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_rels/.rels" ContentType="application/vnd.openxmlformats-package.relationships+xml"/>
  <Override PartName="/customXml/item1.xml" ContentType="application/xml"/>
  <Override PartName="/customXml/itemProps1.xml" ContentType="application/vnd.openxmlformats-officedocument.customXmlProperties+xml"/>
  <Override PartName="/customXml/item2.xml" ContentType="application/xml"/>
  <Override PartName="/customXml/_rels/item3.xml.rels" ContentType="application/vnd.openxmlformats-package.relationships+xml"/>
  <Override PartName="/customXml/_rels/item2.xml.rels" ContentType="application/vnd.openxmlformats-package.relationships+xml"/>
  <Override PartName="/customXml/_rels/item1.xml.rels" ContentType="application/vnd.openxmlformats-package.relationships+xml"/>
  <Override PartName="/customXml/itemProps2.xml" ContentType="application/vnd.openxmlformats-officedocument.customXmlProperties+xml"/>
  <Override PartName="/customXml/item3.xml" ContentType="application/xml"/>
  <Override PartName="/customXml/itemProps3.xml" ContentType="application/vnd.openxmlformats-officedocument.customXmlProperties+xml"/>
  <Override PartName="/ppt/presentation.xml" ContentType="application/vnd.openxmlformats-officedocument.presentationml.presentation.main+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_rels/notesSlide9.xml.rels" ContentType="application/vnd.openxmlformats-package.relationships+xml"/>
  <Override PartName="/ppt/notesSlides/_rels/notesSlide6.xml.rels" ContentType="application/vnd.openxmlformats-package.relationships+xml"/>
  <Override PartName="/ppt/notesSlides/_rels/notesSlide8.xml.rels" ContentType="application/vnd.openxmlformats-package.relationships+xml"/>
  <Override PartName="/ppt/notesSlides/_rels/notesSlide2.xml.rels" ContentType="application/vnd.openxmlformats-package.relationships+xml"/>
  <Override PartName="/ppt/notesSlides/_rels/notesSlide5.xml.rels" ContentType="application/vnd.openxmlformats-package.relationships+xml"/>
  <Override PartName="/ppt/notesSlides/_rels/notesSlide4.xml.rels" ContentType="application/vnd.openxmlformats-package.relationships+xml"/>
  <Override PartName="/ppt/notesSlides/_rels/notesSlide3.xml.rels" ContentType="application/vnd.openxmlformats-package.relationships+xml"/>
  <Override PartName="/ppt/notesSlides/_rels/notesSlide1.xml.rels" ContentType="application/vnd.openxmlformats-package.relationship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_rels/presentation.xml.rels" ContentType="application/vnd.openxmlformats-package.relationships+xml"/>
  <Override PartName="/ppt/media/image1.png" ContentType="image/png"/>
  <Override PartName="/ppt/media/image2.png" ContentType="image/png"/>
  <Override PartName="/ppt/media/image3.png" ContentType="image/png"/>
  <Override PartName="/ppt/media/image4.png" ContentType="image/png"/>
  <Override PartName="/ppt/media/image5.tif" ContentType="image/tiff"/>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23.xml.rels" ContentType="application/vnd.openxmlformats-package.relationships+xml"/>
  <Override PartName="/ppt/slideLayouts/_rels/slideLayout30.xml.rels" ContentType="application/vnd.openxmlformats-package.relationships+xml"/>
  <Override PartName="/ppt/slideLayouts/_rels/slideLayout14.xml.rels" ContentType="application/vnd.openxmlformats-package.relationships+xml"/>
  <Override PartName="/ppt/slideLayouts/_rels/slideLayout29.xml.rels" ContentType="application/vnd.openxmlformats-package.relationships+xml"/>
  <Override PartName="/ppt/slideLayouts/_rels/slideLayout10.xml.rels" ContentType="application/vnd.openxmlformats-package.relationships+xml"/>
  <Override PartName="/ppt/slideLayouts/_rels/slideLayout25.xml.rels" ContentType="application/vnd.openxmlformats-package.relationships+xml"/>
  <Override PartName="/ppt/slideLayouts/_rels/slideLayout16.xml.rels" ContentType="application/vnd.openxmlformats-package.relationships+xml"/>
  <Override PartName="/ppt/slideLayouts/_rels/slideLayout32.xml.rels" ContentType="application/vnd.openxmlformats-package.relationships+xml"/>
  <Override PartName="/ppt/slideLayouts/_rels/slideLayout34.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31.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36.xml.rels" ContentType="application/vnd.openxmlformats-package.relationships+xml"/>
  <Override PartName="/ppt/slideLayouts/_rels/slideLayout21.xml.rels" ContentType="application/vnd.openxmlformats-package.relationships+xml"/>
  <Override PartName="/ppt/slideLayouts/_rels/slideLayout27.xml.rels" ContentType="application/vnd.openxmlformats-package.relationships+xml"/>
  <Override PartName="/ppt/slideLayouts/_rels/slideLayout5.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1.xml.rels" ContentType="application/vnd.openxmlformats-package.relationships+xml"/>
  <Override PartName="/ppt/slideLayouts/_rels/slideLayout26.xml.rels" ContentType="application/vnd.openxmlformats-package.relationships+xml"/>
  <Override PartName="/ppt/slideLayouts/slideLayout29.xml" ContentType="application/vnd.openxmlformats-officedocument.presentationml.slideLayout+xml"/>
  <Override PartName="/ppt/slideLayouts/slideLayout9.xml" ContentType="application/vnd.openxmlformats-officedocument.presentationml.slideLayout+xml"/>
  <Override PartName="/ppt/slideLayouts/slideLayout28.xml" ContentType="application/vnd.openxmlformats-officedocument.presentationml.slideLayout+xml"/>
  <Override PartName="/ppt/slideLayouts/slideLayout8.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27.xml" ContentType="application/vnd.openxmlformats-officedocument.presentationml.slideLayout+xml"/>
  <Override PartName="/ppt/slideLayouts/slideLayout7.xml" ContentType="application/vnd.openxmlformats-officedocument.presentationml.slideLayout+xml"/>
  <Override PartName="/ppt/slideLayouts/slideLayout33.xml" ContentType="application/vnd.openxmlformats-officedocument.presentationml.slideLayout+xml"/>
  <Override PartName="/ppt/slideLayouts/slideLayout10.xml" ContentType="application/vnd.openxmlformats-officedocument.presentationml.slideLayout+xml"/>
  <Override PartName="/ppt/slideLayouts/slideLayout34.xml" ContentType="application/vnd.openxmlformats-officedocument.presentationml.slideLayout+xml"/>
  <Override PartName="/ppt/slideLayouts/slideLayout11.xml" ContentType="application/vnd.openxmlformats-officedocument.presentationml.slideLayout+xml"/>
  <Override PartName="/ppt/slideLayouts/slideLayout35.xml" ContentType="application/vnd.openxmlformats-officedocument.presentationml.slideLayout+xml"/>
  <Override PartName="/ppt/slideLayouts/slideLayout12.xml" ContentType="application/vnd.openxmlformats-officedocument.presentationml.slideLayout+xml"/>
  <Override PartName="/ppt/slideLayouts/slideLayout36.xml" ContentType="application/vnd.openxmlformats-officedocument.presentationml.slideLayout+xml"/>
  <Override PartName="/ppt/slideLayouts/slideLayout2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5.xml" ContentType="application/vnd.openxmlformats-officedocument.presentationml.slideLayout+xml"/>
  <Override PartName="/ppt/slideLayouts/slideLayout24.xml" ContentType="application/vnd.openxmlformats-officedocument.presentationml.slideLayout+xml"/>
  <Override PartName="/ppt/slideLayouts/slideLayout4.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19.xml" ContentType="application/vnd.openxmlformats-officedocument.presentationml.slideLayout+xml"/>
  <Override PartName="/ppt/slideLayouts/slideLayout22.xml" ContentType="application/vnd.openxmlformats-officedocument.presentationml.slideLayout+xml"/>
  <Override PartName="/ppt/slideLayouts/slideLayout2.xml" ContentType="application/vnd.openxmlformats-officedocument.presentationml.slideLayout+xml"/>
  <Override PartName="/ppt/slideLayouts/slideLayout18.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_rels/slide4.xml.rels" ContentType="application/vnd.openxmlformats-package.relationships+xml"/>
  <Override PartName="/ppt/slides/_rels/slide5.xml.rels" ContentType="application/vnd.openxmlformats-package.relationships+xml"/>
  <Override PartName="/ppt/slides/_rels/slide40.xml.rels" ContentType="application/vnd.openxmlformats-package.relationships+xml"/>
  <Override PartName="/ppt/slides/_rels/slide33.xml.rels" ContentType="application/vnd.openxmlformats-package.relationships+xml"/>
  <Override PartName="/ppt/slides/_rels/slide6.xml.rels" ContentType="application/vnd.openxmlformats-package.relationships+xml"/>
  <Override PartName="/ppt/slides/_rels/slide41.xml.rels" ContentType="application/vnd.openxmlformats-package.relationships+xml"/>
  <Override PartName="/ppt/slides/_rels/slide34.xml.rels" ContentType="application/vnd.openxmlformats-package.relationships+xml"/>
  <Override PartName="/ppt/slides/_rels/slide7.xml.rels" ContentType="application/vnd.openxmlformats-package.relationships+xml"/>
  <Override PartName="/ppt/slides/_rels/slide42.xml.rels" ContentType="application/vnd.openxmlformats-package.relationships+xml"/>
  <Override PartName="/ppt/slides/_rels/slide35.xml.rels" ContentType="application/vnd.openxmlformats-package.relationships+xml"/>
  <Override PartName="/ppt/slides/_rels/slide1.xml.rels" ContentType="application/vnd.openxmlformats-package.relationships+xml"/>
  <Override PartName="/ppt/slides/_rels/slide20.xml.rels" ContentType="application/vnd.openxmlformats-package.relationships+xml"/>
  <Override PartName="/ppt/slides/_rels/slide10.xml.rels" ContentType="application/vnd.openxmlformats-package.relationships+xml"/>
  <Override PartName="/ppt/slides/_rels/slide32.xml.rels" ContentType="application/vnd.openxmlformats-package.relationships+xml"/>
  <Override PartName="/ppt/slides/_rels/slide16.xml.rels" ContentType="application/vnd.openxmlformats-package.relationships+xml"/>
  <Override PartName="/ppt/slides/_rels/slide25.xml.rels" ContentType="application/vnd.openxmlformats-package.relationships+xml"/>
  <Override PartName="/ppt/slides/_rels/slide46.xml.rels" ContentType="application/vnd.openxmlformats-package.relationships+xml"/>
  <Override PartName="/ppt/slides/_rels/slide30.xml.rels" ContentType="application/vnd.openxmlformats-package.relationships+xml"/>
  <Override PartName="/ppt/slides/_rels/slide45.xml.rels" ContentType="application/vnd.openxmlformats-package.relationships+xml"/>
  <Override PartName="/ppt/slides/_rels/slide14.xml.rels" ContentType="application/vnd.openxmlformats-package.relationships+xml"/>
  <Override PartName="/ppt/slides/_rels/slide29.xml.rels" ContentType="application/vnd.openxmlformats-package.relationships+xml"/>
  <Override PartName="/ppt/slides/_rels/slide23.xml.rels" ContentType="application/vnd.openxmlformats-package.relationships+xml"/>
  <Override PartName="/ppt/slides/_rels/slide38.xml.rels" ContentType="application/vnd.openxmlformats-package.relationships+xml"/>
  <Override PartName="/ppt/slides/_rels/slide15.xml.rels" ContentType="application/vnd.openxmlformats-package.relationships+xml"/>
  <Override PartName="/ppt/slides/_rels/slide31.xml.rels" ContentType="application/vnd.openxmlformats-package.relationships+xml"/>
  <Override PartName="/ppt/slides/_rels/slide24.xml.rels" ContentType="application/vnd.openxmlformats-package.relationships+xml"/>
  <Override PartName="/ppt/slides/_rels/slide39.xml.rels" ContentType="application/vnd.openxmlformats-package.relationships+xml"/>
  <Override PartName="/ppt/slides/_rels/slide13.xml.rels" ContentType="application/vnd.openxmlformats-package.relationships+xml"/>
  <Override PartName="/ppt/slides/_rels/slide19.xml.rels" ContentType="application/vnd.openxmlformats-package.relationships+xml"/>
  <Override PartName="/ppt/slides/_rels/slide18.xml.rels" ContentType="application/vnd.openxmlformats-package.relationships+xml"/>
  <Override PartName="/ppt/slides/_rels/slide12.xml.rels" ContentType="application/vnd.openxmlformats-package.relationships+xml"/>
  <Override PartName="/ppt/slides/_rels/slide28.xml.rels" ContentType="application/vnd.openxmlformats-package.relationships+xml"/>
  <Override PartName="/ppt/slides/_rels/slide44.xml.rels" ContentType="application/vnd.openxmlformats-package.relationships+xml"/>
  <Override PartName="/ppt/slides/_rels/slide22.xml.rels" ContentType="application/vnd.openxmlformats-package.relationships+xml"/>
  <Override PartName="/ppt/slides/_rels/slide37.xml.rels" ContentType="application/vnd.openxmlformats-package.relationships+xml"/>
  <Override PartName="/ppt/slides/_rels/slide3.xml.rels" ContentType="application/vnd.openxmlformats-package.relationships+xml"/>
  <Override PartName="/ppt/slides/_rels/slide9.xml.rels" ContentType="application/vnd.openxmlformats-package.relationships+xml"/>
  <Override PartName="/ppt/slides/_rels/slide26.xml.rels" ContentType="application/vnd.openxmlformats-package.relationships+xml"/>
  <Override PartName="/ppt/slides/_rels/slide11.xml.rels" ContentType="application/vnd.openxmlformats-package.relationships+xml"/>
  <Override PartName="/ppt/slides/_rels/slide17.xml.rels" ContentType="application/vnd.openxmlformats-package.relationships+xml"/>
  <Override PartName="/ppt/slides/_rels/slide8.xml.rels" ContentType="application/vnd.openxmlformats-package.relationships+xml"/>
  <Override PartName="/ppt/slides/_rels/slide21.xml.rels" ContentType="application/vnd.openxmlformats-package.relationships+xml"/>
  <Override PartName="/ppt/slides/_rels/slide36.xml.rels" ContentType="application/vnd.openxmlformats-package.relationships+xml"/>
  <Override PartName="/ppt/slides/_rels/slide27.xml.rels" ContentType="application/vnd.openxmlformats-package.relationships+xml"/>
  <Override PartName="/ppt/slides/_rels/slide43.xml.rels" ContentType="application/vnd.openxmlformats-package.relationships+xml"/>
  <Override PartName="/ppt/slides/_rels/slide2.xml.rels" ContentType="application/vnd.openxmlformats-package.relationships+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13.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2.xml" ContentType="application/vnd.openxmlformats-officedocument.presentationml.slide+xml"/>
  <Override PartName="/ppt/slides/slide39.xml" ContentType="application/vnd.openxmlformats-officedocument.presentationml.slide+xml"/>
  <Override PartName="/ppt/slides/slide3.xml" ContentType="application/vnd.openxmlformats-officedocument.presentationml.slide+xml"/>
  <Override PartName="/ppt/slides/slide33.xml" ContentType="application/vnd.openxmlformats-officedocument.presentationml.slide+xml"/>
  <Override PartName="/ppt/slides/slide45.xml" ContentType="application/vnd.openxmlformats-officedocument.presentationml.slide+xml"/>
  <Override PartName="/ppt/slides/slide10.xml" ContentType="application/vnd.openxmlformats-officedocument.presentationml.slide+xml"/>
  <Override PartName="/ppt/slides/slide34.xml" ContentType="application/vnd.openxmlformats-officedocument.presentationml.slide+xml"/>
  <Override PartName="/ppt/slides/slide46.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44.xml" ContentType="application/vnd.openxmlformats-officedocument.presentationml.slide+xml"/>
  <Override PartName="/ppt/slides/slide41.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43.xml" ContentType="application/vnd.openxmlformats-officedocument.presentationml.slide+xml"/>
  <Override PartName="/ppt/slides/slide40.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s/slide42.xml" ContentType="application/vnd.openxmlformats-officedocument.presentationml.slide+xml"/>
  <Override PartName="/ppt/slides/slide4.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customXml" Target="../customXml/item1.xml"/><Relationship Id="rId5" Type="http://schemas.openxmlformats.org/officeDocument/2006/relationships/customXml" Target="../customXml/item2.xml"/><Relationship Id="rId6" Type="http://schemas.openxmlformats.org/officeDocument/2006/relationships/customXml" Target="../customXml/item3.xml"/><Relationship Id="rId7"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Lst>
  <p:sldSz cx="12192000"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Relationship Id="rId30" Type="http://schemas.openxmlformats.org/officeDocument/2006/relationships/slide" Target="slides/slide25.xml"/><Relationship Id="rId31" Type="http://schemas.openxmlformats.org/officeDocument/2006/relationships/slide" Target="slides/slide26.xml"/><Relationship Id="rId32" Type="http://schemas.openxmlformats.org/officeDocument/2006/relationships/slide" Target="slides/slide27.xml"/><Relationship Id="rId33" Type="http://schemas.openxmlformats.org/officeDocument/2006/relationships/slide" Target="slides/slide28.xml"/><Relationship Id="rId34" Type="http://schemas.openxmlformats.org/officeDocument/2006/relationships/slide" Target="slides/slide29.xml"/><Relationship Id="rId35" Type="http://schemas.openxmlformats.org/officeDocument/2006/relationships/slide" Target="slides/slide30.xml"/><Relationship Id="rId36" Type="http://schemas.openxmlformats.org/officeDocument/2006/relationships/slide" Target="slides/slide31.xml"/><Relationship Id="rId37" Type="http://schemas.openxmlformats.org/officeDocument/2006/relationships/slide" Target="slides/slide32.xml"/><Relationship Id="rId38" Type="http://schemas.openxmlformats.org/officeDocument/2006/relationships/slide" Target="slides/slide33.xml"/><Relationship Id="rId39" Type="http://schemas.openxmlformats.org/officeDocument/2006/relationships/slide" Target="slides/slide34.xml"/><Relationship Id="rId40" Type="http://schemas.openxmlformats.org/officeDocument/2006/relationships/slide" Target="slides/slide35.xml"/><Relationship Id="rId41" Type="http://schemas.openxmlformats.org/officeDocument/2006/relationships/slide" Target="slides/slide36.xml"/><Relationship Id="rId42" Type="http://schemas.openxmlformats.org/officeDocument/2006/relationships/slide" Target="slides/slide37.xml"/><Relationship Id="rId43" Type="http://schemas.openxmlformats.org/officeDocument/2006/relationships/slide" Target="slides/slide38.xml"/><Relationship Id="rId44" Type="http://schemas.openxmlformats.org/officeDocument/2006/relationships/slide" Target="slides/slide39.xml"/><Relationship Id="rId45" Type="http://schemas.openxmlformats.org/officeDocument/2006/relationships/slide" Target="slides/slide40.xml"/><Relationship Id="rId46" Type="http://schemas.openxmlformats.org/officeDocument/2006/relationships/slide" Target="slides/slide41.xml"/><Relationship Id="rId47" Type="http://schemas.openxmlformats.org/officeDocument/2006/relationships/slide" Target="slides/slide42.xml"/><Relationship Id="rId48" Type="http://schemas.openxmlformats.org/officeDocument/2006/relationships/slide" Target="slides/slide43.xml"/><Relationship Id="rId49" Type="http://schemas.openxmlformats.org/officeDocument/2006/relationships/slide" Target="slides/slide44.xml"/><Relationship Id="rId50" Type="http://schemas.openxmlformats.org/officeDocument/2006/relationships/slide" Target="slides/slide45.xml"/><Relationship Id="rId51" Type="http://schemas.openxmlformats.org/officeDocument/2006/relationships/slide" Target="slides/slide46.xml"/><Relationship Id="rId52" Type="http://schemas.openxmlformats.org/officeDocument/2006/relationships/presProps" Target="presProps.xml"/>
</Relationships>
</file>

<file path=ppt/charts/chart1.xml><?xml version="1.0" encoding="utf-8"?>
<c:chartSpace xmlns:c="http://schemas.openxmlformats.org/drawingml/2006/chart" xmlns:a="http://schemas.openxmlformats.org/drawingml/2006/main" xmlns:r="http://schemas.openxmlformats.org/officeDocument/2006/relationships">
  <c:lang val="en-US"/>
  <c:roundedCorners val="0"/>
  <c:chart>
    <c:title>
      <c:tx>
        <c:rich>
          <a:bodyPr rot="0"/>
          <a:lstStyle/>
          <a:p>
            <a:pPr>
              <a:defRPr b="0" lang="en-US" sz="1400" spc="-1" strike="noStrike">
                <a:solidFill>
                  <a:srgbClr val="595959"/>
                </a:solidFill>
                <a:latin typeface="Arial"/>
              </a:defRPr>
            </a:pPr>
            <a:r>
              <a:rPr b="0" lang="en-US" sz="1400" spc="-1" strike="noStrike">
                <a:solidFill>
                  <a:srgbClr val="595959"/>
                </a:solidFill>
                <a:latin typeface="Arial"/>
              </a:rPr>
              <a:t>Malbec qq/ha</a:t>
            </a:r>
          </a:p>
        </c:rich>
      </c:tx>
      <c:layout>
        <c:manualLayout>
          <c:xMode val="edge"/>
          <c:yMode val="edge"/>
          <c:x val="0.0930957683741648"/>
          <c:y val="0.129757933453084"/>
        </c:manualLayout>
      </c:layout>
      <c:overlay val="0"/>
      <c:spPr>
        <a:noFill/>
        <a:ln w="0">
          <a:noFill/>
        </a:ln>
      </c:spPr>
    </c:title>
    <c:autoTitleDeleted val="0"/>
    <c:plotArea>
      <c:lineChart>
        <c:grouping val="standard"/>
        <c:varyColors val="0"/>
        <c:ser>
          <c:idx val="0"/>
          <c:order val="0"/>
          <c:tx>
            <c:strRef>
              <c:f>label 0</c:f>
              <c:strCache>
                <c:ptCount val="1"/>
                <c:pt idx="0">
                  <c:v>Koch</c:v>
                </c:pt>
              </c:strCache>
            </c:strRef>
          </c:tx>
          <c:spPr>
            <a:solidFill>
              <a:srgbClr val="bbe0e3"/>
            </a:solidFill>
            <a:ln cap="rnd" w="28440">
              <a:solidFill>
                <a:srgbClr val="bbe0e3"/>
              </a:solidFill>
              <a:round/>
            </a:ln>
          </c:spPr>
          <c:marker>
            <c:symbol val="none"/>
          </c:marker>
          <c:dLbls>
            <c:txPr>
              <a:bodyPr wrap="square"/>
              <a:lstStyle/>
              <a:p>
                <a:pPr>
                  <a:defRPr b="0" sz="1000" spc="-1" strike="noStrike">
                    <a:solidFill>
                      <a:srgbClr val="000000"/>
                    </a:solidFill>
                    <a:latin typeface="Arial"/>
                  </a:defRPr>
                </a:pPr>
              </a:p>
            </c:txPr>
            <c:dLblPos val="r"/>
            <c:showLegendKey val="0"/>
            <c:showVal val="0"/>
            <c:showCatName val="0"/>
            <c:showSerName val="0"/>
            <c:showPercent val="0"/>
            <c:separator>; </c:separator>
            <c:showLeaderLines val="1"/>
            <c:extLst>
              <c:ext xmlns:c15="http://schemas.microsoft.com/office/drawing/2012/chart" uri="{CE6537A1-D6FC-4f65-9D91-7224C49458BB}">
                <c15:showLeaderLines val="1"/>
              </c:ext>
            </c:extLst>
          </c:dLbls>
          <c:cat>
            <c:strRef>
              <c:f>categories</c:f>
              <c:strCache>
                <c:ptCount val="19"/>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strCache>
            </c:strRef>
          </c:cat>
          <c:val>
            <c:numRef>
              <c:f>0</c:f>
              <c:numCache>
                <c:formatCode>General</c:formatCode>
                <c:ptCount val="19"/>
                <c:pt idx="0">
                  <c:v>60.5373961218837</c:v>
                </c:pt>
                <c:pt idx="1">
                  <c:v>87.2908587257618</c:v>
                </c:pt>
                <c:pt idx="2">
                  <c:v>43.8614958448754</c:v>
                </c:pt>
                <c:pt idx="3">
                  <c:v>63.9335180055402</c:v>
                </c:pt>
                <c:pt idx="4">
                  <c:v>59.9091412742382</c:v>
                </c:pt>
                <c:pt idx="5">
                  <c:v>60.9457063711911</c:v>
                </c:pt>
                <c:pt idx="6">
                  <c:v>80.1756232686981</c:v>
                </c:pt>
                <c:pt idx="7">
                  <c:v>58.7728531855956</c:v>
                </c:pt>
                <c:pt idx="8">
                  <c:v>52.193351800554</c:v>
                </c:pt>
                <c:pt idx="9">
                  <c:v>35.7662049861496</c:v>
                </c:pt>
                <c:pt idx="10">
                  <c:v>104.190581717452</c:v>
                </c:pt>
                <c:pt idx="11">
                  <c:v>90.9689750692521</c:v>
                </c:pt>
                <c:pt idx="12">
                  <c:v>103.156232686981</c:v>
                </c:pt>
                <c:pt idx="13">
                  <c:v>85.9157894736842</c:v>
                </c:pt>
              </c:numCache>
            </c:numRef>
          </c:val>
          <c:smooth val="0"/>
        </c:ser>
        <c:ser>
          <c:idx val="1"/>
          <c:order val="1"/>
          <c:tx>
            <c:strRef>
              <c:f>label 1</c:f>
              <c:strCache>
                <c:ptCount val="1"/>
                <c:pt idx="0">
                  <c:v>Tupungato</c:v>
                </c:pt>
              </c:strCache>
            </c:strRef>
          </c:tx>
          <c:spPr>
            <a:solidFill>
              <a:srgbClr val="333399"/>
            </a:solidFill>
            <a:ln cap="rnd" w="28440">
              <a:solidFill>
                <a:srgbClr val="333399"/>
              </a:solidFill>
              <a:round/>
            </a:ln>
          </c:spPr>
          <c:marker>
            <c:symbol val="none"/>
          </c:marker>
          <c:dLbls>
            <c:txPr>
              <a:bodyPr wrap="square"/>
              <a:lstStyle/>
              <a:p>
                <a:pPr>
                  <a:defRPr b="0" sz="1000" spc="-1" strike="noStrike">
                    <a:solidFill>
                      <a:srgbClr val="000000"/>
                    </a:solidFill>
                    <a:latin typeface="Arial"/>
                  </a:defRPr>
                </a:pPr>
              </a:p>
            </c:txPr>
            <c:dLblPos val="r"/>
            <c:showLegendKey val="0"/>
            <c:showVal val="0"/>
            <c:showCatName val="0"/>
            <c:showSerName val="0"/>
            <c:showPercent val="0"/>
            <c:separator>; </c:separator>
            <c:showLeaderLines val="1"/>
            <c:extLst>
              <c:ext xmlns:c15="http://schemas.microsoft.com/office/drawing/2012/chart" uri="{CE6537A1-D6FC-4f65-9D91-7224C49458BB}">
                <c15:showLeaderLines val="1"/>
              </c:ext>
            </c:extLst>
          </c:dLbls>
          <c:cat>
            <c:strRef>
              <c:f>categories</c:f>
              <c:strCache>
                <c:ptCount val="19"/>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strCache>
            </c:strRef>
          </c:cat>
          <c:val>
            <c:numRef>
              <c:f>1</c:f>
              <c:numCache>
                <c:formatCode>General</c:formatCode>
                <c:ptCount val="19"/>
                <c:pt idx="0">
                  <c:v>75</c:v>
                </c:pt>
                <c:pt idx="1">
                  <c:v>100</c:v>
                </c:pt>
                <c:pt idx="2">
                  <c:v>75</c:v>
                </c:pt>
                <c:pt idx="3">
                  <c:v>102</c:v>
                </c:pt>
                <c:pt idx="4">
                  <c:v>105</c:v>
                </c:pt>
                <c:pt idx="5">
                  <c:v>79</c:v>
                </c:pt>
                <c:pt idx="6">
                  <c:v>98</c:v>
                </c:pt>
                <c:pt idx="7">
                  <c:v>96</c:v>
                </c:pt>
                <c:pt idx="8">
                  <c:v>87</c:v>
                </c:pt>
                <c:pt idx="9">
                  <c:v>71</c:v>
                </c:pt>
                <c:pt idx="10">
                  <c:v>92</c:v>
                </c:pt>
                <c:pt idx="11">
                  <c:v>95</c:v>
                </c:pt>
                <c:pt idx="12">
                  <c:v>102</c:v>
                </c:pt>
                <c:pt idx="13">
                  <c:v>82</c:v>
                </c:pt>
                <c:pt idx="14">
                  <c:v>77</c:v>
                </c:pt>
                <c:pt idx="15">
                  <c:v>116</c:v>
                </c:pt>
                <c:pt idx="16">
                  <c:v>103</c:v>
                </c:pt>
                <c:pt idx="17">
                  <c:v>89</c:v>
                </c:pt>
                <c:pt idx="18">
                  <c:v>103</c:v>
                </c:pt>
              </c:numCache>
            </c:numRef>
          </c:val>
          <c:smooth val="0"/>
        </c:ser>
        <c:hiLowLines>
          <c:spPr>
            <a:ln w="0">
              <a:noFill/>
            </a:ln>
          </c:spPr>
        </c:hiLowLines>
        <c:marker val="0"/>
        <c:axId val="52970222"/>
        <c:axId val="10615654"/>
      </c:lineChart>
      <c:catAx>
        <c:axId val="52970222"/>
        <c:scaling>
          <c:orientation val="minMax"/>
        </c:scaling>
        <c:delete val="0"/>
        <c:axPos val="b"/>
        <c:numFmt formatCode="General" sourceLinked="0"/>
        <c:majorTickMark val="none"/>
        <c:minorTickMark val="none"/>
        <c:tickLblPos val="nextTo"/>
        <c:spPr>
          <a:ln w="9360">
            <a:solidFill>
              <a:srgbClr val="d9d9d9"/>
            </a:solidFill>
            <a:round/>
          </a:ln>
        </c:spPr>
        <c:txPr>
          <a:bodyPr/>
          <a:lstStyle/>
          <a:p>
            <a:pPr>
              <a:defRPr b="0" sz="900" spc="-1" strike="noStrike">
                <a:solidFill>
                  <a:srgbClr val="595959"/>
                </a:solidFill>
                <a:latin typeface="Arial"/>
              </a:defRPr>
            </a:pPr>
          </a:p>
        </c:txPr>
        <c:crossAx val="10615654"/>
        <c:crosses val="autoZero"/>
        <c:auto val="1"/>
        <c:lblAlgn val="ctr"/>
        <c:lblOffset val="100"/>
        <c:noMultiLvlLbl val="0"/>
      </c:catAx>
      <c:valAx>
        <c:axId val="10615654"/>
        <c:scaling>
          <c:orientation val="minMax"/>
        </c:scaling>
        <c:delete val="0"/>
        <c:axPos val="l"/>
        <c:majorGridlines>
          <c:spPr>
            <a:ln w="9360">
              <a:solidFill>
                <a:srgbClr val="d9d9d9"/>
              </a:solidFill>
              <a:round/>
            </a:ln>
          </c:spPr>
        </c:majorGridlines>
        <c:numFmt formatCode="_ * #,##0.0_ ;_ * \-#,##0.0_ ;_ * \-??_ ;_ @_ " sourceLinked="0"/>
        <c:majorTickMark val="none"/>
        <c:minorTickMark val="none"/>
        <c:tickLblPos val="nextTo"/>
        <c:spPr>
          <a:ln w="9360">
            <a:noFill/>
          </a:ln>
        </c:spPr>
        <c:txPr>
          <a:bodyPr/>
          <a:lstStyle/>
          <a:p>
            <a:pPr>
              <a:defRPr b="0" sz="900" spc="-1" strike="noStrike">
                <a:solidFill>
                  <a:srgbClr val="595959"/>
                </a:solidFill>
                <a:latin typeface="Arial"/>
              </a:defRPr>
            </a:pPr>
          </a:p>
        </c:txPr>
        <c:crossAx val="52970222"/>
        <c:crosses val="autoZero"/>
        <c:crossBetween val="between"/>
      </c:valAx>
      <c:spPr>
        <a:noFill/>
        <a:ln w="0">
          <a:noFill/>
        </a:ln>
      </c:spPr>
    </c:plotArea>
    <c:legend>
      <c:legendPos val="b"/>
      <c:overlay val="0"/>
      <c:spPr>
        <a:noFill/>
        <a:ln w="0">
          <a:noFill/>
        </a:ln>
      </c:spPr>
      <c:txPr>
        <a:bodyPr/>
        <a:lstStyle/>
        <a:p>
          <a:pPr>
            <a:defRPr b="0" sz="900" spc="-1" strike="noStrike">
              <a:solidFill>
                <a:srgbClr val="595959"/>
              </a:solidFill>
              <a:latin typeface="Arial"/>
            </a:defRPr>
          </a:pPr>
        </a:p>
      </c:txPr>
    </c:legend>
    <c:plotVisOnly val="1"/>
    <c:dispBlanksAs val="gap"/>
  </c:chart>
  <c:spPr>
    <a:noFill/>
    <a:ln w="0">
      <a:noFill/>
    </a:ln>
  </c:spPr>
</c:chartSpace>
</file>

<file path=ppt/charts/chart2.xml><?xml version="1.0" encoding="utf-8"?>
<c:chartSpace xmlns:c="http://schemas.openxmlformats.org/drawingml/2006/chart" xmlns:a="http://schemas.openxmlformats.org/drawingml/2006/main" xmlns:r="http://schemas.openxmlformats.org/officeDocument/2006/relationships">
  <c:lang val="en-US"/>
  <c:roundedCorners val="0"/>
  <c:chart>
    <c:title>
      <c:tx>
        <c:rich>
          <a:bodyPr rot="0"/>
          <a:lstStyle/>
          <a:p>
            <a:pPr>
              <a:defRPr b="0" lang="en-US" sz="1400" spc="-1" strike="noStrike">
                <a:solidFill>
                  <a:srgbClr val="595959"/>
                </a:solidFill>
                <a:latin typeface="Arial"/>
              </a:defRPr>
            </a:pPr>
            <a:r>
              <a:rPr b="0" lang="en-US" sz="1400" spc="-1" strike="noStrike">
                <a:solidFill>
                  <a:srgbClr val="595959"/>
                </a:solidFill>
                <a:latin typeface="Arial"/>
              </a:rPr>
              <a:t>Cabernet Sauvignon qq/ha</a:t>
            </a:r>
          </a:p>
        </c:rich>
      </c:tx>
      <c:overlay val="0"/>
      <c:spPr>
        <a:noFill/>
        <a:ln w="0">
          <a:noFill/>
        </a:ln>
      </c:spPr>
    </c:title>
    <c:autoTitleDeleted val="0"/>
    <c:plotArea>
      <c:lineChart>
        <c:grouping val="standard"/>
        <c:varyColors val="0"/>
        <c:ser>
          <c:idx val="0"/>
          <c:order val="0"/>
          <c:tx>
            <c:strRef>
              <c:f>label 0</c:f>
              <c:strCache>
                <c:ptCount val="1"/>
                <c:pt idx="0">
                  <c:v>Koch</c:v>
                </c:pt>
              </c:strCache>
            </c:strRef>
          </c:tx>
          <c:spPr>
            <a:solidFill>
              <a:srgbClr val="bbe0e3"/>
            </a:solidFill>
            <a:ln cap="rnd" w="28440">
              <a:solidFill>
                <a:srgbClr val="bbe0e3"/>
              </a:solidFill>
              <a:round/>
            </a:ln>
          </c:spPr>
          <c:marker>
            <c:symbol val="none"/>
          </c:marker>
          <c:dLbls>
            <c:txPr>
              <a:bodyPr wrap="square"/>
              <a:lstStyle/>
              <a:p>
                <a:pPr>
                  <a:defRPr b="0" sz="1000" spc="-1" strike="noStrike">
                    <a:solidFill>
                      <a:srgbClr val="000000"/>
                    </a:solidFill>
                    <a:latin typeface="Arial"/>
                  </a:defRPr>
                </a:pPr>
              </a:p>
            </c:txPr>
            <c:dLblPos val="r"/>
            <c:showLegendKey val="0"/>
            <c:showVal val="0"/>
            <c:showCatName val="0"/>
            <c:showSerName val="0"/>
            <c:showPercent val="0"/>
            <c:separator>; </c:separator>
            <c:showLeaderLines val="1"/>
            <c:extLst>
              <c:ext xmlns:c15="http://schemas.microsoft.com/office/drawing/2012/chart" uri="{CE6537A1-D6FC-4f65-9D91-7224C49458BB}">
                <c15:showLeaderLines val="1"/>
              </c:ext>
            </c:extLst>
          </c:dLbls>
          <c:cat>
            <c:strRef>
              <c:f>categories</c:f>
              <c:strCache>
                <c:ptCount val="19"/>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strCache>
            </c:strRef>
          </c:cat>
          <c:val>
            <c:numRef>
              <c:f>0</c:f>
              <c:numCache>
                <c:formatCode>General</c:formatCode>
                <c:ptCount val="19"/>
                <c:pt idx="0">
                  <c:v>49.9334995843724</c:v>
                </c:pt>
                <c:pt idx="1">
                  <c:v>67.4688279301746</c:v>
                </c:pt>
                <c:pt idx="2">
                  <c:v>61.1886949293433</c:v>
                </c:pt>
                <c:pt idx="3">
                  <c:v>87.1986699916875</c:v>
                </c:pt>
                <c:pt idx="4">
                  <c:v>89.2851205320033</c:v>
                </c:pt>
                <c:pt idx="5">
                  <c:v>44.5885286783042</c:v>
                </c:pt>
                <c:pt idx="6">
                  <c:v>59.8836242726517</c:v>
                </c:pt>
                <c:pt idx="7">
                  <c:v>75.3216957605985</c:v>
                </c:pt>
                <c:pt idx="8">
                  <c:v>69.5378221113882</c:v>
                </c:pt>
                <c:pt idx="9">
                  <c:v>57.7672485453034</c:v>
                </c:pt>
                <c:pt idx="10">
                  <c:v>79.0407315045719</c:v>
                </c:pt>
                <c:pt idx="11">
                  <c:v>105.943474646717</c:v>
                </c:pt>
                <c:pt idx="12">
                  <c:v>114.197838736492</c:v>
                </c:pt>
                <c:pt idx="13">
                  <c:v>91.2219451371571</c:v>
                </c:pt>
              </c:numCache>
            </c:numRef>
          </c:val>
          <c:smooth val="0"/>
        </c:ser>
        <c:ser>
          <c:idx val="1"/>
          <c:order val="1"/>
          <c:tx>
            <c:strRef>
              <c:f>label 1</c:f>
              <c:strCache>
                <c:ptCount val="1"/>
                <c:pt idx="0">
                  <c:v>Tupungato</c:v>
                </c:pt>
              </c:strCache>
            </c:strRef>
          </c:tx>
          <c:spPr>
            <a:solidFill>
              <a:srgbClr val="333399"/>
            </a:solidFill>
            <a:ln cap="rnd" w="28440">
              <a:solidFill>
                <a:srgbClr val="333399"/>
              </a:solidFill>
              <a:round/>
            </a:ln>
          </c:spPr>
          <c:marker>
            <c:symbol val="none"/>
          </c:marker>
          <c:dLbls>
            <c:txPr>
              <a:bodyPr wrap="square"/>
              <a:lstStyle/>
              <a:p>
                <a:pPr>
                  <a:defRPr b="0" sz="1000" spc="-1" strike="noStrike">
                    <a:solidFill>
                      <a:srgbClr val="000000"/>
                    </a:solidFill>
                    <a:latin typeface="Arial"/>
                  </a:defRPr>
                </a:pPr>
              </a:p>
            </c:txPr>
            <c:dLblPos val="r"/>
            <c:showLegendKey val="0"/>
            <c:showVal val="0"/>
            <c:showCatName val="0"/>
            <c:showSerName val="0"/>
            <c:showPercent val="0"/>
            <c:separator>; </c:separator>
            <c:showLeaderLines val="1"/>
            <c:extLst>
              <c:ext xmlns:c15="http://schemas.microsoft.com/office/drawing/2012/chart" uri="{CE6537A1-D6FC-4f65-9D91-7224C49458BB}">
                <c15:showLeaderLines val="1"/>
              </c:ext>
            </c:extLst>
          </c:dLbls>
          <c:cat>
            <c:strRef>
              <c:f>categories</c:f>
              <c:strCache>
                <c:ptCount val="19"/>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strCache>
            </c:strRef>
          </c:cat>
          <c:val>
            <c:numRef>
              <c:f>1</c:f>
              <c:numCache>
                <c:formatCode>General</c:formatCode>
                <c:ptCount val="19"/>
                <c:pt idx="0">
                  <c:v>55</c:v>
                </c:pt>
                <c:pt idx="1">
                  <c:v>77</c:v>
                </c:pt>
                <c:pt idx="2">
                  <c:v>74</c:v>
                </c:pt>
                <c:pt idx="3">
                  <c:v>82</c:v>
                </c:pt>
                <c:pt idx="4">
                  <c:v>100</c:v>
                </c:pt>
                <c:pt idx="5">
                  <c:v>72</c:v>
                </c:pt>
                <c:pt idx="6">
                  <c:v>81</c:v>
                </c:pt>
                <c:pt idx="7">
                  <c:v>76</c:v>
                </c:pt>
                <c:pt idx="8">
                  <c:v>85</c:v>
                </c:pt>
                <c:pt idx="9">
                  <c:v>85</c:v>
                </c:pt>
                <c:pt idx="10">
                  <c:v>85</c:v>
                </c:pt>
                <c:pt idx="11">
                  <c:v>96</c:v>
                </c:pt>
                <c:pt idx="12">
                  <c:v>68</c:v>
                </c:pt>
                <c:pt idx="13">
                  <c:v>77</c:v>
                </c:pt>
                <c:pt idx="14">
                  <c:v>62</c:v>
                </c:pt>
                <c:pt idx="15">
                  <c:v>81</c:v>
                </c:pt>
                <c:pt idx="16">
                  <c:v>88</c:v>
                </c:pt>
                <c:pt idx="17">
                  <c:v>69</c:v>
                </c:pt>
                <c:pt idx="18">
                  <c:v>80</c:v>
                </c:pt>
              </c:numCache>
            </c:numRef>
          </c:val>
          <c:smooth val="0"/>
        </c:ser>
        <c:hiLowLines>
          <c:spPr>
            <a:ln w="0">
              <a:noFill/>
            </a:ln>
          </c:spPr>
        </c:hiLowLines>
        <c:marker val="0"/>
        <c:axId val="37642944"/>
        <c:axId val="68092983"/>
      </c:lineChart>
      <c:catAx>
        <c:axId val="37642944"/>
        <c:scaling>
          <c:orientation val="minMax"/>
        </c:scaling>
        <c:delete val="0"/>
        <c:axPos val="b"/>
        <c:numFmt formatCode="General" sourceLinked="0"/>
        <c:majorTickMark val="none"/>
        <c:minorTickMark val="none"/>
        <c:tickLblPos val="nextTo"/>
        <c:spPr>
          <a:ln w="9360">
            <a:solidFill>
              <a:srgbClr val="d9d9d9"/>
            </a:solidFill>
            <a:round/>
          </a:ln>
        </c:spPr>
        <c:txPr>
          <a:bodyPr/>
          <a:lstStyle/>
          <a:p>
            <a:pPr>
              <a:defRPr b="0" sz="900" spc="-1" strike="noStrike">
                <a:solidFill>
                  <a:srgbClr val="595959"/>
                </a:solidFill>
                <a:latin typeface="Arial"/>
              </a:defRPr>
            </a:pPr>
          </a:p>
        </c:txPr>
        <c:crossAx val="68092983"/>
        <c:crosses val="autoZero"/>
        <c:auto val="1"/>
        <c:lblAlgn val="ctr"/>
        <c:lblOffset val="100"/>
        <c:noMultiLvlLbl val="0"/>
      </c:catAx>
      <c:valAx>
        <c:axId val="68092983"/>
        <c:scaling>
          <c:orientation val="minMax"/>
        </c:scaling>
        <c:delete val="0"/>
        <c:axPos val="l"/>
        <c:majorGridlines>
          <c:spPr>
            <a:ln w="9360">
              <a:solidFill>
                <a:srgbClr val="d9d9d9"/>
              </a:solidFill>
              <a:round/>
            </a:ln>
          </c:spPr>
        </c:majorGridlines>
        <c:numFmt formatCode="_ * #,##0.0_ ;_ * \-#,##0.0_ ;_ * \-??_ ;_ @_ " sourceLinked="0"/>
        <c:majorTickMark val="none"/>
        <c:minorTickMark val="none"/>
        <c:tickLblPos val="nextTo"/>
        <c:spPr>
          <a:ln w="9360">
            <a:noFill/>
          </a:ln>
        </c:spPr>
        <c:txPr>
          <a:bodyPr/>
          <a:lstStyle/>
          <a:p>
            <a:pPr>
              <a:defRPr b="0" sz="900" spc="-1" strike="noStrike">
                <a:solidFill>
                  <a:srgbClr val="595959"/>
                </a:solidFill>
                <a:latin typeface="Arial"/>
              </a:defRPr>
            </a:pPr>
          </a:p>
        </c:txPr>
        <c:crossAx val="37642944"/>
        <c:crosses val="autoZero"/>
        <c:crossBetween val="between"/>
      </c:valAx>
      <c:spPr>
        <a:noFill/>
        <a:ln w="0">
          <a:noFill/>
        </a:ln>
      </c:spPr>
    </c:plotArea>
    <c:legend>
      <c:legendPos val="b"/>
      <c:overlay val="0"/>
      <c:spPr>
        <a:noFill/>
        <a:ln w="0">
          <a:noFill/>
        </a:ln>
      </c:spPr>
      <c:txPr>
        <a:bodyPr/>
        <a:lstStyle/>
        <a:p>
          <a:pPr>
            <a:defRPr b="0" sz="900" spc="-1" strike="noStrike">
              <a:solidFill>
                <a:srgbClr val="595959"/>
              </a:solidFill>
              <a:latin typeface="Arial"/>
            </a:defRPr>
          </a:pPr>
        </a:p>
      </c:txPr>
    </c:legend>
    <c:plotVisOnly val="1"/>
    <c:dispBlanksAs val="gap"/>
  </c:chart>
  <c:spPr>
    <a:noFill/>
    <a:ln w="0">
      <a:noFill/>
    </a:ln>
  </c:spPr>
</c:chartSpace>
</file>

<file path=ppt/charts/chart3.xml><?xml version="1.0" encoding="utf-8"?>
<c:chartSpace xmlns:c="http://schemas.openxmlformats.org/drawingml/2006/chart" xmlns:a="http://schemas.openxmlformats.org/drawingml/2006/main" xmlns:r="http://schemas.openxmlformats.org/officeDocument/2006/relationships">
  <c:lang val="en-US"/>
  <c:roundedCorners val="0"/>
  <c:chart>
    <c:title>
      <c:tx>
        <c:rich>
          <a:bodyPr rot="0"/>
          <a:lstStyle/>
          <a:p>
            <a:pPr>
              <a:defRPr b="0" lang="en-US" sz="1400" spc="-1" strike="noStrike">
                <a:solidFill>
                  <a:srgbClr val="595959"/>
                </a:solidFill>
                <a:latin typeface="Arial"/>
              </a:defRPr>
            </a:pPr>
            <a:r>
              <a:rPr b="0" lang="en-US" sz="1400" spc="-1" strike="noStrike">
                <a:solidFill>
                  <a:srgbClr val="595959"/>
                </a:solidFill>
                <a:latin typeface="Arial"/>
              </a:rPr>
              <a:t>Pinot Noir qq/ha</a:t>
            </a:r>
          </a:p>
        </c:rich>
      </c:tx>
      <c:overlay val="0"/>
      <c:spPr>
        <a:noFill/>
        <a:ln w="0">
          <a:noFill/>
        </a:ln>
      </c:spPr>
    </c:title>
    <c:autoTitleDeleted val="0"/>
    <c:plotArea>
      <c:lineChart>
        <c:grouping val="standard"/>
        <c:varyColors val="0"/>
        <c:ser>
          <c:idx val="0"/>
          <c:order val="0"/>
          <c:tx>
            <c:strRef>
              <c:f>label 0</c:f>
              <c:strCache>
                <c:ptCount val="1"/>
                <c:pt idx="0">
                  <c:v>Koch</c:v>
                </c:pt>
              </c:strCache>
            </c:strRef>
          </c:tx>
          <c:spPr>
            <a:solidFill>
              <a:srgbClr val="bbe0e3"/>
            </a:solidFill>
            <a:ln cap="rnd" w="28440">
              <a:solidFill>
                <a:srgbClr val="bbe0e3"/>
              </a:solidFill>
              <a:round/>
            </a:ln>
          </c:spPr>
          <c:marker>
            <c:symbol val="none"/>
          </c:marker>
          <c:dLbls>
            <c:txPr>
              <a:bodyPr wrap="square"/>
              <a:lstStyle/>
              <a:p>
                <a:pPr>
                  <a:defRPr b="0" sz="1000" spc="-1" strike="noStrike">
                    <a:solidFill>
                      <a:srgbClr val="000000"/>
                    </a:solidFill>
                    <a:latin typeface="Arial"/>
                  </a:defRPr>
                </a:pPr>
              </a:p>
            </c:txPr>
            <c:dLblPos val="r"/>
            <c:showLegendKey val="0"/>
            <c:showVal val="0"/>
            <c:showCatName val="0"/>
            <c:showSerName val="0"/>
            <c:showPercent val="0"/>
            <c:separator>; </c:separator>
            <c:showLeaderLines val="1"/>
            <c:extLst>
              <c:ext xmlns:c15="http://schemas.microsoft.com/office/drawing/2012/chart" uri="{CE6537A1-D6FC-4f65-9D91-7224C49458BB}">
                <c15:showLeaderLines val="1"/>
              </c:ext>
            </c:extLst>
          </c:dLbls>
          <c:cat>
            <c:strRef>
              <c:f>categories</c:f>
              <c:strCache>
                <c:ptCount val="19"/>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strCache>
            </c:strRef>
          </c:cat>
          <c:val>
            <c:numRef>
              <c:f>0</c:f>
              <c:numCache>
                <c:formatCode>General</c:formatCode>
                <c:ptCount val="19"/>
                <c:pt idx="0">
                  <c:v>47.6254180602007</c:v>
                </c:pt>
                <c:pt idx="1">
                  <c:v>110.635451505017</c:v>
                </c:pt>
                <c:pt idx="2">
                  <c:v>46.3879598662207</c:v>
                </c:pt>
                <c:pt idx="3">
                  <c:v>120.401337792642</c:v>
                </c:pt>
                <c:pt idx="4">
                  <c:v>100.220735785953</c:v>
                </c:pt>
                <c:pt idx="5">
                  <c:v>121.642140468227</c:v>
                </c:pt>
                <c:pt idx="6">
                  <c:v>157.725752508361</c:v>
                </c:pt>
                <c:pt idx="7">
                  <c:v>91.9063545150502</c:v>
                </c:pt>
                <c:pt idx="8">
                  <c:v>61.2040133779264</c:v>
                </c:pt>
                <c:pt idx="9">
                  <c:v>58.0267558528428</c:v>
                </c:pt>
                <c:pt idx="10">
                  <c:v>156.655518394649</c:v>
                </c:pt>
                <c:pt idx="11">
                  <c:v>127.023411371237</c:v>
                </c:pt>
                <c:pt idx="12">
                  <c:v>138.729096989967</c:v>
                </c:pt>
                <c:pt idx="13">
                  <c:v>76.5217391304348</c:v>
                </c:pt>
              </c:numCache>
            </c:numRef>
          </c:val>
          <c:smooth val="0"/>
        </c:ser>
        <c:ser>
          <c:idx val="1"/>
          <c:order val="1"/>
          <c:tx>
            <c:strRef>
              <c:f>label 1</c:f>
              <c:strCache>
                <c:ptCount val="1"/>
                <c:pt idx="0">
                  <c:v>Tupungato</c:v>
                </c:pt>
              </c:strCache>
            </c:strRef>
          </c:tx>
          <c:spPr>
            <a:solidFill>
              <a:srgbClr val="333399"/>
            </a:solidFill>
            <a:ln cap="rnd" w="28440">
              <a:solidFill>
                <a:srgbClr val="333399"/>
              </a:solidFill>
              <a:round/>
            </a:ln>
          </c:spPr>
          <c:marker>
            <c:symbol val="none"/>
          </c:marker>
          <c:dLbls>
            <c:txPr>
              <a:bodyPr wrap="square"/>
              <a:lstStyle/>
              <a:p>
                <a:pPr>
                  <a:defRPr b="0" sz="1000" spc="-1" strike="noStrike">
                    <a:solidFill>
                      <a:srgbClr val="000000"/>
                    </a:solidFill>
                    <a:latin typeface="Arial"/>
                  </a:defRPr>
                </a:pPr>
              </a:p>
            </c:txPr>
            <c:dLblPos val="r"/>
            <c:showLegendKey val="0"/>
            <c:showVal val="0"/>
            <c:showCatName val="0"/>
            <c:showSerName val="0"/>
            <c:showPercent val="0"/>
            <c:separator>; </c:separator>
            <c:showLeaderLines val="1"/>
            <c:extLst>
              <c:ext xmlns:c15="http://schemas.microsoft.com/office/drawing/2012/chart" uri="{CE6537A1-D6FC-4f65-9D91-7224C49458BB}">
                <c15:showLeaderLines val="1"/>
              </c:ext>
            </c:extLst>
          </c:dLbls>
          <c:cat>
            <c:strRef>
              <c:f>categories</c:f>
              <c:strCache>
                <c:ptCount val="19"/>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strCache>
            </c:strRef>
          </c:cat>
          <c:val>
            <c:numRef>
              <c:f>1</c:f>
              <c:numCache>
                <c:formatCode>General</c:formatCode>
                <c:ptCount val="19"/>
                <c:pt idx="0">
                  <c:v>104</c:v>
                </c:pt>
                <c:pt idx="1">
                  <c:v>117</c:v>
                </c:pt>
                <c:pt idx="2">
                  <c:v>100</c:v>
                </c:pt>
                <c:pt idx="3">
                  <c:v>139</c:v>
                </c:pt>
                <c:pt idx="4">
                  <c:v>141</c:v>
                </c:pt>
                <c:pt idx="5">
                  <c:v>97</c:v>
                </c:pt>
                <c:pt idx="6">
                  <c:v>119</c:v>
                </c:pt>
                <c:pt idx="7">
                  <c:v>109</c:v>
                </c:pt>
                <c:pt idx="8">
                  <c:v>110</c:v>
                </c:pt>
                <c:pt idx="9">
                  <c:v>93</c:v>
                </c:pt>
                <c:pt idx="10">
                  <c:v>139</c:v>
                </c:pt>
                <c:pt idx="11">
                  <c:v>112</c:v>
                </c:pt>
                <c:pt idx="12">
                  <c:v>132</c:v>
                </c:pt>
                <c:pt idx="13">
                  <c:v>113</c:v>
                </c:pt>
                <c:pt idx="14">
                  <c:v>88</c:v>
                </c:pt>
                <c:pt idx="15">
                  <c:v>142</c:v>
                </c:pt>
                <c:pt idx="16">
                  <c:v>113</c:v>
                </c:pt>
                <c:pt idx="17">
                  <c:v>105</c:v>
                </c:pt>
                <c:pt idx="18">
                  <c:v>112</c:v>
                </c:pt>
              </c:numCache>
            </c:numRef>
          </c:val>
          <c:smooth val="0"/>
        </c:ser>
        <c:hiLowLines>
          <c:spPr>
            <a:ln w="0">
              <a:noFill/>
            </a:ln>
          </c:spPr>
        </c:hiLowLines>
        <c:marker val="0"/>
        <c:axId val="36632441"/>
        <c:axId val="52557696"/>
      </c:lineChart>
      <c:catAx>
        <c:axId val="36632441"/>
        <c:scaling>
          <c:orientation val="minMax"/>
        </c:scaling>
        <c:delete val="0"/>
        <c:axPos val="b"/>
        <c:numFmt formatCode="General" sourceLinked="0"/>
        <c:majorTickMark val="none"/>
        <c:minorTickMark val="none"/>
        <c:tickLblPos val="nextTo"/>
        <c:spPr>
          <a:ln w="9360">
            <a:solidFill>
              <a:srgbClr val="d9d9d9"/>
            </a:solidFill>
            <a:round/>
          </a:ln>
        </c:spPr>
        <c:txPr>
          <a:bodyPr/>
          <a:lstStyle/>
          <a:p>
            <a:pPr>
              <a:defRPr b="0" sz="900" spc="-1" strike="noStrike">
                <a:solidFill>
                  <a:srgbClr val="595959"/>
                </a:solidFill>
                <a:latin typeface="Arial"/>
              </a:defRPr>
            </a:pPr>
          </a:p>
        </c:txPr>
        <c:crossAx val="52557696"/>
        <c:crosses val="autoZero"/>
        <c:auto val="1"/>
        <c:lblAlgn val="ctr"/>
        <c:lblOffset val="100"/>
        <c:noMultiLvlLbl val="0"/>
      </c:catAx>
      <c:valAx>
        <c:axId val="52557696"/>
        <c:scaling>
          <c:orientation val="minMax"/>
        </c:scaling>
        <c:delete val="0"/>
        <c:axPos val="l"/>
        <c:majorGridlines>
          <c:spPr>
            <a:ln w="9360">
              <a:solidFill>
                <a:srgbClr val="d9d9d9"/>
              </a:solidFill>
              <a:round/>
            </a:ln>
          </c:spPr>
        </c:majorGridlines>
        <c:numFmt formatCode="_ * #,##0.0_ ;_ * \-#,##0.0_ ;_ * \-??_ ;_ @_ " sourceLinked="0"/>
        <c:majorTickMark val="none"/>
        <c:minorTickMark val="none"/>
        <c:tickLblPos val="nextTo"/>
        <c:spPr>
          <a:ln w="9360">
            <a:noFill/>
          </a:ln>
        </c:spPr>
        <c:txPr>
          <a:bodyPr/>
          <a:lstStyle/>
          <a:p>
            <a:pPr>
              <a:defRPr b="0" sz="900" spc="-1" strike="noStrike">
                <a:solidFill>
                  <a:srgbClr val="595959"/>
                </a:solidFill>
                <a:latin typeface="Arial"/>
              </a:defRPr>
            </a:pPr>
          </a:p>
        </c:txPr>
        <c:crossAx val="36632441"/>
        <c:crosses val="autoZero"/>
        <c:crossBetween val="between"/>
      </c:valAx>
      <c:spPr>
        <a:noFill/>
        <a:ln w="0">
          <a:noFill/>
        </a:ln>
      </c:spPr>
    </c:plotArea>
    <c:legend>
      <c:legendPos val="b"/>
      <c:overlay val="0"/>
      <c:spPr>
        <a:noFill/>
        <a:ln w="0">
          <a:noFill/>
        </a:ln>
      </c:spPr>
      <c:txPr>
        <a:bodyPr/>
        <a:lstStyle/>
        <a:p>
          <a:pPr>
            <a:defRPr b="0" sz="900" spc="-1" strike="noStrike">
              <a:solidFill>
                <a:srgbClr val="595959"/>
              </a:solidFill>
              <a:latin typeface="Arial"/>
            </a:defRPr>
          </a:pPr>
        </a:p>
      </c:txPr>
    </c:legend>
    <c:plotVisOnly val="1"/>
    <c:dispBlanksAs val="gap"/>
  </c:chart>
  <c:spPr>
    <a:noFill/>
    <a:ln w="0">
      <a:noFill/>
    </a:ln>
  </c:spPr>
</c:chartSpace>
</file>

<file path=ppt/charts/chart4.xml><?xml version="1.0" encoding="utf-8"?>
<c:chartSpace xmlns:c="http://schemas.openxmlformats.org/drawingml/2006/chart" xmlns:a="http://schemas.openxmlformats.org/drawingml/2006/main" xmlns:r="http://schemas.openxmlformats.org/officeDocument/2006/relationships">
  <c:lang val="en-US"/>
  <c:roundedCorners val="0"/>
  <c:chart>
    <c:title>
      <c:tx>
        <c:rich>
          <a:bodyPr rot="0"/>
          <a:lstStyle/>
          <a:p>
            <a:pPr>
              <a:defRPr b="0" lang="en-US" sz="1400" spc="-1" strike="noStrike">
                <a:solidFill>
                  <a:srgbClr val="595959"/>
                </a:solidFill>
                <a:latin typeface="Arial"/>
              </a:defRPr>
            </a:pPr>
            <a:r>
              <a:rPr b="0" lang="en-US" sz="1400" spc="-1" strike="noStrike">
                <a:solidFill>
                  <a:srgbClr val="595959"/>
                </a:solidFill>
                <a:latin typeface="Arial"/>
              </a:rPr>
              <a:t>Chardonnay qq/ha</a:t>
            </a:r>
          </a:p>
        </c:rich>
      </c:tx>
      <c:overlay val="0"/>
      <c:spPr>
        <a:noFill/>
        <a:ln w="0">
          <a:noFill/>
        </a:ln>
      </c:spPr>
    </c:title>
    <c:autoTitleDeleted val="0"/>
    <c:plotArea>
      <c:lineChart>
        <c:grouping val="standard"/>
        <c:varyColors val="0"/>
        <c:ser>
          <c:idx val="0"/>
          <c:order val="0"/>
          <c:tx>
            <c:strRef>
              <c:f>label 0</c:f>
              <c:strCache>
                <c:ptCount val="1"/>
                <c:pt idx="0">
                  <c:v>Koch</c:v>
                </c:pt>
              </c:strCache>
            </c:strRef>
          </c:tx>
          <c:spPr>
            <a:solidFill>
              <a:srgbClr val="bbe0e3"/>
            </a:solidFill>
            <a:ln cap="rnd" w="28440">
              <a:solidFill>
                <a:srgbClr val="bbe0e3"/>
              </a:solidFill>
              <a:round/>
            </a:ln>
          </c:spPr>
          <c:marker>
            <c:symbol val="none"/>
          </c:marker>
          <c:dLbls>
            <c:txPr>
              <a:bodyPr wrap="square"/>
              <a:lstStyle/>
              <a:p>
                <a:pPr>
                  <a:defRPr b="0" sz="1000" spc="-1" strike="noStrike">
                    <a:solidFill>
                      <a:srgbClr val="000000"/>
                    </a:solidFill>
                    <a:latin typeface="Arial"/>
                  </a:defRPr>
                </a:pPr>
              </a:p>
            </c:txPr>
            <c:dLblPos val="r"/>
            <c:showLegendKey val="0"/>
            <c:showVal val="0"/>
            <c:showCatName val="0"/>
            <c:showSerName val="0"/>
            <c:showPercent val="0"/>
            <c:separator>; </c:separator>
            <c:showLeaderLines val="1"/>
            <c:extLst>
              <c:ext xmlns:c15="http://schemas.microsoft.com/office/drawing/2012/chart" uri="{CE6537A1-D6FC-4f65-9D91-7224C49458BB}">
                <c15:showLeaderLines val="1"/>
              </c:ext>
            </c:extLst>
          </c:dLbls>
          <c:cat>
            <c:strRef>
              <c:f>categories</c:f>
              <c:strCache>
                <c:ptCount val="19"/>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strCache>
            </c:strRef>
          </c:cat>
          <c:val>
            <c:numRef>
              <c:f>0</c:f>
              <c:numCache>
                <c:formatCode>General</c:formatCode>
                <c:ptCount val="19"/>
                <c:pt idx="0">
                  <c:v>88.4601113172542</c:v>
                </c:pt>
                <c:pt idx="1">
                  <c:v>119.703153988868</c:v>
                </c:pt>
                <c:pt idx="2">
                  <c:v>80.5918367346939</c:v>
                </c:pt>
                <c:pt idx="3">
                  <c:v>170.352504638219</c:v>
                </c:pt>
                <c:pt idx="4">
                  <c:v>126.745825602968</c:v>
                </c:pt>
                <c:pt idx="5">
                  <c:v>127.595547309833</c:v>
                </c:pt>
                <c:pt idx="6">
                  <c:v>178.571428571429</c:v>
                </c:pt>
                <c:pt idx="7">
                  <c:v>138.589981447124</c:v>
                </c:pt>
                <c:pt idx="8">
                  <c:v>64.9721706864564</c:v>
                </c:pt>
                <c:pt idx="9">
                  <c:v>45.0742115027829</c:v>
                </c:pt>
                <c:pt idx="10">
                  <c:v>144.504638218924</c:v>
                </c:pt>
                <c:pt idx="11">
                  <c:v>110.797773654917</c:v>
                </c:pt>
                <c:pt idx="12">
                  <c:v>145.936920222635</c:v>
                </c:pt>
                <c:pt idx="13">
                  <c:v>91.6512059369202</c:v>
                </c:pt>
              </c:numCache>
            </c:numRef>
          </c:val>
          <c:smooth val="0"/>
        </c:ser>
        <c:ser>
          <c:idx val="1"/>
          <c:order val="1"/>
          <c:tx>
            <c:strRef>
              <c:f>label 1</c:f>
              <c:strCache>
                <c:ptCount val="1"/>
                <c:pt idx="0">
                  <c:v>Tupungato</c:v>
                </c:pt>
              </c:strCache>
            </c:strRef>
          </c:tx>
          <c:spPr>
            <a:solidFill>
              <a:srgbClr val="333399"/>
            </a:solidFill>
            <a:ln cap="rnd" w="28440">
              <a:solidFill>
                <a:srgbClr val="333399"/>
              </a:solidFill>
              <a:round/>
            </a:ln>
          </c:spPr>
          <c:marker>
            <c:symbol val="none"/>
          </c:marker>
          <c:dLbls>
            <c:txPr>
              <a:bodyPr wrap="square"/>
              <a:lstStyle/>
              <a:p>
                <a:pPr>
                  <a:defRPr b="0" sz="1000" spc="-1" strike="noStrike">
                    <a:solidFill>
                      <a:srgbClr val="000000"/>
                    </a:solidFill>
                    <a:latin typeface="Arial"/>
                  </a:defRPr>
                </a:pPr>
              </a:p>
            </c:txPr>
            <c:dLblPos val="r"/>
            <c:showLegendKey val="0"/>
            <c:showVal val="0"/>
            <c:showCatName val="0"/>
            <c:showSerName val="0"/>
            <c:showPercent val="0"/>
            <c:separator>; </c:separator>
            <c:showLeaderLines val="1"/>
            <c:extLst>
              <c:ext xmlns:c15="http://schemas.microsoft.com/office/drawing/2012/chart" uri="{CE6537A1-D6FC-4f65-9D91-7224C49458BB}">
                <c15:showLeaderLines val="1"/>
              </c:ext>
            </c:extLst>
          </c:dLbls>
          <c:cat>
            <c:strRef>
              <c:f>categories</c:f>
              <c:strCache>
                <c:ptCount val="19"/>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strCache>
            </c:strRef>
          </c:cat>
          <c:val>
            <c:numRef>
              <c:f>1</c:f>
              <c:numCache>
                <c:formatCode>General</c:formatCode>
                <c:ptCount val="19"/>
                <c:pt idx="0">
                  <c:v>96</c:v>
                </c:pt>
                <c:pt idx="1">
                  <c:v>114</c:v>
                </c:pt>
                <c:pt idx="2">
                  <c:v>93</c:v>
                </c:pt>
                <c:pt idx="3">
                  <c:v>133</c:v>
                </c:pt>
                <c:pt idx="4">
                  <c:v>118</c:v>
                </c:pt>
                <c:pt idx="5">
                  <c:v>96</c:v>
                </c:pt>
                <c:pt idx="6">
                  <c:v>114</c:v>
                </c:pt>
                <c:pt idx="7">
                  <c:v>100</c:v>
                </c:pt>
                <c:pt idx="8">
                  <c:v>96</c:v>
                </c:pt>
                <c:pt idx="9">
                  <c:v>95</c:v>
                </c:pt>
                <c:pt idx="10">
                  <c:v>120</c:v>
                </c:pt>
                <c:pt idx="11">
                  <c:v>89</c:v>
                </c:pt>
                <c:pt idx="12">
                  <c:v>135</c:v>
                </c:pt>
                <c:pt idx="13">
                  <c:v>92</c:v>
                </c:pt>
                <c:pt idx="14">
                  <c:v>73</c:v>
                </c:pt>
                <c:pt idx="15">
                  <c:v>126</c:v>
                </c:pt>
                <c:pt idx="16">
                  <c:v>126</c:v>
                </c:pt>
                <c:pt idx="17">
                  <c:v>100</c:v>
                </c:pt>
                <c:pt idx="18">
                  <c:v>119</c:v>
                </c:pt>
              </c:numCache>
            </c:numRef>
          </c:val>
          <c:smooth val="0"/>
        </c:ser>
        <c:hiLowLines>
          <c:spPr>
            <a:ln w="0">
              <a:noFill/>
            </a:ln>
          </c:spPr>
        </c:hiLowLines>
        <c:marker val="0"/>
        <c:axId val="34090377"/>
        <c:axId val="37243692"/>
      </c:lineChart>
      <c:catAx>
        <c:axId val="34090377"/>
        <c:scaling>
          <c:orientation val="minMax"/>
        </c:scaling>
        <c:delete val="0"/>
        <c:axPos val="b"/>
        <c:numFmt formatCode="General" sourceLinked="0"/>
        <c:majorTickMark val="none"/>
        <c:minorTickMark val="none"/>
        <c:tickLblPos val="nextTo"/>
        <c:spPr>
          <a:ln w="9360">
            <a:solidFill>
              <a:srgbClr val="d9d9d9"/>
            </a:solidFill>
            <a:round/>
          </a:ln>
        </c:spPr>
        <c:txPr>
          <a:bodyPr/>
          <a:lstStyle/>
          <a:p>
            <a:pPr>
              <a:defRPr b="0" sz="900" spc="-1" strike="noStrike">
                <a:solidFill>
                  <a:srgbClr val="595959"/>
                </a:solidFill>
                <a:latin typeface="Arial"/>
              </a:defRPr>
            </a:pPr>
          </a:p>
        </c:txPr>
        <c:crossAx val="37243692"/>
        <c:crosses val="autoZero"/>
        <c:auto val="1"/>
        <c:lblAlgn val="ctr"/>
        <c:lblOffset val="100"/>
        <c:noMultiLvlLbl val="0"/>
      </c:catAx>
      <c:valAx>
        <c:axId val="37243692"/>
        <c:scaling>
          <c:orientation val="minMax"/>
        </c:scaling>
        <c:delete val="0"/>
        <c:axPos val="l"/>
        <c:majorGridlines>
          <c:spPr>
            <a:ln w="9360">
              <a:solidFill>
                <a:srgbClr val="d9d9d9"/>
              </a:solidFill>
              <a:round/>
            </a:ln>
          </c:spPr>
        </c:majorGridlines>
        <c:numFmt formatCode="_ * #,##0.0_ ;_ * \-#,##0.0_ ;_ * \-??_ ;_ @_ " sourceLinked="0"/>
        <c:majorTickMark val="none"/>
        <c:minorTickMark val="none"/>
        <c:tickLblPos val="nextTo"/>
        <c:spPr>
          <a:ln w="9360">
            <a:noFill/>
          </a:ln>
        </c:spPr>
        <c:txPr>
          <a:bodyPr/>
          <a:lstStyle/>
          <a:p>
            <a:pPr>
              <a:defRPr b="0" sz="900" spc="-1" strike="noStrike">
                <a:solidFill>
                  <a:srgbClr val="595959"/>
                </a:solidFill>
                <a:latin typeface="Arial"/>
              </a:defRPr>
            </a:pPr>
          </a:p>
        </c:txPr>
        <c:crossAx val="34090377"/>
        <c:crosses val="autoZero"/>
        <c:crossBetween val="between"/>
      </c:valAx>
      <c:spPr>
        <a:noFill/>
        <a:ln w="0">
          <a:noFill/>
        </a:ln>
      </c:spPr>
    </c:plotArea>
    <c:legend>
      <c:legendPos val="b"/>
      <c:overlay val="0"/>
      <c:spPr>
        <a:noFill/>
        <a:ln w="0">
          <a:noFill/>
        </a:ln>
      </c:spPr>
      <c:txPr>
        <a:bodyPr/>
        <a:lstStyle/>
        <a:p>
          <a:pPr>
            <a:defRPr b="0" sz="900" spc="-1" strike="noStrike">
              <a:solidFill>
                <a:srgbClr val="595959"/>
              </a:solidFill>
              <a:latin typeface="Arial"/>
            </a:defRPr>
          </a:pPr>
        </a:p>
      </c:txPr>
    </c:legend>
    <c:plotVisOnly val="1"/>
    <c:dispBlanksAs val="gap"/>
  </c:chart>
  <c:spPr>
    <a:noFill/>
    <a:ln w="0">
      <a:noFill/>
    </a:ln>
  </c:spPr>
</c:chartSpace>
</file>

<file path=ppt/charts/chart5.xml><?xml version="1.0" encoding="utf-8"?>
<c:chartSpace xmlns:c="http://schemas.openxmlformats.org/drawingml/2006/chart" xmlns:a="http://schemas.openxmlformats.org/drawingml/2006/main" xmlns:r="http://schemas.openxmlformats.org/officeDocument/2006/relationships">
  <c:lang val="en-US"/>
  <c:roundedCorners val="0"/>
  <c:chart>
    <c:title>
      <c:tx>
        <c:rich>
          <a:bodyPr rot="0"/>
          <a:lstStyle/>
          <a:p>
            <a:pPr>
              <a:defRPr b="0" lang="en-US" sz="1400" spc="-1" strike="noStrike">
                <a:solidFill>
                  <a:srgbClr val="595959"/>
                </a:solidFill>
                <a:latin typeface="Arial"/>
              </a:defRPr>
            </a:pPr>
            <a:r>
              <a:rPr b="0" lang="en-US" sz="1400" spc="-1" strike="noStrike">
                <a:solidFill>
                  <a:srgbClr val="595959"/>
                </a:solidFill>
                <a:latin typeface="Arial"/>
              </a:rPr>
              <a:t>Viognier qq/ha</a:t>
            </a:r>
          </a:p>
        </c:rich>
      </c:tx>
      <c:overlay val="0"/>
      <c:spPr>
        <a:noFill/>
        <a:ln w="0">
          <a:noFill/>
        </a:ln>
      </c:spPr>
    </c:title>
    <c:autoTitleDeleted val="0"/>
    <c:plotArea>
      <c:lineChart>
        <c:grouping val="standard"/>
        <c:varyColors val="0"/>
        <c:ser>
          <c:idx val="0"/>
          <c:order val="0"/>
          <c:tx>
            <c:strRef>
              <c:f>label 0</c:f>
              <c:strCache>
                <c:ptCount val="1"/>
                <c:pt idx="0">
                  <c:v>Koch</c:v>
                </c:pt>
              </c:strCache>
            </c:strRef>
          </c:tx>
          <c:spPr>
            <a:solidFill>
              <a:srgbClr val="bbe0e3"/>
            </a:solidFill>
            <a:ln cap="rnd" w="28440">
              <a:solidFill>
                <a:srgbClr val="bbe0e3"/>
              </a:solidFill>
              <a:round/>
            </a:ln>
          </c:spPr>
          <c:marker>
            <c:symbol val="none"/>
          </c:marker>
          <c:dLbls>
            <c:txPr>
              <a:bodyPr wrap="square"/>
              <a:lstStyle/>
              <a:p>
                <a:pPr>
                  <a:defRPr b="0" sz="1000" spc="-1" strike="noStrike">
                    <a:solidFill>
                      <a:srgbClr val="000000"/>
                    </a:solidFill>
                    <a:latin typeface="Arial"/>
                  </a:defRPr>
                </a:pPr>
              </a:p>
            </c:txPr>
            <c:dLblPos val="r"/>
            <c:showLegendKey val="0"/>
            <c:showVal val="0"/>
            <c:showCatName val="0"/>
            <c:showSerName val="0"/>
            <c:showPercent val="0"/>
            <c:separator>; </c:separator>
            <c:showLeaderLines val="1"/>
            <c:extLst>
              <c:ext xmlns:c15="http://schemas.microsoft.com/office/drawing/2012/chart" uri="{CE6537A1-D6FC-4f65-9D91-7224C49458BB}">
                <c15:showLeaderLines val="1"/>
              </c:ext>
            </c:extLst>
          </c:dLbls>
          <c:cat>
            <c:strRef>
              <c:f>categories</c:f>
              <c:strCache>
                <c:ptCount val="19"/>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strCache>
            </c:strRef>
          </c:cat>
          <c:val>
            <c:numRef>
              <c:f>0</c:f>
              <c:numCache>
                <c:formatCode>General</c:formatCode>
                <c:ptCount val="19"/>
                <c:pt idx="0">
                  <c:v>72.3923076923077</c:v>
                </c:pt>
                <c:pt idx="1">
                  <c:v>71.0059171597633</c:v>
                </c:pt>
                <c:pt idx="2">
                  <c:v>85.9171597633136</c:v>
                </c:pt>
                <c:pt idx="3">
                  <c:v>113.905325443787</c:v>
                </c:pt>
                <c:pt idx="4">
                  <c:v>82.7218934911243</c:v>
                </c:pt>
                <c:pt idx="5">
                  <c:v>100.828402366864</c:v>
                </c:pt>
                <c:pt idx="6">
                  <c:v>153.372781065089</c:v>
                </c:pt>
                <c:pt idx="7">
                  <c:v>118.224852071006</c:v>
                </c:pt>
                <c:pt idx="8">
                  <c:v>56.3313609467456</c:v>
                </c:pt>
                <c:pt idx="9">
                  <c:v>123.313609467456</c:v>
                </c:pt>
                <c:pt idx="10">
                  <c:v>178.254437869822</c:v>
                </c:pt>
                <c:pt idx="11">
                  <c:v>174.319526627219</c:v>
                </c:pt>
                <c:pt idx="12">
                  <c:v>174.91124260355</c:v>
                </c:pt>
                <c:pt idx="13">
                  <c:v>88.1656804733728</c:v>
                </c:pt>
              </c:numCache>
            </c:numRef>
          </c:val>
          <c:smooth val="0"/>
        </c:ser>
        <c:ser>
          <c:idx val="1"/>
          <c:order val="1"/>
          <c:tx>
            <c:strRef>
              <c:f>label 1</c:f>
              <c:strCache>
                <c:ptCount val="1"/>
                <c:pt idx="0">
                  <c:v>Tupungato</c:v>
                </c:pt>
              </c:strCache>
            </c:strRef>
          </c:tx>
          <c:spPr>
            <a:solidFill>
              <a:srgbClr val="333399"/>
            </a:solidFill>
            <a:ln cap="rnd" w="28440">
              <a:solidFill>
                <a:srgbClr val="333399"/>
              </a:solidFill>
              <a:round/>
            </a:ln>
          </c:spPr>
          <c:marker>
            <c:symbol val="none"/>
          </c:marker>
          <c:dLbls>
            <c:txPr>
              <a:bodyPr wrap="square"/>
              <a:lstStyle/>
              <a:p>
                <a:pPr>
                  <a:defRPr b="0" sz="1000" spc="-1" strike="noStrike">
                    <a:solidFill>
                      <a:srgbClr val="000000"/>
                    </a:solidFill>
                    <a:latin typeface="Arial"/>
                  </a:defRPr>
                </a:pPr>
              </a:p>
            </c:txPr>
            <c:dLblPos val="r"/>
            <c:showLegendKey val="0"/>
            <c:showVal val="0"/>
            <c:showCatName val="0"/>
            <c:showSerName val="0"/>
            <c:showPercent val="0"/>
            <c:separator>; </c:separator>
            <c:showLeaderLines val="1"/>
            <c:extLst>
              <c:ext xmlns:c15="http://schemas.microsoft.com/office/drawing/2012/chart" uri="{CE6537A1-D6FC-4f65-9D91-7224C49458BB}">
                <c15:showLeaderLines val="1"/>
              </c:ext>
            </c:extLst>
          </c:dLbls>
          <c:cat>
            <c:strRef>
              <c:f>categories</c:f>
              <c:strCache>
                <c:ptCount val="19"/>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strCache>
            </c:strRef>
          </c:cat>
          <c:val>
            <c:numRef>
              <c:f>1</c:f>
              <c:numCache>
                <c:formatCode>General</c:formatCode>
                <c:ptCount val="19"/>
                <c:pt idx="0">
                  <c:v>150</c:v>
                </c:pt>
                <c:pt idx="1">
                  <c:v>161</c:v>
                </c:pt>
                <c:pt idx="2">
                  <c:v>212</c:v>
                </c:pt>
                <c:pt idx="3">
                  <c:v>186</c:v>
                </c:pt>
                <c:pt idx="4">
                  <c:v>169</c:v>
                </c:pt>
                <c:pt idx="5">
                  <c:v>104</c:v>
                </c:pt>
                <c:pt idx="6">
                  <c:v>142</c:v>
                </c:pt>
                <c:pt idx="7">
                  <c:v>130</c:v>
                </c:pt>
                <c:pt idx="8">
                  <c:v>167</c:v>
                </c:pt>
                <c:pt idx="9">
                  <c:v>80</c:v>
                </c:pt>
                <c:pt idx="10">
                  <c:v>167</c:v>
                </c:pt>
                <c:pt idx="11">
                  <c:v>91</c:v>
                </c:pt>
                <c:pt idx="12">
                  <c:v>167</c:v>
                </c:pt>
                <c:pt idx="13">
                  <c:v>109</c:v>
                </c:pt>
                <c:pt idx="14">
                  <c:v>54</c:v>
                </c:pt>
                <c:pt idx="15">
                  <c:v>147</c:v>
                </c:pt>
                <c:pt idx="16">
                  <c:v>136</c:v>
                </c:pt>
                <c:pt idx="17">
                  <c:v>60</c:v>
                </c:pt>
                <c:pt idx="18">
                  <c:v>68</c:v>
                </c:pt>
              </c:numCache>
            </c:numRef>
          </c:val>
          <c:smooth val="0"/>
        </c:ser>
        <c:hiLowLines>
          <c:spPr>
            <a:ln w="0">
              <a:noFill/>
            </a:ln>
          </c:spPr>
        </c:hiLowLines>
        <c:marker val="0"/>
        <c:axId val="74881070"/>
        <c:axId val="69349048"/>
      </c:lineChart>
      <c:catAx>
        <c:axId val="74881070"/>
        <c:scaling>
          <c:orientation val="minMax"/>
        </c:scaling>
        <c:delete val="0"/>
        <c:axPos val="b"/>
        <c:numFmt formatCode="General" sourceLinked="0"/>
        <c:majorTickMark val="none"/>
        <c:minorTickMark val="none"/>
        <c:tickLblPos val="nextTo"/>
        <c:spPr>
          <a:ln w="9360">
            <a:solidFill>
              <a:srgbClr val="d9d9d9"/>
            </a:solidFill>
            <a:round/>
          </a:ln>
        </c:spPr>
        <c:txPr>
          <a:bodyPr/>
          <a:lstStyle/>
          <a:p>
            <a:pPr>
              <a:defRPr b="0" sz="900" spc="-1" strike="noStrike">
                <a:solidFill>
                  <a:srgbClr val="595959"/>
                </a:solidFill>
                <a:latin typeface="Arial"/>
              </a:defRPr>
            </a:pPr>
          </a:p>
        </c:txPr>
        <c:crossAx val="69349048"/>
        <c:crosses val="autoZero"/>
        <c:auto val="1"/>
        <c:lblAlgn val="ctr"/>
        <c:lblOffset val="100"/>
        <c:noMultiLvlLbl val="0"/>
      </c:catAx>
      <c:valAx>
        <c:axId val="69349048"/>
        <c:scaling>
          <c:orientation val="minMax"/>
        </c:scaling>
        <c:delete val="0"/>
        <c:axPos val="l"/>
        <c:majorGridlines>
          <c:spPr>
            <a:ln w="9360">
              <a:solidFill>
                <a:srgbClr val="d9d9d9"/>
              </a:solidFill>
              <a:round/>
            </a:ln>
          </c:spPr>
        </c:majorGridlines>
        <c:numFmt formatCode="_ * #,##0.0_ ;_ * \-#,##0.0_ ;_ * \-??_ ;_ @_ " sourceLinked="0"/>
        <c:majorTickMark val="none"/>
        <c:minorTickMark val="none"/>
        <c:tickLblPos val="nextTo"/>
        <c:spPr>
          <a:ln w="9360">
            <a:noFill/>
          </a:ln>
        </c:spPr>
        <c:txPr>
          <a:bodyPr/>
          <a:lstStyle/>
          <a:p>
            <a:pPr>
              <a:defRPr b="0" sz="900" spc="-1" strike="noStrike">
                <a:solidFill>
                  <a:srgbClr val="595959"/>
                </a:solidFill>
                <a:latin typeface="Arial"/>
              </a:defRPr>
            </a:pPr>
          </a:p>
        </c:txPr>
        <c:crossAx val="74881070"/>
        <c:crosses val="autoZero"/>
        <c:crossBetween val="between"/>
      </c:valAx>
      <c:spPr>
        <a:noFill/>
        <a:ln w="0">
          <a:noFill/>
        </a:ln>
      </c:spPr>
    </c:plotArea>
    <c:legend>
      <c:legendPos val="b"/>
      <c:overlay val="0"/>
      <c:spPr>
        <a:noFill/>
        <a:ln w="0">
          <a:noFill/>
        </a:ln>
      </c:spPr>
      <c:txPr>
        <a:bodyPr/>
        <a:lstStyle/>
        <a:p>
          <a:pPr>
            <a:defRPr b="0" sz="900" spc="-1" strike="noStrike">
              <a:solidFill>
                <a:srgbClr val="595959"/>
              </a:solidFill>
              <a:latin typeface="Arial"/>
            </a:defRPr>
          </a:pPr>
        </a:p>
      </c:txPr>
    </c:legend>
    <c:plotVisOnly val="1"/>
    <c:dispBlanksAs val="gap"/>
  </c:chart>
  <c:spPr>
    <a:noFill/>
    <a:ln w="0">
      <a:noFill/>
    </a:ln>
  </c:spPr>
</c:chartSpac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F5A4D10-73D2-4581-A87B-9A675E7B66D2}"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en-US"/>
        </a:p>
      </dgm:t>
    </dgm:pt>
    <dgm:pt modelId="{19AED286-9B92-46EA-B5A5-9800977EAD9C}">
      <dgm:prSet/>
      <dgm:spPr/>
      <dgm:t>
        <a:bodyPr/>
        <a:lstStyle/>
        <a:p>
          <a:r>
            <a:rPr lang="en-US" dirty="0" err="1"/>
            <a:t>Prevenir</a:t>
          </a:r>
          <a:r>
            <a:rPr lang="en-US" dirty="0"/>
            <a:t> lo mas </a:t>
          </a:r>
          <a:r>
            <a:rPr lang="en-US" dirty="0" err="1"/>
            <a:t>posible</a:t>
          </a:r>
          <a:r>
            <a:rPr lang="en-US" dirty="0"/>
            <a:t> </a:t>
          </a:r>
          <a:r>
            <a:rPr lang="en-US" dirty="0" err="1"/>
            <a:t>daños</a:t>
          </a:r>
          <a:r>
            <a:rPr lang="en-US" dirty="0"/>
            <a:t> </a:t>
          </a:r>
          <a:r>
            <a:rPr lang="en-US" dirty="0" err="1"/>
            <a:t>por</a:t>
          </a:r>
          <a:r>
            <a:rPr lang="en-US" dirty="0"/>
            <a:t> </a:t>
          </a:r>
          <a:r>
            <a:rPr lang="en-US" dirty="0" err="1"/>
            <a:t>cambio</a:t>
          </a:r>
          <a:r>
            <a:rPr lang="en-US" dirty="0"/>
            <a:t> </a:t>
          </a:r>
          <a:r>
            <a:rPr lang="en-US" dirty="0" err="1"/>
            <a:t>climatico</a:t>
          </a:r>
          <a:r>
            <a:rPr lang="en-US" dirty="0"/>
            <a:t> </a:t>
          </a:r>
          <a:r>
            <a:rPr lang="en-US" dirty="0" err="1"/>
            <a:t>en</a:t>
          </a:r>
          <a:r>
            <a:rPr lang="en-US" dirty="0"/>
            <a:t> </a:t>
          </a:r>
          <a:r>
            <a:rPr lang="en-US" dirty="0" err="1"/>
            <a:t>plantas</a:t>
          </a:r>
          <a:r>
            <a:rPr lang="en-US" dirty="0"/>
            <a:t> y </a:t>
          </a:r>
          <a:r>
            <a:rPr lang="en-US" dirty="0" err="1"/>
            <a:t>uvas</a:t>
          </a:r>
          <a:r>
            <a:rPr lang="en-US" dirty="0"/>
            <a:t> </a:t>
          </a:r>
          <a:r>
            <a:rPr lang="en-US" dirty="0" err="1"/>
            <a:t>observando</a:t>
          </a:r>
          <a:r>
            <a:rPr lang="en-US" dirty="0"/>
            <a:t> </a:t>
          </a:r>
          <a:r>
            <a:rPr lang="en-US" dirty="0" err="1"/>
            <a:t>calidad</a:t>
          </a:r>
          <a:r>
            <a:rPr lang="en-US" dirty="0"/>
            <a:t> y </a:t>
          </a:r>
          <a:r>
            <a:rPr lang="en-US" dirty="0" err="1"/>
            <a:t>cantidad</a:t>
          </a:r>
          <a:r>
            <a:rPr lang="en-US" dirty="0"/>
            <a:t> </a:t>
          </a:r>
          <a:r>
            <a:rPr lang="en-US" dirty="0" err="1"/>
            <a:t>encontrando</a:t>
          </a:r>
          <a:r>
            <a:rPr lang="en-US" dirty="0"/>
            <a:t> </a:t>
          </a:r>
          <a:r>
            <a:rPr lang="en-US" dirty="0" err="1"/>
            <a:t>estrategias</a:t>
          </a:r>
          <a:r>
            <a:rPr lang="en-US" dirty="0"/>
            <a:t>  </a:t>
          </a:r>
          <a:r>
            <a:rPr lang="en-US" dirty="0" err="1"/>
            <a:t>adecuadas</a:t>
          </a:r>
          <a:endParaRPr lang="en-US" dirty="0"/>
        </a:p>
      </dgm:t>
    </dgm:pt>
    <dgm:pt modelId="{0E290EC9-4CA8-4367-B215-DC994C2D1434}" type="parTrans" cxnId="{A9CBF7B2-C057-47E2-AC71-D89CEA34165B}">
      <dgm:prSet/>
      <dgm:spPr/>
      <dgm:t>
        <a:bodyPr/>
        <a:lstStyle/>
        <a:p>
          <a:endParaRPr lang="en-US"/>
        </a:p>
      </dgm:t>
    </dgm:pt>
    <dgm:pt modelId="{8E316834-F03F-45C0-9DDF-BA41B8FB4BAC}" type="sibTrans" cxnId="{A9CBF7B2-C057-47E2-AC71-D89CEA34165B}">
      <dgm:prSet/>
      <dgm:spPr/>
      <dgm:t>
        <a:bodyPr/>
        <a:lstStyle/>
        <a:p>
          <a:endParaRPr lang="en-US"/>
        </a:p>
      </dgm:t>
    </dgm:pt>
    <dgm:pt modelId="{DED72715-466A-4EA1-A209-CA5BF33B0B6A}">
      <dgm:prSet/>
      <dgm:spPr/>
      <dgm:t>
        <a:bodyPr/>
        <a:lstStyle/>
        <a:p>
          <a:r>
            <a:rPr lang="en-US" dirty="0" err="1"/>
            <a:t>Promover</a:t>
          </a:r>
          <a:r>
            <a:rPr lang="en-US" dirty="0"/>
            <a:t> </a:t>
          </a:r>
          <a:r>
            <a:rPr lang="en-US" dirty="0" err="1"/>
            <a:t>adaptaciones</a:t>
          </a:r>
          <a:r>
            <a:rPr lang="en-US" dirty="0"/>
            <a:t> al </a:t>
          </a:r>
          <a:r>
            <a:rPr lang="en-US" dirty="0" err="1"/>
            <a:t>cambio</a:t>
          </a:r>
          <a:r>
            <a:rPr lang="en-US" dirty="0"/>
            <a:t> </a:t>
          </a:r>
          <a:r>
            <a:rPr lang="en-US" dirty="0" err="1"/>
            <a:t>climatico</a:t>
          </a:r>
          <a:r>
            <a:rPr lang="en-US" dirty="0"/>
            <a:t> </a:t>
          </a:r>
          <a:r>
            <a:rPr lang="en-US" dirty="0">
              <a:highlight>
                <a:srgbClr val="FFFF00"/>
              </a:highlight>
            </a:rPr>
            <a:t>que </a:t>
          </a:r>
          <a:r>
            <a:rPr lang="en-US" dirty="0" err="1">
              <a:highlight>
                <a:srgbClr val="FFFF00"/>
              </a:highlight>
            </a:rPr>
            <a:t>tambien</a:t>
          </a:r>
          <a:r>
            <a:rPr lang="en-US" dirty="0">
              <a:highlight>
                <a:srgbClr val="FFFF00"/>
              </a:highlight>
            </a:rPr>
            <a:t> </a:t>
          </a:r>
          <a:r>
            <a:rPr lang="en-US" dirty="0" err="1">
              <a:highlight>
                <a:srgbClr val="FFFF00"/>
              </a:highlight>
            </a:rPr>
            <a:t>promuevan</a:t>
          </a:r>
          <a:r>
            <a:rPr lang="en-US" dirty="0">
              <a:highlight>
                <a:srgbClr val="FFFF00"/>
              </a:highlight>
            </a:rPr>
            <a:t> </a:t>
          </a:r>
          <a:r>
            <a:rPr lang="en-US" dirty="0" err="1">
              <a:highlight>
                <a:srgbClr val="FFFF00"/>
              </a:highlight>
            </a:rPr>
            <a:t>sustentabilidad</a:t>
          </a:r>
          <a:endParaRPr lang="en-US" dirty="0">
            <a:highlight>
              <a:srgbClr val="FFFF00"/>
            </a:highlight>
          </a:endParaRPr>
        </a:p>
      </dgm:t>
    </dgm:pt>
    <dgm:pt modelId="{EB641414-3772-4A62-BF3A-5073DCD54151}" type="parTrans" cxnId="{B6FB7477-CCAA-42B0-BDB6-7BD7327AF9DF}">
      <dgm:prSet/>
      <dgm:spPr/>
      <dgm:t>
        <a:bodyPr/>
        <a:lstStyle/>
        <a:p>
          <a:endParaRPr lang="en-US"/>
        </a:p>
      </dgm:t>
    </dgm:pt>
    <dgm:pt modelId="{1ADA606F-D8DC-4CD7-BA9E-B03CEA462676}" type="sibTrans" cxnId="{B6FB7477-CCAA-42B0-BDB6-7BD7327AF9DF}">
      <dgm:prSet/>
      <dgm:spPr/>
      <dgm:t>
        <a:bodyPr/>
        <a:lstStyle/>
        <a:p>
          <a:endParaRPr lang="en-US"/>
        </a:p>
      </dgm:t>
    </dgm:pt>
    <dgm:pt modelId="{64602968-CC7B-DC4F-A793-3E78D9B96DC9}" type="pres">
      <dgm:prSet presAssocID="{4F5A4D10-73D2-4581-A87B-9A675E7B66D2}" presName="vert0" presStyleCnt="0">
        <dgm:presLayoutVars>
          <dgm:dir/>
          <dgm:animOne val="branch"/>
          <dgm:animLvl val="lvl"/>
        </dgm:presLayoutVars>
      </dgm:prSet>
      <dgm:spPr/>
    </dgm:pt>
    <dgm:pt modelId="{94975CD9-EF84-0147-AB62-0E3D740A4365}" type="pres">
      <dgm:prSet presAssocID="{19AED286-9B92-46EA-B5A5-9800977EAD9C}" presName="thickLine" presStyleLbl="alignNode1" presStyleIdx="0" presStyleCnt="2" custLinFactNeighborX="458" custLinFactNeighborY="2551"/>
      <dgm:spPr/>
    </dgm:pt>
    <dgm:pt modelId="{A6431356-097C-414E-A602-671A12304FCE}" type="pres">
      <dgm:prSet presAssocID="{19AED286-9B92-46EA-B5A5-9800977EAD9C}" presName="horz1" presStyleCnt="0"/>
      <dgm:spPr/>
    </dgm:pt>
    <dgm:pt modelId="{6B1844B9-3EEE-B74F-A913-8C18542C449E}" type="pres">
      <dgm:prSet presAssocID="{19AED286-9B92-46EA-B5A5-9800977EAD9C}" presName="tx1" presStyleLbl="revTx" presStyleIdx="0" presStyleCnt="2" custLinFactNeighborY="2551"/>
      <dgm:spPr/>
    </dgm:pt>
    <dgm:pt modelId="{513A9656-9C8D-8D45-9890-BDFD11B38708}" type="pres">
      <dgm:prSet presAssocID="{19AED286-9B92-46EA-B5A5-9800977EAD9C}" presName="vert1" presStyleCnt="0"/>
      <dgm:spPr/>
    </dgm:pt>
    <dgm:pt modelId="{26E485BB-4C64-0C40-A7FC-C8EE3AF3C554}" type="pres">
      <dgm:prSet presAssocID="{DED72715-466A-4EA1-A209-CA5BF33B0B6A}" presName="thickLine" presStyleLbl="alignNode1" presStyleIdx="1" presStyleCnt="2"/>
      <dgm:spPr/>
    </dgm:pt>
    <dgm:pt modelId="{8736A2C9-5F82-9740-BABB-1D45B57B6285}" type="pres">
      <dgm:prSet presAssocID="{DED72715-466A-4EA1-A209-CA5BF33B0B6A}" presName="horz1" presStyleCnt="0"/>
      <dgm:spPr/>
    </dgm:pt>
    <dgm:pt modelId="{5E6642FD-2152-AF46-96B9-78DFB0F8CB8F}" type="pres">
      <dgm:prSet presAssocID="{DED72715-466A-4EA1-A209-CA5BF33B0B6A}" presName="tx1" presStyleLbl="revTx" presStyleIdx="1" presStyleCnt="2"/>
      <dgm:spPr/>
    </dgm:pt>
    <dgm:pt modelId="{9CAD6525-8662-1749-98F2-FBF5FC3C7958}" type="pres">
      <dgm:prSet presAssocID="{DED72715-466A-4EA1-A209-CA5BF33B0B6A}" presName="vert1" presStyleCnt="0"/>
      <dgm:spPr/>
    </dgm:pt>
  </dgm:ptLst>
  <dgm:cxnLst>
    <dgm:cxn modelId="{A3F38C5C-79EC-A54C-BB07-353FF86A1A70}" type="presOf" srcId="{DED72715-466A-4EA1-A209-CA5BF33B0B6A}" destId="{5E6642FD-2152-AF46-96B9-78DFB0F8CB8F}" srcOrd="0" destOrd="0" presId="urn:microsoft.com/office/officeart/2008/layout/LinedList"/>
    <dgm:cxn modelId="{B6FB7477-CCAA-42B0-BDB6-7BD7327AF9DF}" srcId="{4F5A4D10-73D2-4581-A87B-9A675E7B66D2}" destId="{DED72715-466A-4EA1-A209-CA5BF33B0B6A}" srcOrd="1" destOrd="0" parTransId="{EB641414-3772-4A62-BF3A-5073DCD54151}" sibTransId="{1ADA606F-D8DC-4CD7-BA9E-B03CEA462676}"/>
    <dgm:cxn modelId="{FF2568A0-D893-FB4D-A608-C2A99504BFEF}" type="presOf" srcId="{19AED286-9B92-46EA-B5A5-9800977EAD9C}" destId="{6B1844B9-3EEE-B74F-A913-8C18542C449E}" srcOrd="0" destOrd="0" presId="urn:microsoft.com/office/officeart/2008/layout/LinedList"/>
    <dgm:cxn modelId="{A9CBF7B2-C057-47E2-AC71-D89CEA34165B}" srcId="{4F5A4D10-73D2-4581-A87B-9A675E7B66D2}" destId="{19AED286-9B92-46EA-B5A5-9800977EAD9C}" srcOrd="0" destOrd="0" parTransId="{0E290EC9-4CA8-4367-B215-DC994C2D1434}" sibTransId="{8E316834-F03F-45C0-9DDF-BA41B8FB4BAC}"/>
    <dgm:cxn modelId="{239CA7BA-8DEF-EF4E-A4E6-06819BF184CF}" type="presOf" srcId="{4F5A4D10-73D2-4581-A87B-9A675E7B66D2}" destId="{64602968-CC7B-DC4F-A793-3E78D9B96DC9}" srcOrd="0" destOrd="0" presId="urn:microsoft.com/office/officeart/2008/layout/LinedList"/>
    <dgm:cxn modelId="{106620C0-140D-1142-9C91-830853B7126F}" type="presParOf" srcId="{64602968-CC7B-DC4F-A793-3E78D9B96DC9}" destId="{94975CD9-EF84-0147-AB62-0E3D740A4365}" srcOrd="0" destOrd="0" presId="urn:microsoft.com/office/officeart/2008/layout/LinedList"/>
    <dgm:cxn modelId="{FD0D3482-8E35-CB46-98E2-6FD3E215677A}" type="presParOf" srcId="{64602968-CC7B-DC4F-A793-3E78D9B96DC9}" destId="{A6431356-097C-414E-A602-671A12304FCE}" srcOrd="1" destOrd="0" presId="urn:microsoft.com/office/officeart/2008/layout/LinedList"/>
    <dgm:cxn modelId="{5A669752-7187-A548-8659-2942F1E16639}" type="presParOf" srcId="{A6431356-097C-414E-A602-671A12304FCE}" destId="{6B1844B9-3EEE-B74F-A913-8C18542C449E}" srcOrd="0" destOrd="0" presId="urn:microsoft.com/office/officeart/2008/layout/LinedList"/>
    <dgm:cxn modelId="{3AAEDEDB-6895-8F40-896B-CA367503C3DF}" type="presParOf" srcId="{A6431356-097C-414E-A602-671A12304FCE}" destId="{513A9656-9C8D-8D45-9890-BDFD11B38708}" srcOrd="1" destOrd="0" presId="urn:microsoft.com/office/officeart/2008/layout/LinedList"/>
    <dgm:cxn modelId="{A490953F-EC5B-654B-BE57-69C33F4D14B6}" type="presParOf" srcId="{64602968-CC7B-DC4F-A793-3E78D9B96DC9}" destId="{26E485BB-4C64-0C40-A7FC-C8EE3AF3C554}" srcOrd="2" destOrd="0" presId="urn:microsoft.com/office/officeart/2008/layout/LinedList"/>
    <dgm:cxn modelId="{415DC219-317C-B940-A457-33F5D0150468}" type="presParOf" srcId="{64602968-CC7B-DC4F-A793-3E78D9B96DC9}" destId="{8736A2C9-5F82-9740-BABB-1D45B57B6285}" srcOrd="3" destOrd="0" presId="urn:microsoft.com/office/officeart/2008/layout/LinedList"/>
    <dgm:cxn modelId="{3AFF85EB-C18E-FD4E-816C-DA559A4B792D}" type="presParOf" srcId="{8736A2C9-5F82-9740-BABB-1D45B57B6285}" destId="{5E6642FD-2152-AF46-96B9-78DFB0F8CB8F}" srcOrd="0" destOrd="0" presId="urn:microsoft.com/office/officeart/2008/layout/LinedList"/>
    <dgm:cxn modelId="{6B40CA53-FEE9-AA46-A4DB-C9DF9DB3BB48}" type="presParOf" srcId="{8736A2C9-5F82-9740-BABB-1D45B57B6285}" destId="{9CAD6525-8662-1749-98F2-FBF5FC3C7958}" srcOrd="1" destOrd="0" presId="urn:microsoft.com/office/officeart/2008/layout/LinedList"/>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975CD9-EF84-0147-AB62-0E3D740A4365}">
      <dsp:nvSpPr>
        <dsp:cNvPr id="0" name=""/>
        <dsp:cNvSpPr/>
      </dsp:nvSpPr>
      <dsp:spPr>
        <a:xfrm>
          <a:off x="0" y="70613"/>
          <a:ext cx="6900512"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1844B9-3EEE-B74F-A913-8C18542C449E}">
      <dsp:nvSpPr>
        <dsp:cNvPr id="0" name=""/>
        <dsp:cNvSpPr/>
      </dsp:nvSpPr>
      <dsp:spPr>
        <a:xfrm>
          <a:off x="0" y="70613"/>
          <a:ext cx="6900512" cy="27680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marL="0" lvl="0" indent="0" algn="l" defTabSz="1644650">
            <a:lnSpc>
              <a:spcPct val="90000"/>
            </a:lnSpc>
            <a:spcBef>
              <a:spcPct val="0"/>
            </a:spcBef>
            <a:spcAft>
              <a:spcPct val="35000"/>
            </a:spcAft>
            <a:buNone/>
          </a:pPr>
          <a:r>
            <a:rPr lang="en-US" sz="3700" kern="1200" dirty="0" err="1"/>
            <a:t>Prevenir</a:t>
          </a:r>
          <a:r>
            <a:rPr lang="en-US" sz="3700" kern="1200" dirty="0"/>
            <a:t> lo mas </a:t>
          </a:r>
          <a:r>
            <a:rPr lang="en-US" sz="3700" kern="1200" dirty="0" err="1"/>
            <a:t>posible</a:t>
          </a:r>
          <a:r>
            <a:rPr lang="en-US" sz="3700" kern="1200" dirty="0"/>
            <a:t> </a:t>
          </a:r>
          <a:r>
            <a:rPr lang="en-US" sz="3700" kern="1200" dirty="0" err="1"/>
            <a:t>daños</a:t>
          </a:r>
          <a:r>
            <a:rPr lang="en-US" sz="3700" kern="1200" dirty="0"/>
            <a:t> </a:t>
          </a:r>
          <a:r>
            <a:rPr lang="en-US" sz="3700" kern="1200" dirty="0" err="1"/>
            <a:t>por</a:t>
          </a:r>
          <a:r>
            <a:rPr lang="en-US" sz="3700" kern="1200" dirty="0"/>
            <a:t> </a:t>
          </a:r>
          <a:r>
            <a:rPr lang="en-US" sz="3700" kern="1200" dirty="0" err="1"/>
            <a:t>cambio</a:t>
          </a:r>
          <a:r>
            <a:rPr lang="en-US" sz="3700" kern="1200" dirty="0"/>
            <a:t> </a:t>
          </a:r>
          <a:r>
            <a:rPr lang="en-US" sz="3700" kern="1200" dirty="0" err="1"/>
            <a:t>climatico</a:t>
          </a:r>
          <a:r>
            <a:rPr lang="en-US" sz="3700" kern="1200" dirty="0"/>
            <a:t> </a:t>
          </a:r>
          <a:r>
            <a:rPr lang="en-US" sz="3700" kern="1200" dirty="0" err="1"/>
            <a:t>en</a:t>
          </a:r>
          <a:r>
            <a:rPr lang="en-US" sz="3700" kern="1200" dirty="0"/>
            <a:t> </a:t>
          </a:r>
          <a:r>
            <a:rPr lang="en-US" sz="3700" kern="1200" dirty="0" err="1"/>
            <a:t>plantas</a:t>
          </a:r>
          <a:r>
            <a:rPr lang="en-US" sz="3700" kern="1200" dirty="0"/>
            <a:t> y </a:t>
          </a:r>
          <a:r>
            <a:rPr lang="en-US" sz="3700" kern="1200" dirty="0" err="1"/>
            <a:t>uvas</a:t>
          </a:r>
          <a:r>
            <a:rPr lang="en-US" sz="3700" kern="1200" dirty="0"/>
            <a:t> </a:t>
          </a:r>
          <a:r>
            <a:rPr lang="en-US" sz="3700" kern="1200" dirty="0" err="1"/>
            <a:t>observando</a:t>
          </a:r>
          <a:r>
            <a:rPr lang="en-US" sz="3700" kern="1200" dirty="0"/>
            <a:t> </a:t>
          </a:r>
          <a:r>
            <a:rPr lang="en-US" sz="3700" kern="1200" dirty="0" err="1"/>
            <a:t>calidad</a:t>
          </a:r>
          <a:r>
            <a:rPr lang="en-US" sz="3700" kern="1200" dirty="0"/>
            <a:t> y </a:t>
          </a:r>
          <a:r>
            <a:rPr lang="en-US" sz="3700" kern="1200" dirty="0" err="1"/>
            <a:t>cantidad</a:t>
          </a:r>
          <a:r>
            <a:rPr lang="en-US" sz="3700" kern="1200" dirty="0"/>
            <a:t> </a:t>
          </a:r>
          <a:r>
            <a:rPr lang="en-US" sz="3700" kern="1200" dirty="0" err="1"/>
            <a:t>encontrando</a:t>
          </a:r>
          <a:r>
            <a:rPr lang="en-US" sz="3700" kern="1200" dirty="0"/>
            <a:t> </a:t>
          </a:r>
          <a:r>
            <a:rPr lang="en-US" sz="3700" kern="1200" dirty="0" err="1"/>
            <a:t>estrategias</a:t>
          </a:r>
          <a:r>
            <a:rPr lang="en-US" sz="3700" kern="1200" dirty="0"/>
            <a:t>  </a:t>
          </a:r>
          <a:r>
            <a:rPr lang="en-US" sz="3700" kern="1200" dirty="0" err="1"/>
            <a:t>adecuadas</a:t>
          </a:r>
          <a:endParaRPr lang="en-US" sz="3700" kern="1200" dirty="0"/>
        </a:p>
      </dsp:txBody>
      <dsp:txXfrm>
        <a:off x="0" y="70613"/>
        <a:ext cx="6900512" cy="2768070"/>
      </dsp:txXfrm>
    </dsp:sp>
    <dsp:sp modelId="{26E485BB-4C64-0C40-A7FC-C8EE3AF3C554}">
      <dsp:nvSpPr>
        <dsp:cNvPr id="0" name=""/>
        <dsp:cNvSpPr/>
      </dsp:nvSpPr>
      <dsp:spPr>
        <a:xfrm>
          <a:off x="0" y="2768070"/>
          <a:ext cx="6900512"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E6642FD-2152-AF46-96B9-78DFB0F8CB8F}">
      <dsp:nvSpPr>
        <dsp:cNvPr id="0" name=""/>
        <dsp:cNvSpPr/>
      </dsp:nvSpPr>
      <dsp:spPr>
        <a:xfrm>
          <a:off x="0" y="2768070"/>
          <a:ext cx="6900512" cy="27680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marL="0" lvl="0" indent="0" algn="l" defTabSz="1644650">
            <a:lnSpc>
              <a:spcPct val="90000"/>
            </a:lnSpc>
            <a:spcBef>
              <a:spcPct val="0"/>
            </a:spcBef>
            <a:spcAft>
              <a:spcPct val="35000"/>
            </a:spcAft>
            <a:buNone/>
          </a:pPr>
          <a:r>
            <a:rPr lang="en-US" sz="3700" kern="1200" dirty="0" err="1"/>
            <a:t>Promover</a:t>
          </a:r>
          <a:r>
            <a:rPr lang="en-US" sz="3700" kern="1200" dirty="0"/>
            <a:t> </a:t>
          </a:r>
          <a:r>
            <a:rPr lang="en-US" sz="3700" kern="1200" dirty="0" err="1"/>
            <a:t>adaptaciones</a:t>
          </a:r>
          <a:r>
            <a:rPr lang="en-US" sz="3700" kern="1200" dirty="0"/>
            <a:t> al </a:t>
          </a:r>
          <a:r>
            <a:rPr lang="en-US" sz="3700" kern="1200" dirty="0" err="1"/>
            <a:t>cambio</a:t>
          </a:r>
          <a:r>
            <a:rPr lang="en-US" sz="3700" kern="1200" dirty="0"/>
            <a:t> </a:t>
          </a:r>
          <a:r>
            <a:rPr lang="en-US" sz="3700" kern="1200" dirty="0" err="1"/>
            <a:t>climatico</a:t>
          </a:r>
          <a:r>
            <a:rPr lang="en-US" sz="3700" kern="1200" dirty="0"/>
            <a:t> </a:t>
          </a:r>
          <a:r>
            <a:rPr lang="en-US" sz="3700" kern="1200" dirty="0">
              <a:highlight>
                <a:srgbClr val="FFFF00"/>
              </a:highlight>
            </a:rPr>
            <a:t>que </a:t>
          </a:r>
          <a:r>
            <a:rPr lang="en-US" sz="3700" kern="1200" dirty="0" err="1">
              <a:highlight>
                <a:srgbClr val="FFFF00"/>
              </a:highlight>
            </a:rPr>
            <a:t>tambien</a:t>
          </a:r>
          <a:r>
            <a:rPr lang="en-US" sz="3700" kern="1200" dirty="0">
              <a:highlight>
                <a:srgbClr val="FFFF00"/>
              </a:highlight>
            </a:rPr>
            <a:t> </a:t>
          </a:r>
          <a:r>
            <a:rPr lang="en-US" sz="3700" kern="1200" dirty="0" err="1">
              <a:highlight>
                <a:srgbClr val="FFFF00"/>
              </a:highlight>
            </a:rPr>
            <a:t>promuevan</a:t>
          </a:r>
          <a:r>
            <a:rPr lang="en-US" sz="3700" kern="1200" dirty="0">
              <a:highlight>
                <a:srgbClr val="FFFF00"/>
              </a:highlight>
            </a:rPr>
            <a:t> </a:t>
          </a:r>
          <a:r>
            <a:rPr lang="en-US" sz="3700" kern="1200" dirty="0" err="1">
              <a:highlight>
                <a:srgbClr val="FFFF00"/>
              </a:highlight>
            </a:rPr>
            <a:t>sustentabilidad</a:t>
          </a:r>
          <a:endParaRPr lang="en-US" sz="3700" kern="1200" dirty="0">
            <a:highlight>
              <a:srgbClr val="FFFF00"/>
            </a:highlight>
          </a:endParaRPr>
        </a:p>
      </dsp:txBody>
      <dsp:txXfrm>
        <a:off x="0" y="2768070"/>
        <a:ext cx="6900512" cy="276807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r>
              <a:rPr b="0" lang="en-US" sz="4400" spc="-1" strike="noStrike">
                <a:solidFill>
                  <a:srgbClr val="000000"/>
                </a:solidFill>
                <a:latin typeface="Arial"/>
              </a:rPr>
              <a:t>Click to move the slide</a:t>
            </a:r>
            <a:endParaRPr b="0" lang="en-US" sz="4400" spc="-1" strike="noStrike">
              <a:solidFill>
                <a:srgbClr val="000000"/>
              </a:solidFill>
              <a:latin typeface="Arial"/>
            </a:endParaRPr>
          </a:p>
        </p:txBody>
      </p:sp>
      <p:sp>
        <p:nvSpPr>
          <p:cNvPr id="127"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pPr marL="216000" indent="0">
              <a:buNone/>
            </a:pPr>
            <a:r>
              <a:rPr b="0" lang="en-US" sz="2000" spc="-1" strike="noStrike">
                <a:solidFill>
                  <a:srgbClr val="000000"/>
                </a:solidFill>
                <a:latin typeface="Arial"/>
              </a:rPr>
              <a:t>Click to edit the notes format</a:t>
            </a:r>
            <a:endParaRPr b="0" lang="en-US" sz="2000" spc="-1" strike="noStrike">
              <a:solidFill>
                <a:srgbClr val="000000"/>
              </a:solidFill>
              <a:latin typeface="Arial"/>
            </a:endParaRPr>
          </a:p>
        </p:txBody>
      </p:sp>
      <p:sp>
        <p:nvSpPr>
          <p:cNvPr id="128" name="PlaceHolder 3"/>
          <p:cNvSpPr>
            <a:spLocks noGrp="1"/>
          </p:cNvSpPr>
          <p:nvPr>
            <p:ph type="hdr"/>
          </p:nvPr>
        </p:nvSpPr>
        <p:spPr>
          <a:xfrm>
            <a:off x="0" y="0"/>
            <a:ext cx="3280680" cy="534240"/>
          </a:xfrm>
          <a:prstGeom prst="rect">
            <a:avLst/>
          </a:prstGeom>
          <a:noFill/>
          <a:ln w="0">
            <a:noFill/>
          </a:ln>
        </p:spPr>
        <p:txBody>
          <a:bodyPr lIns="0" rIns="0" tIns="0" bIns="0" anchor="t">
            <a:noAutofit/>
          </a:bodyPr>
          <a:p>
            <a:pPr indent="0">
              <a:buNone/>
            </a:pPr>
            <a:r>
              <a:rPr b="0" lang="en-US" sz="1400" spc="-1" strike="noStrike">
                <a:solidFill>
                  <a:srgbClr val="000000"/>
                </a:solidFill>
                <a:latin typeface="Times New Roman"/>
              </a:rPr>
              <a:t>&lt;header&gt;</a:t>
            </a:r>
            <a:endParaRPr b="0" lang="en-US" sz="1400" spc="-1" strike="noStrike">
              <a:solidFill>
                <a:srgbClr val="000000"/>
              </a:solidFill>
              <a:latin typeface="Times New Roman"/>
            </a:endParaRPr>
          </a:p>
        </p:txBody>
      </p:sp>
      <p:sp>
        <p:nvSpPr>
          <p:cNvPr id="129" name="PlaceHolder 4"/>
          <p:cNvSpPr>
            <a:spLocks noGrp="1"/>
          </p:cNvSpPr>
          <p:nvPr>
            <p:ph type="dt" idx="10"/>
          </p:nvPr>
        </p:nvSpPr>
        <p:spPr>
          <a:xfrm>
            <a:off x="4278960" y="0"/>
            <a:ext cx="3280680" cy="53424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Times New Roman"/>
              </a:defRPr>
            </a:lvl1pPr>
          </a:lstStyle>
          <a:p>
            <a:pPr indent="0" algn="r">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130" name="PlaceHolder 5"/>
          <p:cNvSpPr>
            <a:spLocks noGrp="1"/>
          </p:cNvSpPr>
          <p:nvPr>
            <p:ph type="ftr" idx="11"/>
          </p:nvPr>
        </p:nvSpPr>
        <p:spPr>
          <a:xfrm>
            <a:off x="0" y="10157400"/>
            <a:ext cx="3280680" cy="53424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131" name="PlaceHolder 6"/>
          <p:cNvSpPr>
            <a:spLocks noGrp="1"/>
          </p:cNvSpPr>
          <p:nvPr>
            <p:ph type="sldNum" idx="12"/>
          </p:nvPr>
        </p:nvSpPr>
        <p:spPr>
          <a:xfrm>
            <a:off x="4278960" y="10157400"/>
            <a:ext cx="3280680" cy="53424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Times New Roman"/>
              </a:defRPr>
            </a:lvl1pPr>
          </a:lstStyle>
          <a:p>
            <a:pPr indent="0" algn="r">
              <a:buNone/>
            </a:pPr>
            <a:fld id="{54563D7A-6274-4EC0-959D-2A6A6093C558}" type="slidenum">
              <a:rPr b="0" lang="en-US" sz="1400" spc="-1" strike="noStrike">
                <a:solidFill>
                  <a:srgbClr val="000000"/>
                </a:solidFill>
                <a:latin typeface="Times New Roman"/>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0" name="PlaceHolder 1"/>
          <p:cNvSpPr>
            <a:spLocks noGrp="1"/>
          </p:cNvSpPr>
          <p:nvPr>
            <p:ph type="sldImg"/>
          </p:nvPr>
        </p:nvSpPr>
        <p:spPr>
          <a:xfrm>
            <a:off x="685800" y="1143000"/>
            <a:ext cx="5486040" cy="3085920"/>
          </a:xfrm>
          <a:prstGeom prst="rect">
            <a:avLst/>
          </a:prstGeom>
          <a:ln w="0">
            <a:noFill/>
          </a:ln>
        </p:spPr>
      </p:sp>
      <p:sp>
        <p:nvSpPr>
          <p:cNvPr id="241" name="PlaceHolder 2"/>
          <p:cNvSpPr>
            <a:spLocks noGrp="1"/>
          </p:cNvSpPr>
          <p:nvPr>
            <p:ph type="body"/>
          </p:nvPr>
        </p:nvSpPr>
        <p:spPr>
          <a:xfrm>
            <a:off x="685800" y="4400640"/>
            <a:ext cx="5486040" cy="3600000"/>
          </a:xfrm>
          <a:prstGeom prst="rect">
            <a:avLst/>
          </a:prstGeom>
          <a:noFill/>
          <a:ln w="0">
            <a:noFill/>
          </a:ln>
        </p:spPr>
        <p:txBody>
          <a:bodyPr anchor="t">
            <a:noAutofit/>
          </a:bodyPr>
          <a:p>
            <a:pPr marL="216000" indent="0">
              <a:buNone/>
            </a:pPr>
            <a:endParaRPr b="0" lang="en-US" sz="1800" spc="-1" strike="noStrike">
              <a:solidFill>
                <a:srgbClr val="000000"/>
              </a:solidFill>
              <a:latin typeface="Arial"/>
            </a:endParaRPr>
          </a:p>
        </p:txBody>
      </p:sp>
      <p:sp>
        <p:nvSpPr>
          <p:cNvPr id="242" name="PlaceHolder 3"/>
          <p:cNvSpPr>
            <a:spLocks noGrp="1"/>
          </p:cNvSpPr>
          <p:nvPr>
            <p:ph type="sldNum" idx="13"/>
          </p:nvPr>
        </p:nvSpPr>
        <p:spPr>
          <a:xfrm>
            <a:off x="3884760" y="8685360"/>
            <a:ext cx="2971440" cy="458280"/>
          </a:xfrm>
          <a:prstGeom prst="rect">
            <a:avLst/>
          </a:prstGeom>
          <a:noFill/>
          <a:ln w="0">
            <a:noFill/>
          </a:ln>
        </p:spPr>
        <p:txBody>
          <a:bodyPr anchor="b">
            <a:noAutofit/>
          </a:bodyPr>
          <a:lstStyle>
            <a:lvl1pPr indent="0" algn="r">
              <a:lnSpc>
                <a:spcPct val="100000"/>
              </a:lnSpc>
              <a:buNone/>
              <a:defRPr b="0" lang="en-US" sz="1200" spc="-1" strike="noStrike">
                <a:solidFill>
                  <a:srgbClr val="000000"/>
                </a:solidFill>
                <a:latin typeface="Times New Roman"/>
              </a:defRPr>
            </a:lvl1pPr>
          </a:lstStyle>
          <a:p>
            <a:pPr indent="0" algn="r">
              <a:lnSpc>
                <a:spcPct val="100000"/>
              </a:lnSpc>
              <a:buNone/>
            </a:pPr>
            <a:fld id="{2B8C5A8C-710A-4201-BAE7-5349C9739EFC}" type="slidenum">
              <a:rPr b="0" lang="en-US" sz="1200" spc="-1" strike="noStrike">
                <a:solidFill>
                  <a:srgbClr val="000000"/>
                </a:solidFill>
                <a:latin typeface="Times New Roman"/>
              </a:rPr>
              <a:t>&lt;number&gt;</a:t>
            </a:fld>
            <a:endParaRPr b="0" lang="en-US" sz="1200" spc="-1" strike="noStrike">
              <a:solidFill>
                <a:srgbClr val="000000"/>
              </a:solidFill>
              <a:latin typeface="Times New Roman"/>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3" name="PlaceHolder 1"/>
          <p:cNvSpPr>
            <a:spLocks noGrp="1"/>
          </p:cNvSpPr>
          <p:nvPr>
            <p:ph type="sldImg"/>
          </p:nvPr>
        </p:nvSpPr>
        <p:spPr>
          <a:xfrm>
            <a:off x="685800" y="1143000"/>
            <a:ext cx="5486040" cy="3085920"/>
          </a:xfrm>
          <a:prstGeom prst="rect">
            <a:avLst/>
          </a:prstGeom>
          <a:ln w="0">
            <a:noFill/>
          </a:ln>
        </p:spPr>
      </p:sp>
      <p:sp>
        <p:nvSpPr>
          <p:cNvPr id="244" name="PlaceHolder 2"/>
          <p:cNvSpPr>
            <a:spLocks noGrp="1"/>
          </p:cNvSpPr>
          <p:nvPr>
            <p:ph type="body"/>
          </p:nvPr>
        </p:nvSpPr>
        <p:spPr>
          <a:xfrm>
            <a:off x="685800" y="4400640"/>
            <a:ext cx="5486040" cy="3600000"/>
          </a:xfrm>
          <a:prstGeom prst="rect">
            <a:avLst/>
          </a:prstGeom>
          <a:noFill/>
          <a:ln w="0">
            <a:noFill/>
          </a:ln>
        </p:spPr>
        <p:txBody>
          <a:bodyPr anchor="t">
            <a:noAutofit/>
          </a:bodyPr>
          <a:p>
            <a:pPr marL="216000" indent="0">
              <a:lnSpc>
                <a:spcPct val="100000"/>
              </a:lnSpc>
              <a:buNone/>
            </a:pPr>
            <a:r>
              <a:rPr b="0" lang="en-US" sz="2000" spc="-1" strike="noStrike">
                <a:solidFill>
                  <a:srgbClr val="000000"/>
                </a:solidFill>
                <a:latin typeface="Arial"/>
              </a:rPr>
              <a:t>Buenas experiencias de degustacion</a:t>
            </a:r>
            <a:endParaRPr b="0" lang="en-US" sz="2000" spc="-1" strike="noStrike">
              <a:solidFill>
                <a:srgbClr val="000000"/>
              </a:solidFill>
              <a:latin typeface="Arial"/>
            </a:endParaRPr>
          </a:p>
        </p:txBody>
      </p:sp>
      <p:sp>
        <p:nvSpPr>
          <p:cNvPr id="245" name="PlaceHolder 3"/>
          <p:cNvSpPr>
            <a:spLocks noGrp="1"/>
          </p:cNvSpPr>
          <p:nvPr>
            <p:ph type="sldNum" idx="14"/>
          </p:nvPr>
        </p:nvSpPr>
        <p:spPr>
          <a:xfrm>
            <a:off x="3884760" y="8685360"/>
            <a:ext cx="2971440" cy="458280"/>
          </a:xfrm>
          <a:prstGeom prst="rect">
            <a:avLst/>
          </a:prstGeom>
          <a:noFill/>
          <a:ln w="0">
            <a:noFill/>
          </a:ln>
        </p:spPr>
        <p:txBody>
          <a:bodyPr anchor="b">
            <a:noAutofit/>
          </a:bodyPr>
          <a:lstStyle>
            <a:lvl1pPr indent="0" algn="r">
              <a:lnSpc>
                <a:spcPct val="100000"/>
              </a:lnSpc>
              <a:buNone/>
              <a:defRPr b="0" lang="en-US" sz="1200" spc="-1" strike="noStrike">
                <a:solidFill>
                  <a:srgbClr val="000000"/>
                </a:solidFill>
                <a:latin typeface="Times New Roman"/>
              </a:defRPr>
            </a:lvl1pPr>
          </a:lstStyle>
          <a:p>
            <a:pPr indent="0" algn="r">
              <a:lnSpc>
                <a:spcPct val="100000"/>
              </a:lnSpc>
              <a:buNone/>
            </a:pPr>
            <a:fld id="{F96396A4-B8C2-49A2-BB4C-5699FFC8816A}" type="slidenum">
              <a:rPr b="0" lang="en-US" sz="1200" spc="-1" strike="noStrike">
                <a:solidFill>
                  <a:srgbClr val="000000"/>
                </a:solidFill>
                <a:latin typeface="Times New Roman"/>
              </a:rPr>
              <a:t>&lt;number&gt;</a:t>
            </a:fld>
            <a:endParaRPr b="0" lang="en-US" sz="1200" spc="-1" strike="noStrike">
              <a:solidFill>
                <a:srgbClr val="000000"/>
              </a:solidFill>
              <a:latin typeface="Times New Roman"/>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6" name="PlaceHolder 1"/>
          <p:cNvSpPr>
            <a:spLocks noGrp="1"/>
          </p:cNvSpPr>
          <p:nvPr>
            <p:ph type="sldImg"/>
          </p:nvPr>
        </p:nvSpPr>
        <p:spPr>
          <a:xfrm>
            <a:off x="685800" y="1143000"/>
            <a:ext cx="5486040" cy="3085920"/>
          </a:xfrm>
          <a:prstGeom prst="rect">
            <a:avLst/>
          </a:prstGeom>
          <a:ln w="0">
            <a:noFill/>
          </a:ln>
        </p:spPr>
      </p:sp>
      <p:sp>
        <p:nvSpPr>
          <p:cNvPr id="247" name="PlaceHolder 2"/>
          <p:cNvSpPr>
            <a:spLocks noGrp="1"/>
          </p:cNvSpPr>
          <p:nvPr>
            <p:ph type="body"/>
          </p:nvPr>
        </p:nvSpPr>
        <p:spPr>
          <a:xfrm>
            <a:off x="685800" y="4400640"/>
            <a:ext cx="5486040" cy="3600000"/>
          </a:xfrm>
          <a:prstGeom prst="rect">
            <a:avLst/>
          </a:prstGeom>
          <a:noFill/>
          <a:ln w="0">
            <a:noFill/>
          </a:ln>
        </p:spPr>
        <p:txBody>
          <a:bodyPr anchor="t">
            <a:noAutofit/>
          </a:bodyPr>
          <a:p>
            <a:pPr marL="216000" indent="0">
              <a:buNone/>
            </a:pPr>
            <a:endParaRPr b="0" lang="en-US" sz="1800" spc="-1" strike="noStrike">
              <a:solidFill>
                <a:srgbClr val="000000"/>
              </a:solidFill>
              <a:latin typeface="Arial"/>
            </a:endParaRPr>
          </a:p>
        </p:txBody>
      </p:sp>
      <p:sp>
        <p:nvSpPr>
          <p:cNvPr id="248" name="PlaceHolder 3"/>
          <p:cNvSpPr>
            <a:spLocks noGrp="1"/>
          </p:cNvSpPr>
          <p:nvPr>
            <p:ph type="sldNum" idx="15"/>
          </p:nvPr>
        </p:nvSpPr>
        <p:spPr>
          <a:xfrm>
            <a:off x="3884760" y="8685360"/>
            <a:ext cx="2971440" cy="458280"/>
          </a:xfrm>
          <a:prstGeom prst="rect">
            <a:avLst/>
          </a:prstGeom>
          <a:noFill/>
          <a:ln w="0">
            <a:noFill/>
          </a:ln>
        </p:spPr>
        <p:txBody>
          <a:bodyPr anchor="b">
            <a:noAutofit/>
          </a:bodyPr>
          <a:lstStyle>
            <a:lvl1pPr indent="0" algn="r">
              <a:lnSpc>
                <a:spcPct val="100000"/>
              </a:lnSpc>
              <a:buNone/>
              <a:defRPr b="0" lang="en-US" sz="1200" spc="-1" strike="noStrike">
                <a:solidFill>
                  <a:srgbClr val="000000"/>
                </a:solidFill>
                <a:latin typeface="Times New Roman"/>
              </a:defRPr>
            </a:lvl1pPr>
          </a:lstStyle>
          <a:p>
            <a:pPr indent="0" algn="r">
              <a:lnSpc>
                <a:spcPct val="100000"/>
              </a:lnSpc>
              <a:buNone/>
            </a:pPr>
            <a:fld id="{FB3A88D0-A73E-48E2-8A15-27504D381A25}" type="slidenum">
              <a:rPr b="0" lang="en-US" sz="1200" spc="-1" strike="noStrike">
                <a:solidFill>
                  <a:srgbClr val="000000"/>
                </a:solidFill>
                <a:latin typeface="Times New Roman"/>
              </a:rPr>
              <a:t>&lt;number&gt;</a:t>
            </a:fld>
            <a:endParaRPr b="0" lang="en-US" sz="1200" spc="-1" strike="noStrike">
              <a:solidFill>
                <a:srgbClr val="000000"/>
              </a:solidFill>
              <a:latin typeface="Times New Roman"/>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9" name="PlaceHolder 1"/>
          <p:cNvSpPr>
            <a:spLocks noGrp="1"/>
          </p:cNvSpPr>
          <p:nvPr>
            <p:ph type="sldImg"/>
          </p:nvPr>
        </p:nvSpPr>
        <p:spPr>
          <a:xfrm>
            <a:off x="685800" y="1143000"/>
            <a:ext cx="5486040" cy="3085920"/>
          </a:xfrm>
          <a:prstGeom prst="rect">
            <a:avLst/>
          </a:prstGeom>
          <a:ln w="0">
            <a:noFill/>
          </a:ln>
        </p:spPr>
      </p:sp>
      <p:sp>
        <p:nvSpPr>
          <p:cNvPr id="250" name="PlaceHolder 2"/>
          <p:cNvSpPr>
            <a:spLocks noGrp="1"/>
          </p:cNvSpPr>
          <p:nvPr>
            <p:ph type="body"/>
          </p:nvPr>
        </p:nvSpPr>
        <p:spPr>
          <a:xfrm>
            <a:off x="685800" y="4400640"/>
            <a:ext cx="5486040" cy="3600000"/>
          </a:xfrm>
          <a:prstGeom prst="rect">
            <a:avLst/>
          </a:prstGeom>
          <a:noFill/>
          <a:ln w="0">
            <a:noFill/>
          </a:ln>
        </p:spPr>
        <p:txBody>
          <a:bodyPr anchor="t">
            <a:noAutofit/>
          </a:bodyPr>
          <a:p>
            <a:pPr indent="0">
              <a:lnSpc>
                <a:spcPct val="100000"/>
              </a:lnSpc>
              <a:buNone/>
            </a:pPr>
            <a:r>
              <a:rPr b="0" lang="en-US" sz="1800" spc="-1" strike="noStrike">
                <a:solidFill>
                  <a:srgbClr val="000000"/>
                </a:solidFill>
                <a:latin typeface="Calibri"/>
                <a:ea typeface="Calibri"/>
              </a:rPr>
              <a:t>Explicaremos como la futura demanda de consumidores influenciara la produccion vitivinicola.</a:t>
            </a:r>
            <a:endParaRPr b="0" lang="en-US" sz="1800" spc="-1" strike="noStrike">
              <a:solidFill>
                <a:srgbClr val="000000"/>
              </a:solidFill>
              <a:latin typeface="Arial"/>
            </a:endParaRPr>
          </a:p>
          <a:p>
            <a:pPr indent="0">
              <a:lnSpc>
                <a:spcPct val="100000"/>
              </a:lnSpc>
              <a:buNone/>
            </a:pPr>
            <a:r>
              <a:rPr b="0" lang="en-US" sz="1800" spc="-1" strike="noStrike">
                <a:solidFill>
                  <a:srgbClr val="000000"/>
                </a:solidFill>
                <a:latin typeface="Calibri"/>
                <a:ea typeface="Calibri"/>
              </a:rPr>
              <a:t>Por un lado temenos consumidores que demandaran more transparencia, mas diferentes sabores y mas conciente en cuanto a sustentabilidad y cambio climatico, por otro lado temenos productores tratando de mantener ganancias.</a:t>
            </a:r>
            <a:endParaRPr b="0" lang="en-US" sz="1800" spc="-1" strike="noStrike">
              <a:solidFill>
                <a:srgbClr val="000000"/>
              </a:solidFill>
              <a:latin typeface="Arial"/>
            </a:endParaRPr>
          </a:p>
          <a:p>
            <a:pPr indent="0">
              <a:lnSpc>
                <a:spcPct val="100000"/>
              </a:lnSpc>
              <a:buNone/>
            </a:pPr>
            <a:r>
              <a:rPr b="0" lang="en-US" sz="1800" spc="-1" strike="noStrike">
                <a:solidFill>
                  <a:srgbClr val="000000"/>
                </a:solidFill>
                <a:latin typeface="Calibri"/>
                <a:ea typeface="Calibri"/>
              </a:rPr>
              <a:t>a veces tenemos años y situaciones buenas y otras veces temenos años y situaciones complicadas.</a:t>
            </a:r>
            <a:endParaRPr b="0" lang="en-US" sz="1800" spc="-1" strike="noStrike">
              <a:solidFill>
                <a:srgbClr val="000000"/>
              </a:solidFill>
              <a:latin typeface="Arial"/>
            </a:endParaRPr>
          </a:p>
          <a:p>
            <a:pPr indent="0">
              <a:lnSpc>
                <a:spcPct val="100000"/>
              </a:lnSpc>
              <a:buNone/>
            </a:pPr>
            <a:r>
              <a:rPr b="0" lang="en-US" sz="1800" spc="-1" strike="noStrike">
                <a:solidFill>
                  <a:srgbClr val="000000"/>
                </a:solidFill>
                <a:latin typeface="Calibri"/>
                <a:ea typeface="Calibri"/>
              </a:rPr>
              <a:t> </a:t>
            </a:r>
            <a:endParaRPr b="0" lang="en-US" sz="1800" spc="-1" strike="noStrike">
              <a:solidFill>
                <a:srgbClr val="000000"/>
              </a:solidFill>
              <a:latin typeface="Arial"/>
            </a:endParaRPr>
          </a:p>
          <a:p>
            <a:pPr indent="0">
              <a:lnSpc>
                <a:spcPct val="100000"/>
              </a:lnSpc>
              <a:buNone/>
            </a:pPr>
            <a:r>
              <a:rPr b="0" lang="en-US" sz="1800" spc="-1" strike="noStrike">
                <a:solidFill>
                  <a:srgbClr val="000000"/>
                </a:solidFill>
                <a:latin typeface="Calibri"/>
                <a:ea typeface="Calibri"/>
              </a:rPr>
              <a:t>Y esto es muy importante para productores cuidar la sustentabilidad del negocio, eso incluye produccion, aromas, adaptacion al cambio climatico.</a:t>
            </a:r>
            <a:endParaRPr b="0" lang="en-US" sz="1800" spc="-1" strike="noStrike">
              <a:solidFill>
                <a:srgbClr val="000000"/>
              </a:solidFill>
              <a:latin typeface="Arial"/>
            </a:endParaRPr>
          </a:p>
          <a:p>
            <a:pPr indent="0">
              <a:lnSpc>
                <a:spcPct val="100000"/>
              </a:lnSpc>
              <a:buNone/>
            </a:pPr>
            <a:endParaRPr b="0" lang="en-US" sz="1800" spc="-1" strike="noStrike">
              <a:solidFill>
                <a:srgbClr val="000000"/>
              </a:solidFill>
              <a:latin typeface="Arial"/>
            </a:endParaRPr>
          </a:p>
        </p:txBody>
      </p:sp>
      <p:sp>
        <p:nvSpPr>
          <p:cNvPr id="251" name="PlaceHolder 3"/>
          <p:cNvSpPr>
            <a:spLocks noGrp="1"/>
          </p:cNvSpPr>
          <p:nvPr>
            <p:ph type="sldNum" idx="16"/>
          </p:nvPr>
        </p:nvSpPr>
        <p:spPr>
          <a:xfrm>
            <a:off x="3884760" y="8685360"/>
            <a:ext cx="2971440" cy="458280"/>
          </a:xfrm>
          <a:prstGeom prst="rect">
            <a:avLst/>
          </a:prstGeom>
          <a:noFill/>
          <a:ln w="0">
            <a:noFill/>
          </a:ln>
        </p:spPr>
        <p:txBody>
          <a:bodyPr anchor="b">
            <a:noAutofit/>
          </a:bodyPr>
          <a:lstStyle>
            <a:lvl1pPr indent="0" algn="r">
              <a:lnSpc>
                <a:spcPct val="100000"/>
              </a:lnSpc>
              <a:buNone/>
              <a:defRPr b="0" lang="en-US" sz="1200" spc="-1" strike="noStrike">
                <a:solidFill>
                  <a:srgbClr val="000000"/>
                </a:solidFill>
                <a:latin typeface="Times New Roman"/>
              </a:defRPr>
            </a:lvl1pPr>
          </a:lstStyle>
          <a:p>
            <a:pPr indent="0" algn="r">
              <a:lnSpc>
                <a:spcPct val="100000"/>
              </a:lnSpc>
              <a:buNone/>
            </a:pPr>
            <a:fld id="{B7C3F10D-AE94-4EDC-BAE2-C0D1F72B6D9E}" type="slidenum">
              <a:rPr b="0" lang="en-US" sz="1200" spc="-1" strike="noStrike">
                <a:solidFill>
                  <a:srgbClr val="000000"/>
                </a:solidFill>
                <a:latin typeface="Times New Roman"/>
              </a:rPr>
              <a:t>&lt;number&gt;</a:t>
            </a:fld>
            <a:endParaRPr b="0" lang="en-US" sz="1200" spc="-1" strike="noStrike">
              <a:solidFill>
                <a:srgbClr val="000000"/>
              </a:solidFill>
              <a:latin typeface="Times New Roman"/>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2" name="PlaceHolder 1"/>
          <p:cNvSpPr>
            <a:spLocks noGrp="1"/>
          </p:cNvSpPr>
          <p:nvPr>
            <p:ph type="sldImg"/>
          </p:nvPr>
        </p:nvSpPr>
        <p:spPr>
          <a:xfrm>
            <a:off x="685800" y="1143000"/>
            <a:ext cx="5486040" cy="3085920"/>
          </a:xfrm>
          <a:prstGeom prst="rect">
            <a:avLst/>
          </a:prstGeom>
          <a:ln w="0">
            <a:noFill/>
          </a:ln>
        </p:spPr>
      </p:sp>
      <p:sp>
        <p:nvSpPr>
          <p:cNvPr id="253" name="PlaceHolder 2"/>
          <p:cNvSpPr>
            <a:spLocks noGrp="1"/>
          </p:cNvSpPr>
          <p:nvPr>
            <p:ph type="body"/>
          </p:nvPr>
        </p:nvSpPr>
        <p:spPr>
          <a:xfrm>
            <a:off x="685800" y="4400640"/>
            <a:ext cx="5486040" cy="3600000"/>
          </a:xfrm>
          <a:prstGeom prst="rect">
            <a:avLst/>
          </a:prstGeom>
          <a:noFill/>
          <a:ln w="0">
            <a:noFill/>
          </a:ln>
        </p:spPr>
        <p:txBody>
          <a:bodyPr anchor="t">
            <a:noAutofit/>
          </a:bodyPr>
          <a:p>
            <a:pPr marL="216000" indent="0">
              <a:buNone/>
            </a:pPr>
            <a:endParaRPr b="0" lang="en-US" sz="1800" spc="-1" strike="noStrike">
              <a:solidFill>
                <a:srgbClr val="000000"/>
              </a:solidFill>
              <a:latin typeface="Arial"/>
            </a:endParaRPr>
          </a:p>
        </p:txBody>
      </p:sp>
      <p:sp>
        <p:nvSpPr>
          <p:cNvPr id="254" name="PlaceHolder 3"/>
          <p:cNvSpPr>
            <a:spLocks noGrp="1"/>
          </p:cNvSpPr>
          <p:nvPr>
            <p:ph type="sldNum" idx="17"/>
          </p:nvPr>
        </p:nvSpPr>
        <p:spPr>
          <a:xfrm>
            <a:off x="3884760" y="8685360"/>
            <a:ext cx="2971440" cy="458280"/>
          </a:xfrm>
          <a:prstGeom prst="rect">
            <a:avLst/>
          </a:prstGeom>
          <a:noFill/>
          <a:ln w="0">
            <a:noFill/>
          </a:ln>
        </p:spPr>
        <p:txBody>
          <a:bodyPr anchor="b">
            <a:noAutofit/>
          </a:bodyPr>
          <a:lstStyle>
            <a:lvl1pPr indent="0" algn="r">
              <a:lnSpc>
                <a:spcPct val="100000"/>
              </a:lnSpc>
              <a:buNone/>
              <a:defRPr b="0" lang="en-US" sz="1200" spc="-1" strike="noStrike">
                <a:solidFill>
                  <a:srgbClr val="000000"/>
                </a:solidFill>
                <a:latin typeface="Times New Roman"/>
              </a:defRPr>
            </a:lvl1pPr>
          </a:lstStyle>
          <a:p>
            <a:pPr indent="0" algn="r">
              <a:lnSpc>
                <a:spcPct val="100000"/>
              </a:lnSpc>
              <a:buNone/>
            </a:pPr>
            <a:fld id="{7781E489-3FEF-454D-A966-612E90B93C3F}" type="slidenum">
              <a:rPr b="0" lang="en-US" sz="1200" spc="-1" strike="noStrike">
                <a:solidFill>
                  <a:srgbClr val="000000"/>
                </a:solidFill>
                <a:latin typeface="Times New Roman"/>
              </a:rPr>
              <a:t>&lt;number&gt;</a:t>
            </a:fld>
            <a:endParaRPr b="0" lang="en-US" sz="1200" spc="-1" strike="noStrike">
              <a:solidFill>
                <a:srgbClr val="000000"/>
              </a:solidFill>
              <a:latin typeface="Times New Roman"/>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5" name="PlaceHolder 1"/>
          <p:cNvSpPr>
            <a:spLocks noGrp="1"/>
          </p:cNvSpPr>
          <p:nvPr>
            <p:ph type="sldImg"/>
          </p:nvPr>
        </p:nvSpPr>
        <p:spPr>
          <a:xfrm>
            <a:off x="685800" y="1143000"/>
            <a:ext cx="5486040" cy="3085920"/>
          </a:xfrm>
          <a:prstGeom prst="rect">
            <a:avLst/>
          </a:prstGeom>
          <a:ln w="0">
            <a:noFill/>
          </a:ln>
        </p:spPr>
      </p:sp>
      <p:sp>
        <p:nvSpPr>
          <p:cNvPr id="256" name="PlaceHolder 2"/>
          <p:cNvSpPr>
            <a:spLocks noGrp="1"/>
          </p:cNvSpPr>
          <p:nvPr>
            <p:ph type="body"/>
          </p:nvPr>
        </p:nvSpPr>
        <p:spPr>
          <a:xfrm>
            <a:off x="685800" y="4400640"/>
            <a:ext cx="5486040" cy="3600000"/>
          </a:xfrm>
          <a:prstGeom prst="rect">
            <a:avLst/>
          </a:prstGeom>
          <a:noFill/>
          <a:ln w="0">
            <a:noFill/>
          </a:ln>
        </p:spPr>
        <p:txBody>
          <a:bodyPr anchor="t">
            <a:noAutofit/>
          </a:bodyPr>
          <a:p>
            <a:pPr marL="216000" indent="0">
              <a:buNone/>
            </a:pPr>
            <a:endParaRPr b="0" lang="en-US" sz="1800" spc="-1" strike="noStrike">
              <a:solidFill>
                <a:srgbClr val="000000"/>
              </a:solidFill>
              <a:latin typeface="Arial"/>
            </a:endParaRPr>
          </a:p>
        </p:txBody>
      </p:sp>
      <p:sp>
        <p:nvSpPr>
          <p:cNvPr id="257" name="PlaceHolder 3"/>
          <p:cNvSpPr>
            <a:spLocks noGrp="1"/>
          </p:cNvSpPr>
          <p:nvPr>
            <p:ph type="sldNum" idx="18"/>
          </p:nvPr>
        </p:nvSpPr>
        <p:spPr>
          <a:xfrm>
            <a:off x="3884760" y="8685360"/>
            <a:ext cx="2971440" cy="458280"/>
          </a:xfrm>
          <a:prstGeom prst="rect">
            <a:avLst/>
          </a:prstGeom>
          <a:noFill/>
          <a:ln w="0">
            <a:noFill/>
          </a:ln>
        </p:spPr>
        <p:txBody>
          <a:bodyPr anchor="b">
            <a:noAutofit/>
          </a:bodyPr>
          <a:lstStyle>
            <a:lvl1pPr indent="0" algn="r">
              <a:lnSpc>
                <a:spcPct val="100000"/>
              </a:lnSpc>
              <a:buNone/>
              <a:defRPr b="0" lang="en-US" sz="1200" spc="-1" strike="noStrike">
                <a:solidFill>
                  <a:srgbClr val="000000"/>
                </a:solidFill>
                <a:latin typeface="Times New Roman"/>
              </a:defRPr>
            </a:lvl1pPr>
          </a:lstStyle>
          <a:p>
            <a:pPr indent="0" algn="r">
              <a:lnSpc>
                <a:spcPct val="100000"/>
              </a:lnSpc>
              <a:buNone/>
            </a:pPr>
            <a:fld id="{7E8062A5-8050-474B-8323-23ADEE7A48CF}" type="slidenum">
              <a:rPr b="0" lang="en-US" sz="1200" spc="-1" strike="noStrike">
                <a:solidFill>
                  <a:srgbClr val="000000"/>
                </a:solidFill>
                <a:latin typeface="Times New Roman"/>
              </a:rPr>
              <a:t>&lt;number&gt;</a:t>
            </a:fld>
            <a:endParaRPr b="0" lang="en-US" sz="1200" spc="-1" strike="noStrike">
              <a:solidFill>
                <a:srgbClr val="000000"/>
              </a:solidFill>
              <a:latin typeface="Times New Roman"/>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8" name="PlaceHolder 1"/>
          <p:cNvSpPr>
            <a:spLocks noGrp="1"/>
          </p:cNvSpPr>
          <p:nvPr>
            <p:ph type="sldImg"/>
          </p:nvPr>
        </p:nvSpPr>
        <p:spPr>
          <a:xfrm>
            <a:off x="685800" y="1143000"/>
            <a:ext cx="5486040" cy="3085920"/>
          </a:xfrm>
          <a:prstGeom prst="rect">
            <a:avLst/>
          </a:prstGeom>
          <a:ln w="0">
            <a:noFill/>
          </a:ln>
        </p:spPr>
      </p:sp>
      <p:sp>
        <p:nvSpPr>
          <p:cNvPr id="259" name="PlaceHolder 2"/>
          <p:cNvSpPr>
            <a:spLocks noGrp="1"/>
          </p:cNvSpPr>
          <p:nvPr>
            <p:ph type="body"/>
          </p:nvPr>
        </p:nvSpPr>
        <p:spPr>
          <a:xfrm>
            <a:off x="685800" y="4400640"/>
            <a:ext cx="5486040" cy="3600000"/>
          </a:xfrm>
          <a:prstGeom prst="rect">
            <a:avLst/>
          </a:prstGeom>
          <a:noFill/>
          <a:ln w="0">
            <a:noFill/>
          </a:ln>
        </p:spPr>
        <p:txBody>
          <a:bodyPr anchor="t">
            <a:noAutofit/>
          </a:bodyPr>
          <a:p>
            <a:pPr marL="216000" indent="0">
              <a:buNone/>
            </a:pPr>
            <a:endParaRPr b="0" lang="en-US" sz="1800" spc="-1" strike="noStrike">
              <a:solidFill>
                <a:srgbClr val="000000"/>
              </a:solidFill>
              <a:latin typeface="Arial"/>
            </a:endParaRPr>
          </a:p>
        </p:txBody>
      </p:sp>
      <p:sp>
        <p:nvSpPr>
          <p:cNvPr id="260" name="PlaceHolder 3"/>
          <p:cNvSpPr>
            <a:spLocks noGrp="1"/>
          </p:cNvSpPr>
          <p:nvPr>
            <p:ph type="sldNum" idx="19"/>
          </p:nvPr>
        </p:nvSpPr>
        <p:spPr>
          <a:xfrm>
            <a:off x="3884760" y="8685360"/>
            <a:ext cx="2971440" cy="458280"/>
          </a:xfrm>
          <a:prstGeom prst="rect">
            <a:avLst/>
          </a:prstGeom>
          <a:noFill/>
          <a:ln w="0">
            <a:noFill/>
          </a:ln>
        </p:spPr>
        <p:txBody>
          <a:bodyPr anchor="b">
            <a:noAutofit/>
          </a:bodyPr>
          <a:lstStyle>
            <a:lvl1pPr indent="0" algn="r">
              <a:lnSpc>
                <a:spcPct val="100000"/>
              </a:lnSpc>
              <a:buNone/>
              <a:defRPr b="0" lang="en-US" sz="1200" spc="-1" strike="noStrike">
                <a:solidFill>
                  <a:srgbClr val="000000"/>
                </a:solidFill>
                <a:latin typeface="Times New Roman"/>
              </a:defRPr>
            </a:lvl1pPr>
          </a:lstStyle>
          <a:p>
            <a:pPr indent="0" algn="r">
              <a:lnSpc>
                <a:spcPct val="100000"/>
              </a:lnSpc>
              <a:buNone/>
            </a:pPr>
            <a:fld id="{3C81AA7B-56B6-40CA-94C4-6710A7ACC287}" type="slidenum">
              <a:rPr b="0" lang="en-US" sz="1200" spc="-1" strike="noStrike">
                <a:solidFill>
                  <a:srgbClr val="000000"/>
                </a:solidFill>
                <a:latin typeface="Times New Roman"/>
              </a:rPr>
              <a:t>&lt;number&gt;</a:t>
            </a:fld>
            <a:endParaRPr b="0" lang="en-US" sz="1200" spc="-1" strike="noStrike">
              <a:solidFill>
                <a:srgbClr val="000000"/>
              </a:solidFill>
              <a:latin typeface="Times New Roman"/>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1" name="PlaceHolder 1"/>
          <p:cNvSpPr>
            <a:spLocks noGrp="1"/>
          </p:cNvSpPr>
          <p:nvPr>
            <p:ph type="sldImg"/>
          </p:nvPr>
        </p:nvSpPr>
        <p:spPr>
          <a:xfrm>
            <a:off x="685800" y="1143000"/>
            <a:ext cx="5486040" cy="3085920"/>
          </a:xfrm>
          <a:prstGeom prst="rect">
            <a:avLst/>
          </a:prstGeom>
          <a:ln w="0">
            <a:noFill/>
          </a:ln>
        </p:spPr>
      </p:sp>
      <p:sp>
        <p:nvSpPr>
          <p:cNvPr id="262" name="PlaceHolder 2"/>
          <p:cNvSpPr>
            <a:spLocks noGrp="1"/>
          </p:cNvSpPr>
          <p:nvPr>
            <p:ph type="body"/>
          </p:nvPr>
        </p:nvSpPr>
        <p:spPr>
          <a:xfrm>
            <a:off x="685800" y="4400640"/>
            <a:ext cx="5486040" cy="3600000"/>
          </a:xfrm>
          <a:prstGeom prst="rect">
            <a:avLst/>
          </a:prstGeom>
          <a:noFill/>
          <a:ln w="0">
            <a:noFill/>
          </a:ln>
        </p:spPr>
        <p:txBody>
          <a:bodyPr anchor="t">
            <a:noAutofit/>
          </a:bodyPr>
          <a:p>
            <a:pPr marL="216000" indent="0">
              <a:buNone/>
            </a:pPr>
            <a:endParaRPr b="0" lang="en-US" sz="1800" spc="-1" strike="noStrike">
              <a:solidFill>
                <a:srgbClr val="000000"/>
              </a:solidFill>
              <a:latin typeface="Arial"/>
            </a:endParaRPr>
          </a:p>
        </p:txBody>
      </p:sp>
      <p:sp>
        <p:nvSpPr>
          <p:cNvPr id="263" name="PlaceHolder 3"/>
          <p:cNvSpPr>
            <a:spLocks noGrp="1"/>
          </p:cNvSpPr>
          <p:nvPr>
            <p:ph type="sldNum" idx="20"/>
          </p:nvPr>
        </p:nvSpPr>
        <p:spPr>
          <a:xfrm>
            <a:off x="3884760" y="8685360"/>
            <a:ext cx="2971440" cy="458280"/>
          </a:xfrm>
          <a:prstGeom prst="rect">
            <a:avLst/>
          </a:prstGeom>
          <a:noFill/>
          <a:ln w="0">
            <a:noFill/>
          </a:ln>
        </p:spPr>
        <p:txBody>
          <a:bodyPr anchor="b">
            <a:noAutofit/>
          </a:bodyPr>
          <a:lstStyle>
            <a:lvl1pPr indent="0" algn="r">
              <a:lnSpc>
                <a:spcPct val="100000"/>
              </a:lnSpc>
              <a:buNone/>
              <a:defRPr b="0" lang="en-US" sz="1200" spc="-1" strike="noStrike">
                <a:solidFill>
                  <a:srgbClr val="000000"/>
                </a:solidFill>
                <a:latin typeface="Times New Roman"/>
              </a:defRPr>
            </a:lvl1pPr>
          </a:lstStyle>
          <a:p>
            <a:pPr indent="0" algn="r">
              <a:lnSpc>
                <a:spcPct val="100000"/>
              </a:lnSpc>
              <a:buNone/>
            </a:pPr>
            <a:fld id="{5AEBDA32-0A66-401B-82AD-3F43E4E04A48}" type="slidenum">
              <a:rPr b="0" lang="en-US" sz="1200" spc="-1" strike="noStrike">
                <a:solidFill>
                  <a:srgbClr val="000000"/>
                </a:solidFill>
                <a:latin typeface="Times New Roman"/>
              </a:rPr>
              <a:t>&lt;number&gt;</a:t>
            </a:fld>
            <a:endParaRPr b="0" lang="en-US" sz="1200" spc="-1" strike="noStrike">
              <a:solidFill>
                <a:srgbClr val="000000"/>
              </a:solidFill>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598F048A-CF5D-4D0E-A815-1FAD14A69EA3}" type="slidenum">
              <a:t>&lt;#&gt;</a:t>
            </a:fld>
          </a:p>
        </p:txBody>
      </p:sp>
      <p:sp>
        <p:nvSpPr>
          <p:cNvPr id="4" name="PlaceHolder 3"/>
          <p:cNvSpPr>
            <a:spLocks noGrp="1"/>
          </p:cNvSpPr>
          <p:nvPr>
            <p:ph type="dt" idx="1"/>
          </p:nvPr>
        </p:nvSpPr>
        <p:spPr/>
        <p:txBody>
          <a:bodyPr/>
          <a:p>
            <a:r>
              <a:rPr lang="en-U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4680"/>
            <a:ext cx="10972440" cy="1142640"/>
          </a:xfrm>
          <a:prstGeom prst="rect">
            <a:avLst/>
          </a:prstGeom>
          <a:noFill/>
          <a:ln w="0">
            <a:noFill/>
          </a:ln>
        </p:spPr>
        <p:txBody>
          <a:bodyPr lIns="0" rIns="0" tIns="0" bIns="0" anchor="ctr">
            <a:noAutofit/>
          </a:bodyPr>
          <a:p>
            <a:pPr indent="0">
              <a:buNone/>
            </a:pPr>
            <a:endParaRPr b="0" lang="en-US" sz="4400" spc="-1" strike="noStrike">
              <a:solidFill>
                <a:srgbClr val="000000"/>
              </a:solidFill>
              <a:latin typeface="Arial"/>
            </a:endParaRPr>
          </a:p>
        </p:txBody>
      </p:sp>
      <p:sp>
        <p:nvSpPr>
          <p:cNvPr id="27" name="PlaceHolder 2"/>
          <p:cNvSpPr>
            <a:spLocks noGrp="1"/>
          </p:cNvSpPr>
          <p:nvPr>
            <p:ph/>
          </p:nvPr>
        </p:nvSpPr>
        <p:spPr>
          <a:xfrm>
            <a:off x="609480" y="1600200"/>
            <a:ext cx="1097244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8" name="PlaceHolder 3"/>
          <p:cNvSpPr>
            <a:spLocks noGrp="1"/>
          </p:cNvSpPr>
          <p:nvPr>
            <p:ph/>
          </p:nvPr>
        </p:nvSpPr>
        <p:spPr>
          <a:xfrm>
            <a:off x="609480" y="3964320"/>
            <a:ext cx="1097244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9CBD626D-5BDF-4A96-A13F-0C50CAA48F26}" type="slidenum">
              <a:t>&lt;#&gt;</a:t>
            </a:fld>
          </a:p>
        </p:txBody>
      </p:sp>
      <p:sp>
        <p:nvSpPr>
          <p:cNvPr id="7" name="PlaceHolder 6"/>
          <p:cNvSpPr>
            <a:spLocks noGrp="1"/>
          </p:cNvSpPr>
          <p:nvPr>
            <p:ph type="dt" idx="1"/>
          </p:nvPr>
        </p:nvSpPr>
        <p:spPr/>
        <p:txBody>
          <a:bodyPr/>
          <a:p>
            <a:r>
              <a:rPr lang="en-U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609480" y="274680"/>
            <a:ext cx="10972440" cy="1142640"/>
          </a:xfrm>
          <a:prstGeom prst="rect">
            <a:avLst/>
          </a:prstGeom>
          <a:noFill/>
          <a:ln w="0">
            <a:noFill/>
          </a:ln>
        </p:spPr>
        <p:txBody>
          <a:bodyPr lIns="0" rIns="0" tIns="0" bIns="0" anchor="ctr">
            <a:noAutofit/>
          </a:bodyPr>
          <a:p>
            <a:pPr indent="0">
              <a:buNone/>
            </a:pPr>
            <a:endParaRPr b="0" lang="en-US" sz="4400" spc="-1" strike="noStrike">
              <a:solidFill>
                <a:srgbClr val="000000"/>
              </a:solidFill>
              <a:latin typeface="Arial"/>
            </a:endParaRPr>
          </a:p>
        </p:txBody>
      </p:sp>
      <p:sp>
        <p:nvSpPr>
          <p:cNvPr id="30" name="PlaceHolder 2"/>
          <p:cNvSpPr>
            <a:spLocks noGrp="1"/>
          </p:cNvSpPr>
          <p:nvPr>
            <p:ph/>
          </p:nvPr>
        </p:nvSpPr>
        <p:spPr>
          <a:xfrm>
            <a:off x="609480" y="1600200"/>
            <a:ext cx="535428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 name="PlaceHolder 3"/>
          <p:cNvSpPr>
            <a:spLocks noGrp="1"/>
          </p:cNvSpPr>
          <p:nvPr>
            <p:ph/>
          </p:nvPr>
        </p:nvSpPr>
        <p:spPr>
          <a:xfrm>
            <a:off x="6231960" y="1600200"/>
            <a:ext cx="535428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 name="PlaceHolder 4"/>
          <p:cNvSpPr>
            <a:spLocks noGrp="1"/>
          </p:cNvSpPr>
          <p:nvPr>
            <p:ph/>
          </p:nvPr>
        </p:nvSpPr>
        <p:spPr>
          <a:xfrm>
            <a:off x="609480" y="3964320"/>
            <a:ext cx="535428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5"/>
          <p:cNvSpPr>
            <a:spLocks noGrp="1"/>
          </p:cNvSpPr>
          <p:nvPr>
            <p:ph/>
          </p:nvPr>
        </p:nvSpPr>
        <p:spPr>
          <a:xfrm>
            <a:off x="6231960" y="3964320"/>
            <a:ext cx="535428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C34DB5CE-A36A-41BF-9E70-0C5CBD7709EA}" type="slidenum">
              <a:t>&lt;#&gt;</a:t>
            </a:fld>
          </a:p>
        </p:txBody>
      </p:sp>
      <p:sp>
        <p:nvSpPr>
          <p:cNvPr id="9" name="PlaceHolder 8"/>
          <p:cNvSpPr>
            <a:spLocks noGrp="1"/>
          </p:cNvSpPr>
          <p:nvPr>
            <p:ph type="dt" idx="1"/>
          </p:nvPr>
        </p:nvSpPr>
        <p:spPr/>
        <p:txBody>
          <a:bodyPr/>
          <a:p>
            <a:r>
              <a:rPr lang="en-U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609480" y="274680"/>
            <a:ext cx="10972440" cy="1142640"/>
          </a:xfrm>
          <a:prstGeom prst="rect">
            <a:avLst/>
          </a:prstGeom>
          <a:noFill/>
          <a:ln w="0">
            <a:noFill/>
          </a:ln>
        </p:spPr>
        <p:txBody>
          <a:bodyPr lIns="0" rIns="0" tIns="0" bIns="0" anchor="ctr">
            <a:noAutofit/>
          </a:bodyPr>
          <a:p>
            <a:pPr indent="0">
              <a:buNone/>
            </a:pPr>
            <a:endParaRPr b="0" lang="en-US" sz="4400" spc="-1" strike="noStrike">
              <a:solidFill>
                <a:srgbClr val="000000"/>
              </a:solidFill>
              <a:latin typeface="Arial"/>
            </a:endParaRPr>
          </a:p>
        </p:txBody>
      </p:sp>
      <p:sp>
        <p:nvSpPr>
          <p:cNvPr id="35" name="PlaceHolder 2"/>
          <p:cNvSpPr>
            <a:spLocks noGrp="1"/>
          </p:cNvSpPr>
          <p:nvPr>
            <p:ph/>
          </p:nvPr>
        </p:nvSpPr>
        <p:spPr>
          <a:xfrm>
            <a:off x="609480" y="1600200"/>
            <a:ext cx="353304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319640" y="1600200"/>
            <a:ext cx="353304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8029800" y="1600200"/>
            <a:ext cx="353304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609480" y="3964320"/>
            <a:ext cx="353304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9" name="PlaceHolder 6"/>
          <p:cNvSpPr>
            <a:spLocks noGrp="1"/>
          </p:cNvSpPr>
          <p:nvPr>
            <p:ph/>
          </p:nvPr>
        </p:nvSpPr>
        <p:spPr>
          <a:xfrm>
            <a:off x="4319640" y="3964320"/>
            <a:ext cx="353304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0" name="PlaceHolder 7"/>
          <p:cNvSpPr>
            <a:spLocks noGrp="1"/>
          </p:cNvSpPr>
          <p:nvPr>
            <p:ph/>
          </p:nvPr>
        </p:nvSpPr>
        <p:spPr>
          <a:xfrm>
            <a:off x="8029800" y="3964320"/>
            <a:ext cx="353304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97B9D46F-1155-4D27-834C-C6762BEE2512}" type="slidenum">
              <a:t>&lt;#&gt;</a:t>
            </a:fld>
          </a:p>
        </p:txBody>
      </p:sp>
      <p:sp>
        <p:nvSpPr>
          <p:cNvPr id="11" name="PlaceHolder 10"/>
          <p:cNvSpPr>
            <a:spLocks noGrp="1"/>
          </p:cNvSpPr>
          <p:nvPr>
            <p:ph type="dt" idx="1"/>
          </p:nvPr>
        </p:nvSpPr>
        <p:spPr/>
        <p:txBody>
          <a:bodyPr/>
          <a:p>
            <a:r>
              <a:rPr lang="en-US"/>
              <a:t/>
            </a: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5"/>
          </p:nvPr>
        </p:nvSpPr>
        <p:spPr/>
        <p:txBody>
          <a:bodyPr/>
          <a:p>
            <a:r>
              <a:t>Footer</a:t>
            </a:r>
          </a:p>
        </p:txBody>
      </p:sp>
      <p:sp>
        <p:nvSpPr>
          <p:cNvPr id="3" name="PlaceHolder 2"/>
          <p:cNvSpPr>
            <a:spLocks noGrp="1"/>
          </p:cNvSpPr>
          <p:nvPr>
            <p:ph type="sldNum" idx="6"/>
          </p:nvPr>
        </p:nvSpPr>
        <p:spPr/>
        <p:txBody>
          <a:bodyPr/>
          <a:p>
            <a:fld id="{064646B4-3307-44D9-BC5A-E949CE30BE3F}" type="slidenum">
              <a:t>&lt;#&gt;</a:t>
            </a:fld>
          </a:p>
        </p:txBody>
      </p:sp>
      <p:sp>
        <p:nvSpPr>
          <p:cNvPr id="4" name="PlaceHolder 3"/>
          <p:cNvSpPr>
            <a:spLocks noGrp="1"/>
          </p:cNvSpPr>
          <p:nvPr>
            <p:ph type="dt" idx="4"/>
          </p:nvPr>
        </p:nvSpPr>
        <p:spPr/>
        <p:txBody>
          <a:bodyPr/>
          <a:p>
            <a:r>
              <a:rPr lang="en-US"/>
              <a:t/>
            </a: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609480" y="274680"/>
            <a:ext cx="10972440" cy="1142640"/>
          </a:xfrm>
          <a:prstGeom prst="rect">
            <a:avLst/>
          </a:prstGeom>
          <a:noFill/>
          <a:ln w="0">
            <a:noFill/>
          </a:ln>
        </p:spPr>
        <p:txBody>
          <a:bodyPr lIns="0" rIns="0" tIns="0" bIns="0" anchor="ctr">
            <a:noAutofit/>
          </a:bodyPr>
          <a:p>
            <a:pPr indent="0">
              <a:buNone/>
            </a:pPr>
            <a:endParaRPr b="0" lang="en-US" sz="4400" spc="-1" strike="noStrike">
              <a:solidFill>
                <a:srgbClr val="000000"/>
              </a:solidFill>
              <a:latin typeface="Arial"/>
            </a:endParaRPr>
          </a:p>
        </p:txBody>
      </p:sp>
      <p:sp>
        <p:nvSpPr>
          <p:cNvPr id="47" name="PlaceHolder 2"/>
          <p:cNvSpPr>
            <a:spLocks noGrp="1"/>
          </p:cNvSpPr>
          <p:nvPr>
            <p:ph type="subTitle"/>
          </p:nvPr>
        </p:nvSpPr>
        <p:spPr>
          <a:xfrm>
            <a:off x="609480" y="1600200"/>
            <a:ext cx="10972440" cy="452556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
        <p:nvSpPr>
          <p:cNvPr id="4" name="PlaceHolder 3"/>
          <p:cNvSpPr>
            <a:spLocks noGrp="1"/>
          </p:cNvSpPr>
          <p:nvPr>
            <p:ph type="ftr" idx="5"/>
          </p:nvPr>
        </p:nvSpPr>
        <p:spPr/>
        <p:txBody>
          <a:bodyPr/>
          <a:p>
            <a:r>
              <a:t>Footer</a:t>
            </a:r>
          </a:p>
        </p:txBody>
      </p:sp>
      <p:sp>
        <p:nvSpPr>
          <p:cNvPr id="5" name="PlaceHolder 4"/>
          <p:cNvSpPr>
            <a:spLocks noGrp="1"/>
          </p:cNvSpPr>
          <p:nvPr>
            <p:ph type="sldNum" idx="6"/>
          </p:nvPr>
        </p:nvSpPr>
        <p:spPr/>
        <p:txBody>
          <a:bodyPr/>
          <a:p>
            <a:fld id="{DBDCA466-B4C3-4894-8141-D5F1F2751B76}" type="slidenum">
              <a:t>&lt;#&gt;</a:t>
            </a:fld>
          </a:p>
        </p:txBody>
      </p:sp>
      <p:sp>
        <p:nvSpPr>
          <p:cNvPr id="6" name="PlaceHolder 5"/>
          <p:cNvSpPr>
            <a:spLocks noGrp="1"/>
          </p:cNvSpPr>
          <p:nvPr>
            <p:ph type="dt" idx="4"/>
          </p:nvPr>
        </p:nvSpPr>
        <p:spPr/>
        <p:txBody>
          <a:bodyPr/>
          <a:p>
            <a:r>
              <a:rPr lang="en-US"/>
              <a:t/>
            </a: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609480" y="274680"/>
            <a:ext cx="10972440" cy="1142640"/>
          </a:xfrm>
          <a:prstGeom prst="rect">
            <a:avLst/>
          </a:prstGeom>
          <a:noFill/>
          <a:ln w="0">
            <a:noFill/>
          </a:ln>
        </p:spPr>
        <p:txBody>
          <a:bodyPr lIns="0" rIns="0" tIns="0" bIns="0" anchor="ctr">
            <a:noAutofit/>
          </a:bodyPr>
          <a:p>
            <a:pPr indent="0">
              <a:buNone/>
            </a:pPr>
            <a:endParaRPr b="0" lang="en-US" sz="4400" spc="-1" strike="noStrike">
              <a:solidFill>
                <a:srgbClr val="000000"/>
              </a:solidFill>
              <a:latin typeface="Arial"/>
            </a:endParaRPr>
          </a:p>
        </p:txBody>
      </p:sp>
      <p:sp>
        <p:nvSpPr>
          <p:cNvPr id="49" name="PlaceHolder 2"/>
          <p:cNvSpPr>
            <a:spLocks noGrp="1"/>
          </p:cNvSpPr>
          <p:nvPr>
            <p:ph/>
          </p:nvPr>
        </p:nvSpPr>
        <p:spPr>
          <a:xfrm>
            <a:off x="609480" y="1600200"/>
            <a:ext cx="10972440" cy="4525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 name="PlaceHolder 3"/>
          <p:cNvSpPr>
            <a:spLocks noGrp="1"/>
          </p:cNvSpPr>
          <p:nvPr>
            <p:ph type="ftr" idx="5"/>
          </p:nvPr>
        </p:nvSpPr>
        <p:spPr/>
        <p:txBody>
          <a:bodyPr/>
          <a:p>
            <a:r>
              <a:t>Footer</a:t>
            </a:r>
          </a:p>
        </p:txBody>
      </p:sp>
      <p:sp>
        <p:nvSpPr>
          <p:cNvPr id="5" name="PlaceHolder 4"/>
          <p:cNvSpPr>
            <a:spLocks noGrp="1"/>
          </p:cNvSpPr>
          <p:nvPr>
            <p:ph type="sldNum" idx="6"/>
          </p:nvPr>
        </p:nvSpPr>
        <p:spPr/>
        <p:txBody>
          <a:bodyPr/>
          <a:p>
            <a:fld id="{4789E166-DBC6-4F3A-B012-09C4230C11D5}" type="slidenum">
              <a:t>&lt;#&gt;</a:t>
            </a:fld>
          </a:p>
        </p:txBody>
      </p:sp>
      <p:sp>
        <p:nvSpPr>
          <p:cNvPr id="6" name="PlaceHolder 5"/>
          <p:cNvSpPr>
            <a:spLocks noGrp="1"/>
          </p:cNvSpPr>
          <p:nvPr>
            <p:ph type="dt" idx="4"/>
          </p:nvPr>
        </p:nvSpPr>
        <p:spPr/>
        <p:txBody>
          <a:bodyPr/>
          <a:p>
            <a:r>
              <a:rPr lang="en-US"/>
              <a:t/>
            </a: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609480" y="274680"/>
            <a:ext cx="10972440" cy="1142640"/>
          </a:xfrm>
          <a:prstGeom prst="rect">
            <a:avLst/>
          </a:prstGeom>
          <a:noFill/>
          <a:ln w="0">
            <a:noFill/>
          </a:ln>
        </p:spPr>
        <p:txBody>
          <a:bodyPr lIns="0" rIns="0" tIns="0" bIns="0" anchor="ctr">
            <a:noAutofit/>
          </a:bodyPr>
          <a:p>
            <a:pPr indent="0">
              <a:buNone/>
            </a:pPr>
            <a:endParaRPr b="0" lang="en-US" sz="4400" spc="-1" strike="noStrike">
              <a:solidFill>
                <a:srgbClr val="000000"/>
              </a:solidFill>
              <a:latin typeface="Arial"/>
            </a:endParaRPr>
          </a:p>
        </p:txBody>
      </p:sp>
      <p:sp>
        <p:nvSpPr>
          <p:cNvPr id="51" name="PlaceHolder 2"/>
          <p:cNvSpPr>
            <a:spLocks noGrp="1"/>
          </p:cNvSpPr>
          <p:nvPr>
            <p:ph/>
          </p:nvPr>
        </p:nvSpPr>
        <p:spPr>
          <a:xfrm>
            <a:off x="609480" y="1600200"/>
            <a:ext cx="5354280" cy="4525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52" name="PlaceHolder 3"/>
          <p:cNvSpPr>
            <a:spLocks noGrp="1"/>
          </p:cNvSpPr>
          <p:nvPr>
            <p:ph/>
          </p:nvPr>
        </p:nvSpPr>
        <p:spPr>
          <a:xfrm>
            <a:off x="6231960" y="1600200"/>
            <a:ext cx="5354280" cy="4525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5" name="PlaceHolder 4"/>
          <p:cNvSpPr>
            <a:spLocks noGrp="1"/>
          </p:cNvSpPr>
          <p:nvPr>
            <p:ph type="ftr" idx="5"/>
          </p:nvPr>
        </p:nvSpPr>
        <p:spPr/>
        <p:txBody>
          <a:bodyPr/>
          <a:p>
            <a:r>
              <a:t>Footer</a:t>
            </a:r>
          </a:p>
        </p:txBody>
      </p:sp>
      <p:sp>
        <p:nvSpPr>
          <p:cNvPr id="6" name="PlaceHolder 5"/>
          <p:cNvSpPr>
            <a:spLocks noGrp="1"/>
          </p:cNvSpPr>
          <p:nvPr>
            <p:ph type="sldNum" idx="6"/>
          </p:nvPr>
        </p:nvSpPr>
        <p:spPr/>
        <p:txBody>
          <a:bodyPr/>
          <a:p>
            <a:fld id="{6ED2E71D-DD47-43F2-84C4-30793880388A}" type="slidenum">
              <a:t>&lt;#&gt;</a:t>
            </a:fld>
          </a:p>
        </p:txBody>
      </p:sp>
      <p:sp>
        <p:nvSpPr>
          <p:cNvPr id="7" name="PlaceHolder 6"/>
          <p:cNvSpPr>
            <a:spLocks noGrp="1"/>
          </p:cNvSpPr>
          <p:nvPr>
            <p:ph type="dt" idx="4"/>
          </p:nvPr>
        </p:nvSpPr>
        <p:spPr/>
        <p:txBody>
          <a:bodyPr/>
          <a:p>
            <a:r>
              <a:rPr lang="en-US"/>
              <a:t/>
            </a: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609480" y="274680"/>
            <a:ext cx="10972440" cy="1142640"/>
          </a:xfrm>
          <a:prstGeom prst="rect">
            <a:avLst/>
          </a:prstGeom>
          <a:noFill/>
          <a:ln w="0">
            <a:noFill/>
          </a:ln>
        </p:spPr>
        <p:txBody>
          <a:bodyPr lIns="0" rIns="0" tIns="0" bIns="0" anchor="ctr">
            <a:noAutofit/>
          </a:bodyPr>
          <a:p>
            <a:pPr indent="0">
              <a:buNone/>
            </a:pPr>
            <a:endParaRPr b="0" lang="en-US" sz="4400" spc="-1" strike="noStrike">
              <a:solidFill>
                <a:srgbClr val="000000"/>
              </a:solidFill>
              <a:latin typeface="Arial"/>
            </a:endParaRPr>
          </a:p>
        </p:txBody>
      </p:sp>
      <p:sp>
        <p:nvSpPr>
          <p:cNvPr id="3" name="PlaceHolder 2"/>
          <p:cNvSpPr>
            <a:spLocks noGrp="1"/>
          </p:cNvSpPr>
          <p:nvPr>
            <p:ph type="ftr" idx="5"/>
          </p:nvPr>
        </p:nvSpPr>
        <p:spPr/>
        <p:txBody>
          <a:bodyPr/>
          <a:p>
            <a:r>
              <a:t>Footer</a:t>
            </a:r>
          </a:p>
        </p:txBody>
      </p:sp>
      <p:sp>
        <p:nvSpPr>
          <p:cNvPr id="4" name="PlaceHolder 3"/>
          <p:cNvSpPr>
            <a:spLocks noGrp="1"/>
          </p:cNvSpPr>
          <p:nvPr>
            <p:ph type="sldNum" idx="6"/>
          </p:nvPr>
        </p:nvSpPr>
        <p:spPr/>
        <p:txBody>
          <a:bodyPr/>
          <a:p>
            <a:fld id="{147E5B66-FF0A-4E0F-B12D-1B83EA3DEDF5}" type="slidenum">
              <a:t>&lt;#&gt;</a:t>
            </a:fld>
          </a:p>
        </p:txBody>
      </p:sp>
      <p:sp>
        <p:nvSpPr>
          <p:cNvPr id="5" name="PlaceHolder 4"/>
          <p:cNvSpPr>
            <a:spLocks noGrp="1"/>
          </p:cNvSpPr>
          <p:nvPr>
            <p:ph type="dt" idx="4"/>
          </p:nvPr>
        </p:nvSpPr>
        <p:spPr/>
        <p:txBody>
          <a:bodyPr/>
          <a:p>
            <a:r>
              <a:rPr lang="en-US"/>
              <a:t/>
            </a: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609480" y="274680"/>
            <a:ext cx="10972440" cy="529776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
        <p:nvSpPr>
          <p:cNvPr id="3" name="PlaceHolder 2"/>
          <p:cNvSpPr>
            <a:spLocks noGrp="1"/>
          </p:cNvSpPr>
          <p:nvPr>
            <p:ph type="ftr" idx="5"/>
          </p:nvPr>
        </p:nvSpPr>
        <p:spPr/>
        <p:txBody>
          <a:bodyPr/>
          <a:p>
            <a:r>
              <a:t>Footer</a:t>
            </a:r>
          </a:p>
        </p:txBody>
      </p:sp>
      <p:sp>
        <p:nvSpPr>
          <p:cNvPr id="4" name="PlaceHolder 3"/>
          <p:cNvSpPr>
            <a:spLocks noGrp="1"/>
          </p:cNvSpPr>
          <p:nvPr>
            <p:ph type="sldNum" idx="6"/>
          </p:nvPr>
        </p:nvSpPr>
        <p:spPr/>
        <p:txBody>
          <a:bodyPr/>
          <a:p>
            <a:fld id="{D7130367-D695-451A-89D1-1730AB1D5869}" type="slidenum">
              <a:t>&lt;#&gt;</a:t>
            </a:fld>
          </a:p>
        </p:txBody>
      </p:sp>
      <p:sp>
        <p:nvSpPr>
          <p:cNvPr id="5" name="PlaceHolder 4"/>
          <p:cNvSpPr>
            <a:spLocks noGrp="1"/>
          </p:cNvSpPr>
          <p:nvPr>
            <p:ph type="dt" idx="4"/>
          </p:nvPr>
        </p:nvSpPr>
        <p:spPr/>
        <p:txBody>
          <a:bodyPr/>
          <a:p>
            <a:r>
              <a:rPr lang="en-US"/>
              <a:t/>
            </a: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609480" y="274680"/>
            <a:ext cx="10972440" cy="1142640"/>
          </a:xfrm>
          <a:prstGeom prst="rect">
            <a:avLst/>
          </a:prstGeom>
          <a:noFill/>
          <a:ln w="0">
            <a:noFill/>
          </a:ln>
        </p:spPr>
        <p:txBody>
          <a:bodyPr lIns="0" rIns="0" tIns="0" bIns="0" anchor="ctr">
            <a:noAutofit/>
          </a:bodyPr>
          <a:p>
            <a:pPr indent="0">
              <a:buNone/>
            </a:pPr>
            <a:endParaRPr b="0" lang="en-US" sz="4400" spc="-1" strike="noStrike">
              <a:solidFill>
                <a:srgbClr val="000000"/>
              </a:solidFill>
              <a:latin typeface="Arial"/>
            </a:endParaRPr>
          </a:p>
        </p:txBody>
      </p:sp>
      <p:sp>
        <p:nvSpPr>
          <p:cNvPr id="56" name="PlaceHolder 2"/>
          <p:cNvSpPr>
            <a:spLocks noGrp="1"/>
          </p:cNvSpPr>
          <p:nvPr>
            <p:ph/>
          </p:nvPr>
        </p:nvSpPr>
        <p:spPr>
          <a:xfrm>
            <a:off x="609480" y="1600200"/>
            <a:ext cx="535428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57" name="PlaceHolder 3"/>
          <p:cNvSpPr>
            <a:spLocks noGrp="1"/>
          </p:cNvSpPr>
          <p:nvPr>
            <p:ph/>
          </p:nvPr>
        </p:nvSpPr>
        <p:spPr>
          <a:xfrm>
            <a:off x="6231960" y="1600200"/>
            <a:ext cx="5354280" cy="4525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58" name="PlaceHolder 4"/>
          <p:cNvSpPr>
            <a:spLocks noGrp="1"/>
          </p:cNvSpPr>
          <p:nvPr>
            <p:ph/>
          </p:nvPr>
        </p:nvSpPr>
        <p:spPr>
          <a:xfrm>
            <a:off x="609480" y="3964320"/>
            <a:ext cx="535428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9B010EEE-75F1-4F87-B94C-C5D21933E28C}" type="slidenum">
              <a:t>&lt;#&gt;</a:t>
            </a:fld>
          </a:p>
        </p:txBody>
      </p:sp>
      <p:sp>
        <p:nvSpPr>
          <p:cNvPr id="8" name="PlaceHolder 7"/>
          <p:cNvSpPr>
            <a:spLocks noGrp="1"/>
          </p:cNvSpPr>
          <p:nvPr>
            <p:ph type="dt" idx="4"/>
          </p:nvPr>
        </p:nvSpPr>
        <p:spPr/>
        <p:txBody>
          <a:bodyPr/>
          <a:p>
            <a:r>
              <a:rPr lang="en-U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609480" y="274680"/>
            <a:ext cx="10972440" cy="1142640"/>
          </a:xfrm>
          <a:prstGeom prst="rect">
            <a:avLst/>
          </a:prstGeom>
          <a:noFill/>
          <a:ln w="0">
            <a:noFill/>
          </a:ln>
        </p:spPr>
        <p:txBody>
          <a:bodyPr lIns="0" rIns="0" tIns="0" bIns="0" anchor="ctr">
            <a:noAutofit/>
          </a:bodyPr>
          <a:p>
            <a:pPr indent="0">
              <a:buNone/>
            </a:pPr>
            <a:endParaRPr b="0" lang="en-US" sz="4400" spc="-1" strike="noStrike">
              <a:solidFill>
                <a:srgbClr val="000000"/>
              </a:solidFill>
              <a:latin typeface="Arial"/>
            </a:endParaRPr>
          </a:p>
        </p:txBody>
      </p:sp>
      <p:sp>
        <p:nvSpPr>
          <p:cNvPr id="6" name="PlaceHolder 2"/>
          <p:cNvSpPr>
            <a:spLocks noGrp="1"/>
          </p:cNvSpPr>
          <p:nvPr>
            <p:ph type="subTitle"/>
          </p:nvPr>
        </p:nvSpPr>
        <p:spPr>
          <a:xfrm>
            <a:off x="609480" y="1600200"/>
            <a:ext cx="10972440" cy="452556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74061425-0CA1-474A-A90A-2B2C775AA1B1}" type="slidenum">
              <a:t>&lt;#&gt;</a:t>
            </a:fld>
          </a:p>
        </p:txBody>
      </p:sp>
      <p:sp>
        <p:nvSpPr>
          <p:cNvPr id="6" name="PlaceHolder 5"/>
          <p:cNvSpPr>
            <a:spLocks noGrp="1"/>
          </p:cNvSpPr>
          <p:nvPr>
            <p:ph type="dt" idx="1"/>
          </p:nvPr>
        </p:nvSpPr>
        <p:spPr/>
        <p:txBody>
          <a:bodyPr/>
          <a:p>
            <a:r>
              <a:rPr lang="en-US"/>
              <a:t/>
            </a: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609480" y="274680"/>
            <a:ext cx="10972440" cy="1142640"/>
          </a:xfrm>
          <a:prstGeom prst="rect">
            <a:avLst/>
          </a:prstGeom>
          <a:noFill/>
          <a:ln w="0">
            <a:noFill/>
          </a:ln>
        </p:spPr>
        <p:txBody>
          <a:bodyPr lIns="0" rIns="0" tIns="0" bIns="0" anchor="ctr">
            <a:noAutofit/>
          </a:bodyPr>
          <a:p>
            <a:pPr indent="0">
              <a:buNone/>
            </a:pPr>
            <a:endParaRPr b="0" lang="en-US" sz="4400" spc="-1" strike="noStrike">
              <a:solidFill>
                <a:srgbClr val="000000"/>
              </a:solidFill>
              <a:latin typeface="Arial"/>
            </a:endParaRPr>
          </a:p>
        </p:txBody>
      </p:sp>
      <p:sp>
        <p:nvSpPr>
          <p:cNvPr id="60" name="PlaceHolder 2"/>
          <p:cNvSpPr>
            <a:spLocks noGrp="1"/>
          </p:cNvSpPr>
          <p:nvPr>
            <p:ph/>
          </p:nvPr>
        </p:nvSpPr>
        <p:spPr>
          <a:xfrm>
            <a:off x="609480" y="1600200"/>
            <a:ext cx="5354280" cy="4525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1" name="PlaceHolder 3"/>
          <p:cNvSpPr>
            <a:spLocks noGrp="1"/>
          </p:cNvSpPr>
          <p:nvPr>
            <p:ph/>
          </p:nvPr>
        </p:nvSpPr>
        <p:spPr>
          <a:xfrm>
            <a:off x="6231960" y="1600200"/>
            <a:ext cx="535428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4"/>
          <p:cNvSpPr>
            <a:spLocks noGrp="1"/>
          </p:cNvSpPr>
          <p:nvPr>
            <p:ph/>
          </p:nvPr>
        </p:nvSpPr>
        <p:spPr>
          <a:xfrm>
            <a:off x="6231960" y="3964320"/>
            <a:ext cx="535428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846F8B9F-3045-44A5-AFE9-47F7470940E4}" type="slidenum">
              <a:t>&lt;#&gt;</a:t>
            </a:fld>
          </a:p>
        </p:txBody>
      </p:sp>
      <p:sp>
        <p:nvSpPr>
          <p:cNvPr id="8" name="PlaceHolder 7"/>
          <p:cNvSpPr>
            <a:spLocks noGrp="1"/>
          </p:cNvSpPr>
          <p:nvPr>
            <p:ph type="dt" idx="4"/>
          </p:nvPr>
        </p:nvSpPr>
        <p:spPr/>
        <p:txBody>
          <a:bodyPr/>
          <a:p>
            <a:r>
              <a:rPr lang="en-US"/>
              <a:t/>
            </a: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609480" y="274680"/>
            <a:ext cx="10972440" cy="1142640"/>
          </a:xfrm>
          <a:prstGeom prst="rect">
            <a:avLst/>
          </a:prstGeom>
          <a:noFill/>
          <a:ln w="0">
            <a:noFill/>
          </a:ln>
        </p:spPr>
        <p:txBody>
          <a:bodyPr lIns="0" rIns="0" tIns="0" bIns="0" anchor="ctr">
            <a:noAutofit/>
          </a:bodyPr>
          <a:p>
            <a:pPr indent="0">
              <a:buNone/>
            </a:pPr>
            <a:endParaRPr b="0" lang="en-US" sz="4400" spc="-1" strike="noStrike">
              <a:solidFill>
                <a:srgbClr val="000000"/>
              </a:solidFill>
              <a:latin typeface="Arial"/>
            </a:endParaRPr>
          </a:p>
        </p:txBody>
      </p:sp>
      <p:sp>
        <p:nvSpPr>
          <p:cNvPr id="64" name="PlaceHolder 2"/>
          <p:cNvSpPr>
            <a:spLocks noGrp="1"/>
          </p:cNvSpPr>
          <p:nvPr>
            <p:ph/>
          </p:nvPr>
        </p:nvSpPr>
        <p:spPr>
          <a:xfrm>
            <a:off x="609480" y="1600200"/>
            <a:ext cx="535428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5" name="PlaceHolder 3"/>
          <p:cNvSpPr>
            <a:spLocks noGrp="1"/>
          </p:cNvSpPr>
          <p:nvPr>
            <p:ph/>
          </p:nvPr>
        </p:nvSpPr>
        <p:spPr>
          <a:xfrm>
            <a:off x="6231960" y="1600200"/>
            <a:ext cx="535428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6" name="PlaceHolder 4"/>
          <p:cNvSpPr>
            <a:spLocks noGrp="1"/>
          </p:cNvSpPr>
          <p:nvPr>
            <p:ph/>
          </p:nvPr>
        </p:nvSpPr>
        <p:spPr>
          <a:xfrm>
            <a:off x="609480" y="3964320"/>
            <a:ext cx="1097244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 name="PlaceHolder 5"/>
          <p:cNvSpPr>
            <a:spLocks noGrp="1"/>
          </p:cNvSpPr>
          <p:nvPr>
            <p:ph type="ftr" idx="5"/>
          </p:nvPr>
        </p:nvSpPr>
        <p:spPr/>
        <p:txBody>
          <a:bodyPr/>
          <a:p>
            <a:r>
              <a:t>Footer</a:t>
            </a:r>
          </a:p>
        </p:txBody>
      </p:sp>
      <p:sp>
        <p:nvSpPr>
          <p:cNvPr id="7" name="PlaceHolder 6"/>
          <p:cNvSpPr>
            <a:spLocks noGrp="1"/>
          </p:cNvSpPr>
          <p:nvPr>
            <p:ph type="sldNum" idx="6"/>
          </p:nvPr>
        </p:nvSpPr>
        <p:spPr/>
        <p:txBody>
          <a:bodyPr/>
          <a:p>
            <a:fld id="{1A268F58-6030-4BE3-A18C-24DD31BBBDB1}" type="slidenum">
              <a:t>&lt;#&gt;</a:t>
            </a:fld>
          </a:p>
        </p:txBody>
      </p:sp>
      <p:sp>
        <p:nvSpPr>
          <p:cNvPr id="8" name="PlaceHolder 7"/>
          <p:cNvSpPr>
            <a:spLocks noGrp="1"/>
          </p:cNvSpPr>
          <p:nvPr>
            <p:ph type="dt" idx="4"/>
          </p:nvPr>
        </p:nvSpPr>
        <p:spPr/>
        <p:txBody>
          <a:bodyPr/>
          <a:p>
            <a:r>
              <a:rPr lang="en-US"/>
              <a:t/>
            </a: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609480" y="274680"/>
            <a:ext cx="10972440" cy="1142640"/>
          </a:xfrm>
          <a:prstGeom prst="rect">
            <a:avLst/>
          </a:prstGeom>
          <a:noFill/>
          <a:ln w="0">
            <a:noFill/>
          </a:ln>
        </p:spPr>
        <p:txBody>
          <a:bodyPr lIns="0" rIns="0" tIns="0" bIns="0" anchor="ctr">
            <a:noAutofit/>
          </a:bodyPr>
          <a:p>
            <a:pPr indent="0">
              <a:buNone/>
            </a:pPr>
            <a:endParaRPr b="0" lang="en-US" sz="4400" spc="-1" strike="noStrike">
              <a:solidFill>
                <a:srgbClr val="000000"/>
              </a:solidFill>
              <a:latin typeface="Arial"/>
            </a:endParaRPr>
          </a:p>
        </p:txBody>
      </p:sp>
      <p:sp>
        <p:nvSpPr>
          <p:cNvPr id="68" name="PlaceHolder 2"/>
          <p:cNvSpPr>
            <a:spLocks noGrp="1"/>
          </p:cNvSpPr>
          <p:nvPr>
            <p:ph/>
          </p:nvPr>
        </p:nvSpPr>
        <p:spPr>
          <a:xfrm>
            <a:off x="609480" y="1600200"/>
            <a:ext cx="1097244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9" name="PlaceHolder 3"/>
          <p:cNvSpPr>
            <a:spLocks noGrp="1"/>
          </p:cNvSpPr>
          <p:nvPr>
            <p:ph/>
          </p:nvPr>
        </p:nvSpPr>
        <p:spPr>
          <a:xfrm>
            <a:off x="609480" y="3964320"/>
            <a:ext cx="1097244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5" name="PlaceHolder 4"/>
          <p:cNvSpPr>
            <a:spLocks noGrp="1"/>
          </p:cNvSpPr>
          <p:nvPr>
            <p:ph type="ftr" idx="5"/>
          </p:nvPr>
        </p:nvSpPr>
        <p:spPr/>
        <p:txBody>
          <a:bodyPr/>
          <a:p>
            <a:r>
              <a:t>Footer</a:t>
            </a:r>
          </a:p>
        </p:txBody>
      </p:sp>
      <p:sp>
        <p:nvSpPr>
          <p:cNvPr id="6" name="PlaceHolder 5"/>
          <p:cNvSpPr>
            <a:spLocks noGrp="1"/>
          </p:cNvSpPr>
          <p:nvPr>
            <p:ph type="sldNum" idx="6"/>
          </p:nvPr>
        </p:nvSpPr>
        <p:spPr/>
        <p:txBody>
          <a:bodyPr/>
          <a:p>
            <a:fld id="{B6AE5717-8328-4EC3-A5E5-71D5D433B196}" type="slidenum">
              <a:t>&lt;#&gt;</a:t>
            </a:fld>
          </a:p>
        </p:txBody>
      </p:sp>
      <p:sp>
        <p:nvSpPr>
          <p:cNvPr id="7" name="PlaceHolder 6"/>
          <p:cNvSpPr>
            <a:spLocks noGrp="1"/>
          </p:cNvSpPr>
          <p:nvPr>
            <p:ph type="dt" idx="4"/>
          </p:nvPr>
        </p:nvSpPr>
        <p:spPr/>
        <p:txBody>
          <a:bodyPr/>
          <a:p>
            <a:r>
              <a:rPr lang="en-US"/>
              <a:t/>
            </a: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609480" y="274680"/>
            <a:ext cx="10972440" cy="1142640"/>
          </a:xfrm>
          <a:prstGeom prst="rect">
            <a:avLst/>
          </a:prstGeom>
          <a:noFill/>
          <a:ln w="0">
            <a:noFill/>
          </a:ln>
        </p:spPr>
        <p:txBody>
          <a:bodyPr lIns="0" rIns="0" tIns="0" bIns="0" anchor="ctr">
            <a:noAutofit/>
          </a:bodyPr>
          <a:p>
            <a:pPr indent="0">
              <a:buNone/>
            </a:pPr>
            <a:endParaRPr b="0" lang="en-US" sz="4400" spc="-1" strike="noStrike">
              <a:solidFill>
                <a:srgbClr val="000000"/>
              </a:solidFill>
              <a:latin typeface="Arial"/>
            </a:endParaRPr>
          </a:p>
        </p:txBody>
      </p:sp>
      <p:sp>
        <p:nvSpPr>
          <p:cNvPr id="71" name="PlaceHolder 2"/>
          <p:cNvSpPr>
            <a:spLocks noGrp="1"/>
          </p:cNvSpPr>
          <p:nvPr>
            <p:ph/>
          </p:nvPr>
        </p:nvSpPr>
        <p:spPr>
          <a:xfrm>
            <a:off x="609480" y="1600200"/>
            <a:ext cx="535428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3"/>
          <p:cNvSpPr>
            <a:spLocks noGrp="1"/>
          </p:cNvSpPr>
          <p:nvPr>
            <p:ph/>
          </p:nvPr>
        </p:nvSpPr>
        <p:spPr>
          <a:xfrm>
            <a:off x="6231960" y="1600200"/>
            <a:ext cx="535428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3" name="PlaceHolder 4"/>
          <p:cNvSpPr>
            <a:spLocks noGrp="1"/>
          </p:cNvSpPr>
          <p:nvPr>
            <p:ph/>
          </p:nvPr>
        </p:nvSpPr>
        <p:spPr>
          <a:xfrm>
            <a:off x="609480" y="3964320"/>
            <a:ext cx="535428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4" name="PlaceHolder 5"/>
          <p:cNvSpPr>
            <a:spLocks noGrp="1"/>
          </p:cNvSpPr>
          <p:nvPr>
            <p:ph/>
          </p:nvPr>
        </p:nvSpPr>
        <p:spPr>
          <a:xfrm>
            <a:off x="6231960" y="3964320"/>
            <a:ext cx="535428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 name="PlaceHolder 6"/>
          <p:cNvSpPr>
            <a:spLocks noGrp="1"/>
          </p:cNvSpPr>
          <p:nvPr>
            <p:ph type="ftr" idx="5"/>
          </p:nvPr>
        </p:nvSpPr>
        <p:spPr/>
        <p:txBody>
          <a:bodyPr/>
          <a:p>
            <a:r>
              <a:t>Footer</a:t>
            </a:r>
          </a:p>
        </p:txBody>
      </p:sp>
      <p:sp>
        <p:nvSpPr>
          <p:cNvPr id="8" name="PlaceHolder 7"/>
          <p:cNvSpPr>
            <a:spLocks noGrp="1"/>
          </p:cNvSpPr>
          <p:nvPr>
            <p:ph type="sldNum" idx="6"/>
          </p:nvPr>
        </p:nvSpPr>
        <p:spPr/>
        <p:txBody>
          <a:bodyPr/>
          <a:p>
            <a:fld id="{13FD243D-A737-429B-A8F1-7B4B135962BA}" type="slidenum">
              <a:t>&lt;#&gt;</a:t>
            </a:fld>
          </a:p>
        </p:txBody>
      </p:sp>
      <p:sp>
        <p:nvSpPr>
          <p:cNvPr id="9" name="PlaceHolder 8"/>
          <p:cNvSpPr>
            <a:spLocks noGrp="1"/>
          </p:cNvSpPr>
          <p:nvPr>
            <p:ph type="dt" idx="4"/>
          </p:nvPr>
        </p:nvSpPr>
        <p:spPr/>
        <p:txBody>
          <a:bodyPr/>
          <a:p>
            <a:r>
              <a:rPr lang="en-US"/>
              <a:t/>
            </a: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609480" y="274680"/>
            <a:ext cx="10972440" cy="1142640"/>
          </a:xfrm>
          <a:prstGeom prst="rect">
            <a:avLst/>
          </a:prstGeom>
          <a:noFill/>
          <a:ln w="0">
            <a:noFill/>
          </a:ln>
        </p:spPr>
        <p:txBody>
          <a:bodyPr lIns="0" rIns="0" tIns="0" bIns="0" anchor="ctr">
            <a:noAutofit/>
          </a:bodyPr>
          <a:p>
            <a:pPr indent="0">
              <a:buNone/>
            </a:pPr>
            <a:endParaRPr b="0" lang="en-US" sz="4400" spc="-1" strike="noStrike">
              <a:solidFill>
                <a:srgbClr val="000000"/>
              </a:solidFill>
              <a:latin typeface="Arial"/>
            </a:endParaRPr>
          </a:p>
        </p:txBody>
      </p:sp>
      <p:sp>
        <p:nvSpPr>
          <p:cNvPr id="76" name="PlaceHolder 2"/>
          <p:cNvSpPr>
            <a:spLocks noGrp="1"/>
          </p:cNvSpPr>
          <p:nvPr>
            <p:ph/>
          </p:nvPr>
        </p:nvSpPr>
        <p:spPr>
          <a:xfrm>
            <a:off x="609480" y="1600200"/>
            <a:ext cx="353304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7" name="PlaceHolder 3"/>
          <p:cNvSpPr>
            <a:spLocks noGrp="1"/>
          </p:cNvSpPr>
          <p:nvPr>
            <p:ph/>
          </p:nvPr>
        </p:nvSpPr>
        <p:spPr>
          <a:xfrm>
            <a:off x="4319640" y="1600200"/>
            <a:ext cx="353304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8" name="PlaceHolder 4"/>
          <p:cNvSpPr>
            <a:spLocks noGrp="1"/>
          </p:cNvSpPr>
          <p:nvPr>
            <p:ph/>
          </p:nvPr>
        </p:nvSpPr>
        <p:spPr>
          <a:xfrm>
            <a:off x="8029800" y="1600200"/>
            <a:ext cx="353304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5"/>
          <p:cNvSpPr>
            <a:spLocks noGrp="1"/>
          </p:cNvSpPr>
          <p:nvPr>
            <p:ph/>
          </p:nvPr>
        </p:nvSpPr>
        <p:spPr>
          <a:xfrm>
            <a:off x="609480" y="3964320"/>
            <a:ext cx="353304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0" name="PlaceHolder 6"/>
          <p:cNvSpPr>
            <a:spLocks noGrp="1"/>
          </p:cNvSpPr>
          <p:nvPr>
            <p:ph/>
          </p:nvPr>
        </p:nvSpPr>
        <p:spPr>
          <a:xfrm>
            <a:off x="4319640" y="3964320"/>
            <a:ext cx="353304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1" name="PlaceHolder 7"/>
          <p:cNvSpPr>
            <a:spLocks noGrp="1"/>
          </p:cNvSpPr>
          <p:nvPr>
            <p:ph/>
          </p:nvPr>
        </p:nvSpPr>
        <p:spPr>
          <a:xfrm>
            <a:off x="8029800" y="3964320"/>
            <a:ext cx="353304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 name="PlaceHolder 8"/>
          <p:cNvSpPr>
            <a:spLocks noGrp="1"/>
          </p:cNvSpPr>
          <p:nvPr>
            <p:ph type="ftr" idx="5"/>
          </p:nvPr>
        </p:nvSpPr>
        <p:spPr/>
        <p:txBody>
          <a:bodyPr/>
          <a:p>
            <a:r>
              <a:t>Footer</a:t>
            </a:r>
          </a:p>
        </p:txBody>
      </p:sp>
      <p:sp>
        <p:nvSpPr>
          <p:cNvPr id="10" name="PlaceHolder 9"/>
          <p:cNvSpPr>
            <a:spLocks noGrp="1"/>
          </p:cNvSpPr>
          <p:nvPr>
            <p:ph type="sldNum" idx="6"/>
          </p:nvPr>
        </p:nvSpPr>
        <p:spPr/>
        <p:txBody>
          <a:bodyPr/>
          <a:p>
            <a:fld id="{E08879A1-27EB-417B-975A-19382A0D3BD0}" type="slidenum">
              <a:t>&lt;#&gt;</a:t>
            </a:fld>
          </a:p>
        </p:txBody>
      </p:sp>
      <p:sp>
        <p:nvSpPr>
          <p:cNvPr id="11" name="PlaceHolder 10"/>
          <p:cNvSpPr>
            <a:spLocks noGrp="1"/>
          </p:cNvSpPr>
          <p:nvPr>
            <p:ph type="dt" idx="4"/>
          </p:nvPr>
        </p:nvSpPr>
        <p:spPr/>
        <p:txBody>
          <a:bodyPr/>
          <a:p>
            <a:r>
              <a:rPr lang="en-US"/>
              <a:t/>
            </a: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8"/>
          </p:nvPr>
        </p:nvSpPr>
        <p:spPr/>
        <p:txBody>
          <a:bodyPr/>
          <a:p>
            <a:r>
              <a:t>Footer</a:t>
            </a:r>
          </a:p>
        </p:txBody>
      </p:sp>
      <p:sp>
        <p:nvSpPr>
          <p:cNvPr id="3" name="PlaceHolder 2"/>
          <p:cNvSpPr>
            <a:spLocks noGrp="1"/>
          </p:cNvSpPr>
          <p:nvPr>
            <p:ph type="sldNum" idx="9"/>
          </p:nvPr>
        </p:nvSpPr>
        <p:spPr/>
        <p:txBody>
          <a:bodyPr/>
          <a:p>
            <a:fld id="{CBE8535A-48DC-4534-ACDC-43CE73C5EB0B}" type="slidenum">
              <a:t>&lt;#&gt;</a:t>
            </a:fld>
          </a:p>
        </p:txBody>
      </p:sp>
      <p:sp>
        <p:nvSpPr>
          <p:cNvPr id="4" name="PlaceHolder 3"/>
          <p:cNvSpPr>
            <a:spLocks noGrp="1"/>
          </p:cNvSpPr>
          <p:nvPr>
            <p:ph type="dt" idx="7"/>
          </p:nvPr>
        </p:nvSpPr>
        <p:spPr/>
        <p:txBody>
          <a:bodyPr/>
          <a:p>
            <a:r>
              <a:rPr lang="en-US"/>
              <a:t/>
            </a:r>
          </a:p>
        </p:txBody>
      </p:sp>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0" name="PlaceHolder 1"/>
          <p:cNvSpPr>
            <a:spLocks noGrp="1"/>
          </p:cNvSpPr>
          <p:nvPr>
            <p:ph type="title"/>
          </p:nvPr>
        </p:nvSpPr>
        <p:spPr>
          <a:xfrm>
            <a:off x="609480" y="274680"/>
            <a:ext cx="10972440" cy="1142640"/>
          </a:xfrm>
          <a:prstGeom prst="rect">
            <a:avLst/>
          </a:prstGeom>
          <a:noFill/>
          <a:ln w="0">
            <a:noFill/>
          </a:ln>
        </p:spPr>
        <p:txBody>
          <a:bodyPr lIns="0" rIns="0" tIns="0" bIns="0" anchor="ctr">
            <a:noAutofit/>
          </a:bodyPr>
          <a:p>
            <a:pPr indent="0">
              <a:buNone/>
            </a:pPr>
            <a:endParaRPr b="0" lang="en-US" sz="4400" spc="-1" strike="noStrike">
              <a:solidFill>
                <a:srgbClr val="000000"/>
              </a:solidFill>
              <a:latin typeface="Arial"/>
            </a:endParaRPr>
          </a:p>
        </p:txBody>
      </p:sp>
      <p:sp>
        <p:nvSpPr>
          <p:cNvPr id="91" name="PlaceHolder 2"/>
          <p:cNvSpPr>
            <a:spLocks noGrp="1"/>
          </p:cNvSpPr>
          <p:nvPr>
            <p:ph type="subTitle"/>
          </p:nvPr>
        </p:nvSpPr>
        <p:spPr>
          <a:xfrm>
            <a:off x="609480" y="1600200"/>
            <a:ext cx="10972440" cy="452556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
        <p:nvSpPr>
          <p:cNvPr id="4" name="PlaceHolder 3"/>
          <p:cNvSpPr>
            <a:spLocks noGrp="1"/>
          </p:cNvSpPr>
          <p:nvPr>
            <p:ph type="ftr" idx="8"/>
          </p:nvPr>
        </p:nvSpPr>
        <p:spPr/>
        <p:txBody>
          <a:bodyPr/>
          <a:p>
            <a:r>
              <a:t>Footer</a:t>
            </a:r>
          </a:p>
        </p:txBody>
      </p:sp>
      <p:sp>
        <p:nvSpPr>
          <p:cNvPr id="5" name="PlaceHolder 4"/>
          <p:cNvSpPr>
            <a:spLocks noGrp="1"/>
          </p:cNvSpPr>
          <p:nvPr>
            <p:ph type="sldNum" idx="9"/>
          </p:nvPr>
        </p:nvSpPr>
        <p:spPr/>
        <p:txBody>
          <a:bodyPr/>
          <a:p>
            <a:fld id="{64A27EA8-59ED-4295-B969-2B76E05FA983}" type="slidenum">
              <a:t>&lt;#&gt;</a:t>
            </a:fld>
          </a:p>
        </p:txBody>
      </p:sp>
      <p:sp>
        <p:nvSpPr>
          <p:cNvPr id="6" name="PlaceHolder 5"/>
          <p:cNvSpPr>
            <a:spLocks noGrp="1"/>
          </p:cNvSpPr>
          <p:nvPr>
            <p:ph type="dt" idx="7"/>
          </p:nvPr>
        </p:nvSpPr>
        <p:spPr/>
        <p:txBody>
          <a:bodyPr/>
          <a:p>
            <a:r>
              <a:rPr lang="en-US"/>
              <a:t/>
            </a: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609480" y="274680"/>
            <a:ext cx="10972440" cy="1142640"/>
          </a:xfrm>
          <a:prstGeom prst="rect">
            <a:avLst/>
          </a:prstGeom>
          <a:noFill/>
          <a:ln w="0">
            <a:noFill/>
          </a:ln>
        </p:spPr>
        <p:txBody>
          <a:bodyPr lIns="0" rIns="0" tIns="0" bIns="0" anchor="ctr">
            <a:noAutofit/>
          </a:bodyPr>
          <a:p>
            <a:pPr indent="0">
              <a:buNone/>
            </a:pPr>
            <a:endParaRPr b="0" lang="en-US" sz="4400" spc="-1" strike="noStrike">
              <a:solidFill>
                <a:srgbClr val="000000"/>
              </a:solidFill>
              <a:latin typeface="Arial"/>
            </a:endParaRPr>
          </a:p>
        </p:txBody>
      </p:sp>
      <p:sp>
        <p:nvSpPr>
          <p:cNvPr id="93" name="PlaceHolder 2"/>
          <p:cNvSpPr>
            <a:spLocks noGrp="1"/>
          </p:cNvSpPr>
          <p:nvPr>
            <p:ph/>
          </p:nvPr>
        </p:nvSpPr>
        <p:spPr>
          <a:xfrm>
            <a:off x="609480" y="1600200"/>
            <a:ext cx="10972440" cy="4525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 name="PlaceHolder 3"/>
          <p:cNvSpPr>
            <a:spLocks noGrp="1"/>
          </p:cNvSpPr>
          <p:nvPr>
            <p:ph type="ftr" idx="8"/>
          </p:nvPr>
        </p:nvSpPr>
        <p:spPr/>
        <p:txBody>
          <a:bodyPr/>
          <a:p>
            <a:r>
              <a:t>Footer</a:t>
            </a:r>
          </a:p>
        </p:txBody>
      </p:sp>
      <p:sp>
        <p:nvSpPr>
          <p:cNvPr id="5" name="PlaceHolder 4"/>
          <p:cNvSpPr>
            <a:spLocks noGrp="1"/>
          </p:cNvSpPr>
          <p:nvPr>
            <p:ph type="sldNum" idx="9"/>
          </p:nvPr>
        </p:nvSpPr>
        <p:spPr/>
        <p:txBody>
          <a:bodyPr/>
          <a:p>
            <a:fld id="{0DEA8004-0FD9-4677-A412-F32F928484E8}" type="slidenum">
              <a:t>&lt;#&gt;</a:t>
            </a:fld>
          </a:p>
        </p:txBody>
      </p:sp>
      <p:sp>
        <p:nvSpPr>
          <p:cNvPr id="6" name="PlaceHolder 5"/>
          <p:cNvSpPr>
            <a:spLocks noGrp="1"/>
          </p:cNvSpPr>
          <p:nvPr>
            <p:ph type="dt" idx="7"/>
          </p:nvPr>
        </p:nvSpPr>
        <p:spPr/>
        <p:txBody>
          <a:bodyPr/>
          <a:p>
            <a:r>
              <a:rPr lang="en-US"/>
              <a:t/>
            </a: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609480" y="274680"/>
            <a:ext cx="10972440" cy="1142640"/>
          </a:xfrm>
          <a:prstGeom prst="rect">
            <a:avLst/>
          </a:prstGeom>
          <a:noFill/>
          <a:ln w="0">
            <a:noFill/>
          </a:ln>
        </p:spPr>
        <p:txBody>
          <a:bodyPr lIns="0" rIns="0" tIns="0" bIns="0" anchor="ctr">
            <a:noAutofit/>
          </a:bodyPr>
          <a:p>
            <a:pPr indent="0">
              <a:buNone/>
            </a:pPr>
            <a:endParaRPr b="0" lang="en-US" sz="4400" spc="-1" strike="noStrike">
              <a:solidFill>
                <a:srgbClr val="000000"/>
              </a:solidFill>
              <a:latin typeface="Arial"/>
            </a:endParaRPr>
          </a:p>
        </p:txBody>
      </p:sp>
      <p:sp>
        <p:nvSpPr>
          <p:cNvPr id="95" name="PlaceHolder 2"/>
          <p:cNvSpPr>
            <a:spLocks noGrp="1"/>
          </p:cNvSpPr>
          <p:nvPr>
            <p:ph/>
          </p:nvPr>
        </p:nvSpPr>
        <p:spPr>
          <a:xfrm>
            <a:off x="609480" y="1600200"/>
            <a:ext cx="5354280" cy="4525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6" name="PlaceHolder 3"/>
          <p:cNvSpPr>
            <a:spLocks noGrp="1"/>
          </p:cNvSpPr>
          <p:nvPr>
            <p:ph/>
          </p:nvPr>
        </p:nvSpPr>
        <p:spPr>
          <a:xfrm>
            <a:off x="6231960" y="1600200"/>
            <a:ext cx="5354280" cy="4525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5" name="PlaceHolder 4"/>
          <p:cNvSpPr>
            <a:spLocks noGrp="1"/>
          </p:cNvSpPr>
          <p:nvPr>
            <p:ph type="ftr" idx="8"/>
          </p:nvPr>
        </p:nvSpPr>
        <p:spPr/>
        <p:txBody>
          <a:bodyPr/>
          <a:p>
            <a:r>
              <a:t>Footer</a:t>
            </a:r>
          </a:p>
        </p:txBody>
      </p:sp>
      <p:sp>
        <p:nvSpPr>
          <p:cNvPr id="6" name="PlaceHolder 5"/>
          <p:cNvSpPr>
            <a:spLocks noGrp="1"/>
          </p:cNvSpPr>
          <p:nvPr>
            <p:ph type="sldNum" idx="9"/>
          </p:nvPr>
        </p:nvSpPr>
        <p:spPr/>
        <p:txBody>
          <a:bodyPr/>
          <a:p>
            <a:fld id="{E5EBDAA5-1B18-4DB3-A95E-BA0AC9DE131C}" type="slidenum">
              <a:t>&lt;#&gt;</a:t>
            </a:fld>
          </a:p>
        </p:txBody>
      </p:sp>
      <p:sp>
        <p:nvSpPr>
          <p:cNvPr id="7" name="PlaceHolder 6"/>
          <p:cNvSpPr>
            <a:spLocks noGrp="1"/>
          </p:cNvSpPr>
          <p:nvPr>
            <p:ph type="dt" idx="7"/>
          </p:nvPr>
        </p:nvSpPr>
        <p:spPr/>
        <p:txBody>
          <a:bodyPr/>
          <a:p>
            <a:r>
              <a:rPr lang="en-US"/>
              <a:t/>
            </a: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7" name="PlaceHolder 1"/>
          <p:cNvSpPr>
            <a:spLocks noGrp="1"/>
          </p:cNvSpPr>
          <p:nvPr>
            <p:ph type="title"/>
          </p:nvPr>
        </p:nvSpPr>
        <p:spPr>
          <a:xfrm>
            <a:off x="609480" y="274680"/>
            <a:ext cx="10972440" cy="1142640"/>
          </a:xfrm>
          <a:prstGeom prst="rect">
            <a:avLst/>
          </a:prstGeom>
          <a:noFill/>
          <a:ln w="0">
            <a:noFill/>
          </a:ln>
        </p:spPr>
        <p:txBody>
          <a:bodyPr lIns="0" rIns="0" tIns="0" bIns="0" anchor="ctr">
            <a:noAutofit/>
          </a:bodyPr>
          <a:p>
            <a:pPr indent="0">
              <a:buNone/>
            </a:pPr>
            <a:endParaRPr b="0" lang="en-US" sz="4400" spc="-1" strike="noStrike">
              <a:solidFill>
                <a:srgbClr val="000000"/>
              </a:solidFill>
              <a:latin typeface="Arial"/>
            </a:endParaRPr>
          </a:p>
        </p:txBody>
      </p:sp>
      <p:sp>
        <p:nvSpPr>
          <p:cNvPr id="3" name="PlaceHolder 2"/>
          <p:cNvSpPr>
            <a:spLocks noGrp="1"/>
          </p:cNvSpPr>
          <p:nvPr>
            <p:ph type="ftr" idx="8"/>
          </p:nvPr>
        </p:nvSpPr>
        <p:spPr/>
        <p:txBody>
          <a:bodyPr/>
          <a:p>
            <a:r>
              <a:t>Footer</a:t>
            </a:r>
          </a:p>
        </p:txBody>
      </p:sp>
      <p:sp>
        <p:nvSpPr>
          <p:cNvPr id="4" name="PlaceHolder 3"/>
          <p:cNvSpPr>
            <a:spLocks noGrp="1"/>
          </p:cNvSpPr>
          <p:nvPr>
            <p:ph type="sldNum" idx="9"/>
          </p:nvPr>
        </p:nvSpPr>
        <p:spPr/>
        <p:txBody>
          <a:bodyPr/>
          <a:p>
            <a:fld id="{45CE1FB8-C813-494E-B2D4-81BB9E8EA557}" type="slidenum">
              <a:t>&lt;#&gt;</a:t>
            </a:fld>
          </a:p>
        </p:txBody>
      </p:sp>
      <p:sp>
        <p:nvSpPr>
          <p:cNvPr id="5" name="PlaceHolder 4"/>
          <p:cNvSpPr>
            <a:spLocks noGrp="1"/>
          </p:cNvSpPr>
          <p:nvPr>
            <p:ph type="dt" idx="7"/>
          </p:nvPr>
        </p:nvSpPr>
        <p:spPr/>
        <p:txBody>
          <a:bodyPr/>
          <a:p>
            <a:r>
              <a:rPr lang="en-U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609480" y="274680"/>
            <a:ext cx="10972440" cy="1142640"/>
          </a:xfrm>
          <a:prstGeom prst="rect">
            <a:avLst/>
          </a:prstGeom>
          <a:noFill/>
          <a:ln w="0">
            <a:noFill/>
          </a:ln>
        </p:spPr>
        <p:txBody>
          <a:bodyPr lIns="0" rIns="0" tIns="0" bIns="0" anchor="ctr">
            <a:noAutofit/>
          </a:bodyPr>
          <a:p>
            <a:pPr indent="0">
              <a:buNone/>
            </a:pPr>
            <a:endParaRPr b="0" lang="en-US" sz="4400" spc="-1" strike="noStrike">
              <a:solidFill>
                <a:srgbClr val="000000"/>
              </a:solidFill>
              <a:latin typeface="Arial"/>
            </a:endParaRPr>
          </a:p>
        </p:txBody>
      </p:sp>
      <p:sp>
        <p:nvSpPr>
          <p:cNvPr id="8" name="PlaceHolder 2"/>
          <p:cNvSpPr>
            <a:spLocks noGrp="1"/>
          </p:cNvSpPr>
          <p:nvPr>
            <p:ph/>
          </p:nvPr>
        </p:nvSpPr>
        <p:spPr>
          <a:xfrm>
            <a:off x="609480" y="1600200"/>
            <a:ext cx="10972440" cy="4525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5F13F6B6-6B91-4C15-ADF9-6830E400FA61}" type="slidenum">
              <a:t>&lt;#&gt;</a:t>
            </a:fld>
          </a:p>
        </p:txBody>
      </p:sp>
      <p:sp>
        <p:nvSpPr>
          <p:cNvPr id="6" name="PlaceHolder 5"/>
          <p:cNvSpPr>
            <a:spLocks noGrp="1"/>
          </p:cNvSpPr>
          <p:nvPr>
            <p:ph type="dt" idx="1"/>
          </p:nvPr>
        </p:nvSpPr>
        <p:spPr/>
        <p:txBody>
          <a:bodyPr/>
          <a:p>
            <a:r>
              <a:rPr lang="en-US"/>
              <a:t/>
            </a: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8" name="PlaceHolder 1"/>
          <p:cNvSpPr>
            <a:spLocks noGrp="1"/>
          </p:cNvSpPr>
          <p:nvPr>
            <p:ph type="subTitle"/>
          </p:nvPr>
        </p:nvSpPr>
        <p:spPr>
          <a:xfrm>
            <a:off x="609480" y="274680"/>
            <a:ext cx="10972440" cy="529776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
        <p:nvSpPr>
          <p:cNvPr id="3" name="PlaceHolder 2"/>
          <p:cNvSpPr>
            <a:spLocks noGrp="1"/>
          </p:cNvSpPr>
          <p:nvPr>
            <p:ph type="ftr" idx="8"/>
          </p:nvPr>
        </p:nvSpPr>
        <p:spPr/>
        <p:txBody>
          <a:bodyPr/>
          <a:p>
            <a:r>
              <a:t>Footer</a:t>
            </a:r>
          </a:p>
        </p:txBody>
      </p:sp>
      <p:sp>
        <p:nvSpPr>
          <p:cNvPr id="4" name="PlaceHolder 3"/>
          <p:cNvSpPr>
            <a:spLocks noGrp="1"/>
          </p:cNvSpPr>
          <p:nvPr>
            <p:ph type="sldNum" idx="9"/>
          </p:nvPr>
        </p:nvSpPr>
        <p:spPr/>
        <p:txBody>
          <a:bodyPr/>
          <a:p>
            <a:fld id="{7D47659E-C420-4D00-ADB2-86212D6110F3}" type="slidenum">
              <a:t>&lt;#&gt;</a:t>
            </a:fld>
          </a:p>
        </p:txBody>
      </p:sp>
      <p:sp>
        <p:nvSpPr>
          <p:cNvPr id="5" name="PlaceHolder 4"/>
          <p:cNvSpPr>
            <a:spLocks noGrp="1"/>
          </p:cNvSpPr>
          <p:nvPr>
            <p:ph type="dt" idx="7"/>
          </p:nvPr>
        </p:nvSpPr>
        <p:spPr/>
        <p:txBody>
          <a:bodyPr/>
          <a:p>
            <a:r>
              <a:rPr lang="en-US"/>
              <a:t/>
            </a: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609480" y="274680"/>
            <a:ext cx="10972440" cy="1142640"/>
          </a:xfrm>
          <a:prstGeom prst="rect">
            <a:avLst/>
          </a:prstGeom>
          <a:noFill/>
          <a:ln w="0">
            <a:noFill/>
          </a:ln>
        </p:spPr>
        <p:txBody>
          <a:bodyPr lIns="0" rIns="0" tIns="0" bIns="0" anchor="ctr">
            <a:noAutofit/>
          </a:bodyPr>
          <a:p>
            <a:pPr indent="0">
              <a:buNone/>
            </a:pPr>
            <a:endParaRPr b="0" lang="en-US" sz="4400" spc="-1" strike="noStrike">
              <a:solidFill>
                <a:srgbClr val="000000"/>
              </a:solidFill>
              <a:latin typeface="Arial"/>
            </a:endParaRPr>
          </a:p>
        </p:txBody>
      </p:sp>
      <p:sp>
        <p:nvSpPr>
          <p:cNvPr id="100" name="PlaceHolder 2"/>
          <p:cNvSpPr>
            <a:spLocks noGrp="1"/>
          </p:cNvSpPr>
          <p:nvPr>
            <p:ph/>
          </p:nvPr>
        </p:nvSpPr>
        <p:spPr>
          <a:xfrm>
            <a:off x="609480" y="1600200"/>
            <a:ext cx="535428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1" name="PlaceHolder 3"/>
          <p:cNvSpPr>
            <a:spLocks noGrp="1"/>
          </p:cNvSpPr>
          <p:nvPr>
            <p:ph/>
          </p:nvPr>
        </p:nvSpPr>
        <p:spPr>
          <a:xfrm>
            <a:off x="6231960" y="1600200"/>
            <a:ext cx="5354280" cy="4525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2" name="PlaceHolder 4"/>
          <p:cNvSpPr>
            <a:spLocks noGrp="1"/>
          </p:cNvSpPr>
          <p:nvPr>
            <p:ph/>
          </p:nvPr>
        </p:nvSpPr>
        <p:spPr>
          <a:xfrm>
            <a:off x="609480" y="3964320"/>
            <a:ext cx="535428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 name="PlaceHolder 5"/>
          <p:cNvSpPr>
            <a:spLocks noGrp="1"/>
          </p:cNvSpPr>
          <p:nvPr>
            <p:ph type="ftr" idx="8"/>
          </p:nvPr>
        </p:nvSpPr>
        <p:spPr/>
        <p:txBody>
          <a:bodyPr/>
          <a:p>
            <a:r>
              <a:t>Footer</a:t>
            </a:r>
          </a:p>
        </p:txBody>
      </p:sp>
      <p:sp>
        <p:nvSpPr>
          <p:cNvPr id="7" name="PlaceHolder 6"/>
          <p:cNvSpPr>
            <a:spLocks noGrp="1"/>
          </p:cNvSpPr>
          <p:nvPr>
            <p:ph type="sldNum" idx="9"/>
          </p:nvPr>
        </p:nvSpPr>
        <p:spPr/>
        <p:txBody>
          <a:bodyPr/>
          <a:p>
            <a:fld id="{D551FC90-9555-43B7-9526-7B3CE7A47D2D}" type="slidenum">
              <a:t>&lt;#&gt;</a:t>
            </a:fld>
          </a:p>
        </p:txBody>
      </p:sp>
      <p:sp>
        <p:nvSpPr>
          <p:cNvPr id="8" name="PlaceHolder 7"/>
          <p:cNvSpPr>
            <a:spLocks noGrp="1"/>
          </p:cNvSpPr>
          <p:nvPr>
            <p:ph type="dt" idx="7"/>
          </p:nvPr>
        </p:nvSpPr>
        <p:spPr/>
        <p:txBody>
          <a:bodyPr/>
          <a:p>
            <a:r>
              <a:rPr lang="en-US"/>
              <a:t/>
            </a: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609480" y="274680"/>
            <a:ext cx="10972440" cy="1142640"/>
          </a:xfrm>
          <a:prstGeom prst="rect">
            <a:avLst/>
          </a:prstGeom>
          <a:noFill/>
          <a:ln w="0">
            <a:noFill/>
          </a:ln>
        </p:spPr>
        <p:txBody>
          <a:bodyPr lIns="0" rIns="0" tIns="0" bIns="0" anchor="ctr">
            <a:noAutofit/>
          </a:bodyPr>
          <a:p>
            <a:pPr indent="0">
              <a:buNone/>
            </a:pPr>
            <a:endParaRPr b="0" lang="en-US" sz="4400" spc="-1" strike="noStrike">
              <a:solidFill>
                <a:srgbClr val="000000"/>
              </a:solidFill>
              <a:latin typeface="Arial"/>
            </a:endParaRPr>
          </a:p>
        </p:txBody>
      </p:sp>
      <p:sp>
        <p:nvSpPr>
          <p:cNvPr id="104" name="PlaceHolder 2"/>
          <p:cNvSpPr>
            <a:spLocks noGrp="1"/>
          </p:cNvSpPr>
          <p:nvPr>
            <p:ph/>
          </p:nvPr>
        </p:nvSpPr>
        <p:spPr>
          <a:xfrm>
            <a:off x="609480" y="1600200"/>
            <a:ext cx="5354280" cy="4525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5" name="PlaceHolder 3"/>
          <p:cNvSpPr>
            <a:spLocks noGrp="1"/>
          </p:cNvSpPr>
          <p:nvPr>
            <p:ph/>
          </p:nvPr>
        </p:nvSpPr>
        <p:spPr>
          <a:xfrm>
            <a:off x="6231960" y="1600200"/>
            <a:ext cx="535428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6" name="PlaceHolder 4"/>
          <p:cNvSpPr>
            <a:spLocks noGrp="1"/>
          </p:cNvSpPr>
          <p:nvPr>
            <p:ph/>
          </p:nvPr>
        </p:nvSpPr>
        <p:spPr>
          <a:xfrm>
            <a:off x="6231960" y="3964320"/>
            <a:ext cx="535428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 name="PlaceHolder 5"/>
          <p:cNvSpPr>
            <a:spLocks noGrp="1"/>
          </p:cNvSpPr>
          <p:nvPr>
            <p:ph type="ftr" idx="8"/>
          </p:nvPr>
        </p:nvSpPr>
        <p:spPr/>
        <p:txBody>
          <a:bodyPr/>
          <a:p>
            <a:r>
              <a:t>Footer</a:t>
            </a:r>
          </a:p>
        </p:txBody>
      </p:sp>
      <p:sp>
        <p:nvSpPr>
          <p:cNvPr id="7" name="PlaceHolder 6"/>
          <p:cNvSpPr>
            <a:spLocks noGrp="1"/>
          </p:cNvSpPr>
          <p:nvPr>
            <p:ph type="sldNum" idx="9"/>
          </p:nvPr>
        </p:nvSpPr>
        <p:spPr/>
        <p:txBody>
          <a:bodyPr/>
          <a:p>
            <a:fld id="{A2203CB8-DB3F-4E38-960D-C7FCC1D8E536}" type="slidenum">
              <a:t>&lt;#&gt;</a:t>
            </a:fld>
          </a:p>
        </p:txBody>
      </p:sp>
      <p:sp>
        <p:nvSpPr>
          <p:cNvPr id="8" name="PlaceHolder 7"/>
          <p:cNvSpPr>
            <a:spLocks noGrp="1"/>
          </p:cNvSpPr>
          <p:nvPr>
            <p:ph type="dt" idx="7"/>
          </p:nvPr>
        </p:nvSpPr>
        <p:spPr/>
        <p:txBody>
          <a:bodyPr/>
          <a:p>
            <a:r>
              <a:rPr lang="en-US"/>
              <a:t/>
            </a: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609480" y="274680"/>
            <a:ext cx="10972440" cy="1142640"/>
          </a:xfrm>
          <a:prstGeom prst="rect">
            <a:avLst/>
          </a:prstGeom>
          <a:noFill/>
          <a:ln w="0">
            <a:noFill/>
          </a:ln>
        </p:spPr>
        <p:txBody>
          <a:bodyPr lIns="0" rIns="0" tIns="0" bIns="0" anchor="ctr">
            <a:noAutofit/>
          </a:bodyPr>
          <a:p>
            <a:pPr indent="0">
              <a:buNone/>
            </a:pPr>
            <a:endParaRPr b="0" lang="en-US" sz="4400" spc="-1" strike="noStrike">
              <a:solidFill>
                <a:srgbClr val="000000"/>
              </a:solidFill>
              <a:latin typeface="Arial"/>
            </a:endParaRPr>
          </a:p>
        </p:txBody>
      </p:sp>
      <p:sp>
        <p:nvSpPr>
          <p:cNvPr id="108" name="PlaceHolder 2"/>
          <p:cNvSpPr>
            <a:spLocks noGrp="1"/>
          </p:cNvSpPr>
          <p:nvPr>
            <p:ph/>
          </p:nvPr>
        </p:nvSpPr>
        <p:spPr>
          <a:xfrm>
            <a:off x="609480" y="1600200"/>
            <a:ext cx="535428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9" name="PlaceHolder 3"/>
          <p:cNvSpPr>
            <a:spLocks noGrp="1"/>
          </p:cNvSpPr>
          <p:nvPr>
            <p:ph/>
          </p:nvPr>
        </p:nvSpPr>
        <p:spPr>
          <a:xfrm>
            <a:off x="6231960" y="1600200"/>
            <a:ext cx="535428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0" name="PlaceHolder 4"/>
          <p:cNvSpPr>
            <a:spLocks noGrp="1"/>
          </p:cNvSpPr>
          <p:nvPr>
            <p:ph/>
          </p:nvPr>
        </p:nvSpPr>
        <p:spPr>
          <a:xfrm>
            <a:off x="609480" y="3964320"/>
            <a:ext cx="1097244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 name="PlaceHolder 5"/>
          <p:cNvSpPr>
            <a:spLocks noGrp="1"/>
          </p:cNvSpPr>
          <p:nvPr>
            <p:ph type="ftr" idx="8"/>
          </p:nvPr>
        </p:nvSpPr>
        <p:spPr/>
        <p:txBody>
          <a:bodyPr/>
          <a:p>
            <a:r>
              <a:t>Footer</a:t>
            </a:r>
          </a:p>
        </p:txBody>
      </p:sp>
      <p:sp>
        <p:nvSpPr>
          <p:cNvPr id="7" name="PlaceHolder 6"/>
          <p:cNvSpPr>
            <a:spLocks noGrp="1"/>
          </p:cNvSpPr>
          <p:nvPr>
            <p:ph type="sldNum" idx="9"/>
          </p:nvPr>
        </p:nvSpPr>
        <p:spPr/>
        <p:txBody>
          <a:bodyPr/>
          <a:p>
            <a:fld id="{A31AAE56-171E-472F-B7B0-F04B0EA8B24B}" type="slidenum">
              <a:t>&lt;#&gt;</a:t>
            </a:fld>
          </a:p>
        </p:txBody>
      </p:sp>
      <p:sp>
        <p:nvSpPr>
          <p:cNvPr id="8" name="PlaceHolder 7"/>
          <p:cNvSpPr>
            <a:spLocks noGrp="1"/>
          </p:cNvSpPr>
          <p:nvPr>
            <p:ph type="dt" idx="7"/>
          </p:nvPr>
        </p:nvSpPr>
        <p:spPr/>
        <p:txBody>
          <a:bodyPr/>
          <a:p>
            <a:r>
              <a:rPr lang="en-US"/>
              <a:t/>
            </a: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609480" y="274680"/>
            <a:ext cx="10972440" cy="1142640"/>
          </a:xfrm>
          <a:prstGeom prst="rect">
            <a:avLst/>
          </a:prstGeom>
          <a:noFill/>
          <a:ln w="0">
            <a:noFill/>
          </a:ln>
        </p:spPr>
        <p:txBody>
          <a:bodyPr lIns="0" rIns="0" tIns="0" bIns="0" anchor="ctr">
            <a:noAutofit/>
          </a:bodyPr>
          <a:p>
            <a:pPr indent="0">
              <a:buNone/>
            </a:pPr>
            <a:endParaRPr b="0" lang="en-US" sz="4400" spc="-1" strike="noStrike">
              <a:solidFill>
                <a:srgbClr val="000000"/>
              </a:solidFill>
              <a:latin typeface="Arial"/>
            </a:endParaRPr>
          </a:p>
        </p:txBody>
      </p:sp>
      <p:sp>
        <p:nvSpPr>
          <p:cNvPr id="112" name="PlaceHolder 2"/>
          <p:cNvSpPr>
            <a:spLocks noGrp="1"/>
          </p:cNvSpPr>
          <p:nvPr>
            <p:ph/>
          </p:nvPr>
        </p:nvSpPr>
        <p:spPr>
          <a:xfrm>
            <a:off x="609480" y="1600200"/>
            <a:ext cx="1097244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609480" y="3964320"/>
            <a:ext cx="1097244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5" name="PlaceHolder 4"/>
          <p:cNvSpPr>
            <a:spLocks noGrp="1"/>
          </p:cNvSpPr>
          <p:nvPr>
            <p:ph type="ftr" idx="8"/>
          </p:nvPr>
        </p:nvSpPr>
        <p:spPr/>
        <p:txBody>
          <a:bodyPr/>
          <a:p>
            <a:r>
              <a:t>Footer</a:t>
            </a:r>
          </a:p>
        </p:txBody>
      </p:sp>
      <p:sp>
        <p:nvSpPr>
          <p:cNvPr id="6" name="PlaceHolder 5"/>
          <p:cNvSpPr>
            <a:spLocks noGrp="1"/>
          </p:cNvSpPr>
          <p:nvPr>
            <p:ph type="sldNum" idx="9"/>
          </p:nvPr>
        </p:nvSpPr>
        <p:spPr/>
        <p:txBody>
          <a:bodyPr/>
          <a:p>
            <a:fld id="{5738C269-1D29-4A7C-9898-06528E4AAB79}" type="slidenum">
              <a:t>&lt;#&gt;</a:t>
            </a:fld>
          </a:p>
        </p:txBody>
      </p:sp>
      <p:sp>
        <p:nvSpPr>
          <p:cNvPr id="7" name="PlaceHolder 6"/>
          <p:cNvSpPr>
            <a:spLocks noGrp="1"/>
          </p:cNvSpPr>
          <p:nvPr>
            <p:ph type="dt" idx="7"/>
          </p:nvPr>
        </p:nvSpPr>
        <p:spPr/>
        <p:txBody>
          <a:bodyPr/>
          <a:p>
            <a:r>
              <a:rPr lang="en-US"/>
              <a:t/>
            </a: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609480" y="274680"/>
            <a:ext cx="10972440" cy="1142640"/>
          </a:xfrm>
          <a:prstGeom prst="rect">
            <a:avLst/>
          </a:prstGeom>
          <a:noFill/>
          <a:ln w="0">
            <a:noFill/>
          </a:ln>
        </p:spPr>
        <p:txBody>
          <a:bodyPr lIns="0" rIns="0" tIns="0" bIns="0" anchor="ctr">
            <a:noAutofit/>
          </a:bodyPr>
          <a:p>
            <a:pPr indent="0">
              <a:buNone/>
            </a:pPr>
            <a:endParaRPr b="0" lang="en-US" sz="4400" spc="-1" strike="noStrike">
              <a:solidFill>
                <a:srgbClr val="000000"/>
              </a:solidFill>
              <a:latin typeface="Arial"/>
            </a:endParaRPr>
          </a:p>
        </p:txBody>
      </p:sp>
      <p:sp>
        <p:nvSpPr>
          <p:cNvPr id="115" name="PlaceHolder 2"/>
          <p:cNvSpPr>
            <a:spLocks noGrp="1"/>
          </p:cNvSpPr>
          <p:nvPr>
            <p:ph/>
          </p:nvPr>
        </p:nvSpPr>
        <p:spPr>
          <a:xfrm>
            <a:off x="609480" y="1600200"/>
            <a:ext cx="535428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6" name="PlaceHolder 3"/>
          <p:cNvSpPr>
            <a:spLocks noGrp="1"/>
          </p:cNvSpPr>
          <p:nvPr>
            <p:ph/>
          </p:nvPr>
        </p:nvSpPr>
        <p:spPr>
          <a:xfrm>
            <a:off x="6231960" y="1600200"/>
            <a:ext cx="535428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4"/>
          <p:cNvSpPr>
            <a:spLocks noGrp="1"/>
          </p:cNvSpPr>
          <p:nvPr>
            <p:ph/>
          </p:nvPr>
        </p:nvSpPr>
        <p:spPr>
          <a:xfrm>
            <a:off x="609480" y="3964320"/>
            <a:ext cx="535428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5"/>
          <p:cNvSpPr>
            <a:spLocks noGrp="1"/>
          </p:cNvSpPr>
          <p:nvPr>
            <p:ph/>
          </p:nvPr>
        </p:nvSpPr>
        <p:spPr>
          <a:xfrm>
            <a:off x="6231960" y="3964320"/>
            <a:ext cx="535428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 name="PlaceHolder 6"/>
          <p:cNvSpPr>
            <a:spLocks noGrp="1"/>
          </p:cNvSpPr>
          <p:nvPr>
            <p:ph type="ftr" idx="8"/>
          </p:nvPr>
        </p:nvSpPr>
        <p:spPr/>
        <p:txBody>
          <a:bodyPr/>
          <a:p>
            <a:r>
              <a:t>Footer</a:t>
            </a:r>
          </a:p>
        </p:txBody>
      </p:sp>
      <p:sp>
        <p:nvSpPr>
          <p:cNvPr id="8" name="PlaceHolder 7"/>
          <p:cNvSpPr>
            <a:spLocks noGrp="1"/>
          </p:cNvSpPr>
          <p:nvPr>
            <p:ph type="sldNum" idx="9"/>
          </p:nvPr>
        </p:nvSpPr>
        <p:spPr/>
        <p:txBody>
          <a:bodyPr/>
          <a:p>
            <a:fld id="{56209FB9-2FC6-4826-AFEF-3D9E5C0446B7}" type="slidenum">
              <a:t>&lt;#&gt;</a:t>
            </a:fld>
          </a:p>
        </p:txBody>
      </p:sp>
      <p:sp>
        <p:nvSpPr>
          <p:cNvPr id="9" name="PlaceHolder 8"/>
          <p:cNvSpPr>
            <a:spLocks noGrp="1"/>
          </p:cNvSpPr>
          <p:nvPr>
            <p:ph type="dt" idx="7"/>
          </p:nvPr>
        </p:nvSpPr>
        <p:spPr/>
        <p:txBody>
          <a:bodyPr/>
          <a:p>
            <a:r>
              <a:rPr lang="en-US"/>
              <a:t/>
            </a: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609480" y="274680"/>
            <a:ext cx="10972440" cy="1142640"/>
          </a:xfrm>
          <a:prstGeom prst="rect">
            <a:avLst/>
          </a:prstGeom>
          <a:noFill/>
          <a:ln w="0">
            <a:noFill/>
          </a:ln>
        </p:spPr>
        <p:txBody>
          <a:bodyPr lIns="0" rIns="0" tIns="0" bIns="0" anchor="ctr">
            <a:noAutofit/>
          </a:bodyPr>
          <a:p>
            <a:pPr indent="0">
              <a:buNone/>
            </a:pPr>
            <a:endParaRPr b="0" lang="en-US" sz="4400" spc="-1" strike="noStrike">
              <a:solidFill>
                <a:srgbClr val="000000"/>
              </a:solidFill>
              <a:latin typeface="Arial"/>
            </a:endParaRPr>
          </a:p>
        </p:txBody>
      </p:sp>
      <p:sp>
        <p:nvSpPr>
          <p:cNvPr id="120" name="PlaceHolder 2"/>
          <p:cNvSpPr>
            <a:spLocks noGrp="1"/>
          </p:cNvSpPr>
          <p:nvPr>
            <p:ph/>
          </p:nvPr>
        </p:nvSpPr>
        <p:spPr>
          <a:xfrm>
            <a:off x="609480" y="1600200"/>
            <a:ext cx="353304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4319640" y="1600200"/>
            <a:ext cx="353304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8029800" y="1600200"/>
            <a:ext cx="353304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3" name="PlaceHolder 5"/>
          <p:cNvSpPr>
            <a:spLocks noGrp="1"/>
          </p:cNvSpPr>
          <p:nvPr>
            <p:ph/>
          </p:nvPr>
        </p:nvSpPr>
        <p:spPr>
          <a:xfrm>
            <a:off x="609480" y="3964320"/>
            <a:ext cx="353304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4" name="PlaceHolder 6"/>
          <p:cNvSpPr>
            <a:spLocks noGrp="1"/>
          </p:cNvSpPr>
          <p:nvPr>
            <p:ph/>
          </p:nvPr>
        </p:nvSpPr>
        <p:spPr>
          <a:xfrm>
            <a:off x="4319640" y="3964320"/>
            <a:ext cx="353304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7"/>
          <p:cNvSpPr>
            <a:spLocks noGrp="1"/>
          </p:cNvSpPr>
          <p:nvPr>
            <p:ph/>
          </p:nvPr>
        </p:nvSpPr>
        <p:spPr>
          <a:xfrm>
            <a:off x="8029800" y="3964320"/>
            <a:ext cx="353304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 name="PlaceHolder 8"/>
          <p:cNvSpPr>
            <a:spLocks noGrp="1"/>
          </p:cNvSpPr>
          <p:nvPr>
            <p:ph type="ftr" idx="8"/>
          </p:nvPr>
        </p:nvSpPr>
        <p:spPr/>
        <p:txBody>
          <a:bodyPr/>
          <a:p>
            <a:r>
              <a:t>Footer</a:t>
            </a:r>
          </a:p>
        </p:txBody>
      </p:sp>
      <p:sp>
        <p:nvSpPr>
          <p:cNvPr id="10" name="PlaceHolder 9"/>
          <p:cNvSpPr>
            <a:spLocks noGrp="1"/>
          </p:cNvSpPr>
          <p:nvPr>
            <p:ph type="sldNum" idx="9"/>
          </p:nvPr>
        </p:nvSpPr>
        <p:spPr/>
        <p:txBody>
          <a:bodyPr/>
          <a:p>
            <a:fld id="{8A7688E4-D75A-4ABF-9767-9EEC54D36CF1}" type="slidenum">
              <a:t>&lt;#&gt;</a:t>
            </a:fld>
          </a:p>
        </p:txBody>
      </p:sp>
      <p:sp>
        <p:nvSpPr>
          <p:cNvPr id="11" name="PlaceHolder 10"/>
          <p:cNvSpPr>
            <a:spLocks noGrp="1"/>
          </p:cNvSpPr>
          <p:nvPr>
            <p:ph type="dt" idx="7"/>
          </p:nvPr>
        </p:nvSpPr>
        <p:spPr/>
        <p:txBody>
          <a:bodyPr/>
          <a:p>
            <a:r>
              <a:rPr lang="en-U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4680"/>
            <a:ext cx="10972440" cy="1142640"/>
          </a:xfrm>
          <a:prstGeom prst="rect">
            <a:avLst/>
          </a:prstGeom>
          <a:noFill/>
          <a:ln w="0">
            <a:noFill/>
          </a:ln>
        </p:spPr>
        <p:txBody>
          <a:bodyPr lIns="0" rIns="0" tIns="0" bIns="0" anchor="ctr">
            <a:noAutofit/>
          </a:bodyPr>
          <a:p>
            <a:pPr indent="0">
              <a:buNone/>
            </a:pPr>
            <a:endParaRPr b="0" lang="en-US" sz="4400" spc="-1" strike="noStrike">
              <a:solidFill>
                <a:srgbClr val="000000"/>
              </a:solidFill>
              <a:latin typeface="Arial"/>
            </a:endParaRPr>
          </a:p>
        </p:txBody>
      </p:sp>
      <p:sp>
        <p:nvSpPr>
          <p:cNvPr id="10" name="PlaceHolder 2"/>
          <p:cNvSpPr>
            <a:spLocks noGrp="1"/>
          </p:cNvSpPr>
          <p:nvPr>
            <p:ph/>
          </p:nvPr>
        </p:nvSpPr>
        <p:spPr>
          <a:xfrm>
            <a:off x="609480" y="1600200"/>
            <a:ext cx="5354280" cy="4525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 name="PlaceHolder 3"/>
          <p:cNvSpPr>
            <a:spLocks noGrp="1"/>
          </p:cNvSpPr>
          <p:nvPr>
            <p:ph/>
          </p:nvPr>
        </p:nvSpPr>
        <p:spPr>
          <a:xfrm>
            <a:off x="6231960" y="1600200"/>
            <a:ext cx="5354280" cy="4525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AF095325-EB21-4A20-80DE-C09C8FCC8499}" type="slidenum">
              <a:t>&lt;#&gt;</a:t>
            </a:fld>
          </a:p>
        </p:txBody>
      </p:sp>
      <p:sp>
        <p:nvSpPr>
          <p:cNvPr id="7" name="PlaceHolder 6"/>
          <p:cNvSpPr>
            <a:spLocks noGrp="1"/>
          </p:cNvSpPr>
          <p:nvPr>
            <p:ph type="dt" idx="1"/>
          </p:nvPr>
        </p:nvSpPr>
        <p:spPr/>
        <p:txBody>
          <a:bodyPr/>
          <a:p>
            <a:r>
              <a:rPr lang="en-U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609480" y="274680"/>
            <a:ext cx="10972440" cy="1142640"/>
          </a:xfrm>
          <a:prstGeom prst="rect">
            <a:avLst/>
          </a:prstGeom>
          <a:noFill/>
          <a:ln w="0">
            <a:noFill/>
          </a:ln>
        </p:spPr>
        <p:txBody>
          <a:bodyPr lIns="0" rIns="0" tIns="0" bIns="0" anchor="ctr">
            <a:noAutofit/>
          </a:bodyPr>
          <a:p>
            <a:pPr indent="0">
              <a:buNone/>
            </a:pPr>
            <a:endParaRPr b="0" lang="en-US" sz="4400" spc="-1" strike="noStrike">
              <a:solidFill>
                <a:srgbClr val="000000"/>
              </a:solidFill>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5D6EA7DA-58BF-4CB0-BB52-8B0D2267975E}" type="slidenum">
              <a:t>&lt;#&gt;</a:t>
            </a:fld>
          </a:p>
        </p:txBody>
      </p:sp>
      <p:sp>
        <p:nvSpPr>
          <p:cNvPr id="5" name="PlaceHolder 4"/>
          <p:cNvSpPr>
            <a:spLocks noGrp="1"/>
          </p:cNvSpPr>
          <p:nvPr>
            <p:ph type="dt" idx="1"/>
          </p:nvPr>
        </p:nvSpPr>
        <p:spPr/>
        <p:txBody>
          <a:bodyPr/>
          <a:p>
            <a:r>
              <a:rPr lang="en-U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609480" y="274680"/>
            <a:ext cx="10972440" cy="529776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D4574001-42F4-4ECA-8AC6-FC4CAB54D8CD}" type="slidenum">
              <a:t>&lt;#&gt;</a:t>
            </a:fld>
          </a:p>
        </p:txBody>
      </p:sp>
      <p:sp>
        <p:nvSpPr>
          <p:cNvPr id="5" name="PlaceHolder 4"/>
          <p:cNvSpPr>
            <a:spLocks noGrp="1"/>
          </p:cNvSpPr>
          <p:nvPr>
            <p:ph type="dt" idx="1"/>
          </p:nvPr>
        </p:nvSpPr>
        <p:spPr/>
        <p:txBody>
          <a:bodyPr/>
          <a:p>
            <a:r>
              <a:rPr lang="en-U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609480" y="274680"/>
            <a:ext cx="10972440" cy="1142640"/>
          </a:xfrm>
          <a:prstGeom prst="rect">
            <a:avLst/>
          </a:prstGeom>
          <a:noFill/>
          <a:ln w="0">
            <a:noFill/>
          </a:ln>
        </p:spPr>
        <p:txBody>
          <a:bodyPr lIns="0" rIns="0" tIns="0" bIns="0" anchor="ctr">
            <a:noAutofit/>
          </a:bodyPr>
          <a:p>
            <a:pPr indent="0">
              <a:buNone/>
            </a:pPr>
            <a:endParaRPr b="0" lang="en-US" sz="4400" spc="-1" strike="noStrike">
              <a:solidFill>
                <a:srgbClr val="000000"/>
              </a:solidFill>
              <a:latin typeface="Arial"/>
            </a:endParaRPr>
          </a:p>
        </p:txBody>
      </p:sp>
      <p:sp>
        <p:nvSpPr>
          <p:cNvPr id="15" name="PlaceHolder 2"/>
          <p:cNvSpPr>
            <a:spLocks noGrp="1"/>
          </p:cNvSpPr>
          <p:nvPr>
            <p:ph/>
          </p:nvPr>
        </p:nvSpPr>
        <p:spPr>
          <a:xfrm>
            <a:off x="609480" y="1600200"/>
            <a:ext cx="535428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6231960" y="1600200"/>
            <a:ext cx="5354280" cy="4525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 name="PlaceHolder 4"/>
          <p:cNvSpPr>
            <a:spLocks noGrp="1"/>
          </p:cNvSpPr>
          <p:nvPr>
            <p:ph/>
          </p:nvPr>
        </p:nvSpPr>
        <p:spPr>
          <a:xfrm>
            <a:off x="609480" y="3964320"/>
            <a:ext cx="535428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09149B1D-4136-4728-91A9-AFB6AF8343F9}" type="slidenum">
              <a:t>&lt;#&gt;</a:t>
            </a:fld>
          </a:p>
        </p:txBody>
      </p:sp>
      <p:sp>
        <p:nvSpPr>
          <p:cNvPr id="8" name="PlaceHolder 7"/>
          <p:cNvSpPr>
            <a:spLocks noGrp="1"/>
          </p:cNvSpPr>
          <p:nvPr>
            <p:ph type="dt" idx="1"/>
          </p:nvPr>
        </p:nvSpPr>
        <p:spPr/>
        <p:txBody>
          <a:bodyPr/>
          <a:p>
            <a:r>
              <a:rPr lang="en-U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09480" y="274680"/>
            <a:ext cx="10972440" cy="1142640"/>
          </a:xfrm>
          <a:prstGeom prst="rect">
            <a:avLst/>
          </a:prstGeom>
          <a:noFill/>
          <a:ln w="0">
            <a:noFill/>
          </a:ln>
        </p:spPr>
        <p:txBody>
          <a:bodyPr lIns="0" rIns="0" tIns="0" bIns="0" anchor="ctr">
            <a:noAutofit/>
          </a:bodyPr>
          <a:p>
            <a:pPr indent="0">
              <a:buNone/>
            </a:pPr>
            <a:endParaRPr b="0" lang="en-US" sz="4400" spc="-1" strike="noStrike">
              <a:solidFill>
                <a:srgbClr val="000000"/>
              </a:solidFill>
              <a:latin typeface="Arial"/>
            </a:endParaRPr>
          </a:p>
        </p:txBody>
      </p:sp>
      <p:sp>
        <p:nvSpPr>
          <p:cNvPr id="19" name="PlaceHolder 2"/>
          <p:cNvSpPr>
            <a:spLocks noGrp="1"/>
          </p:cNvSpPr>
          <p:nvPr>
            <p:ph/>
          </p:nvPr>
        </p:nvSpPr>
        <p:spPr>
          <a:xfrm>
            <a:off x="609480" y="1600200"/>
            <a:ext cx="5354280" cy="4525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 name="PlaceHolder 3"/>
          <p:cNvSpPr>
            <a:spLocks noGrp="1"/>
          </p:cNvSpPr>
          <p:nvPr>
            <p:ph/>
          </p:nvPr>
        </p:nvSpPr>
        <p:spPr>
          <a:xfrm>
            <a:off x="6231960" y="1600200"/>
            <a:ext cx="535428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4"/>
          <p:cNvSpPr>
            <a:spLocks noGrp="1"/>
          </p:cNvSpPr>
          <p:nvPr>
            <p:ph/>
          </p:nvPr>
        </p:nvSpPr>
        <p:spPr>
          <a:xfrm>
            <a:off x="6231960" y="3964320"/>
            <a:ext cx="535428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B4992D64-8365-4474-A036-6ACB67B640C4}" type="slidenum">
              <a:t>&lt;#&gt;</a:t>
            </a:fld>
          </a:p>
        </p:txBody>
      </p:sp>
      <p:sp>
        <p:nvSpPr>
          <p:cNvPr id="8" name="PlaceHolder 7"/>
          <p:cNvSpPr>
            <a:spLocks noGrp="1"/>
          </p:cNvSpPr>
          <p:nvPr>
            <p:ph type="dt" idx="1"/>
          </p:nvPr>
        </p:nvSpPr>
        <p:spPr/>
        <p:txBody>
          <a:bodyPr/>
          <a:p>
            <a:r>
              <a:rPr lang="en-U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09480" y="274680"/>
            <a:ext cx="10972440" cy="1142640"/>
          </a:xfrm>
          <a:prstGeom prst="rect">
            <a:avLst/>
          </a:prstGeom>
          <a:noFill/>
          <a:ln w="0">
            <a:noFill/>
          </a:ln>
        </p:spPr>
        <p:txBody>
          <a:bodyPr lIns="0" rIns="0" tIns="0" bIns="0" anchor="ctr">
            <a:noAutofit/>
          </a:bodyPr>
          <a:p>
            <a:pPr indent="0">
              <a:buNone/>
            </a:pPr>
            <a:endParaRPr b="0" lang="en-US" sz="4400" spc="-1" strike="noStrike">
              <a:solidFill>
                <a:srgbClr val="000000"/>
              </a:solidFill>
              <a:latin typeface="Arial"/>
            </a:endParaRPr>
          </a:p>
        </p:txBody>
      </p:sp>
      <p:sp>
        <p:nvSpPr>
          <p:cNvPr id="23" name="PlaceHolder 2"/>
          <p:cNvSpPr>
            <a:spLocks noGrp="1"/>
          </p:cNvSpPr>
          <p:nvPr>
            <p:ph/>
          </p:nvPr>
        </p:nvSpPr>
        <p:spPr>
          <a:xfrm>
            <a:off x="609480" y="1600200"/>
            <a:ext cx="535428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4" name="PlaceHolder 3"/>
          <p:cNvSpPr>
            <a:spLocks noGrp="1"/>
          </p:cNvSpPr>
          <p:nvPr>
            <p:ph/>
          </p:nvPr>
        </p:nvSpPr>
        <p:spPr>
          <a:xfrm>
            <a:off x="6231960" y="1600200"/>
            <a:ext cx="535428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4"/>
          <p:cNvSpPr>
            <a:spLocks noGrp="1"/>
          </p:cNvSpPr>
          <p:nvPr>
            <p:ph/>
          </p:nvPr>
        </p:nvSpPr>
        <p:spPr>
          <a:xfrm>
            <a:off x="609480" y="3964320"/>
            <a:ext cx="10972440" cy="215856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2BB25D44-81E7-4296-B28E-2CC404BB98BA}" type="slidenum">
              <a:t>&lt;#&gt;</a:t>
            </a:fld>
          </a:p>
        </p:txBody>
      </p:sp>
      <p:sp>
        <p:nvSpPr>
          <p:cNvPr id="8" name="PlaceHolder 7"/>
          <p:cNvSpPr>
            <a:spLocks noGrp="1"/>
          </p:cNvSpPr>
          <p:nvPr>
            <p:ph type="dt" idx="1"/>
          </p:nvPr>
        </p:nvSpPr>
        <p:spPr/>
        <p:txBody>
          <a:bodyPr/>
          <a:p>
            <a:r>
              <a:rPr lang="en-U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1.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image" Target="../media/image1.png"/><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 Id="rId11" Type="http://schemas.openxmlformats.org/officeDocument/2006/relationships/slideLayout" Target="../slideLayouts/slideLayout33.xml"/><Relationship Id="rId12" Type="http://schemas.openxmlformats.org/officeDocument/2006/relationships/slideLayout" Target="../slideLayouts/slideLayout34.xml"/><Relationship Id="rId13" Type="http://schemas.openxmlformats.org/officeDocument/2006/relationships/slideLayout" Target="../slideLayouts/slideLayout35.xml"/><Relationship Id="rId14"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0" name="PlaceHolder 1"/>
          <p:cNvSpPr>
            <a:spLocks noGrp="1"/>
          </p:cNvSpPr>
          <p:nvPr>
            <p:ph type="dt" idx="1"/>
          </p:nvPr>
        </p:nvSpPr>
        <p:spPr>
          <a:xfrm>
            <a:off x="609480" y="6245280"/>
            <a:ext cx="2844360" cy="475920"/>
          </a:xfrm>
          <a:prstGeom prst="rect">
            <a:avLst/>
          </a:prstGeom>
          <a:noFill/>
          <a:ln w="0">
            <a:noFill/>
          </a:ln>
        </p:spPr>
        <p:txBody>
          <a:bodyPr numCol="1" spcCol="0" anchor="t">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1" name="PlaceHolder 2"/>
          <p:cNvSpPr>
            <a:spLocks noGrp="1"/>
          </p:cNvSpPr>
          <p:nvPr>
            <p:ph type="ftr" idx="2"/>
          </p:nvPr>
        </p:nvSpPr>
        <p:spPr>
          <a:xfrm>
            <a:off x="4165560" y="6245280"/>
            <a:ext cx="3860280" cy="475920"/>
          </a:xfrm>
          <a:prstGeom prst="rect">
            <a:avLst/>
          </a:prstGeom>
          <a:noFill/>
          <a:ln w="0">
            <a:noFill/>
          </a:ln>
        </p:spPr>
        <p:txBody>
          <a:bodyPr numCol="1" spcCol="0" anchor="t">
            <a:noAutofit/>
          </a:bodyPr>
          <a:lstStyle>
            <a:lvl1pPr indent="0" algn="ctr">
              <a:buNone/>
              <a:defRPr b="0" lang="en-US" sz="1400" spc="-1" strike="noStrike">
                <a:solidFill>
                  <a:srgbClr val="000000"/>
                </a:solidFill>
                <a:latin typeface="Times New Roman"/>
              </a:defRPr>
            </a:lvl1pPr>
          </a:lstStyle>
          <a:p>
            <a:pPr indent="0" algn="ctr">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2" name="PlaceHolder 3"/>
          <p:cNvSpPr>
            <a:spLocks noGrp="1"/>
          </p:cNvSpPr>
          <p:nvPr>
            <p:ph type="sldNum" idx="3"/>
          </p:nvPr>
        </p:nvSpPr>
        <p:spPr>
          <a:xfrm>
            <a:off x="8737560" y="6245280"/>
            <a:ext cx="2844360" cy="475920"/>
          </a:xfrm>
          <a:prstGeom prst="rect">
            <a:avLst/>
          </a:prstGeom>
          <a:noFill/>
          <a:ln w="0">
            <a:noFill/>
          </a:ln>
        </p:spPr>
        <p:txBody>
          <a:bodyPr numCol="1" spcCol="0" anchor="t">
            <a:noAutofit/>
          </a:bodyPr>
          <a:lstStyle>
            <a:lvl1pPr indent="0" algn="r">
              <a:lnSpc>
                <a:spcPct val="100000"/>
              </a:lnSpc>
              <a:buNone/>
              <a:defRPr b="0" lang="en-US" sz="1400" spc="-1" strike="noStrike">
                <a:solidFill>
                  <a:srgbClr val="000000"/>
                </a:solidFill>
                <a:latin typeface="Arial"/>
                <a:ea typeface="ＭＳ Ｐゴシック"/>
              </a:defRPr>
            </a:lvl1pPr>
          </a:lstStyle>
          <a:p>
            <a:pPr indent="0" algn="r">
              <a:lnSpc>
                <a:spcPct val="100000"/>
              </a:lnSpc>
              <a:buNone/>
            </a:pPr>
            <a:fld id="{1891B9DA-FB2B-4960-A050-5F6824691AB1}" type="slidenum">
              <a:rPr b="0" lang="en-US" sz="1400" spc="-1" strike="noStrike">
                <a:solidFill>
                  <a:srgbClr val="000000"/>
                </a:solidFill>
                <a:latin typeface="Arial"/>
                <a:ea typeface="ＭＳ Ｐゴシック"/>
              </a:rPr>
              <a:t>&lt;number&gt;</a:t>
            </a:fld>
            <a:endParaRPr b="0" lang="en-US" sz="1400" spc="-1" strike="noStrike">
              <a:solidFill>
                <a:srgbClr val="000000"/>
              </a:solidFill>
              <a:latin typeface="Times New Roman"/>
            </a:endParaRPr>
          </a:p>
        </p:txBody>
      </p:sp>
      <p:sp>
        <p:nvSpPr>
          <p:cNvPr id="3" name="PlaceHolder 4"/>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400" spc="-1" strike="noStrike">
                <a:solidFill>
                  <a:srgbClr val="000000"/>
                </a:solidFill>
                <a:latin typeface="Arial"/>
              </a:rPr>
              <a:t>Second Outline Level</a:t>
            </a:r>
            <a:endParaRPr b="0" lang="en-US" sz="24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000" spc="-1" strike="noStrike">
                <a:solidFill>
                  <a:srgbClr val="000000"/>
                </a:solidFill>
                <a:latin typeface="Arial"/>
              </a:rPr>
              <a:t>Third Outline Level</a:t>
            </a:r>
            <a:endParaRPr b="0" lang="en-US" sz="20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609480" y="274680"/>
            <a:ext cx="10972440" cy="1142640"/>
          </a:xfrm>
          <a:prstGeom prst="rect">
            <a:avLst/>
          </a:prstGeom>
          <a:noFill/>
          <a:ln w="0">
            <a:noFill/>
          </a:ln>
        </p:spPr>
        <p:txBody>
          <a:bodyPr numCol="1" spcCol="0" anchor="ctr">
            <a:noAutofit/>
          </a:bodyPr>
          <a:p>
            <a:pPr indent="0" algn="ctr">
              <a:lnSpc>
                <a:spcPct val="100000"/>
              </a:lnSpc>
              <a:buNone/>
            </a:pPr>
            <a:r>
              <a:rPr b="0" lang="en-US" sz="4400" spc="-1" strike="noStrike">
                <a:solidFill>
                  <a:srgbClr val="000000"/>
                </a:solidFill>
                <a:latin typeface="Arial"/>
                <a:ea typeface="ＭＳ Ｐゴシック"/>
              </a:rPr>
              <a:t>Click to edit Master title style</a:t>
            </a:r>
            <a:endParaRPr b="0" lang="en-US" sz="4400" spc="-1" strike="noStrike">
              <a:solidFill>
                <a:srgbClr val="000000"/>
              </a:solidFill>
              <a:latin typeface="Arial"/>
            </a:endParaRPr>
          </a:p>
        </p:txBody>
      </p:sp>
      <p:sp>
        <p:nvSpPr>
          <p:cNvPr id="42" name="PlaceHolder 2"/>
          <p:cNvSpPr>
            <a:spLocks noGrp="1"/>
          </p:cNvSpPr>
          <p:nvPr>
            <p:ph type="body"/>
          </p:nvPr>
        </p:nvSpPr>
        <p:spPr>
          <a:xfrm>
            <a:off x="609480" y="1600200"/>
            <a:ext cx="10972440" cy="4525560"/>
          </a:xfrm>
          <a:prstGeom prst="rect">
            <a:avLst/>
          </a:prstGeom>
          <a:noFill/>
          <a:ln w="0">
            <a:noFill/>
          </a:ln>
        </p:spPr>
        <p:txBody>
          <a:bodyPr numCol="1" spcCol="0" anchor="t">
            <a:noAutofit/>
          </a:bodyPr>
          <a:p>
            <a:pPr marL="343080" indent="-343080">
              <a:lnSpc>
                <a:spcPct val="100000"/>
              </a:lnSpc>
              <a:spcBef>
                <a:spcPts val="641"/>
              </a:spcBef>
              <a:buClr>
                <a:srgbClr val="000000"/>
              </a:buClr>
              <a:buFont typeface="Symbol" charset="2"/>
              <a:buChar char=""/>
            </a:pPr>
            <a:r>
              <a:rPr b="0" lang="en-US" sz="3200" spc="-1" strike="noStrike">
                <a:solidFill>
                  <a:srgbClr val="000000"/>
                </a:solidFill>
                <a:latin typeface="Arial"/>
                <a:ea typeface="ＭＳ Ｐゴシック"/>
              </a:rPr>
              <a:t>Click to edit Master text styles</a:t>
            </a:r>
            <a:endParaRPr b="0" lang="en-US" sz="3200" spc="-1" strike="noStrike">
              <a:solidFill>
                <a:srgbClr val="000000"/>
              </a:solidFill>
              <a:latin typeface="Arial"/>
            </a:endParaRPr>
          </a:p>
          <a:p>
            <a:pPr lvl="1" marL="743040" indent="-285840">
              <a:lnSpc>
                <a:spcPct val="100000"/>
              </a:lnSpc>
              <a:spcBef>
                <a:spcPts val="561"/>
              </a:spcBef>
              <a:buClr>
                <a:srgbClr val="000000"/>
              </a:buClr>
              <a:buFont typeface="Symbol" charset="2"/>
              <a:buChar char=""/>
            </a:pPr>
            <a:r>
              <a:rPr b="0" lang="en-US" sz="2800" spc="-1" strike="noStrike">
                <a:solidFill>
                  <a:srgbClr val="000000"/>
                </a:solidFill>
                <a:latin typeface="Arial"/>
                <a:ea typeface="ＭＳ Ｐゴシック"/>
              </a:rPr>
              <a:t>Second level</a:t>
            </a:r>
            <a:endParaRPr b="0" lang="en-US" sz="2800" spc="-1" strike="noStrike">
              <a:solidFill>
                <a:srgbClr val="000000"/>
              </a:solidFill>
              <a:latin typeface="Arial"/>
            </a:endParaRPr>
          </a:p>
          <a:p>
            <a:pPr lvl="2" marL="1143000" indent="-228600">
              <a:lnSpc>
                <a:spcPct val="100000"/>
              </a:lnSpc>
              <a:spcBef>
                <a:spcPts val="479"/>
              </a:spcBef>
              <a:buClr>
                <a:srgbClr val="000000"/>
              </a:buClr>
              <a:buFont typeface="Symbol" charset="2"/>
              <a:buChar char=""/>
            </a:pPr>
            <a:r>
              <a:rPr b="0" lang="en-US" sz="2400" spc="-1" strike="noStrike">
                <a:solidFill>
                  <a:srgbClr val="000000"/>
                </a:solidFill>
                <a:latin typeface="Arial"/>
                <a:ea typeface="ＭＳ Ｐゴシック"/>
              </a:rPr>
              <a:t>Third level</a:t>
            </a:r>
            <a:endParaRPr b="0" lang="en-US" sz="2400" spc="-1" strike="noStrike">
              <a:solidFill>
                <a:srgbClr val="000000"/>
              </a:solidFill>
              <a:latin typeface="Arial"/>
            </a:endParaRPr>
          </a:p>
          <a:p>
            <a:pPr lvl="3" marL="1600200" indent="-228600">
              <a:lnSpc>
                <a:spcPct val="100000"/>
              </a:lnSpc>
              <a:spcBef>
                <a:spcPts val="400"/>
              </a:spcBef>
              <a:buClr>
                <a:srgbClr val="000000"/>
              </a:buClr>
              <a:buFont typeface="Symbol" charset="2"/>
              <a:buChar char=""/>
            </a:pPr>
            <a:r>
              <a:rPr b="0" lang="en-US" sz="2000" spc="-1" strike="noStrike">
                <a:solidFill>
                  <a:srgbClr val="000000"/>
                </a:solidFill>
                <a:latin typeface="Arial"/>
                <a:ea typeface="ＭＳ Ｐゴシック"/>
              </a:rPr>
              <a:t>Fourth level</a:t>
            </a:r>
            <a:endParaRPr b="0" lang="en-US" sz="2000" spc="-1" strike="noStrike">
              <a:solidFill>
                <a:srgbClr val="000000"/>
              </a:solidFill>
              <a:latin typeface="Arial"/>
            </a:endParaRPr>
          </a:p>
          <a:p>
            <a:pPr lvl="4" marL="2057400" indent="-228600">
              <a:lnSpc>
                <a:spcPct val="100000"/>
              </a:lnSpc>
              <a:spcBef>
                <a:spcPts val="400"/>
              </a:spcBef>
              <a:buClr>
                <a:srgbClr val="000000"/>
              </a:buClr>
              <a:buFont typeface="StarSymbol"/>
              <a:buChar char="»"/>
            </a:pPr>
            <a:r>
              <a:rPr b="0" lang="en-US" sz="2000" spc="-1" strike="noStrike">
                <a:solidFill>
                  <a:srgbClr val="000000"/>
                </a:solidFill>
                <a:latin typeface="Arial"/>
                <a:ea typeface="ＭＳ Ｐゴシック"/>
              </a:rPr>
              <a:t>Fifth level</a:t>
            </a:r>
            <a:endParaRPr b="0" lang="en-US" sz="2000" spc="-1" strike="noStrike">
              <a:solidFill>
                <a:srgbClr val="000000"/>
              </a:solidFill>
              <a:latin typeface="Arial"/>
            </a:endParaRPr>
          </a:p>
        </p:txBody>
      </p:sp>
      <p:sp>
        <p:nvSpPr>
          <p:cNvPr id="43" name="PlaceHolder 3"/>
          <p:cNvSpPr>
            <a:spLocks noGrp="1"/>
          </p:cNvSpPr>
          <p:nvPr>
            <p:ph type="dt" idx="4"/>
          </p:nvPr>
        </p:nvSpPr>
        <p:spPr>
          <a:xfrm>
            <a:off x="609480" y="6245280"/>
            <a:ext cx="2844360" cy="475920"/>
          </a:xfrm>
          <a:prstGeom prst="rect">
            <a:avLst/>
          </a:prstGeom>
          <a:noFill/>
          <a:ln w="0">
            <a:noFill/>
          </a:ln>
        </p:spPr>
        <p:txBody>
          <a:bodyPr numCol="1" spcCol="0" anchor="t">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44" name="PlaceHolder 4"/>
          <p:cNvSpPr>
            <a:spLocks noGrp="1"/>
          </p:cNvSpPr>
          <p:nvPr>
            <p:ph type="ftr" idx="5"/>
          </p:nvPr>
        </p:nvSpPr>
        <p:spPr>
          <a:xfrm>
            <a:off x="4165560" y="6245280"/>
            <a:ext cx="3860280" cy="475920"/>
          </a:xfrm>
          <a:prstGeom prst="rect">
            <a:avLst/>
          </a:prstGeom>
          <a:noFill/>
          <a:ln w="0">
            <a:noFill/>
          </a:ln>
        </p:spPr>
        <p:txBody>
          <a:bodyPr numCol="1" spcCol="0" anchor="t">
            <a:noAutofit/>
          </a:bodyPr>
          <a:lstStyle>
            <a:lvl1pPr indent="0" algn="ctr">
              <a:buNone/>
              <a:defRPr b="0" lang="en-US" sz="1400" spc="-1" strike="noStrike">
                <a:solidFill>
                  <a:srgbClr val="000000"/>
                </a:solidFill>
                <a:latin typeface="Times New Roman"/>
              </a:defRPr>
            </a:lvl1pPr>
          </a:lstStyle>
          <a:p>
            <a:pPr indent="0" algn="ctr">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45" name="PlaceHolder 5"/>
          <p:cNvSpPr>
            <a:spLocks noGrp="1"/>
          </p:cNvSpPr>
          <p:nvPr>
            <p:ph type="sldNum" idx="6"/>
          </p:nvPr>
        </p:nvSpPr>
        <p:spPr>
          <a:xfrm>
            <a:off x="8737560" y="6245280"/>
            <a:ext cx="2844360" cy="475920"/>
          </a:xfrm>
          <a:prstGeom prst="rect">
            <a:avLst/>
          </a:prstGeom>
          <a:noFill/>
          <a:ln w="0">
            <a:noFill/>
          </a:ln>
        </p:spPr>
        <p:txBody>
          <a:bodyPr numCol="1" spcCol="0" anchor="t">
            <a:noAutofit/>
          </a:bodyPr>
          <a:lstStyle>
            <a:lvl1pPr indent="0" algn="r">
              <a:lnSpc>
                <a:spcPct val="100000"/>
              </a:lnSpc>
              <a:buNone/>
              <a:defRPr b="0" lang="en-US" sz="1400" spc="-1" strike="noStrike">
                <a:solidFill>
                  <a:srgbClr val="000000"/>
                </a:solidFill>
                <a:latin typeface="Arial"/>
                <a:ea typeface="ＭＳ Ｐゴシック"/>
              </a:defRPr>
            </a:lvl1pPr>
          </a:lstStyle>
          <a:p>
            <a:pPr indent="0" algn="r">
              <a:lnSpc>
                <a:spcPct val="100000"/>
              </a:lnSpc>
              <a:buNone/>
            </a:pPr>
            <a:fld id="{CFE3BA37-848C-452A-8B4A-3C2499FB1D1B}" type="slidenum">
              <a:rPr b="0" lang="en-US" sz="1400" spc="-1" strike="noStrike">
                <a:solidFill>
                  <a:srgbClr val="000000"/>
                </a:solidFill>
                <a:latin typeface="Arial"/>
                <a:ea typeface="ＭＳ Ｐゴシック"/>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82" name="PlaceHolder 1"/>
          <p:cNvSpPr>
            <a:spLocks noGrp="1"/>
          </p:cNvSpPr>
          <p:nvPr>
            <p:ph type="title"/>
          </p:nvPr>
        </p:nvSpPr>
        <p:spPr>
          <a:xfrm>
            <a:off x="1422360" y="838080"/>
            <a:ext cx="10362960" cy="1142640"/>
          </a:xfrm>
          <a:prstGeom prst="rect">
            <a:avLst/>
          </a:prstGeom>
          <a:noFill/>
          <a:ln w="0">
            <a:noFill/>
          </a:ln>
        </p:spPr>
        <p:txBody>
          <a:bodyPr numCol="1" spcCol="0" anchor="ctr">
            <a:noAutofit/>
          </a:bodyPr>
          <a:p>
            <a:pPr indent="0" algn="ctr">
              <a:lnSpc>
                <a:spcPct val="100000"/>
              </a:lnSpc>
              <a:buNone/>
            </a:pPr>
            <a:r>
              <a:rPr b="0" lang="en-US" sz="4400" spc="-1" strike="noStrike">
                <a:solidFill>
                  <a:srgbClr val="000000"/>
                </a:solidFill>
                <a:latin typeface="Arial"/>
                <a:ea typeface="ＭＳ Ｐゴシック"/>
              </a:rPr>
              <a:t>Click to edit Master title style</a:t>
            </a:r>
            <a:endParaRPr b="0" lang="en-US" sz="4400" spc="-1" strike="noStrike">
              <a:solidFill>
                <a:srgbClr val="000000"/>
              </a:solidFill>
              <a:latin typeface="Arial"/>
            </a:endParaRPr>
          </a:p>
        </p:txBody>
      </p:sp>
      <p:sp>
        <p:nvSpPr>
          <p:cNvPr id="83" name="PlaceHolder 2"/>
          <p:cNvSpPr>
            <a:spLocks noGrp="1"/>
          </p:cNvSpPr>
          <p:nvPr>
            <p:ph type="body"/>
          </p:nvPr>
        </p:nvSpPr>
        <p:spPr>
          <a:xfrm>
            <a:off x="1422360" y="2101680"/>
            <a:ext cx="5079600" cy="1980720"/>
          </a:xfrm>
          <a:prstGeom prst="rect">
            <a:avLst/>
          </a:prstGeom>
          <a:noFill/>
          <a:ln w="0">
            <a:noFill/>
          </a:ln>
        </p:spPr>
        <p:txBody>
          <a:bodyPr numCol="1" spcCol="0" anchor="t">
            <a:noAutofit/>
          </a:bodyPr>
          <a:p>
            <a:pPr marL="343080" indent="-343080">
              <a:lnSpc>
                <a:spcPct val="100000"/>
              </a:lnSpc>
              <a:spcBef>
                <a:spcPts val="641"/>
              </a:spcBef>
              <a:buClr>
                <a:srgbClr val="000000"/>
              </a:buClr>
              <a:buFont typeface="Symbol" charset="2"/>
              <a:buChar char=""/>
            </a:pPr>
            <a:r>
              <a:rPr b="0" lang="en-US" sz="3200" spc="-1" strike="noStrike">
                <a:solidFill>
                  <a:srgbClr val="000000"/>
                </a:solidFill>
                <a:latin typeface="Arial"/>
                <a:ea typeface="ＭＳ Ｐゴシック"/>
              </a:rPr>
              <a:t>Click to edit Master text styles</a:t>
            </a:r>
            <a:endParaRPr b="0" lang="en-US" sz="3200" spc="-1" strike="noStrike">
              <a:solidFill>
                <a:srgbClr val="000000"/>
              </a:solidFill>
              <a:latin typeface="Arial"/>
            </a:endParaRPr>
          </a:p>
          <a:p>
            <a:pPr lvl="1" marL="743040" indent="-285840">
              <a:lnSpc>
                <a:spcPct val="100000"/>
              </a:lnSpc>
              <a:spcBef>
                <a:spcPts val="561"/>
              </a:spcBef>
              <a:buClr>
                <a:srgbClr val="000000"/>
              </a:buClr>
              <a:buFont typeface="Symbol" charset="2"/>
              <a:buChar char=""/>
            </a:pPr>
            <a:r>
              <a:rPr b="0" lang="en-US" sz="2800" spc="-1" strike="noStrike">
                <a:solidFill>
                  <a:srgbClr val="000000"/>
                </a:solidFill>
                <a:latin typeface="Arial"/>
                <a:ea typeface="ＭＳ Ｐゴシック"/>
              </a:rPr>
              <a:t>Second level</a:t>
            </a:r>
            <a:endParaRPr b="0" lang="en-US" sz="2800" spc="-1" strike="noStrike">
              <a:solidFill>
                <a:srgbClr val="000000"/>
              </a:solidFill>
              <a:latin typeface="Arial"/>
            </a:endParaRPr>
          </a:p>
          <a:p>
            <a:pPr lvl="2" marL="1143000" indent="-228600">
              <a:lnSpc>
                <a:spcPct val="100000"/>
              </a:lnSpc>
              <a:spcBef>
                <a:spcPts val="479"/>
              </a:spcBef>
              <a:buClr>
                <a:srgbClr val="000000"/>
              </a:buClr>
              <a:buFont typeface="Symbol" charset="2"/>
              <a:buChar char=""/>
            </a:pPr>
            <a:r>
              <a:rPr b="0" lang="en-US" sz="2400" spc="-1" strike="noStrike">
                <a:solidFill>
                  <a:srgbClr val="000000"/>
                </a:solidFill>
                <a:latin typeface="Arial"/>
                <a:ea typeface="ＭＳ Ｐゴシック"/>
              </a:rPr>
              <a:t>Third level</a:t>
            </a:r>
            <a:endParaRPr b="0" lang="en-US" sz="2400" spc="-1" strike="noStrike">
              <a:solidFill>
                <a:srgbClr val="000000"/>
              </a:solidFill>
              <a:latin typeface="Arial"/>
            </a:endParaRPr>
          </a:p>
          <a:p>
            <a:pPr lvl="3" marL="1600200" indent="-228600">
              <a:lnSpc>
                <a:spcPct val="100000"/>
              </a:lnSpc>
              <a:spcBef>
                <a:spcPts val="400"/>
              </a:spcBef>
              <a:buClr>
                <a:srgbClr val="000000"/>
              </a:buClr>
              <a:buFont typeface="Symbol" charset="2"/>
              <a:buChar char=""/>
            </a:pPr>
            <a:r>
              <a:rPr b="0" lang="en-US" sz="2000" spc="-1" strike="noStrike">
                <a:solidFill>
                  <a:srgbClr val="000000"/>
                </a:solidFill>
                <a:latin typeface="Arial"/>
                <a:ea typeface="ＭＳ Ｐゴシック"/>
              </a:rPr>
              <a:t>Fourth level</a:t>
            </a:r>
            <a:endParaRPr b="0" lang="en-US" sz="2000" spc="-1" strike="noStrike">
              <a:solidFill>
                <a:srgbClr val="000000"/>
              </a:solidFill>
              <a:latin typeface="Arial"/>
            </a:endParaRPr>
          </a:p>
          <a:p>
            <a:pPr lvl="4" marL="2057400" indent="-228600">
              <a:lnSpc>
                <a:spcPct val="100000"/>
              </a:lnSpc>
              <a:spcBef>
                <a:spcPts val="400"/>
              </a:spcBef>
              <a:buClr>
                <a:srgbClr val="000000"/>
              </a:buClr>
              <a:buFont typeface="StarSymbol"/>
              <a:buChar char="»"/>
            </a:pPr>
            <a:r>
              <a:rPr b="0" lang="en-US" sz="2000" spc="-1" strike="noStrike">
                <a:solidFill>
                  <a:srgbClr val="000000"/>
                </a:solidFill>
                <a:latin typeface="Arial"/>
                <a:ea typeface="ＭＳ Ｐゴシック"/>
              </a:rPr>
              <a:t>Fifth level</a:t>
            </a:r>
            <a:endParaRPr b="0" lang="en-US" sz="2000" spc="-1" strike="noStrike">
              <a:solidFill>
                <a:srgbClr val="000000"/>
              </a:solidFill>
              <a:latin typeface="Arial"/>
            </a:endParaRPr>
          </a:p>
        </p:txBody>
      </p:sp>
      <p:sp>
        <p:nvSpPr>
          <p:cNvPr id="84" name="PlaceHolder 3"/>
          <p:cNvSpPr>
            <a:spLocks noGrp="1"/>
          </p:cNvSpPr>
          <p:nvPr>
            <p:ph type="body"/>
          </p:nvPr>
        </p:nvSpPr>
        <p:spPr>
          <a:xfrm>
            <a:off x="6705720" y="2101680"/>
            <a:ext cx="5079600" cy="1980720"/>
          </a:xfrm>
          <a:prstGeom prst="rect">
            <a:avLst/>
          </a:prstGeom>
          <a:noFill/>
          <a:ln w="0">
            <a:noFill/>
          </a:ln>
        </p:spPr>
        <p:txBody>
          <a:bodyPr numCol="1" spcCol="0" anchor="t">
            <a:noAutofit/>
          </a:bodyPr>
          <a:p>
            <a:pPr marL="343080" indent="-343080">
              <a:lnSpc>
                <a:spcPct val="100000"/>
              </a:lnSpc>
              <a:spcBef>
                <a:spcPts val="641"/>
              </a:spcBef>
              <a:buClr>
                <a:srgbClr val="000000"/>
              </a:buClr>
              <a:buFont typeface="Symbol" charset="2"/>
              <a:buChar char=""/>
            </a:pPr>
            <a:r>
              <a:rPr b="0" lang="en-US" sz="3200" spc="-1" strike="noStrike">
                <a:solidFill>
                  <a:srgbClr val="000000"/>
                </a:solidFill>
                <a:latin typeface="Arial"/>
                <a:ea typeface="ＭＳ Ｐゴシック"/>
              </a:rPr>
              <a:t>Click to edit Master text styles</a:t>
            </a:r>
            <a:endParaRPr b="0" lang="en-US" sz="3200" spc="-1" strike="noStrike">
              <a:solidFill>
                <a:srgbClr val="000000"/>
              </a:solidFill>
              <a:latin typeface="Arial"/>
            </a:endParaRPr>
          </a:p>
          <a:p>
            <a:pPr lvl="1" marL="743040" indent="-285840">
              <a:lnSpc>
                <a:spcPct val="100000"/>
              </a:lnSpc>
              <a:spcBef>
                <a:spcPts val="561"/>
              </a:spcBef>
              <a:buClr>
                <a:srgbClr val="000000"/>
              </a:buClr>
              <a:buFont typeface="Symbol" charset="2"/>
              <a:buChar char=""/>
            </a:pPr>
            <a:r>
              <a:rPr b="0" lang="en-US" sz="2800" spc="-1" strike="noStrike">
                <a:solidFill>
                  <a:srgbClr val="000000"/>
                </a:solidFill>
                <a:latin typeface="Arial"/>
                <a:ea typeface="ＭＳ Ｐゴシック"/>
              </a:rPr>
              <a:t>Second level</a:t>
            </a:r>
            <a:endParaRPr b="0" lang="en-US" sz="2800" spc="-1" strike="noStrike">
              <a:solidFill>
                <a:srgbClr val="000000"/>
              </a:solidFill>
              <a:latin typeface="Arial"/>
            </a:endParaRPr>
          </a:p>
          <a:p>
            <a:pPr lvl="2" marL="1143000" indent="-228600">
              <a:lnSpc>
                <a:spcPct val="100000"/>
              </a:lnSpc>
              <a:spcBef>
                <a:spcPts val="479"/>
              </a:spcBef>
              <a:buClr>
                <a:srgbClr val="000000"/>
              </a:buClr>
              <a:buFont typeface="Symbol" charset="2"/>
              <a:buChar char=""/>
            </a:pPr>
            <a:r>
              <a:rPr b="0" lang="en-US" sz="2400" spc="-1" strike="noStrike">
                <a:solidFill>
                  <a:srgbClr val="000000"/>
                </a:solidFill>
                <a:latin typeface="Arial"/>
                <a:ea typeface="ＭＳ Ｐゴシック"/>
              </a:rPr>
              <a:t>Third level</a:t>
            </a:r>
            <a:endParaRPr b="0" lang="en-US" sz="2400" spc="-1" strike="noStrike">
              <a:solidFill>
                <a:srgbClr val="000000"/>
              </a:solidFill>
              <a:latin typeface="Arial"/>
            </a:endParaRPr>
          </a:p>
          <a:p>
            <a:pPr lvl="3" marL="1600200" indent="-228600">
              <a:lnSpc>
                <a:spcPct val="100000"/>
              </a:lnSpc>
              <a:spcBef>
                <a:spcPts val="400"/>
              </a:spcBef>
              <a:buClr>
                <a:srgbClr val="000000"/>
              </a:buClr>
              <a:buFont typeface="Symbol" charset="2"/>
              <a:buChar char=""/>
            </a:pPr>
            <a:r>
              <a:rPr b="0" lang="en-US" sz="2000" spc="-1" strike="noStrike">
                <a:solidFill>
                  <a:srgbClr val="000000"/>
                </a:solidFill>
                <a:latin typeface="Arial"/>
                <a:ea typeface="ＭＳ Ｐゴシック"/>
              </a:rPr>
              <a:t>Fourth level</a:t>
            </a:r>
            <a:endParaRPr b="0" lang="en-US" sz="2000" spc="-1" strike="noStrike">
              <a:solidFill>
                <a:srgbClr val="000000"/>
              </a:solidFill>
              <a:latin typeface="Arial"/>
            </a:endParaRPr>
          </a:p>
          <a:p>
            <a:pPr lvl="4" marL="2057400" indent="-228600">
              <a:lnSpc>
                <a:spcPct val="100000"/>
              </a:lnSpc>
              <a:spcBef>
                <a:spcPts val="400"/>
              </a:spcBef>
              <a:buClr>
                <a:srgbClr val="000000"/>
              </a:buClr>
              <a:buFont typeface="StarSymbol"/>
              <a:buChar char="»"/>
            </a:pPr>
            <a:r>
              <a:rPr b="0" lang="en-US" sz="2000" spc="-1" strike="noStrike">
                <a:solidFill>
                  <a:srgbClr val="000000"/>
                </a:solidFill>
                <a:latin typeface="Arial"/>
                <a:ea typeface="ＭＳ Ｐゴシック"/>
              </a:rPr>
              <a:t>Fifth level</a:t>
            </a:r>
            <a:endParaRPr b="0" lang="en-US" sz="2000" spc="-1" strike="noStrike">
              <a:solidFill>
                <a:srgbClr val="000000"/>
              </a:solidFill>
              <a:latin typeface="Arial"/>
            </a:endParaRPr>
          </a:p>
        </p:txBody>
      </p:sp>
      <p:sp>
        <p:nvSpPr>
          <p:cNvPr id="85" name="PlaceHolder 4"/>
          <p:cNvSpPr>
            <a:spLocks noGrp="1"/>
          </p:cNvSpPr>
          <p:nvPr>
            <p:ph type="body"/>
          </p:nvPr>
        </p:nvSpPr>
        <p:spPr>
          <a:xfrm>
            <a:off x="1422360" y="4235400"/>
            <a:ext cx="5079600" cy="1980720"/>
          </a:xfrm>
          <a:prstGeom prst="rect">
            <a:avLst/>
          </a:prstGeom>
          <a:noFill/>
          <a:ln w="0">
            <a:noFill/>
          </a:ln>
        </p:spPr>
        <p:txBody>
          <a:bodyPr numCol="1" spcCol="0" anchor="t">
            <a:noAutofit/>
          </a:bodyPr>
          <a:p>
            <a:pPr marL="343080" indent="-343080">
              <a:lnSpc>
                <a:spcPct val="100000"/>
              </a:lnSpc>
              <a:spcBef>
                <a:spcPts val="641"/>
              </a:spcBef>
              <a:buClr>
                <a:srgbClr val="000000"/>
              </a:buClr>
              <a:buFont typeface="Symbol" charset="2"/>
              <a:buChar char=""/>
            </a:pPr>
            <a:r>
              <a:rPr b="0" lang="en-US" sz="3200" spc="-1" strike="noStrike">
                <a:solidFill>
                  <a:srgbClr val="000000"/>
                </a:solidFill>
                <a:latin typeface="Arial"/>
                <a:ea typeface="ＭＳ Ｐゴシック"/>
              </a:rPr>
              <a:t>Click to edit Master text styles</a:t>
            </a:r>
            <a:endParaRPr b="0" lang="en-US" sz="3200" spc="-1" strike="noStrike">
              <a:solidFill>
                <a:srgbClr val="000000"/>
              </a:solidFill>
              <a:latin typeface="Arial"/>
            </a:endParaRPr>
          </a:p>
          <a:p>
            <a:pPr lvl="1" marL="743040" indent="-285840">
              <a:lnSpc>
                <a:spcPct val="100000"/>
              </a:lnSpc>
              <a:spcBef>
                <a:spcPts val="561"/>
              </a:spcBef>
              <a:buClr>
                <a:srgbClr val="000000"/>
              </a:buClr>
              <a:buFont typeface="Symbol" charset="2"/>
              <a:buChar char=""/>
            </a:pPr>
            <a:r>
              <a:rPr b="0" lang="en-US" sz="2800" spc="-1" strike="noStrike">
                <a:solidFill>
                  <a:srgbClr val="000000"/>
                </a:solidFill>
                <a:latin typeface="Arial"/>
                <a:ea typeface="ＭＳ Ｐゴシック"/>
              </a:rPr>
              <a:t>Second level</a:t>
            </a:r>
            <a:endParaRPr b="0" lang="en-US" sz="2800" spc="-1" strike="noStrike">
              <a:solidFill>
                <a:srgbClr val="000000"/>
              </a:solidFill>
              <a:latin typeface="Arial"/>
            </a:endParaRPr>
          </a:p>
          <a:p>
            <a:pPr lvl="2" marL="1143000" indent="-228600">
              <a:lnSpc>
                <a:spcPct val="100000"/>
              </a:lnSpc>
              <a:spcBef>
                <a:spcPts val="479"/>
              </a:spcBef>
              <a:buClr>
                <a:srgbClr val="000000"/>
              </a:buClr>
              <a:buFont typeface="Symbol" charset="2"/>
              <a:buChar char=""/>
            </a:pPr>
            <a:r>
              <a:rPr b="0" lang="en-US" sz="2400" spc="-1" strike="noStrike">
                <a:solidFill>
                  <a:srgbClr val="000000"/>
                </a:solidFill>
                <a:latin typeface="Arial"/>
                <a:ea typeface="ＭＳ Ｐゴシック"/>
              </a:rPr>
              <a:t>Third level</a:t>
            </a:r>
            <a:endParaRPr b="0" lang="en-US" sz="2400" spc="-1" strike="noStrike">
              <a:solidFill>
                <a:srgbClr val="000000"/>
              </a:solidFill>
              <a:latin typeface="Arial"/>
            </a:endParaRPr>
          </a:p>
          <a:p>
            <a:pPr lvl="3" marL="1600200" indent="-228600">
              <a:lnSpc>
                <a:spcPct val="100000"/>
              </a:lnSpc>
              <a:spcBef>
                <a:spcPts val="400"/>
              </a:spcBef>
              <a:buClr>
                <a:srgbClr val="000000"/>
              </a:buClr>
              <a:buFont typeface="Symbol" charset="2"/>
              <a:buChar char=""/>
            </a:pPr>
            <a:r>
              <a:rPr b="0" lang="en-US" sz="2000" spc="-1" strike="noStrike">
                <a:solidFill>
                  <a:srgbClr val="000000"/>
                </a:solidFill>
                <a:latin typeface="Arial"/>
                <a:ea typeface="ＭＳ Ｐゴシック"/>
              </a:rPr>
              <a:t>Fourth level</a:t>
            </a:r>
            <a:endParaRPr b="0" lang="en-US" sz="2000" spc="-1" strike="noStrike">
              <a:solidFill>
                <a:srgbClr val="000000"/>
              </a:solidFill>
              <a:latin typeface="Arial"/>
            </a:endParaRPr>
          </a:p>
          <a:p>
            <a:pPr lvl="4" marL="2057400" indent="-228600">
              <a:lnSpc>
                <a:spcPct val="100000"/>
              </a:lnSpc>
              <a:spcBef>
                <a:spcPts val="400"/>
              </a:spcBef>
              <a:buClr>
                <a:srgbClr val="000000"/>
              </a:buClr>
              <a:buFont typeface="StarSymbol"/>
              <a:buChar char="»"/>
            </a:pPr>
            <a:r>
              <a:rPr b="0" lang="en-US" sz="2000" spc="-1" strike="noStrike">
                <a:solidFill>
                  <a:srgbClr val="000000"/>
                </a:solidFill>
                <a:latin typeface="Arial"/>
                <a:ea typeface="ＭＳ Ｐゴシック"/>
              </a:rPr>
              <a:t>Fifth level</a:t>
            </a:r>
            <a:endParaRPr b="0" lang="en-US" sz="2000" spc="-1" strike="noStrike">
              <a:solidFill>
                <a:srgbClr val="000000"/>
              </a:solidFill>
              <a:latin typeface="Arial"/>
            </a:endParaRPr>
          </a:p>
        </p:txBody>
      </p:sp>
      <p:sp>
        <p:nvSpPr>
          <p:cNvPr id="86" name="PlaceHolder 5"/>
          <p:cNvSpPr>
            <a:spLocks noGrp="1"/>
          </p:cNvSpPr>
          <p:nvPr>
            <p:ph type="body"/>
          </p:nvPr>
        </p:nvSpPr>
        <p:spPr>
          <a:xfrm>
            <a:off x="6705720" y="4235400"/>
            <a:ext cx="5079600" cy="1980720"/>
          </a:xfrm>
          <a:prstGeom prst="rect">
            <a:avLst/>
          </a:prstGeom>
          <a:noFill/>
          <a:ln w="0">
            <a:noFill/>
          </a:ln>
        </p:spPr>
        <p:txBody>
          <a:bodyPr numCol="1" spcCol="0" anchor="t">
            <a:noAutofit/>
          </a:bodyPr>
          <a:p>
            <a:pPr marL="343080" indent="-343080">
              <a:lnSpc>
                <a:spcPct val="100000"/>
              </a:lnSpc>
              <a:spcBef>
                <a:spcPts val="641"/>
              </a:spcBef>
              <a:buClr>
                <a:srgbClr val="000000"/>
              </a:buClr>
              <a:buFont typeface="Symbol" charset="2"/>
              <a:buChar char=""/>
            </a:pPr>
            <a:r>
              <a:rPr b="0" lang="en-US" sz="3200" spc="-1" strike="noStrike">
                <a:solidFill>
                  <a:srgbClr val="000000"/>
                </a:solidFill>
                <a:latin typeface="Arial"/>
                <a:ea typeface="ＭＳ Ｐゴシック"/>
              </a:rPr>
              <a:t>Click to edit Master text styles</a:t>
            </a:r>
            <a:endParaRPr b="0" lang="en-US" sz="3200" spc="-1" strike="noStrike">
              <a:solidFill>
                <a:srgbClr val="000000"/>
              </a:solidFill>
              <a:latin typeface="Arial"/>
            </a:endParaRPr>
          </a:p>
          <a:p>
            <a:pPr lvl="1" marL="743040" indent="-285840">
              <a:lnSpc>
                <a:spcPct val="100000"/>
              </a:lnSpc>
              <a:spcBef>
                <a:spcPts val="561"/>
              </a:spcBef>
              <a:buClr>
                <a:srgbClr val="000000"/>
              </a:buClr>
              <a:buFont typeface="Symbol" charset="2"/>
              <a:buChar char=""/>
            </a:pPr>
            <a:r>
              <a:rPr b="0" lang="en-US" sz="2800" spc="-1" strike="noStrike">
                <a:solidFill>
                  <a:srgbClr val="000000"/>
                </a:solidFill>
                <a:latin typeface="Arial"/>
                <a:ea typeface="ＭＳ Ｐゴシック"/>
              </a:rPr>
              <a:t>Second level</a:t>
            </a:r>
            <a:endParaRPr b="0" lang="en-US" sz="2800" spc="-1" strike="noStrike">
              <a:solidFill>
                <a:srgbClr val="000000"/>
              </a:solidFill>
              <a:latin typeface="Arial"/>
            </a:endParaRPr>
          </a:p>
          <a:p>
            <a:pPr lvl="2" marL="1143000" indent="-228600">
              <a:lnSpc>
                <a:spcPct val="100000"/>
              </a:lnSpc>
              <a:spcBef>
                <a:spcPts val="479"/>
              </a:spcBef>
              <a:buClr>
                <a:srgbClr val="000000"/>
              </a:buClr>
              <a:buFont typeface="Symbol" charset="2"/>
              <a:buChar char=""/>
            </a:pPr>
            <a:r>
              <a:rPr b="0" lang="en-US" sz="2400" spc="-1" strike="noStrike">
                <a:solidFill>
                  <a:srgbClr val="000000"/>
                </a:solidFill>
                <a:latin typeface="Arial"/>
                <a:ea typeface="ＭＳ Ｐゴシック"/>
              </a:rPr>
              <a:t>Third level</a:t>
            </a:r>
            <a:endParaRPr b="0" lang="en-US" sz="2400" spc="-1" strike="noStrike">
              <a:solidFill>
                <a:srgbClr val="000000"/>
              </a:solidFill>
              <a:latin typeface="Arial"/>
            </a:endParaRPr>
          </a:p>
          <a:p>
            <a:pPr lvl="3" marL="1600200" indent="-228600">
              <a:lnSpc>
                <a:spcPct val="100000"/>
              </a:lnSpc>
              <a:spcBef>
                <a:spcPts val="400"/>
              </a:spcBef>
              <a:buClr>
                <a:srgbClr val="000000"/>
              </a:buClr>
              <a:buFont typeface="Symbol" charset="2"/>
              <a:buChar char=""/>
            </a:pPr>
            <a:r>
              <a:rPr b="0" lang="en-US" sz="2000" spc="-1" strike="noStrike">
                <a:solidFill>
                  <a:srgbClr val="000000"/>
                </a:solidFill>
                <a:latin typeface="Arial"/>
                <a:ea typeface="ＭＳ Ｐゴシック"/>
              </a:rPr>
              <a:t>Fourth level</a:t>
            </a:r>
            <a:endParaRPr b="0" lang="en-US" sz="2000" spc="-1" strike="noStrike">
              <a:solidFill>
                <a:srgbClr val="000000"/>
              </a:solidFill>
              <a:latin typeface="Arial"/>
            </a:endParaRPr>
          </a:p>
          <a:p>
            <a:pPr lvl="4" marL="2057400" indent="-228600">
              <a:lnSpc>
                <a:spcPct val="100000"/>
              </a:lnSpc>
              <a:spcBef>
                <a:spcPts val="400"/>
              </a:spcBef>
              <a:buClr>
                <a:srgbClr val="000000"/>
              </a:buClr>
              <a:buFont typeface="StarSymbol"/>
              <a:buChar char="»"/>
            </a:pPr>
            <a:r>
              <a:rPr b="0" lang="en-US" sz="2000" spc="-1" strike="noStrike">
                <a:solidFill>
                  <a:srgbClr val="000000"/>
                </a:solidFill>
                <a:latin typeface="Arial"/>
                <a:ea typeface="ＭＳ Ｐゴシック"/>
              </a:rPr>
              <a:t>Fifth level</a:t>
            </a:r>
            <a:endParaRPr b="0" lang="en-US" sz="2000" spc="-1" strike="noStrike">
              <a:solidFill>
                <a:srgbClr val="000000"/>
              </a:solidFill>
              <a:latin typeface="Arial"/>
            </a:endParaRPr>
          </a:p>
        </p:txBody>
      </p:sp>
      <p:sp>
        <p:nvSpPr>
          <p:cNvPr id="87" name="PlaceHolder 6"/>
          <p:cNvSpPr>
            <a:spLocks noGrp="1"/>
          </p:cNvSpPr>
          <p:nvPr>
            <p:ph type="dt" idx="7"/>
          </p:nvPr>
        </p:nvSpPr>
        <p:spPr>
          <a:xfrm>
            <a:off x="609480" y="6245280"/>
            <a:ext cx="2844360" cy="475920"/>
          </a:xfrm>
          <a:prstGeom prst="rect">
            <a:avLst/>
          </a:prstGeom>
          <a:noFill/>
          <a:ln w="0">
            <a:noFill/>
          </a:ln>
        </p:spPr>
        <p:txBody>
          <a:bodyPr numCol="1" spcCol="0" anchor="t">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88" name="PlaceHolder 7"/>
          <p:cNvSpPr>
            <a:spLocks noGrp="1"/>
          </p:cNvSpPr>
          <p:nvPr>
            <p:ph type="ftr" idx="8"/>
          </p:nvPr>
        </p:nvSpPr>
        <p:spPr>
          <a:xfrm>
            <a:off x="4165560" y="6245280"/>
            <a:ext cx="3860280" cy="475920"/>
          </a:xfrm>
          <a:prstGeom prst="rect">
            <a:avLst/>
          </a:prstGeom>
          <a:noFill/>
          <a:ln w="0">
            <a:noFill/>
          </a:ln>
        </p:spPr>
        <p:txBody>
          <a:bodyPr numCol="1" spcCol="0" anchor="t">
            <a:noAutofit/>
          </a:bodyPr>
          <a:lstStyle>
            <a:lvl1pPr indent="0" algn="ctr">
              <a:buNone/>
              <a:defRPr b="0" lang="en-US" sz="1400" spc="-1" strike="noStrike">
                <a:solidFill>
                  <a:srgbClr val="000000"/>
                </a:solidFill>
                <a:latin typeface="Times New Roman"/>
              </a:defRPr>
            </a:lvl1pPr>
          </a:lstStyle>
          <a:p>
            <a:pPr indent="0" algn="ctr">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89" name="PlaceHolder 8"/>
          <p:cNvSpPr>
            <a:spLocks noGrp="1"/>
          </p:cNvSpPr>
          <p:nvPr>
            <p:ph type="sldNum" idx="9"/>
          </p:nvPr>
        </p:nvSpPr>
        <p:spPr>
          <a:xfrm>
            <a:off x="8737560" y="6245280"/>
            <a:ext cx="2844360" cy="475920"/>
          </a:xfrm>
          <a:prstGeom prst="rect">
            <a:avLst/>
          </a:prstGeom>
          <a:noFill/>
          <a:ln w="0">
            <a:noFill/>
          </a:ln>
        </p:spPr>
        <p:txBody>
          <a:bodyPr numCol="1" spcCol="0" anchor="t">
            <a:noAutofit/>
          </a:bodyPr>
          <a:lstStyle>
            <a:lvl1pPr indent="0" algn="r">
              <a:lnSpc>
                <a:spcPct val="100000"/>
              </a:lnSpc>
              <a:buNone/>
              <a:defRPr b="0" lang="en-US" sz="1400" spc="-1" strike="noStrike">
                <a:solidFill>
                  <a:srgbClr val="000000"/>
                </a:solidFill>
                <a:latin typeface="Arial"/>
                <a:ea typeface="ＭＳ Ｐゴシック"/>
              </a:defRPr>
            </a:lvl1pPr>
          </a:lstStyle>
          <a:p>
            <a:pPr indent="0" algn="r">
              <a:lnSpc>
                <a:spcPct val="100000"/>
              </a:lnSpc>
              <a:buNone/>
            </a:pPr>
            <a:fld id="{8F9E5C28-AD7C-4AB8-8E7E-0A3259AE8ED0}" type="slidenum">
              <a:rPr b="0" lang="en-US" sz="1400" spc="-1" strike="noStrike">
                <a:solidFill>
                  <a:srgbClr val="000000"/>
                </a:solidFill>
                <a:latin typeface="Arial"/>
                <a:ea typeface="ＭＳ Ｐゴシック"/>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xml"/><Relationship Id="rId3"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20.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chart" Target="../charts/chart1.xml"/><Relationship Id="rId2"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chart" Target="../charts/chart2.xml"/><Relationship Id="rId2"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chart" Target="../charts/chart3.xml"/><Relationship Id="rId2"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chart" Target="../charts/chart4.xml"/><Relationship Id="rId2"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chart" Target="../charts/chart5.xml"/><Relationship Id="rId2"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4.xml.rels><?xml version="1.0" encoding="UTF-8"?>
<Relationships xmlns="http://schemas.openxmlformats.org/package/2006/relationships"><Relationship Id="rId1" Type="http://schemas.openxmlformats.org/officeDocument/2006/relationships/image" Target="../media/image5.tif"/><Relationship Id="rId2" Type="http://schemas.openxmlformats.org/officeDocument/2006/relationships/slideLayout" Target="../slideLayouts/slideLayout13.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
</Relationships>
</file>

<file path=ppt/slides/_rels/slide4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diagramData" Target="../diagrams/data1.xml"/><Relationship Id="rId2" Type="http://schemas.openxmlformats.org/officeDocument/2006/relationships/diagramLayout" Target="../diagrams/layout1.xml"/><Relationship Id="rId3" Type="http://schemas.openxmlformats.org/officeDocument/2006/relationships/diagramQuickStyle" Target="../diagrams/quickStyle1.xml"/><Relationship Id="rId4" Type="http://schemas.openxmlformats.org/officeDocument/2006/relationships/diagramColors" Target="../diagrams/colors1.xml"/><Relationship Id="rId5" Type="http://schemas.microsoft.com/office/2007/relationships/diagramDrawing" Target="../diagrams/drawing1.xml"/><Relationship Id="rId6"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35.xml"/><Relationship Id="rId3"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2" name="Text Box 4"/>
          <p:cNvSpPr/>
          <p:nvPr/>
        </p:nvSpPr>
        <p:spPr>
          <a:xfrm>
            <a:off x="1104840" y="1489320"/>
            <a:ext cx="9981720" cy="2527560"/>
          </a:xfrm>
          <a:prstGeom prst="rect">
            <a:avLst/>
          </a:prstGeom>
          <a:noFill/>
          <a:ln w="0">
            <a:noFill/>
          </a:ln>
        </p:spPr>
        <p:style>
          <a:lnRef idx="0"/>
          <a:fillRef idx="0"/>
          <a:effectRef idx="0"/>
          <a:fontRef idx="minor"/>
        </p:style>
        <p:txBody>
          <a:bodyPr lIns="90000" rIns="90000" tIns="45000" bIns="45000" anchor="t">
            <a:spAutoFit/>
          </a:bodyPr>
          <a:p>
            <a:pPr algn="r">
              <a:lnSpc>
                <a:spcPct val="100000"/>
              </a:lnSpc>
              <a:spcBef>
                <a:spcPts val="2001"/>
              </a:spcBef>
            </a:pPr>
            <a:r>
              <a:rPr b="0" lang="en-US" sz="4000" spc="-1" strike="noStrike">
                <a:solidFill>
                  <a:srgbClr val="404040"/>
                </a:solidFill>
                <a:latin typeface="Arial"/>
                <a:ea typeface="ＭＳ Ｐゴシック"/>
              </a:rPr>
              <a:t>Vitivinicultura para el consumidor actual y futuro, desde la uva hasta la copa</a:t>
            </a:r>
            <a:br>
              <a:rPr sz="4000"/>
            </a:br>
            <a:r>
              <a:rPr b="0" lang="en-US" sz="4000" spc="-1" strike="noStrike">
                <a:solidFill>
                  <a:srgbClr val="404040"/>
                </a:solidFill>
                <a:latin typeface="Arial"/>
                <a:ea typeface="ＭＳ Ｐゴシック"/>
              </a:rPr>
              <a:t>(Viñedos organicos pueden producir tanto como viñedos convencionales)</a:t>
            </a:r>
            <a:endParaRPr b="0" lang="en-US" sz="4000" spc="-1" strike="noStrike">
              <a:solidFill>
                <a:srgbClr val="000000"/>
              </a:solidFill>
              <a:latin typeface="Arial"/>
            </a:endParaRPr>
          </a:p>
        </p:txBody>
      </p:sp>
      <p:sp>
        <p:nvSpPr>
          <p:cNvPr id="133" name="Rectangle 5"/>
          <p:cNvSpPr/>
          <p:nvPr/>
        </p:nvSpPr>
        <p:spPr>
          <a:xfrm>
            <a:off x="5410080" y="4440960"/>
            <a:ext cx="6019560" cy="75960"/>
          </a:xfrm>
          <a:prstGeom prst="rect">
            <a:avLst/>
          </a:prstGeom>
          <a:solidFill>
            <a:schemeClr val="tx1">
              <a:lumMod val="75000"/>
              <a:lumOff val="25000"/>
            </a:schemeClr>
          </a:solidFill>
          <a:ln w="0">
            <a:noFill/>
          </a:ln>
        </p:spPr>
        <p:style>
          <a:lnRef idx="0"/>
          <a:fillRef idx="0"/>
          <a:effectRef idx="0"/>
          <a:fontRef idx="minor"/>
        </p:style>
        <p:txBody>
          <a:bodyPr wrap="none" lIns="90000" rIns="90000" tIns="31320" bIns="31320" anchor="ctr">
            <a:noAutofit/>
          </a:bodyPr>
          <a:p>
            <a:pPr>
              <a:lnSpc>
                <a:spcPct val="100000"/>
              </a:lnSpc>
            </a:pPr>
            <a:endParaRPr b="0" lang="en-US" sz="1800" spc="-1" strike="noStrike">
              <a:solidFill>
                <a:srgbClr val="404040"/>
              </a:solidFill>
              <a:latin typeface="Arial"/>
              <a:ea typeface="ＭＳ Ｐゴシック"/>
            </a:endParaRPr>
          </a:p>
        </p:txBody>
      </p:sp>
      <p:sp>
        <p:nvSpPr>
          <p:cNvPr id="134" name="Text Box 6"/>
          <p:cNvSpPr/>
          <p:nvPr/>
        </p:nvSpPr>
        <p:spPr>
          <a:xfrm>
            <a:off x="8077320" y="4911480"/>
            <a:ext cx="3352320" cy="455400"/>
          </a:xfrm>
          <a:prstGeom prst="rect">
            <a:avLst/>
          </a:prstGeom>
          <a:noFill/>
          <a:ln w="0">
            <a:noFill/>
          </a:ln>
        </p:spPr>
        <p:style>
          <a:lnRef idx="0"/>
          <a:fillRef idx="0"/>
          <a:effectRef idx="0"/>
          <a:fontRef idx="minor"/>
        </p:style>
        <p:txBody>
          <a:bodyPr lIns="90000" rIns="90000" tIns="45000" bIns="45000" anchor="t">
            <a:spAutoFit/>
          </a:bodyPr>
          <a:p>
            <a:pPr algn="r">
              <a:lnSpc>
                <a:spcPct val="100000"/>
              </a:lnSpc>
              <a:spcBef>
                <a:spcPts val="1199"/>
              </a:spcBef>
            </a:pPr>
            <a:r>
              <a:rPr b="0" i="1" lang="en-US" sz="2400" spc="-1" strike="noStrike">
                <a:solidFill>
                  <a:srgbClr val="262626"/>
                </a:solidFill>
                <a:latin typeface="Arial"/>
                <a:ea typeface="ＭＳ Ｐゴシック"/>
              </a:rPr>
              <a:t>Alfredo Koch</a:t>
            </a:r>
            <a:endParaRPr b="0" lang="en-US" sz="2400" spc="-1" strike="noStrike">
              <a:solidFill>
                <a:srgbClr val="000000"/>
              </a:solidFill>
              <a:latin typeface="Arial"/>
            </a:endParaRPr>
          </a:p>
        </p:txBody>
      </p:sp>
      <p:pic>
        <p:nvPicPr>
          <p:cNvPr id="135" name="Picture 2" descr=""/>
          <p:cNvPicPr/>
          <p:nvPr/>
        </p:nvPicPr>
        <p:blipFill>
          <a:blip r:embed="rId1"/>
          <a:stretch/>
        </p:blipFill>
        <p:spPr>
          <a:xfrm>
            <a:off x="590400" y="5867280"/>
            <a:ext cx="2057040" cy="609120"/>
          </a:xfrm>
          <a:prstGeom prst="rect">
            <a:avLst/>
          </a:prstGeom>
          <a:ln w="0">
            <a:noFill/>
          </a:ln>
        </p:spPr>
      </p:pic>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PlaceHolder 1"/>
          <p:cNvSpPr>
            <a:spLocks noGrp="1"/>
          </p:cNvSpPr>
          <p:nvPr>
            <p:ph type="title"/>
          </p:nvPr>
        </p:nvSpPr>
        <p:spPr>
          <a:xfrm>
            <a:off x="827640" y="762120"/>
            <a:ext cx="10515240" cy="1325160"/>
          </a:xfrm>
          <a:prstGeom prst="rect">
            <a:avLst/>
          </a:prstGeom>
          <a:noFill/>
          <a:ln w="0">
            <a:noFill/>
          </a:ln>
        </p:spPr>
        <p:txBody>
          <a:bodyPr numCol="1" spcCol="0" anchor="ctr">
            <a:normAutofit/>
          </a:bodyPr>
          <a:p>
            <a:pPr indent="0" algn="ctr">
              <a:lnSpc>
                <a:spcPct val="100000"/>
              </a:lnSpc>
              <a:buNone/>
            </a:pPr>
            <a:r>
              <a:rPr b="0" lang="en-US" sz="5400" spc="-1" strike="noStrike">
                <a:solidFill>
                  <a:srgbClr val="000000"/>
                </a:solidFill>
                <a:latin typeface="Arial"/>
                <a:ea typeface="ＭＳ Ｐゴシック"/>
              </a:rPr>
              <a:t>Organicos - Antecedentes</a:t>
            </a:r>
            <a:endParaRPr b="0" lang="en-US" sz="5400" spc="-1" strike="noStrike">
              <a:solidFill>
                <a:srgbClr val="000000"/>
              </a:solidFill>
              <a:latin typeface="Arial"/>
            </a:endParaRPr>
          </a:p>
        </p:txBody>
      </p:sp>
      <p:sp>
        <p:nvSpPr>
          <p:cNvPr id="158" name="PlaceHolder 2"/>
          <p:cNvSpPr>
            <a:spLocks noGrp="1"/>
          </p:cNvSpPr>
          <p:nvPr>
            <p:ph/>
          </p:nvPr>
        </p:nvSpPr>
        <p:spPr>
          <a:xfrm>
            <a:off x="838080" y="1929240"/>
            <a:ext cx="10515240" cy="4563000"/>
          </a:xfrm>
          <a:prstGeom prst="rect">
            <a:avLst/>
          </a:prstGeom>
          <a:noFill/>
          <a:ln w="0">
            <a:noFill/>
          </a:ln>
        </p:spPr>
        <p:txBody>
          <a:bodyPr numCol="1" spcCol="0" anchor="t">
            <a:normAutofit/>
          </a:bodyPr>
          <a:p>
            <a:pPr marL="343080" indent="-343080">
              <a:lnSpc>
                <a:spcPct val="100000"/>
              </a:lnSpc>
              <a:spcBef>
                <a:spcPts val="439"/>
              </a:spcBef>
              <a:buClr>
                <a:srgbClr val="000000"/>
              </a:buClr>
              <a:buFont typeface="Symbol" charset="2"/>
              <a:buChar char=""/>
            </a:pPr>
            <a:r>
              <a:rPr b="0" lang="es-ES" sz="2200" spc="-1" strike="noStrike">
                <a:solidFill>
                  <a:srgbClr val="000000"/>
                </a:solidFill>
                <a:latin typeface="Arial"/>
                <a:ea typeface="ＭＳ Ｐゴシック"/>
              </a:rPr>
              <a:t>En 1980, la </a:t>
            </a:r>
            <a:r>
              <a:rPr b="0" lang="es-ES" sz="2200" spc="-1" strike="noStrike">
                <a:solidFill>
                  <a:srgbClr val="000000"/>
                </a:solidFill>
                <a:highlight>
                  <a:srgbClr val="ffff00"/>
                </a:highlight>
                <a:latin typeface="Arial"/>
                <a:ea typeface="ＭＳ Ｐゴシック"/>
              </a:rPr>
              <a:t>Federación Internacional de Agricultura Orgánica </a:t>
            </a:r>
            <a:r>
              <a:rPr b="0" lang="es-ES" sz="2200" spc="-1" strike="noStrike">
                <a:solidFill>
                  <a:srgbClr val="000000"/>
                </a:solidFill>
                <a:latin typeface="Arial"/>
                <a:ea typeface="ＭＳ Ｐゴシック"/>
              </a:rPr>
              <a:t>(IFOAM), fundada en 1972, formuló la primera versión de los Estándares Básicos de IFOAM (IBS), los cuales se revisan cada dos años. </a:t>
            </a:r>
            <a:endParaRPr b="0" lang="en-US" sz="2200" spc="-1" strike="noStrike">
              <a:solidFill>
                <a:srgbClr val="000000"/>
              </a:solidFill>
              <a:latin typeface="Arial"/>
            </a:endParaRPr>
          </a:p>
          <a:p>
            <a:pPr marL="343080" indent="-343080">
              <a:lnSpc>
                <a:spcPct val="100000"/>
              </a:lnSpc>
              <a:spcBef>
                <a:spcPts val="439"/>
              </a:spcBef>
              <a:buClr>
                <a:srgbClr val="000000"/>
              </a:buClr>
              <a:buFont typeface="Symbol" charset="2"/>
              <a:buChar char=""/>
            </a:pPr>
            <a:r>
              <a:rPr b="0" lang="es-ES" sz="2200" spc="-1" strike="noStrike">
                <a:solidFill>
                  <a:srgbClr val="000000"/>
                </a:solidFill>
                <a:latin typeface="Arial"/>
                <a:ea typeface="ＭＳ Ｐゴシック"/>
              </a:rPr>
              <a:t>La primera armonización intergubernamental sobre agricultura orgánica data de 1999, cuando la Comisión del Codex Alimentarius define la agricultura orgánica como “un sistema holístico de gestión de la producción que </a:t>
            </a:r>
            <a:r>
              <a:rPr b="0" lang="es-ES" sz="2200" spc="-1" strike="noStrike">
                <a:solidFill>
                  <a:srgbClr val="000000"/>
                </a:solidFill>
                <a:highlight>
                  <a:srgbClr val="ffff00"/>
                </a:highlight>
                <a:latin typeface="Arial"/>
                <a:ea typeface="ＭＳ Ｐゴシック"/>
              </a:rPr>
              <a:t>evita</a:t>
            </a:r>
            <a:r>
              <a:rPr b="0" lang="es-ES" sz="2200" spc="-1" strike="noStrike">
                <a:solidFill>
                  <a:srgbClr val="000000"/>
                </a:solidFill>
                <a:latin typeface="Arial"/>
                <a:ea typeface="ＭＳ Ｐゴシック"/>
              </a:rPr>
              <a:t> el uso de </a:t>
            </a:r>
            <a:r>
              <a:rPr b="0" lang="es-ES" sz="2200" spc="-1" strike="noStrike">
                <a:solidFill>
                  <a:srgbClr val="000000"/>
                </a:solidFill>
                <a:highlight>
                  <a:srgbClr val="ffff00"/>
                </a:highlight>
                <a:latin typeface="Arial"/>
                <a:ea typeface="ＭＳ Ｐゴシック"/>
              </a:rPr>
              <a:t>fertilizantes y pesticidas sintéticos </a:t>
            </a:r>
            <a:r>
              <a:rPr b="0" lang="es-ES" sz="2200" spc="-1" strike="noStrike">
                <a:solidFill>
                  <a:srgbClr val="000000"/>
                </a:solidFill>
                <a:latin typeface="Arial"/>
                <a:ea typeface="ＭＳ Ｐゴシック"/>
              </a:rPr>
              <a:t>y organismos modificados genéticamente; minimiza la contaminación del aire, suelo y agua; y optimiza la salud y la productividad de las comunidades interdependientes de vida del suelo, plantas, animales y personas.”</a:t>
            </a:r>
            <a:endParaRPr b="0" lang="en-US"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PlaceHolder 1"/>
          <p:cNvSpPr>
            <a:spLocks noGrp="1"/>
          </p:cNvSpPr>
          <p:nvPr>
            <p:ph type="title"/>
          </p:nvPr>
        </p:nvSpPr>
        <p:spPr>
          <a:xfrm>
            <a:off x="5297760" y="329040"/>
            <a:ext cx="6250680" cy="1782720"/>
          </a:xfrm>
          <a:prstGeom prst="rect">
            <a:avLst/>
          </a:prstGeom>
          <a:noFill/>
          <a:ln w="0">
            <a:noFill/>
          </a:ln>
        </p:spPr>
        <p:txBody>
          <a:bodyPr numCol="1" spcCol="0" anchor="b">
            <a:normAutofit/>
          </a:bodyPr>
          <a:p>
            <a:pPr indent="0" algn="ctr">
              <a:lnSpc>
                <a:spcPct val="100000"/>
              </a:lnSpc>
              <a:buNone/>
            </a:pPr>
            <a:r>
              <a:rPr b="0" lang="en-US" sz="5400" spc="-1" strike="noStrike">
                <a:solidFill>
                  <a:srgbClr val="000000"/>
                </a:solidFill>
                <a:latin typeface="Arial"/>
                <a:ea typeface="ＭＳ Ｐゴシック"/>
              </a:rPr>
              <a:t>Certificacion</a:t>
            </a:r>
            <a:endParaRPr b="0" lang="en-US" sz="5400" spc="-1" strike="noStrike">
              <a:solidFill>
                <a:srgbClr val="000000"/>
              </a:solidFill>
              <a:latin typeface="Arial"/>
            </a:endParaRPr>
          </a:p>
        </p:txBody>
      </p:sp>
      <p:sp>
        <p:nvSpPr>
          <p:cNvPr id="160" name="PlaceHolder 2"/>
          <p:cNvSpPr>
            <a:spLocks noGrp="1"/>
          </p:cNvSpPr>
          <p:nvPr>
            <p:ph/>
          </p:nvPr>
        </p:nvSpPr>
        <p:spPr>
          <a:xfrm>
            <a:off x="4952880" y="2209680"/>
            <a:ext cx="6595560" cy="3980160"/>
          </a:xfrm>
          <a:prstGeom prst="rect">
            <a:avLst/>
          </a:prstGeom>
          <a:noFill/>
          <a:ln w="0">
            <a:noFill/>
          </a:ln>
        </p:spPr>
        <p:txBody>
          <a:bodyPr numCol="1" spcCol="0" anchor="t">
            <a:normAutofit fontScale="94000"/>
          </a:bodyPr>
          <a:p>
            <a:pPr marL="322200" indent="-322200">
              <a:lnSpc>
                <a:spcPct val="100000"/>
              </a:lnSpc>
              <a:spcBef>
                <a:spcPts val="439"/>
              </a:spcBef>
              <a:buClr>
                <a:srgbClr val="000000"/>
              </a:buClr>
              <a:buFont typeface="Symbol" charset="2"/>
              <a:buChar char=""/>
            </a:pPr>
            <a:r>
              <a:rPr b="0" lang="es-ES" sz="2200" spc="-1" strike="noStrike">
                <a:solidFill>
                  <a:srgbClr val="000000"/>
                </a:solidFill>
                <a:latin typeface="Arial"/>
                <a:ea typeface="ＭＳ Ｐゴシック"/>
              </a:rPr>
              <a:t>La certificación evalúa la conformidad del método de producción de uvas o productos de uva cultivados orgánicamente. </a:t>
            </a:r>
            <a:endParaRPr b="0" lang="en-US" sz="2200" spc="-1" strike="noStrike">
              <a:solidFill>
                <a:srgbClr val="000000"/>
              </a:solidFill>
              <a:latin typeface="Arial"/>
            </a:endParaRPr>
          </a:p>
          <a:p>
            <a:pPr marL="322200" indent="-322200">
              <a:lnSpc>
                <a:spcPct val="100000"/>
              </a:lnSpc>
              <a:spcBef>
                <a:spcPts val="439"/>
              </a:spcBef>
              <a:buClr>
                <a:srgbClr val="000000"/>
              </a:buClr>
              <a:buFont typeface="Symbol" charset="2"/>
              <a:buChar char=""/>
            </a:pPr>
            <a:r>
              <a:rPr b="0" lang="es-ES" sz="2200" spc="-1" strike="noStrike">
                <a:solidFill>
                  <a:srgbClr val="000000"/>
                </a:solidFill>
                <a:latin typeface="Arial"/>
                <a:ea typeface="ＭＳ Ｐゴシック"/>
              </a:rPr>
              <a:t>Es una forma de garantizar a los consumidores que se han cumplido las condiciones de producción estipuladas en las especificaciones y de informarles del enfoque y prácticas de los productores a través de etiquetas y logotipos reconocibles. </a:t>
            </a:r>
            <a:endParaRPr b="0" lang="en-US" sz="2200" spc="-1" strike="noStrike">
              <a:solidFill>
                <a:srgbClr val="000000"/>
              </a:solidFill>
              <a:latin typeface="Arial"/>
            </a:endParaRPr>
          </a:p>
          <a:p>
            <a:pPr marL="322200" indent="-322200">
              <a:lnSpc>
                <a:spcPct val="100000"/>
              </a:lnSpc>
              <a:spcBef>
                <a:spcPts val="439"/>
              </a:spcBef>
              <a:buClr>
                <a:srgbClr val="000000"/>
              </a:buClr>
              <a:buFont typeface="Symbol" charset="2"/>
              <a:buChar char=""/>
            </a:pPr>
            <a:r>
              <a:rPr b="0" lang="es-ES" sz="2200" spc="-1" strike="noStrike">
                <a:solidFill>
                  <a:srgbClr val="000000"/>
                </a:solidFill>
                <a:latin typeface="Arial"/>
                <a:ea typeface="ＭＳ Ｐゴシック"/>
              </a:rPr>
              <a:t>Las certificaciones se pueden emitir para un solo estándar de referencia o se pueden combinar varios dependiendo del destino de exportación.</a:t>
            </a:r>
            <a:endParaRPr b="0" lang="en-US"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1" name="PlaceHolder 1"/>
          <p:cNvSpPr>
            <a:spLocks noGrp="1"/>
          </p:cNvSpPr>
          <p:nvPr>
            <p:ph type="title"/>
          </p:nvPr>
        </p:nvSpPr>
        <p:spPr>
          <a:xfrm>
            <a:off x="228600" y="636840"/>
            <a:ext cx="11018160" cy="1433880"/>
          </a:xfrm>
          <a:prstGeom prst="rect">
            <a:avLst/>
          </a:prstGeom>
          <a:noFill/>
          <a:ln w="0">
            <a:noFill/>
          </a:ln>
        </p:spPr>
        <p:txBody>
          <a:bodyPr numCol="1" spcCol="0" anchor="b">
            <a:normAutofit/>
          </a:bodyPr>
          <a:p>
            <a:pPr indent="0" algn="ctr">
              <a:lnSpc>
                <a:spcPct val="100000"/>
              </a:lnSpc>
              <a:buNone/>
            </a:pPr>
            <a:r>
              <a:rPr b="0" lang="en-US" sz="5400" spc="-1" strike="noStrike">
                <a:solidFill>
                  <a:srgbClr val="000000"/>
                </a:solidFill>
                <a:latin typeface="Arial"/>
                <a:ea typeface="ＭＳ Ｐゴシック"/>
              </a:rPr>
              <a:t>OMRI - Lista</a:t>
            </a:r>
            <a:endParaRPr b="0" lang="en-US" sz="5400" spc="-1" strike="noStrike">
              <a:solidFill>
                <a:srgbClr val="000000"/>
              </a:solidFill>
              <a:latin typeface="Arial"/>
            </a:endParaRPr>
          </a:p>
        </p:txBody>
      </p:sp>
      <p:sp>
        <p:nvSpPr>
          <p:cNvPr id="162" name="PlaceHolder 2"/>
          <p:cNvSpPr>
            <a:spLocks noGrp="1"/>
          </p:cNvSpPr>
          <p:nvPr>
            <p:ph/>
          </p:nvPr>
        </p:nvSpPr>
        <p:spPr>
          <a:xfrm>
            <a:off x="572400" y="2071440"/>
            <a:ext cx="6713280" cy="4118760"/>
          </a:xfrm>
          <a:prstGeom prst="rect">
            <a:avLst/>
          </a:prstGeom>
          <a:noFill/>
          <a:ln w="0">
            <a:noFill/>
          </a:ln>
        </p:spPr>
        <p:txBody>
          <a:bodyPr numCol="1" spcCol="0" anchor="t">
            <a:normAutofit/>
          </a:bodyPr>
          <a:p>
            <a:pPr marL="343080" indent="-343080">
              <a:lnSpc>
                <a:spcPct val="100000"/>
              </a:lnSpc>
              <a:spcBef>
                <a:spcPts val="439"/>
              </a:spcBef>
              <a:buClr>
                <a:srgbClr val="000000"/>
              </a:buClr>
              <a:buFont typeface="Symbol" charset="2"/>
              <a:buChar char=""/>
            </a:pPr>
            <a:r>
              <a:rPr b="0" lang="en-US" sz="2200" spc="-1" strike="noStrike">
                <a:solidFill>
                  <a:srgbClr val="000000"/>
                </a:solidFill>
                <a:latin typeface="Arial"/>
                <a:ea typeface="ＭＳ Ｐゴシック"/>
              </a:rPr>
              <a:t>Esta lista de materiales aprobados es facilitada por una organizacion sin fines de lucro para USA, Mexico y Canada donde se pueden comprobar que los productos esten aprobados para uso Organico. (</a:t>
            </a:r>
            <a:r>
              <a:rPr b="0" lang="en-US" sz="2200" spc="-1" strike="noStrike">
                <a:solidFill>
                  <a:srgbClr val="000000"/>
                </a:solidFill>
                <a:highlight>
                  <a:srgbClr val="ffff00"/>
                </a:highlight>
                <a:latin typeface="Arial"/>
                <a:ea typeface="ＭＳ Ｐゴシック"/>
              </a:rPr>
              <a:t>O</a:t>
            </a:r>
            <a:r>
              <a:rPr b="0" lang="en-US" sz="2200" spc="-1" strike="noStrike">
                <a:solidFill>
                  <a:srgbClr val="000000"/>
                </a:solidFill>
                <a:latin typeface="Arial"/>
                <a:ea typeface="ＭＳ Ｐゴシック"/>
              </a:rPr>
              <a:t>rganic </a:t>
            </a:r>
            <a:r>
              <a:rPr b="0" lang="en-US" sz="2200" spc="-1" strike="noStrike">
                <a:solidFill>
                  <a:srgbClr val="000000"/>
                </a:solidFill>
                <a:highlight>
                  <a:srgbClr val="ffff00"/>
                </a:highlight>
                <a:latin typeface="Arial"/>
                <a:ea typeface="ＭＳ Ｐゴシック"/>
              </a:rPr>
              <a:t>M</a:t>
            </a:r>
            <a:r>
              <a:rPr b="0" lang="en-US" sz="2200" spc="-1" strike="noStrike">
                <a:solidFill>
                  <a:srgbClr val="000000"/>
                </a:solidFill>
                <a:latin typeface="Arial"/>
                <a:ea typeface="ＭＳ Ｐゴシック"/>
              </a:rPr>
              <a:t>aterials </a:t>
            </a:r>
            <a:r>
              <a:rPr b="0" lang="en-US" sz="2200" spc="-1" strike="noStrike">
                <a:solidFill>
                  <a:srgbClr val="000000"/>
                </a:solidFill>
                <a:highlight>
                  <a:srgbClr val="ffff00"/>
                </a:highlight>
                <a:latin typeface="Arial"/>
                <a:ea typeface="ＭＳ Ｐゴシック"/>
              </a:rPr>
              <a:t>R</a:t>
            </a:r>
            <a:r>
              <a:rPr b="0" lang="en-US" sz="2200" spc="-1" strike="noStrike">
                <a:solidFill>
                  <a:srgbClr val="000000"/>
                </a:solidFill>
                <a:latin typeface="Arial"/>
                <a:ea typeface="ＭＳ Ｐゴシック"/>
              </a:rPr>
              <a:t>eview </a:t>
            </a:r>
            <a:r>
              <a:rPr b="0" lang="en-US" sz="2200" spc="-1" strike="noStrike">
                <a:solidFill>
                  <a:srgbClr val="000000"/>
                </a:solidFill>
                <a:highlight>
                  <a:srgbClr val="ffff00"/>
                </a:highlight>
                <a:latin typeface="Arial"/>
                <a:ea typeface="ＭＳ Ｐゴシック"/>
              </a:rPr>
              <a:t>I</a:t>
            </a:r>
            <a:r>
              <a:rPr b="0" lang="en-US" sz="2200" spc="-1" strike="noStrike">
                <a:solidFill>
                  <a:srgbClr val="000000"/>
                </a:solidFill>
                <a:latin typeface="Arial"/>
                <a:ea typeface="ＭＳ Ｐゴシック"/>
              </a:rPr>
              <a:t>nstitute)</a:t>
            </a:r>
            <a:endParaRPr b="0" lang="en-US" sz="2200" spc="-1" strike="noStrike">
              <a:solidFill>
                <a:srgbClr val="000000"/>
              </a:solidFill>
              <a:latin typeface="Arial"/>
            </a:endParaRPr>
          </a:p>
        </p:txBody>
      </p:sp>
      <p:sp>
        <p:nvSpPr>
          <p:cNvPr id="163" name="TextBox 3"/>
          <p:cNvSpPr/>
          <p:nvPr/>
        </p:nvSpPr>
        <p:spPr>
          <a:xfrm rot="21130200">
            <a:off x="732600" y="4261320"/>
            <a:ext cx="6647400" cy="136944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pPr>
            <a:r>
              <a:rPr b="1" lang="en-US" sz="2800" spc="-1" strike="noStrike">
                <a:solidFill>
                  <a:schemeClr val="accent1">
                    <a:lumMod val="50000"/>
                  </a:schemeClr>
                </a:solidFill>
                <a:latin typeface="Arial"/>
                <a:ea typeface="ＭＳ Ｐゴシック"/>
              </a:rPr>
              <a:t>Biodiversidad, </a:t>
            </a:r>
            <a:endParaRPr b="0" lang="en-US" sz="2800" spc="-1" strike="noStrike">
              <a:solidFill>
                <a:srgbClr val="000000"/>
              </a:solidFill>
              <a:latin typeface="Arial"/>
            </a:endParaRPr>
          </a:p>
          <a:p>
            <a:pPr>
              <a:lnSpc>
                <a:spcPct val="100000"/>
              </a:lnSpc>
            </a:pPr>
            <a:r>
              <a:rPr b="1" lang="en-US" sz="2800" spc="-1" strike="noStrike">
                <a:solidFill>
                  <a:schemeClr val="accent1">
                    <a:lumMod val="50000"/>
                  </a:schemeClr>
                </a:solidFill>
                <a:latin typeface="Arial"/>
                <a:ea typeface="ＭＳ Ｐゴシック"/>
              </a:rPr>
              <a:t>Nutrir los suelos, </a:t>
            </a:r>
            <a:endParaRPr b="0" lang="en-US" sz="2800" spc="-1" strike="noStrike">
              <a:solidFill>
                <a:srgbClr val="000000"/>
              </a:solidFill>
              <a:latin typeface="Arial"/>
            </a:endParaRPr>
          </a:p>
          <a:p>
            <a:pPr>
              <a:lnSpc>
                <a:spcPct val="100000"/>
              </a:lnSpc>
            </a:pPr>
            <a:r>
              <a:rPr b="1" lang="en-US" sz="2800" spc="-1" strike="noStrike">
                <a:solidFill>
                  <a:schemeClr val="accent1">
                    <a:lumMod val="50000"/>
                  </a:schemeClr>
                </a:solidFill>
                <a:latin typeface="Arial"/>
                <a:ea typeface="ＭＳ Ｐゴシック"/>
              </a:rPr>
              <a:t>No fertilizantes o pesticidas sinteticos</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4" name="PlaceHolder 1"/>
          <p:cNvSpPr>
            <a:spLocks noGrp="1"/>
          </p:cNvSpPr>
          <p:nvPr>
            <p:ph type="title"/>
          </p:nvPr>
        </p:nvSpPr>
        <p:spPr>
          <a:xfrm>
            <a:off x="578160" y="914400"/>
            <a:ext cx="10972440" cy="1142640"/>
          </a:xfrm>
          <a:prstGeom prst="rect">
            <a:avLst/>
          </a:prstGeom>
          <a:noFill/>
          <a:ln w="0">
            <a:noFill/>
          </a:ln>
        </p:spPr>
        <p:txBody>
          <a:bodyPr numCol="1" spcCol="0" anchor="ctr">
            <a:normAutofit/>
          </a:bodyPr>
          <a:p>
            <a:pPr indent="0" algn="ctr">
              <a:lnSpc>
                <a:spcPct val="100000"/>
              </a:lnSpc>
              <a:buNone/>
            </a:pPr>
            <a:r>
              <a:rPr b="0" lang="en-US" sz="4000" spc="-1" strike="noStrike">
                <a:solidFill>
                  <a:srgbClr val="000000"/>
                </a:solidFill>
                <a:latin typeface="Calibri"/>
                <a:ea typeface="ＭＳ Ｐゴシック"/>
              </a:rPr>
              <a:t>Objectivos en  Manejo Integrado de Plagas</a:t>
            </a:r>
            <a:endParaRPr b="0" lang="en-US" sz="4000" spc="-1" strike="noStrike">
              <a:solidFill>
                <a:srgbClr val="000000"/>
              </a:solidFill>
              <a:latin typeface="Arial"/>
            </a:endParaRPr>
          </a:p>
        </p:txBody>
      </p:sp>
      <p:sp>
        <p:nvSpPr>
          <p:cNvPr id="165" name="PlaceHolder 2"/>
          <p:cNvSpPr>
            <a:spLocks noGrp="1"/>
          </p:cNvSpPr>
          <p:nvPr>
            <p:ph/>
          </p:nvPr>
        </p:nvSpPr>
        <p:spPr>
          <a:xfrm>
            <a:off x="542880" y="1848600"/>
            <a:ext cx="10972440" cy="4525560"/>
          </a:xfrm>
          <a:prstGeom prst="rect">
            <a:avLst/>
          </a:prstGeom>
          <a:noFill/>
          <a:ln w="0">
            <a:noFill/>
          </a:ln>
        </p:spPr>
        <p:txBody>
          <a:bodyPr numCol="1" spcCol="0" anchor="t">
            <a:noAutofit/>
          </a:bodyPr>
          <a:p>
            <a:pPr marL="343080" indent="-343080">
              <a:lnSpc>
                <a:spcPct val="100000"/>
              </a:lnSpc>
              <a:spcBef>
                <a:spcPts val="641"/>
              </a:spcBef>
              <a:buClr>
                <a:srgbClr val="000000"/>
              </a:buClr>
              <a:buFont typeface="Symbol" charset="2"/>
              <a:buChar char=""/>
            </a:pPr>
            <a:r>
              <a:rPr b="0" lang="en-US" sz="3200" spc="-1" strike="noStrike">
                <a:solidFill>
                  <a:srgbClr val="000000"/>
                </a:solidFill>
                <a:latin typeface="Calibri"/>
                <a:ea typeface="ＭＳ Ｐゴシック"/>
              </a:rPr>
              <a:t>Incrementar la actividad de insectos beneficiales</a:t>
            </a:r>
            <a:endParaRPr b="0" lang="en-US" sz="3200" spc="-1" strike="noStrike">
              <a:solidFill>
                <a:srgbClr val="000000"/>
              </a:solidFill>
              <a:latin typeface="Arial"/>
            </a:endParaRPr>
          </a:p>
          <a:p>
            <a:pPr marL="343080" indent="-343080">
              <a:lnSpc>
                <a:spcPct val="100000"/>
              </a:lnSpc>
              <a:spcBef>
                <a:spcPts val="641"/>
              </a:spcBef>
              <a:buClr>
                <a:srgbClr val="000000"/>
              </a:buClr>
              <a:buFont typeface="Symbol" charset="2"/>
              <a:buChar char=""/>
            </a:pPr>
            <a:r>
              <a:rPr b="0" lang="en-US" sz="3200" spc="-1" strike="noStrike">
                <a:solidFill>
                  <a:srgbClr val="000000"/>
                </a:solidFill>
                <a:latin typeface="Calibri"/>
                <a:ea typeface="ＭＳ Ｐゴシック"/>
              </a:rPr>
              <a:t>Evitar los pesticidas mas tóxicos</a:t>
            </a:r>
            <a:endParaRPr b="0" lang="en-US" sz="3200" spc="-1" strike="noStrike">
              <a:solidFill>
                <a:srgbClr val="000000"/>
              </a:solidFill>
              <a:latin typeface="Arial"/>
            </a:endParaRPr>
          </a:p>
          <a:p>
            <a:pPr marL="343080" indent="-343080">
              <a:lnSpc>
                <a:spcPct val="100000"/>
              </a:lnSpc>
              <a:spcBef>
                <a:spcPts val="641"/>
              </a:spcBef>
              <a:buClr>
                <a:srgbClr val="000000"/>
              </a:buClr>
              <a:buFont typeface="Symbol" charset="2"/>
              <a:buChar char=""/>
            </a:pPr>
            <a:r>
              <a:rPr b="0" lang="en-US" sz="3200" spc="-1" strike="noStrike">
                <a:solidFill>
                  <a:srgbClr val="000000"/>
                </a:solidFill>
                <a:latin typeface="Calibri"/>
                <a:ea typeface="ＭＳ Ｐゴシック"/>
              </a:rPr>
              <a:t>Incrementar el monitoreo de plagas</a:t>
            </a:r>
            <a:endParaRPr b="0" lang="en-US" sz="3200" spc="-1" strike="noStrike">
              <a:solidFill>
                <a:srgbClr val="000000"/>
              </a:solidFill>
              <a:latin typeface="Arial"/>
            </a:endParaRPr>
          </a:p>
          <a:p>
            <a:pPr marL="343080" indent="-343080">
              <a:lnSpc>
                <a:spcPct val="100000"/>
              </a:lnSpc>
              <a:spcBef>
                <a:spcPts val="641"/>
              </a:spcBef>
              <a:buClr>
                <a:srgbClr val="000000"/>
              </a:buClr>
              <a:buFont typeface="Symbol" charset="2"/>
              <a:buChar char=""/>
            </a:pPr>
            <a:r>
              <a:rPr b="0" lang="en-US" sz="3200" spc="-1" strike="noStrike">
                <a:solidFill>
                  <a:srgbClr val="000000"/>
                </a:solidFill>
                <a:latin typeface="Calibri"/>
                <a:ea typeface="ＭＳ Ｐゴシック"/>
              </a:rPr>
              <a:t>Incrementar la biodiversidad en el viñedo</a:t>
            </a:r>
            <a:endParaRPr b="0" lang="en-US" sz="3200" spc="-1" strike="noStrike">
              <a:solidFill>
                <a:srgbClr val="000000"/>
              </a:solidFill>
              <a:latin typeface="Arial"/>
            </a:endParaRPr>
          </a:p>
        </p:txBody>
      </p:sp>
      <p:grpSp>
        <p:nvGrpSpPr>
          <p:cNvPr id="166" name="Group 4"/>
          <p:cNvGrpSpPr/>
          <p:nvPr/>
        </p:nvGrpSpPr>
        <p:grpSpPr>
          <a:xfrm>
            <a:off x="7709400" y="4111560"/>
            <a:ext cx="4114800" cy="2514240"/>
            <a:chOff x="7709400" y="4111560"/>
            <a:chExt cx="4114800" cy="2514240"/>
          </a:xfrm>
        </p:grpSpPr>
        <p:sp>
          <p:nvSpPr>
            <p:cNvPr id="167" name="Rectangle 5"/>
            <p:cNvSpPr/>
            <p:nvPr/>
          </p:nvSpPr>
          <p:spPr>
            <a:xfrm>
              <a:off x="7709400" y="4111560"/>
              <a:ext cx="4114440" cy="2514240"/>
            </a:xfrm>
            <a:prstGeom prst="rect">
              <a:avLst/>
            </a:prstGeom>
            <a:solidFill>
              <a:schemeClr val="accent1"/>
            </a:solidFill>
            <a:ln w="9525">
              <a:solidFill>
                <a:srgbClr val="000000"/>
              </a:solidFill>
              <a:miter/>
            </a:ln>
          </p:spPr>
          <p:style>
            <a:lnRef idx="0"/>
            <a:fillRef idx="0"/>
            <a:effectRef idx="0"/>
            <a:fontRef idx="minor"/>
          </p:style>
          <p:txBody>
            <a:bodyPr wrap="none" lIns="90000" rIns="90000" tIns="45000" bIns="45000" anchor="ctr">
              <a:noAutofit/>
            </a:bodyPr>
            <a:p>
              <a:pPr algn="ctr">
                <a:lnSpc>
                  <a:spcPct val="100000"/>
                </a:lnSpc>
              </a:pPr>
              <a:endParaRPr b="0" lang="en-US" sz="1800" spc="-1" strike="noStrike">
                <a:solidFill>
                  <a:srgbClr val="000000"/>
                </a:solidFill>
                <a:latin typeface="Calibri"/>
                <a:ea typeface="ＭＳ Ｐゴシック"/>
              </a:endParaRPr>
            </a:p>
          </p:txBody>
        </p:sp>
        <p:sp>
          <p:nvSpPr>
            <p:cNvPr id="168" name="Freeform 6"/>
            <p:cNvSpPr/>
            <p:nvPr/>
          </p:nvSpPr>
          <p:spPr>
            <a:xfrm>
              <a:off x="7709400" y="4660200"/>
              <a:ext cx="3533040" cy="1965600"/>
            </a:xfrm>
            <a:custGeom>
              <a:avLst/>
              <a:gdLst>
                <a:gd name="textAreaLeft" fmla="*/ 0 w 3533040"/>
                <a:gd name="textAreaRight" fmla="*/ 3533400 w 3533040"/>
                <a:gd name="textAreaTop" fmla="*/ 0 h 1965600"/>
                <a:gd name="textAreaBottom" fmla="*/ 1965960 h 1965600"/>
              </a:gdLst>
              <a:ahLst/>
              <a:rect l="textAreaLeft" t="textAreaTop" r="textAreaRight" b="textAreaBottom"/>
              <a:pathLst>
                <a:path w="3792" h="2064">
                  <a:moveTo>
                    <a:pt x="0" y="2064"/>
                  </a:moveTo>
                  <a:cubicBezTo>
                    <a:pt x="212" y="1456"/>
                    <a:pt x="424" y="848"/>
                    <a:pt x="576" y="816"/>
                  </a:cubicBezTo>
                  <a:cubicBezTo>
                    <a:pt x="728" y="784"/>
                    <a:pt x="752" y="1824"/>
                    <a:pt x="912" y="1872"/>
                  </a:cubicBezTo>
                  <a:cubicBezTo>
                    <a:pt x="1072" y="1920"/>
                    <a:pt x="1368" y="1144"/>
                    <a:pt x="1536" y="1104"/>
                  </a:cubicBezTo>
                  <a:cubicBezTo>
                    <a:pt x="1704" y="1064"/>
                    <a:pt x="1760" y="1680"/>
                    <a:pt x="1920" y="1632"/>
                  </a:cubicBezTo>
                  <a:cubicBezTo>
                    <a:pt x="2080" y="1584"/>
                    <a:pt x="2328" y="856"/>
                    <a:pt x="2496" y="816"/>
                  </a:cubicBezTo>
                  <a:cubicBezTo>
                    <a:pt x="2664" y="776"/>
                    <a:pt x="2712" y="1528"/>
                    <a:pt x="2928" y="1392"/>
                  </a:cubicBezTo>
                  <a:cubicBezTo>
                    <a:pt x="3144" y="1256"/>
                    <a:pt x="3468" y="628"/>
                    <a:pt x="3792" y="0"/>
                  </a:cubicBezTo>
                </a:path>
              </a:pathLst>
            </a:custGeom>
            <a:noFill/>
            <a:ln w="38100">
              <a:solidFill>
                <a:srgbClr val="ff9900"/>
              </a:solidFill>
              <a:round/>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Calibri"/>
                <a:ea typeface="ＭＳ Ｐゴシック"/>
              </a:endParaRPr>
            </a:p>
          </p:txBody>
        </p:sp>
        <p:sp>
          <p:nvSpPr>
            <p:cNvPr id="169" name="Line 7"/>
            <p:cNvSpPr/>
            <p:nvPr/>
          </p:nvSpPr>
          <p:spPr>
            <a:xfrm>
              <a:off x="7709400" y="5025600"/>
              <a:ext cx="4114800" cy="360"/>
            </a:xfrm>
            <a:prstGeom prst="line">
              <a:avLst/>
            </a:prstGeom>
            <a:ln w="38100">
              <a:solidFill>
                <a:srgbClr val="ffff00"/>
              </a:solidFill>
              <a:round/>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ＭＳ Ｐゴシック"/>
              </a:endParaRPr>
            </a:p>
          </p:txBody>
        </p:sp>
      </p:grpSp>
      <p:sp>
        <p:nvSpPr>
          <p:cNvPr id="170" name="Rectangle 2"/>
          <p:cNvSpPr/>
          <p:nvPr/>
        </p:nvSpPr>
        <p:spPr>
          <a:xfrm>
            <a:off x="2826720" y="4414680"/>
            <a:ext cx="5343120" cy="942840"/>
          </a:xfrm>
          <a:prstGeom prst="rect">
            <a:avLst/>
          </a:prstGeom>
          <a:noFill/>
          <a:ln w="0">
            <a:noFill/>
          </a:ln>
        </p:spPr>
        <p:style>
          <a:lnRef idx="0"/>
          <a:fillRef idx="0"/>
          <a:effectRef idx="0"/>
          <a:fontRef idx="minor"/>
        </p:style>
        <p:txBody>
          <a:bodyPr wrap="none" lIns="90000" rIns="90000" tIns="45000" bIns="45000" anchor="t">
            <a:spAutoFit/>
          </a:bodyPr>
          <a:p>
            <a:pPr marL="2286000" indent="-457200">
              <a:lnSpc>
                <a:spcPct val="100000"/>
              </a:lnSpc>
              <a:tabLst>
                <a:tab algn="l" pos="0"/>
              </a:tabLst>
            </a:pPr>
            <a:r>
              <a:rPr b="0" lang="en-US" sz="2800" spc="-1" strike="noStrike">
                <a:solidFill>
                  <a:srgbClr val="ff0000"/>
                </a:solidFill>
                <a:latin typeface="Calibri"/>
                <a:ea typeface="ＭＳ Ｐゴシック"/>
              </a:rPr>
              <a:t>Nivel de </a:t>
            </a:r>
            <a:endParaRPr b="0" lang="en-US" sz="2800" spc="-1" strike="noStrike">
              <a:solidFill>
                <a:srgbClr val="000000"/>
              </a:solidFill>
              <a:latin typeface="Arial"/>
            </a:endParaRPr>
          </a:p>
          <a:p>
            <a:pPr marL="2286000" indent="-457200">
              <a:lnSpc>
                <a:spcPct val="100000"/>
              </a:lnSpc>
              <a:tabLst>
                <a:tab algn="l" pos="0"/>
              </a:tabLst>
            </a:pPr>
            <a:r>
              <a:rPr b="0" lang="en-US" sz="2800" spc="-1" strike="noStrike">
                <a:solidFill>
                  <a:srgbClr val="ff0000"/>
                </a:solidFill>
                <a:latin typeface="Calibri"/>
                <a:ea typeface="ＭＳ Ｐゴシック"/>
              </a:rPr>
              <a:t>Daño Económico</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1" name="PlaceHolder 1"/>
          <p:cNvSpPr>
            <a:spLocks noGrp="1"/>
          </p:cNvSpPr>
          <p:nvPr>
            <p:ph type="title"/>
          </p:nvPr>
        </p:nvSpPr>
        <p:spPr>
          <a:xfrm>
            <a:off x="609480" y="274680"/>
            <a:ext cx="10972440" cy="1142640"/>
          </a:xfrm>
          <a:prstGeom prst="rect">
            <a:avLst/>
          </a:prstGeom>
          <a:noFill/>
          <a:ln w="0">
            <a:noFill/>
          </a:ln>
        </p:spPr>
        <p:txBody>
          <a:bodyPr numCol="1" spcCol="0" anchor="ctr">
            <a:noAutofit/>
          </a:bodyPr>
          <a:p>
            <a:pPr indent="0">
              <a:buNone/>
            </a:pPr>
            <a:endParaRPr b="0" lang="en-US" sz="4400" spc="-1" strike="noStrike">
              <a:solidFill>
                <a:srgbClr val="000000"/>
              </a:solidFill>
              <a:latin typeface="Arial"/>
              <a:ea typeface="ＭＳ Ｐゴシック"/>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2" name="PlaceHolder 1"/>
          <p:cNvSpPr>
            <a:spLocks noGrp="1"/>
          </p:cNvSpPr>
          <p:nvPr>
            <p:ph type="title"/>
          </p:nvPr>
        </p:nvSpPr>
        <p:spPr>
          <a:xfrm>
            <a:off x="617400" y="838080"/>
            <a:ext cx="10972440" cy="1142640"/>
          </a:xfrm>
          <a:prstGeom prst="rect">
            <a:avLst/>
          </a:prstGeom>
          <a:noFill/>
          <a:ln w="0">
            <a:noFill/>
          </a:ln>
        </p:spPr>
        <p:txBody>
          <a:bodyPr numCol="1" spcCol="0" anchor="ctr">
            <a:noAutofit/>
          </a:bodyPr>
          <a:p>
            <a:pPr indent="0" algn="ctr">
              <a:lnSpc>
                <a:spcPct val="100000"/>
              </a:lnSpc>
              <a:buNone/>
            </a:pPr>
            <a:r>
              <a:rPr b="0" lang="en-US" sz="4400" spc="-1" strike="noStrike">
                <a:solidFill>
                  <a:srgbClr val="000000"/>
                </a:solidFill>
                <a:latin typeface="Arial"/>
                <a:ea typeface="ＭＳ Ｐゴシック"/>
              </a:rPr>
              <a:t>Objetivo</a:t>
            </a:r>
            <a:endParaRPr b="0" lang="en-US" sz="4400" spc="-1" strike="noStrike">
              <a:solidFill>
                <a:srgbClr val="000000"/>
              </a:solidFill>
              <a:latin typeface="Arial"/>
            </a:endParaRPr>
          </a:p>
        </p:txBody>
      </p:sp>
      <p:sp>
        <p:nvSpPr>
          <p:cNvPr id="173" name="PlaceHolder 2"/>
          <p:cNvSpPr>
            <a:spLocks noGrp="1"/>
          </p:cNvSpPr>
          <p:nvPr>
            <p:ph/>
          </p:nvPr>
        </p:nvSpPr>
        <p:spPr>
          <a:xfrm>
            <a:off x="596520" y="1981080"/>
            <a:ext cx="10972440" cy="4525560"/>
          </a:xfrm>
          <a:prstGeom prst="rect">
            <a:avLst/>
          </a:prstGeom>
          <a:noFill/>
          <a:ln w="0">
            <a:noFill/>
          </a:ln>
        </p:spPr>
        <p:txBody>
          <a:bodyPr numCol="1" spcCol="0" anchor="t">
            <a:noAutofit/>
          </a:bodyPr>
          <a:p>
            <a:pPr marL="343080" indent="-343080">
              <a:lnSpc>
                <a:spcPct val="100000"/>
              </a:lnSpc>
              <a:spcBef>
                <a:spcPts val="641"/>
              </a:spcBef>
              <a:buClr>
                <a:srgbClr val="000000"/>
              </a:buClr>
              <a:buFont typeface="Symbol" charset="2"/>
              <a:buChar char=""/>
            </a:pPr>
            <a:r>
              <a:rPr b="0" lang="en-US" sz="3200" spc="-1" strike="noStrike">
                <a:solidFill>
                  <a:srgbClr val="000000"/>
                </a:solidFill>
                <a:latin typeface="Arial"/>
                <a:ea typeface="ＭＳ Ｐゴシック"/>
              </a:rPr>
              <a:t>Varias investigaciones relacionadas a produccion organica en el pasado han descripto bajos rendimientos y altos costos</a:t>
            </a:r>
            <a:endParaRPr b="0" lang="en-US" sz="3200" spc="-1" strike="noStrike">
              <a:solidFill>
                <a:srgbClr val="000000"/>
              </a:solidFill>
              <a:latin typeface="Arial"/>
            </a:endParaRPr>
          </a:p>
          <a:p>
            <a:pPr marL="343080" indent="-343080">
              <a:lnSpc>
                <a:spcPct val="100000"/>
              </a:lnSpc>
              <a:spcBef>
                <a:spcPts val="641"/>
              </a:spcBef>
              <a:buClr>
                <a:srgbClr val="000000"/>
              </a:buClr>
              <a:buFont typeface="Symbol" charset="2"/>
              <a:buChar char=""/>
            </a:pPr>
            <a:r>
              <a:rPr b="0" lang="en-US" sz="3200" spc="-1" strike="noStrike">
                <a:solidFill>
                  <a:srgbClr val="000000"/>
                </a:solidFill>
                <a:latin typeface="Arial"/>
                <a:ea typeface="ＭＳ Ｐゴシック"/>
              </a:rPr>
              <a:t>El objetivo de esta presentacion es presenter alternativas organicas sustentables que demuestran producciones y costos similares</a:t>
            </a:r>
            <a:endParaRPr b="0" lang="en-US" sz="3200" spc="-1" strike="noStrike">
              <a:solidFill>
                <a:srgbClr val="000000"/>
              </a:solidFill>
              <a:latin typeface="Arial"/>
            </a:endParaRPr>
          </a:p>
          <a:p>
            <a:pPr marL="343080" indent="-343080">
              <a:lnSpc>
                <a:spcPct val="100000"/>
              </a:lnSpc>
              <a:spcBef>
                <a:spcPts val="641"/>
              </a:spcBef>
              <a:buClr>
                <a:srgbClr val="000000"/>
              </a:buClr>
              <a:buFont typeface="Symbol" charset="2"/>
              <a:buChar char=""/>
            </a:pPr>
            <a:r>
              <a:rPr b="0" lang="en-US" sz="3200" spc="-1" strike="noStrike">
                <a:solidFill>
                  <a:srgbClr val="000000"/>
                </a:solidFill>
                <a:latin typeface="Arial"/>
                <a:ea typeface="ＭＳ Ｐゴシック"/>
              </a:rPr>
              <a:t>Ejemplo de un viñedo en Tupungato Argentina – Produccion comparativa de 13 años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4" name="PlaceHolder 1"/>
          <p:cNvSpPr>
            <a:spLocks noGrp="1"/>
          </p:cNvSpPr>
          <p:nvPr>
            <p:ph/>
          </p:nvPr>
        </p:nvSpPr>
        <p:spPr>
          <a:xfrm>
            <a:off x="609480" y="1600200"/>
            <a:ext cx="10972440" cy="4525560"/>
          </a:xfrm>
          <a:prstGeom prst="rect">
            <a:avLst/>
          </a:prstGeom>
          <a:noFill/>
          <a:ln w="0">
            <a:noFill/>
          </a:ln>
        </p:spPr>
        <p:txBody>
          <a:bodyPr numCol="1" spcCol="0" anchor="t">
            <a:noAutofit/>
          </a:bodyPr>
          <a:p>
            <a:pPr indent="0">
              <a:spcBef>
                <a:spcPts val="1417"/>
              </a:spcBef>
              <a:buNone/>
            </a:pPr>
            <a:endParaRPr b="0" lang="en-US" sz="3200" spc="-1" strike="noStrike">
              <a:solidFill>
                <a:srgbClr val="000000"/>
              </a:solidFill>
              <a:latin typeface="Arial"/>
              <a:ea typeface="ＭＳ Ｐゴシック"/>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5" name="PlaceHolder 1"/>
          <p:cNvSpPr>
            <a:spLocks noGrp="1"/>
          </p:cNvSpPr>
          <p:nvPr>
            <p:ph type="title"/>
          </p:nvPr>
        </p:nvSpPr>
        <p:spPr>
          <a:xfrm>
            <a:off x="838080" y="557280"/>
            <a:ext cx="5154840" cy="5571360"/>
          </a:xfrm>
          <a:prstGeom prst="rect">
            <a:avLst/>
          </a:prstGeom>
          <a:noFill/>
          <a:ln w="0">
            <a:noFill/>
          </a:ln>
        </p:spPr>
        <p:txBody>
          <a:bodyPr numCol="1" spcCol="0" anchor="ctr">
            <a:normAutofit/>
          </a:bodyPr>
          <a:p>
            <a:pPr indent="0" algn="ctr">
              <a:lnSpc>
                <a:spcPct val="100000"/>
              </a:lnSpc>
              <a:buNone/>
            </a:pPr>
            <a:r>
              <a:rPr b="0" lang="en-US" sz="4400" spc="-1" strike="noStrike">
                <a:solidFill>
                  <a:srgbClr val="ffffff"/>
                </a:solidFill>
                <a:latin typeface="Arial"/>
                <a:ea typeface="ＭＳ Ｐゴシック"/>
              </a:rPr>
              <a:t>Producciones</a:t>
            </a:r>
            <a:br>
              <a:rPr sz="4400"/>
            </a:br>
            <a:r>
              <a:rPr b="0" lang="en-US" sz="4400" spc="-1" strike="noStrike">
                <a:solidFill>
                  <a:srgbClr val="ffffff"/>
                </a:solidFill>
                <a:latin typeface="Arial"/>
                <a:ea typeface="ＭＳ Ｐゴシック"/>
              </a:rPr>
              <a:t>Comparativas</a:t>
            </a:r>
            <a:br>
              <a:rPr sz="4400"/>
            </a:br>
            <a:br>
              <a:rPr sz="4400"/>
            </a:br>
            <a:r>
              <a:rPr b="0" lang="en-US" sz="4400" spc="-1" strike="noStrike">
                <a:solidFill>
                  <a:srgbClr val="ffffff"/>
                </a:solidFill>
                <a:latin typeface="Arial"/>
                <a:ea typeface="ＭＳ Ｐゴシック"/>
              </a:rPr>
              <a:t>Tupungato - Argentina</a:t>
            </a:r>
            <a:endParaRPr b="0" lang="en-US" sz="4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6" name="PlaceHolder 1"/>
          <p:cNvSpPr>
            <a:spLocks noGrp="1"/>
          </p:cNvSpPr>
          <p:nvPr>
            <p:ph type="title"/>
          </p:nvPr>
        </p:nvSpPr>
        <p:spPr>
          <a:xfrm>
            <a:off x="3657600" y="228600"/>
            <a:ext cx="3851640" cy="1833840"/>
          </a:xfrm>
          <a:prstGeom prst="rect">
            <a:avLst/>
          </a:prstGeom>
          <a:noFill/>
          <a:ln w="0">
            <a:noFill/>
          </a:ln>
        </p:spPr>
        <p:txBody>
          <a:bodyPr numCol="1" spcCol="0" anchor="b">
            <a:normAutofit/>
          </a:bodyPr>
          <a:p>
            <a:pPr indent="0" algn="ctr">
              <a:lnSpc>
                <a:spcPct val="100000"/>
              </a:lnSpc>
              <a:buNone/>
            </a:pPr>
            <a:r>
              <a:rPr b="0" lang="en-US" sz="4000" spc="-1" strike="noStrike">
                <a:solidFill>
                  <a:srgbClr val="ffffff"/>
                </a:solidFill>
                <a:latin typeface="Arial"/>
                <a:ea typeface="ＭＳ Ｐゴシック"/>
              </a:rPr>
              <a:t>Viticultura Orgánica</a:t>
            </a:r>
            <a:endParaRPr b="0" lang="en-US" sz="4000" spc="-1" strike="noStrike">
              <a:solidFill>
                <a:srgbClr val="000000"/>
              </a:solidFill>
              <a:latin typeface="Arial"/>
            </a:endParaRPr>
          </a:p>
        </p:txBody>
      </p:sp>
      <p:sp>
        <p:nvSpPr>
          <p:cNvPr id="177" name="PlaceHolder 2"/>
          <p:cNvSpPr>
            <a:spLocks noGrp="1"/>
          </p:cNvSpPr>
          <p:nvPr>
            <p:ph/>
          </p:nvPr>
        </p:nvSpPr>
        <p:spPr>
          <a:xfrm>
            <a:off x="609480" y="1600200"/>
            <a:ext cx="10972440" cy="4525560"/>
          </a:xfrm>
          <a:prstGeom prst="rect">
            <a:avLst/>
          </a:prstGeom>
          <a:noFill/>
          <a:ln w="0">
            <a:noFill/>
          </a:ln>
        </p:spPr>
        <p:txBody>
          <a:bodyPr numCol="1" spcCol="0" anchor="t">
            <a:noAutofit/>
          </a:bodyPr>
          <a:p>
            <a:pPr indent="0">
              <a:spcBef>
                <a:spcPts val="1417"/>
              </a:spcBef>
              <a:buNone/>
            </a:pPr>
            <a:endParaRPr b="0" lang="en-US" sz="3200" spc="-1" strike="noStrike">
              <a:solidFill>
                <a:srgbClr val="000000"/>
              </a:solidFill>
              <a:latin typeface="Arial"/>
              <a:ea typeface="ＭＳ Ｐゴシック"/>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8" name="PlaceHolder 1"/>
          <p:cNvSpPr>
            <a:spLocks noGrp="1"/>
          </p:cNvSpPr>
          <p:nvPr>
            <p:ph type="title"/>
          </p:nvPr>
        </p:nvSpPr>
        <p:spPr>
          <a:xfrm>
            <a:off x="562680" y="1563480"/>
            <a:ext cx="4343040" cy="2454480"/>
          </a:xfrm>
          <a:prstGeom prst="rect">
            <a:avLst/>
          </a:prstGeom>
          <a:noFill/>
          <a:ln w="0">
            <a:noFill/>
          </a:ln>
        </p:spPr>
        <p:txBody>
          <a:bodyPr numCol="1" spcCol="0" anchor="ctr">
            <a:normAutofit fontScale="80000"/>
          </a:bodyPr>
          <a:p>
            <a:pPr indent="0" algn="ctr">
              <a:lnSpc>
                <a:spcPct val="100000"/>
              </a:lnSpc>
              <a:buNone/>
            </a:pPr>
            <a:r>
              <a:rPr b="0" lang="en-US" sz="4800" spc="-1" strike="noStrike">
                <a:solidFill>
                  <a:srgbClr val="000000"/>
                </a:solidFill>
                <a:latin typeface="Arial"/>
                <a:ea typeface="ＭＳ Ｐゴシック"/>
              </a:rPr>
              <a:t>Condiciones Climaticas en Mendoza - Argentina</a:t>
            </a:r>
            <a:endParaRPr b="0" lang="en-US" sz="4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6" name="PlaceHolder 1"/>
          <p:cNvSpPr>
            <a:spLocks noGrp="1"/>
          </p:cNvSpPr>
          <p:nvPr>
            <p:ph type="title"/>
          </p:nvPr>
        </p:nvSpPr>
        <p:spPr>
          <a:xfrm>
            <a:off x="609480" y="914400"/>
            <a:ext cx="10972440" cy="1142640"/>
          </a:xfrm>
          <a:prstGeom prst="rect">
            <a:avLst/>
          </a:prstGeom>
          <a:noFill/>
          <a:ln w="0">
            <a:noFill/>
          </a:ln>
        </p:spPr>
        <p:txBody>
          <a:bodyPr numCol="1" spcCol="0" anchor="ctr">
            <a:noAutofit/>
          </a:bodyPr>
          <a:p>
            <a:pPr indent="0" algn="ctr">
              <a:lnSpc>
                <a:spcPct val="100000"/>
              </a:lnSpc>
              <a:buNone/>
            </a:pPr>
            <a:r>
              <a:rPr b="0" lang="en-US" sz="4400" spc="-1" strike="noStrike">
                <a:solidFill>
                  <a:srgbClr val="000000"/>
                </a:solidFill>
                <a:latin typeface="Arial"/>
                <a:ea typeface="ＭＳ Ｐゴシック"/>
              </a:rPr>
              <a:t>Consumidores en el futuro</a:t>
            </a:r>
            <a:endParaRPr b="0" lang="en-US" sz="4400" spc="-1" strike="noStrike">
              <a:solidFill>
                <a:srgbClr val="000000"/>
              </a:solidFill>
              <a:latin typeface="Arial"/>
            </a:endParaRPr>
          </a:p>
        </p:txBody>
      </p:sp>
      <p:sp>
        <p:nvSpPr>
          <p:cNvPr id="137" name="PlaceHolder 2"/>
          <p:cNvSpPr>
            <a:spLocks noGrp="1"/>
          </p:cNvSpPr>
          <p:nvPr>
            <p:ph/>
          </p:nvPr>
        </p:nvSpPr>
        <p:spPr>
          <a:xfrm>
            <a:off x="609480" y="2030040"/>
            <a:ext cx="10972440" cy="4525560"/>
          </a:xfrm>
          <a:prstGeom prst="rect">
            <a:avLst/>
          </a:prstGeom>
          <a:noFill/>
          <a:ln w="0">
            <a:noFill/>
          </a:ln>
        </p:spPr>
        <p:txBody>
          <a:bodyPr numCol="1" spcCol="0" anchor="t">
            <a:noAutofit/>
          </a:bodyPr>
          <a:p>
            <a:pPr indent="0">
              <a:lnSpc>
                <a:spcPct val="100000"/>
              </a:lnSpc>
              <a:spcBef>
                <a:spcPts val="641"/>
              </a:spcBef>
              <a:buNone/>
              <a:tabLst>
                <a:tab algn="l" pos="0"/>
              </a:tabLst>
            </a:pPr>
            <a:r>
              <a:rPr b="0" lang="en-US" sz="3200" spc="-1" strike="noStrike">
                <a:solidFill>
                  <a:srgbClr val="000000"/>
                </a:solidFill>
                <a:latin typeface="Arial"/>
                <a:ea typeface="ＭＳ Ｐゴシック"/>
              </a:rPr>
              <a:t>Interesados en:</a:t>
            </a:r>
            <a:endParaRPr b="0" lang="en-US" sz="3200" spc="-1" strike="noStrike">
              <a:solidFill>
                <a:srgbClr val="000000"/>
              </a:solidFill>
              <a:latin typeface="Arial"/>
            </a:endParaRPr>
          </a:p>
          <a:p>
            <a:pPr marL="514440" indent="-514440">
              <a:lnSpc>
                <a:spcPct val="100000"/>
              </a:lnSpc>
              <a:spcBef>
                <a:spcPts val="641"/>
              </a:spcBef>
              <a:buClr>
                <a:srgbClr val="000000"/>
              </a:buClr>
              <a:buFont typeface="Arial"/>
              <a:buAutoNum type="arabicPeriod"/>
              <a:tabLst>
                <a:tab algn="l" pos="0"/>
              </a:tabLst>
            </a:pPr>
            <a:r>
              <a:rPr b="0" lang="en-US" sz="3200" spc="-1" strike="noStrike">
                <a:solidFill>
                  <a:srgbClr val="000000"/>
                </a:solidFill>
                <a:latin typeface="Arial"/>
                <a:ea typeface="ＭＳ Ｐゴシック"/>
              </a:rPr>
              <a:t>Buenas experiencias</a:t>
            </a:r>
            <a:endParaRPr b="0" lang="en-US" sz="3200" spc="-1" strike="noStrike">
              <a:solidFill>
                <a:srgbClr val="000000"/>
              </a:solidFill>
              <a:latin typeface="Arial"/>
            </a:endParaRPr>
          </a:p>
          <a:p>
            <a:pPr marL="514440" indent="-514440">
              <a:lnSpc>
                <a:spcPct val="100000"/>
              </a:lnSpc>
              <a:spcBef>
                <a:spcPts val="641"/>
              </a:spcBef>
              <a:buClr>
                <a:srgbClr val="000000"/>
              </a:buClr>
              <a:buFont typeface="Arial"/>
              <a:buAutoNum type="arabicPeriod"/>
              <a:tabLst>
                <a:tab algn="l" pos="0"/>
              </a:tabLst>
            </a:pPr>
            <a:r>
              <a:rPr b="0" lang="en-US" sz="3200" spc="-1" strike="noStrike">
                <a:solidFill>
                  <a:srgbClr val="000000"/>
                </a:solidFill>
                <a:latin typeface="Arial"/>
                <a:ea typeface="ＭＳ Ｐゴシック"/>
              </a:rPr>
              <a:t>Sustentabilidad y adaptacion al cambio climatico</a:t>
            </a:r>
            <a:endParaRPr b="0" lang="en-US" sz="3200" spc="-1" strike="noStrike">
              <a:solidFill>
                <a:srgbClr val="000000"/>
              </a:solidFill>
              <a:latin typeface="Arial"/>
            </a:endParaRPr>
          </a:p>
          <a:p>
            <a:pPr marL="514440" indent="-514440">
              <a:lnSpc>
                <a:spcPct val="100000"/>
              </a:lnSpc>
              <a:spcBef>
                <a:spcPts val="641"/>
              </a:spcBef>
              <a:buClr>
                <a:srgbClr val="000000"/>
              </a:buClr>
              <a:buFont typeface="Arial"/>
              <a:buAutoNum type="arabicPeriod"/>
              <a:tabLst>
                <a:tab algn="l" pos="0"/>
              </a:tabLst>
            </a:pPr>
            <a:r>
              <a:rPr b="0" lang="en-US" sz="3200" spc="-1" strike="noStrike">
                <a:solidFill>
                  <a:srgbClr val="000000"/>
                </a:solidFill>
                <a:latin typeface="Arial"/>
                <a:ea typeface="ＭＳ Ｐゴシック"/>
              </a:rPr>
              <a:t>Informacion sobre ingredientes, calorias, azucares, y procesos con mucha transparencia</a:t>
            </a:r>
            <a:endParaRPr b="0" lang="en-US" sz="3200" spc="-1" strike="noStrike">
              <a:solidFill>
                <a:srgbClr val="000000"/>
              </a:solidFill>
              <a:latin typeface="Arial"/>
            </a:endParaRPr>
          </a:p>
          <a:p>
            <a:pPr marL="514440" indent="-514440">
              <a:lnSpc>
                <a:spcPct val="100000"/>
              </a:lnSpc>
              <a:spcBef>
                <a:spcPts val="641"/>
              </a:spcBef>
              <a:buClr>
                <a:srgbClr val="000000"/>
              </a:buClr>
              <a:buFont typeface="Arial"/>
              <a:buAutoNum type="arabicPeriod"/>
              <a:tabLst>
                <a:tab algn="l" pos="0"/>
              </a:tabLst>
            </a:pPr>
            <a:r>
              <a:rPr b="0" lang="en-US" sz="3200" spc="-1" strike="noStrike">
                <a:solidFill>
                  <a:srgbClr val="000000"/>
                </a:solidFill>
                <a:latin typeface="Arial"/>
                <a:ea typeface="ＭＳ Ｐゴシック"/>
              </a:rPr>
              <a:t>Uso de tecnologia y nuevo/conveniente packaging</a:t>
            </a:r>
            <a:endParaRPr b="0" lang="en-US" sz="3200" spc="-1" strike="noStrike">
              <a:solidFill>
                <a:srgbClr val="000000"/>
              </a:solidFill>
              <a:latin typeface="Arial"/>
            </a:endParaRPr>
          </a:p>
          <a:p>
            <a:pPr marL="514440" indent="-514440">
              <a:lnSpc>
                <a:spcPct val="100000"/>
              </a:lnSpc>
              <a:spcBef>
                <a:spcPts val="641"/>
              </a:spcBef>
              <a:buClr>
                <a:srgbClr val="000000"/>
              </a:buClr>
              <a:buFont typeface="Arial"/>
              <a:buAutoNum type="arabicPeriod"/>
              <a:tabLst>
                <a:tab algn="l" pos="0"/>
              </a:tabLst>
            </a:pPr>
            <a:r>
              <a:rPr b="0" lang="en-US" sz="3200" spc="-1" strike="noStrike">
                <a:solidFill>
                  <a:srgbClr val="000000"/>
                </a:solidFill>
                <a:latin typeface="Arial"/>
                <a:ea typeface="ＭＳ Ｐゴシック"/>
              </a:rPr>
              <a:t>Good deals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79" name="Picture 3" descr=""/>
          <p:cNvPicPr/>
          <p:nvPr/>
        </p:nvPicPr>
        <p:blipFill>
          <a:blip r:embed="rId1"/>
          <a:stretch/>
        </p:blipFill>
        <p:spPr>
          <a:xfrm>
            <a:off x="966960" y="1752480"/>
            <a:ext cx="9829440" cy="4950720"/>
          </a:xfrm>
          <a:prstGeom prst="rect">
            <a:avLst/>
          </a:prstGeom>
          <a:ln w="0">
            <a:noFill/>
          </a:ln>
        </p:spPr>
      </p:pic>
      <p:sp>
        <p:nvSpPr>
          <p:cNvPr id="180" name="Title 1"/>
          <p:cNvSpPr/>
          <p:nvPr/>
        </p:nvSpPr>
        <p:spPr>
          <a:xfrm>
            <a:off x="204840" y="939240"/>
            <a:ext cx="11353320" cy="1142640"/>
          </a:xfrm>
          <a:prstGeom prst="rect">
            <a:avLst/>
          </a:prstGeom>
          <a:noFill/>
          <a:ln w="0">
            <a:noFill/>
          </a:ln>
        </p:spPr>
        <p:style>
          <a:lnRef idx="0"/>
          <a:fillRef idx="0"/>
          <a:effectRef idx="0"/>
          <a:fontRef idx="minor"/>
        </p:style>
        <p:txBody>
          <a:bodyPr numCol="1" spcCol="0" anchor="ctr">
            <a:noAutofit/>
          </a:bodyPr>
          <a:p>
            <a:pPr algn="ctr">
              <a:lnSpc>
                <a:spcPct val="100000"/>
              </a:lnSpc>
            </a:pPr>
            <a:r>
              <a:rPr b="0" lang="en-US" sz="4400" spc="-1" strike="noStrike">
                <a:solidFill>
                  <a:srgbClr val="000000"/>
                </a:solidFill>
                <a:latin typeface="Arial"/>
                <a:ea typeface="ＭＳ Ｐゴシック"/>
              </a:rPr>
              <a:t>Temperaturas Enero 2023– Tupungato </a:t>
            </a:r>
            <a:r>
              <a:rPr b="0" lang="en-US" sz="1800" spc="-1" strike="noStrike">
                <a:solidFill>
                  <a:srgbClr val="000000"/>
                </a:solidFill>
                <a:latin typeface="Arial"/>
                <a:ea typeface="ＭＳ Ｐゴシック"/>
              </a:rPr>
              <a:t>Accuweather</a:t>
            </a:r>
            <a:endParaRPr b="0" lang="en-US"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1" name="PlaceHolder 1"/>
          <p:cNvSpPr>
            <a:spLocks noGrp="1"/>
          </p:cNvSpPr>
          <p:nvPr>
            <p:ph type="title"/>
          </p:nvPr>
        </p:nvSpPr>
        <p:spPr>
          <a:xfrm>
            <a:off x="829080" y="914040"/>
            <a:ext cx="10506240" cy="1009800"/>
          </a:xfrm>
          <a:prstGeom prst="rect">
            <a:avLst/>
          </a:prstGeom>
          <a:noFill/>
          <a:ln w="0">
            <a:noFill/>
          </a:ln>
        </p:spPr>
        <p:txBody>
          <a:bodyPr numCol="1" spcCol="0" anchor="ctr">
            <a:normAutofit/>
          </a:bodyPr>
          <a:p>
            <a:pPr indent="0" algn="ctr">
              <a:lnSpc>
                <a:spcPct val="100000"/>
              </a:lnSpc>
              <a:buNone/>
            </a:pPr>
            <a:r>
              <a:rPr b="0" lang="en-US" sz="4400" spc="-1" strike="noStrike">
                <a:solidFill>
                  <a:srgbClr val="000000"/>
                </a:solidFill>
                <a:latin typeface="Arial"/>
                <a:ea typeface="ＭＳ Ｐゴシック"/>
              </a:rPr>
              <a:t>Malbec – Producciones 2003 a 2016</a:t>
            </a:r>
            <a:endParaRPr b="0" lang="en-US" sz="4400" spc="-1" strike="noStrike">
              <a:solidFill>
                <a:srgbClr val="000000"/>
              </a:solidFill>
              <a:latin typeface="Arial"/>
            </a:endParaRPr>
          </a:p>
        </p:txBody>
      </p:sp>
      <p:graphicFrame>
        <p:nvGraphicFramePr>
          <p:cNvPr id="182" name="Gráfico 1"/>
          <p:cNvGraphicFramePr/>
          <p:nvPr/>
        </p:nvGraphicFramePr>
        <p:xfrm>
          <a:off x="839520" y="1735560"/>
          <a:ext cx="10506240" cy="4208400"/>
        </p:xfrm>
        <a:graphic>
          <a:graphicData uri="http://schemas.openxmlformats.org/drawingml/2006/chart">
            <c:chart xmlns:c="http://schemas.openxmlformats.org/drawingml/2006/chart" xmlns:r="http://schemas.openxmlformats.org/officeDocument/2006/relationships" r:id="rId1"/>
          </a:graphicData>
        </a:graphic>
      </p:graphicFrame>
      <p:graphicFrame>
        <p:nvGraphicFramePr>
          <p:cNvPr id="183" name="Table 4"/>
          <p:cNvGraphicFramePr/>
          <p:nvPr/>
        </p:nvGraphicFramePr>
        <p:xfrm>
          <a:off x="847440" y="5988600"/>
          <a:ext cx="10515240" cy="748440"/>
        </p:xfrm>
        <a:graphic>
          <a:graphicData uri="http://schemas.openxmlformats.org/drawingml/2006/table">
            <a:tbl>
              <a:tblPr/>
              <a:tblGrid>
                <a:gridCol w="712440"/>
                <a:gridCol w="515880"/>
                <a:gridCol w="515880"/>
                <a:gridCol w="515880"/>
                <a:gridCol w="515880"/>
                <a:gridCol w="515880"/>
                <a:gridCol w="515880"/>
                <a:gridCol w="515880"/>
                <a:gridCol w="515880"/>
                <a:gridCol w="515880"/>
                <a:gridCol w="515880"/>
                <a:gridCol w="515880"/>
                <a:gridCol w="515880"/>
                <a:gridCol w="515880"/>
                <a:gridCol w="515880"/>
                <a:gridCol w="515880"/>
                <a:gridCol w="515880"/>
                <a:gridCol w="515880"/>
                <a:gridCol w="515880"/>
                <a:gridCol w="515880"/>
              </a:tblGrid>
              <a:tr h="164520">
                <a:tc>
                  <a:txBody>
                    <a:bodyPr lIns="7920" rIns="7920" tIns="7920" bIns="0" anchor="b">
                      <a:noAutofit/>
                    </a:bodyPr>
                    <a:p>
                      <a:pPr>
                        <a:lnSpc>
                          <a:spcPct val="100000"/>
                        </a:lnSpc>
                      </a:pPr>
                      <a:r>
                        <a:rPr b="0" lang="en-US" sz="1000" spc="-1" strike="noStrike">
                          <a:solidFill>
                            <a:schemeClr val="dk1"/>
                          </a:solidFill>
                          <a:latin typeface="Arial"/>
                        </a:rPr>
                        <a:t>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2003</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2004</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2005</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2006</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2007</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2008</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2009</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2010</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2011</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2012</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2013</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2014</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2015</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2016</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2017</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2018</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2019</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2020</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2021</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175320">
                <a:tc>
                  <a:txBody>
                    <a:bodyPr lIns="7920" rIns="7920" tIns="7920" bIns="0" anchor="b">
                      <a:noAutofit/>
                    </a:bodyPr>
                    <a:p>
                      <a:pPr>
                        <a:lnSpc>
                          <a:spcPct val="100000"/>
                        </a:lnSpc>
                      </a:pPr>
                      <a:r>
                        <a:rPr b="0" lang="en-US" sz="1000" spc="-1" strike="noStrike">
                          <a:solidFill>
                            <a:schemeClr val="dk1"/>
                          </a:solidFill>
                          <a:latin typeface="Arial"/>
                        </a:rPr>
                        <a:t>Koch</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60.5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87.3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43.9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63.9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59.9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60.9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80.2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58.8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52.2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35.8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104.2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91.0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103.2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85.9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175320">
                <a:tc>
                  <a:txBody>
                    <a:bodyPr lIns="7920" rIns="7920" tIns="7920" bIns="0" anchor="b">
                      <a:noAutofit/>
                    </a:bodyPr>
                    <a:p>
                      <a:pPr>
                        <a:lnSpc>
                          <a:spcPct val="100000"/>
                        </a:lnSpc>
                      </a:pPr>
                      <a:r>
                        <a:rPr b="0" lang="en-US" sz="1000" spc="-1" strike="noStrike">
                          <a:solidFill>
                            <a:schemeClr val="dk1"/>
                          </a:solidFill>
                          <a:latin typeface="Arial"/>
                        </a:rPr>
                        <a:t>Tupungato</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75.0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100.0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75.0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102.0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105.0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79.0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98.0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96.0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87.0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71.0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92.0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95.0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102.0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82.0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77</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116</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103</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89</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103</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bl>
          </a:graphicData>
        </a:graphic>
      </p:graphicFrame>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4" name="PlaceHolder 1"/>
          <p:cNvSpPr>
            <a:spLocks noGrp="1"/>
          </p:cNvSpPr>
          <p:nvPr>
            <p:ph type="title"/>
          </p:nvPr>
        </p:nvSpPr>
        <p:spPr>
          <a:xfrm>
            <a:off x="838080" y="1219320"/>
            <a:ext cx="10506240" cy="1009800"/>
          </a:xfrm>
          <a:prstGeom prst="rect">
            <a:avLst/>
          </a:prstGeom>
          <a:noFill/>
          <a:ln w="0">
            <a:noFill/>
          </a:ln>
        </p:spPr>
        <p:txBody>
          <a:bodyPr numCol="1" spcCol="0" anchor="ctr">
            <a:normAutofit fontScale="82000"/>
          </a:bodyPr>
          <a:p>
            <a:pPr indent="0" algn="ctr">
              <a:lnSpc>
                <a:spcPct val="100000"/>
              </a:lnSpc>
              <a:buNone/>
            </a:pPr>
            <a:r>
              <a:rPr b="0" lang="en-US" sz="4400" spc="-1" strike="noStrike">
                <a:solidFill>
                  <a:srgbClr val="000000"/>
                </a:solidFill>
                <a:latin typeface="Arial"/>
                <a:ea typeface="ＭＳ Ｐゴシック"/>
              </a:rPr>
              <a:t>Cabernet Sauvignon – Producciones 2003 a 2016</a:t>
            </a:r>
            <a:endParaRPr b="0" lang="en-US" sz="4400" spc="-1" strike="noStrike">
              <a:solidFill>
                <a:srgbClr val="000000"/>
              </a:solidFill>
              <a:latin typeface="Arial"/>
            </a:endParaRPr>
          </a:p>
        </p:txBody>
      </p:sp>
      <p:graphicFrame>
        <p:nvGraphicFramePr>
          <p:cNvPr id="185" name="Gráfico 3"/>
          <p:cNvGraphicFramePr/>
          <p:nvPr/>
        </p:nvGraphicFramePr>
        <p:xfrm>
          <a:off x="838080" y="1650240"/>
          <a:ext cx="10506240" cy="4584600"/>
        </p:xfrm>
        <a:graphic>
          <a:graphicData uri="http://schemas.openxmlformats.org/drawingml/2006/chart">
            <c:chart xmlns:c="http://schemas.openxmlformats.org/drawingml/2006/chart" xmlns:r="http://schemas.openxmlformats.org/officeDocument/2006/relationships" r:id="rId1"/>
          </a:graphicData>
        </a:graphic>
      </p:graphicFrame>
      <p:graphicFrame>
        <p:nvGraphicFramePr>
          <p:cNvPr id="186" name="Table 4"/>
          <p:cNvGraphicFramePr/>
          <p:nvPr/>
        </p:nvGraphicFramePr>
        <p:xfrm>
          <a:off x="847440" y="6209640"/>
          <a:ext cx="10515240" cy="748440"/>
        </p:xfrm>
        <a:graphic>
          <a:graphicData uri="http://schemas.openxmlformats.org/drawingml/2006/table">
            <a:tbl>
              <a:tblPr/>
              <a:tblGrid>
                <a:gridCol w="712440"/>
                <a:gridCol w="515880"/>
                <a:gridCol w="515880"/>
                <a:gridCol w="515880"/>
                <a:gridCol w="515880"/>
                <a:gridCol w="515880"/>
                <a:gridCol w="515880"/>
                <a:gridCol w="515880"/>
                <a:gridCol w="515880"/>
                <a:gridCol w="515880"/>
                <a:gridCol w="515880"/>
                <a:gridCol w="515880"/>
                <a:gridCol w="515880"/>
                <a:gridCol w="515880"/>
                <a:gridCol w="515880"/>
                <a:gridCol w="515880"/>
                <a:gridCol w="515880"/>
                <a:gridCol w="515880"/>
                <a:gridCol w="515880"/>
                <a:gridCol w="515880"/>
              </a:tblGrid>
              <a:tr h="164520">
                <a:tc>
                  <a:txBody>
                    <a:bodyPr lIns="7920" rIns="7920" tIns="7920" bIns="0" anchor="b">
                      <a:noAutofit/>
                    </a:bodyPr>
                    <a:p>
                      <a:pPr>
                        <a:lnSpc>
                          <a:spcPct val="100000"/>
                        </a:lnSpc>
                      </a:pPr>
                      <a:r>
                        <a:rPr b="0" lang="en-US" sz="1000" spc="-1" strike="noStrike">
                          <a:solidFill>
                            <a:schemeClr val="dk1"/>
                          </a:solidFill>
                          <a:latin typeface="Arial"/>
                        </a:rPr>
                        <a:t>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2003</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2004</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2005</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2006</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2007</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2008</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2009</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2010</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2011</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2012</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2013</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2014</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2015</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2016</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2017</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2018</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2019</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2020</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2021</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175320">
                <a:tc>
                  <a:txBody>
                    <a:bodyPr lIns="7920" rIns="7920" tIns="7920" bIns="0" anchor="b">
                      <a:noAutofit/>
                    </a:bodyPr>
                    <a:p>
                      <a:pPr>
                        <a:lnSpc>
                          <a:spcPct val="100000"/>
                        </a:lnSpc>
                      </a:pPr>
                      <a:r>
                        <a:rPr b="0" lang="en-US" sz="1000" spc="-1" strike="noStrike">
                          <a:solidFill>
                            <a:schemeClr val="dk1"/>
                          </a:solidFill>
                          <a:latin typeface="Arial"/>
                        </a:rPr>
                        <a:t>Koch</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49.9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67.5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61.2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87.2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89.3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44.6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59.9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75.3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69.5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57.8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79.0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105.9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114.2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91.2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175320">
                <a:tc>
                  <a:txBody>
                    <a:bodyPr lIns="7920" rIns="7920" tIns="7920" bIns="0" anchor="b">
                      <a:noAutofit/>
                    </a:bodyPr>
                    <a:p>
                      <a:pPr>
                        <a:lnSpc>
                          <a:spcPct val="100000"/>
                        </a:lnSpc>
                      </a:pPr>
                      <a:r>
                        <a:rPr b="0" lang="en-US" sz="1000" spc="-1" strike="noStrike">
                          <a:solidFill>
                            <a:schemeClr val="dk1"/>
                          </a:solidFill>
                          <a:latin typeface="Arial"/>
                        </a:rPr>
                        <a:t>Tupungato</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55.0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77.0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74.0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82.0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100.0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72.0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81.0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76.0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85.0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85.0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85.0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96.0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68.0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77.0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62</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81</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88</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69</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80</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bl>
          </a:graphicData>
        </a:graphic>
      </p:graphicFrame>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7" name="PlaceHolder 1"/>
          <p:cNvSpPr>
            <a:spLocks noGrp="1"/>
          </p:cNvSpPr>
          <p:nvPr>
            <p:ph type="title"/>
          </p:nvPr>
        </p:nvSpPr>
        <p:spPr>
          <a:xfrm>
            <a:off x="820080" y="884880"/>
            <a:ext cx="10506240" cy="1009800"/>
          </a:xfrm>
          <a:prstGeom prst="rect">
            <a:avLst/>
          </a:prstGeom>
          <a:noFill/>
          <a:ln w="0">
            <a:noFill/>
          </a:ln>
        </p:spPr>
        <p:txBody>
          <a:bodyPr numCol="1" spcCol="0" anchor="ctr">
            <a:normAutofit/>
          </a:bodyPr>
          <a:p>
            <a:pPr indent="0" algn="ctr">
              <a:lnSpc>
                <a:spcPct val="100000"/>
              </a:lnSpc>
              <a:buNone/>
            </a:pPr>
            <a:r>
              <a:rPr b="0" lang="en-US" sz="4400" spc="-1" strike="noStrike">
                <a:solidFill>
                  <a:srgbClr val="000000"/>
                </a:solidFill>
                <a:latin typeface="Arial"/>
                <a:ea typeface="ＭＳ Ｐゴシック"/>
              </a:rPr>
              <a:t>Pinot noir – Producciones 2003 a 2016</a:t>
            </a:r>
            <a:endParaRPr b="0" lang="en-US" sz="4400" spc="-1" strike="noStrike">
              <a:solidFill>
                <a:srgbClr val="000000"/>
              </a:solidFill>
              <a:latin typeface="Arial"/>
            </a:endParaRPr>
          </a:p>
        </p:txBody>
      </p:sp>
      <p:graphicFrame>
        <p:nvGraphicFramePr>
          <p:cNvPr id="188" name="Gráfico 8"/>
          <p:cNvGraphicFramePr/>
          <p:nvPr/>
        </p:nvGraphicFramePr>
        <p:xfrm>
          <a:off x="838080" y="1650240"/>
          <a:ext cx="10506240" cy="4584600"/>
        </p:xfrm>
        <a:graphic>
          <a:graphicData uri="http://schemas.openxmlformats.org/drawingml/2006/chart">
            <c:chart xmlns:c="http://schemas.openxmlformats.org/drawingml/2006/chart" xmlns:r="http://schemas.openxmlformats.org/officeDocument/2006/relationships" r:id="rId1"/>
          </a:graphicData>
        </a:graphic>
      </p:graphicFrame>
      <p:graphicFrame>
        <p:nvGraphicFramePr>
          <p:cNvPr id="189" name="Table 4"/>
          <p:cNvGraphicFramePr/>
          <p:nvPr/>
        </p:nvGraphicFramePr>
        <p:xfrm>
          <a:off x="847440" y="6209640"/>
          <a:ext cx="10515240" cy="748440"/>
        </p:xfrm>
        <a:graphic>
          <a:graphicData uri="http://schemas.openxmlformats.org/drawingml/2006/table">
            <a:tbl>
              <a:tblPr/>
              <a:tblGrid>
                <a:gridCol w="712440"/>
                <a:gridCol w="515880"/>
                <a:gridCol w="515880"/>
                <a:gridCol w="515880"/>
                <a:gridCol w="515880"/>
                <a:gridCol w="515880"/>
                <a:gridCol w="515880"/>
                <a:gridCol w="515880"/>
                <a:gridCol w="515880"/>
                <a:gridCol w="515880"/>
                <a:gridCol w="515880"/>
                <a:gridCol w="515880"/>
                <a:gridCol w="515880"/>
                <a:gridCol w="515880"/>
                <a:gridCol w="515880"/>
                <a:gridCol w="515880"/>
                <a:gridCol w="515880"/>
                <a:gridCol w="515880"/>
                <a:gridCol w="515880"/>
                <a:gridCol w="515880"/>
              </a:tblGrid>
              <a:tr h="164520">
                <a:tc>
                  <a:txBody>
                    <a:bodyPr lIns="7920" rIns="7920" tIns="7920" bIns="0" anchor="b">
                      <a:noAutofit/>
                    </a:bodyPr>
                    <a:p>
                      <a:pPr>
                        <a:lnSpc>
                          <a:spcPct val="100000"/>
                        </a:lnSpc>
                      </a:pPr>
                      <a:r>
                        <a:rPr b="0" lang="en-US" sz="1000" spc="-1" strike="noStrike">
                          <a:solidFill>
                            <a:schemeClr val="dk1"/>
                          </a:solidFill>
                          <a:latin typeface="Arial"/>
                        </a:rPr>
                        <a:t>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2003</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2004</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2005</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2006</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2007</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2008</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2009</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2010</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2011</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2012</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2013</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2014</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2015</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2016</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2017</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2018</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2019</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2020</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2021</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175320">
                <a:tc>
                  <a:txBody>
                    <a:bodyPr lIns="7920" rIns="7920" tIns="7920" bIns="0" anchor="b">
                      <a:noAutofit/>
                    </a:bodyPr>
                    <a:p>
                      <a:pPr>
                        <a:lnSpc>
                          <a:spcPct val="100000"/>
                        </a:lnSpc>
                      </a:pPr>
                      <a:r>
                        <a:rPr b="0" lang="en-US" sz="1000" spc="-1" strike="noStrike">
                          <a:solidFill>
                            <a:schemeClr val="dk1"/>
                          </a:solidFill>
                          <a:latin typeface="Arial"/>
                        </a:rPr>
                        <a:t>Koch</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47.6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110.6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46.4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120.4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100.2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121.6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157.7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91.9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61.2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58.0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156.7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127.0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138.7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76.5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175320">
                <a:tc>
                  <a:txBody>
                    <a:bodyPr lIns="7920" rIns="7920" tIns="7920" bIns="0" anchor="b">
                      <a:noAutofit/>
                    </a:bodyPr>
                    <a:p>
                      <a:pPr>
                        <a:lnSpc>
                          <a:spcPct val="100000"/>
                        </a:lnSpc>
                      </a:pPr>
                      <a:r>
                        <a:rPr b="0" lang="en-US" sz="1000" spc="-1" strike="noStrike">
                          <a:solidFill>
                            <a:schemeClr val="dk1"/>
                          </a:solidFill>
                          <a:latin typeface="Arial"/>
                        </a:rPr>
                        <a:t>Tupungato</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104.0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117.0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100.0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139.0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141.0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97.0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119.0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109.0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110.0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93.0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139.0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112.0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132.0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113.0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88.0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142.0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113.0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105.0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112.0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bl>
          </a:graphicData>
        </a:graphic>
      </p:graphicFrame>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0" name="PlaceHolder 1"/>
          <p:cNvSpPr>
            <a:spLocks noGrp="1"/>
          </p:cNvSpPr>
          <p:nvPr>
            <p:ph type="title"/>
          </p:nvPr>
        </p:nvSpPr>
        <p:spPr>
          <a:xfrm>
            <a:off x="685800" y="950760"/>
            <a:ext cx="10506240" cy="1009800"/>
          </a:xfrm>
          <a:prstGeom prst="rect">
            <a:avLst/>
          </a:prstGeom>
          <a:noFill/>
          <a:ln w="0">
            <a:noFill/>
          </a:ln>
        </p:spPr>
        <p:txBody>
          <a:bodyPr numCol="1" spcCol="0" anchor="ctr">
            <a:normAutofit fontScale="82000"/>
          </a:bodyPr>
          <a:p>
            <a:pPr indent="0" algn="ctr">
              <a:lnSpc>
                <a:spcPct val="100000"/>
              </a:lnSpc>
              <a:buNone/>
            </a:pPr>
            <a:r>
              <a:rPr b="0" lang="en-US" sz="4400" spc="-1" strike="noStrike">
                <a:solidFill>
                  <a:srgbClr val="000000"/>
                </a:solidFill>
                <a:latin typeface="Arial"/>
                <a:ea typeface="ＭＳ Ｐゴシック"/>
              </a:rPr>
              <a:t>Chardonnay – Producciones 2003 a 2016</a:t>
            </a:r>
            <a:endParaRPr b="0" lang="en-US" sz="4400" spc="-1" strike="noStrike">
              <a:solidFill>
                <a:srgbClr val="000000"/>
              </a:solidFill>
              <a:latin typeface="Arial"/>
            </a:endParaRPr>
          </a:p>
        </p:txBody>
      </p:sp>
      <p:graphicFrame>
        <p:nvGraphicFramePr>
          <p:cNvPr id="191" name="Gráfico 4"/>
          <p:cNvGraphicFramePr/>
          <p:nvPr/>
        </p:nvGraphicFramePr>
        <p:xfrm>
          <a:off x="838080" y="1650240"/>
          <a:ext cx="10506240" cy="4584600"/>
        </p:xfrm>
        <a:graphic>
          <a:graphicData uri="http://schemas.openxmlformats.org/drawingml/2006/chart">
            <c:chart xmlns:c="http://schemas.openxmlformats.org/drawingml/2006/chart" xmlns:r="http://schemas.openxmlformats.org/officeDocument/2006/relationships" r:id="rId1"/>
          </a:graphicData>
        </a:graphic>
      </p:graphicFrame>
      <p:graphicFrame>
        <p:nvGraphicFramePr>
          <p:cNvPr id="192" name="Table 4"/>
          <p:cNvGraphicFramePr/>
          <p:nvPr/>
        </p:nvGraphicFramePr>
        <p:xfrm>
          <a:off x="829080" y="6143760"/>
          <a:ext cx="10515240" cy="748440"/>
        </p:xfrm>
        <a:graphic>
          <a:graphicData uri="http://schemas.openxmlformats.org/drawingml/2006/table">
            <a:tbl>
              <a:tblPr/>
              <a:tblGrid>
                <a:gridCol w="712440"/>
                <a:gridCol w="515880"/>
                <a:gridCol w="515880"/>
                <a:gridCol w="515880"/>
                <a:gridCol w="515880"/>
                <a:gridCol w="515880"/>
                <a:gridCol w="515880"/>
                <a:gridCol w="515880"/>
                <a:gridCol w="515880"/>
                <a:gridCol w="515880"/>
                <a:gridCol w="515880"/>
                <a:gridCol w="515880"/>
                <a:gridCol w="515880"/>
                <a:gridCol w="515880"/>
                <a:gridCol w="515880"/>
                <a:gridCol w="515880"/>
                <a:gridCol w="515880"/>
                <a:gridCol w="515880"/>
                <a:gridCol w="515880"/>
                <a:gridCol w="515880"/>
              </a:tblGrid>
              <a:tr h="164520">
                <a:tc>
                  <a:txBody>
                    <a:bodyPr lIns="7920" rIns="7920" tIns="7920" bIns="0" anchor="b">
                      <a:noAutofit/>
                    </a:bodyPr>
                    <a:p>
                      <a:pPr>
                        <a:lnSpc>
                          <a:spcPct val="100000"/>
                        </a:lnSpc>
                      </a:pPr>
                      <a:r>
                        <a:rPr b="0" lang="en-US" sz="1000" spc="-1" strike="noStrike">
                          <a:solidFill>
                            <a:schemeClr val="dk1"/>
                          </a:solidFill>
                          <a:latin typeface="Arial"/>
                        </a:rPr>
                        <a:t>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2003</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2004</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2005</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2006</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2007</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2008</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2009</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2010</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2011</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2012</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2013</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2014</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2015</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2016</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2017</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2018</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2019</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2020</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gn="r">
                        <a:lnSpc>
                          <a:spcPct val="100000"/>
                        </a:lnSpc>
                      </a:pPr>
                      <a:r>
                        <a:rPr b="0" lang="en-US" sz="1000" spc="-1" strike="noStrike">
                          <a:solidFill>
                            <a:schemeClr val="dk1"/>
                          </a:solidFill>
                          <a:latin typeface="Arial"/>
                        </a:rPr>
                        <a:t>2021</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175320">
                <a:tc>
                  <a:txBody>
                    <a:bodyPr lIns="7920" rIns="7920" tIns="7920" bIns="0" anchor="b">
                      <a:noAutofit/>
                    </a:bodyPr>
                    <a:p>
                      <a:pPr>
                        <a:lnSpc>
                          <a:spcPct val="100000"/>
                        </a:lnSpc>
                      </a:pPr>
                      <a:r>
                        <a:rPr b="0" lang="en-US" sz="1000" spc="-1" strike="noStrike">
                          <a:solidFill>
                            <a:schemeClr val="dk1"/>
                          </a:solidFill>
                          <a:latin typeface="Arial"/>
                        </a:rPr>
                        <a:t>Koch</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88.5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119.7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80.6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170.4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126.7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127.6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178.6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138.6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65.0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45.1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144.5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110.8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145.9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91.7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175320">
                <a:tc>
                  <a:txBody>
                    <a:bodyPr lIns="7920" rIns="7920" tIns="7920" bIns="0" anchor="b">
                      <a:noAutofit/>
                    </a:bodyPr>
                    <a:p>
                      <a:pPr>
                        <a:lnSpc>
                          <a:spcPct val="100000"/>
                        </a:lnSpc>
                      </a:pPr>
                      <a:r>
                        <a:rPr b="0" lang="en-US" sz="1000" spc="-1" strike="noStrike">
                          <a:solidFill>
                            <a:schemeClr val="dk1"/>
                          </a:solidFill>
                          <a:latin typeface="Arial"/>
                        </a:rPr>
                        <a:t>Tupungato</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96.0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114.0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93.0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133.0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118.0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96.0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114.0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100.0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96.0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95.0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120.0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89.0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135.0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92.0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73.0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126.0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126.0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100.0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7920" rIns="7920" tIns="79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119.0 </a:t>
                      </a:r>
                      <a:endParaRPr b="0" lang="en-US" sz="1000" spc="-1" strike="noStrike">
                        <a:solidFill>
                          <a:srgbClr val="000000"/>
                        </a:solidFill>
                        <a:latin typeface="Arial"/>
                      </a:endParaRPr>
                    </a:p>
                  </a:txBody>
                  <a:tcPr anchor="b" marL="7920" marR="79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bl>
          </a:graphicData>
        </a:graphic>
      </p:graphicFrame>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aphicFrame>
        <p:nvGraphicFramePr>
          <p:cNvPr id="193" name="Table 4"/>
          <p:cNvGraphicFramePr/>
          <p:nvPr/>
        </p:nvGraphicFramePr>
        <p:xfrm>
          <a:off x="642960" y="5718240"/>
          <a:ext cx="10904040" cy="723240"/>
        </p:xfrm>
        <a:graphic>
          <a:graphicData uri="http://schemas.openxmlformats.org/drawingml/2006/table">
            <a:tbl>
              <a:tblPr/>
              <a:tblGrid>
                <a:gridCol w="732960"/>
                <a:gridCol w="535320"/>
                <a:gridCol w="535320"/>
                <a:gridCol w="535320"/>
                <a:gridCol w="535320"/>
                <a:gridCol w="535320"/>
                <a:gridCol w="535320"/>
                <a:gridCol w="535320"/>
                <a:gridCol w="535320"/>
                <a:gridCol w="535320"/>
                <a:gridCol w="535320"/>
                <a:gridCol w="535320"/>
                <a:gridCol w="535320"/>
                <a:gridCol w="535320"/>
                <a:gridCol w="535320"/>
                <a:gridCol w="535320"/>
                <a:gridCol w="535320"/>
                <a:gridCol w="535320"/>
                <a:gridCol w="535320"/>
                <a:gridCol w="535320"/>
              </a:tblGrid>
              <a:tr h="108720">
                <a:tc>
                  <a:txBody>
                    <a:bodyPr lIns="4320" rIns="4320" tIns="4320" bIns="0" anchor="b">
                      <a:noAutofit/>
                    </a:bodyPr>
                    <a:p>
                      <a:pPr>
                        <a:lnSpc>
                          <a:spcPct val="100000"/>
                        </a:lnSpc>
                      </a:pPr>
                      <a:r>
                        <a:rPr b="0" lang="en-US" sz="1000" spc="-1" strike="noStrike">
                          <a:solidFill>
                            <a:schemeClr val="dk1"/>
                          </a:solidFill>
                          <a:latin typeface="Arial"/>
                        </a:rPr>
                        <a:t> </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gn="r">
                        <a:lnSpc>
                          <a:spcPct val="100000"/>
                        </a:lnSpc>
                      </a:pPr>
                      <a:r>
                        <a:rPr b="0" lang="en-US" sz="1000" spc="-1" strike="noStrike">
                          <a:solidFill>
                            <a:schemeClr val="dk1"/>
                          </a:solidFill>
                          <a:latin typeface="Arial"/>
                        </a:rPr>
                        <a:t>2003</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gn="r">
                        <a:lnSpc>
                          <a:spcPct val="100000"/>
                        </a:lnSpc>
                      </a:pPr>
                      <a:r>
                        <a:rPr b="0" lang="en-US" sz="1000" spc="-1" strike="noStrike">
                          <a:solidFill>
                            <a:schemeClr val="dk1"/>
                          </a:solidFill>
                          <a:latin typeface="Arial"/>
                        </a:rPr>
                        <a:t>2004</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gn="r">
                        <a:lnSpc>
                          <a:spcPct val="100000"/>
                        </a:lnSpc>
                      </a:pPr>
                      <a:r>
                        <a:rPr b="0" lang="en-US" sz="1000" spc="-1" strike="noStrike">
                          <a:solidFill>
                            <a:schemeClr val="dk1"/>
                          </a:solidFill>
                          <a:latin typeface="Arial"/>
                        </a:rPr>
                        <a:t>2005</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gn="r">
                        <a:lnSpc>
                          <a:spcPct val="100000"/>
                        </a:lnSpc>
                      </a:pPr>
                      <a:r>
                        <a:rPr b="0" lang="en-US" sz="1000" spc="-1" strike="noStrike">
                          <a:solidFill>
                            <a:schemeClr val="dk1"/>
                          </a:solidFill>
                          <a:latin typeface="Arial"/>
                        </a:rPr>
                        <a:t>2006</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gn="r">
                        <a:lnSpc>
                          <a:spcPct val="100000"/>
                        </a:lnSpc>
                      </a:pPr>
                      <a:r>
                        <a:rPr b="0" lang="en-US" sz="1000" spc="-1" strike="noStrike">
                          <a:solidFill>
                            <a:schemeClr val="dk1"/>
                          </a:solidFill>
                          <a:latin typeface="Arial"/>
                        </a:rPr>
                        <a:t>2007</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gn="r">
                        <a:lnSpc>
                          <a:spcPct val="100000"/>
                        </a:lnSpc>
                      </a:pPr>
                      <a:r>
                        <a:rPr b="0" lang="en-US" sz="1000" spc="-1" strike="noStrike">
                          <a:solidFill>
                            <a:schemeClr val="dk1"/>
                          </a:solidFill>
                          <a:latin typeface="Arial"/>
                        </a:rPr>
                        <a:t>2008</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gn="r">
                        <a:lnSpc>
                          <a:spcPct val="100000"/>
                        </a:lnSpc>
                      </a:pPr>
                      <a:r>
                        <a:rPr b="0" lang="en-US" sz="1000" spc="-1" strike="noStrike">
                          <a:solidFill>
                            <a:schemeClr val="dk1"/>
                          </a:solidFill>
                          <a:latin typeface="Arial"/>
                        </a:rPr>
                        <a:t>2009</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gn="r">
                        <a:lnSpc>
                          <a:spcPct val="100000"/>
                        </a:lnSpc>
                      </a:pPr>
                      <a:r>
                        <a:rPr b="0" lang="en-US" sz="1000" spc="-1" strike="noStrike">
                          <a:solidFill>
                            <a:schemeClr val="dk1"/>
                          </a:solidFill>
                          <a:latin typeface="Arial"/>
                        </a:rPr>
                        <a:t>2010</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gn="r">
                        <a:lnSpc>
                          <a:spcPct val="100000"/>
                        </a:lnSpc>
                      </a:pPr>
                      <a:r>
                        <a:rPr b="0" lang="en-US" sz="1000" spc="-1" strike="noStrike">
                          <a:solidFill>
                            <a:schemeClr val="dk1"/>
                          </a:solidFill>
                          <a:latin typeface="Arial"/>
                        </a:rPr>
                        <a:t>2011</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gn="r">
                        <a:lnSpc>
                          <a:spcPct val="100000"/>
                        </a:lnSpc>
                      </a:pPr>
                      <a:r>
                        <a:rPr b="0" lang="en-US" sz="1000" spc="-1" strike="noStrike">
                          <a:solidFill>
                            <a:schemeClr val="dk1"/>
                          </a:solidFill>
                          <a:latin typeface="Arial"/>
                        </a:rPr>
                        <a:t>2012</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gn="r">
                        <a:lnSpc>
                          <a:spcPct val="100000"/>
                        </a:lnSpc>
                      </a:pPr>
                      <a:r>
                        <a:rPr b="0" lang="en-US" sz="1000" spc="-1" strike="noStrike">
                          <a:solidFill>
                            <a:schemeClr val="dk1"/>
                          </a:solidFill>
                          <a:latin typeface="Arial"/>
                        </a:rPr>
                        <a:t>2013</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gn="r">
                        <a:lnSpc>
                          <a:spcPct val="100000"/>
                        </a:lnSpc>
                      </a:pPr>
                      <a:r>
                        <a:rPr b="0" lang="en-US" sz="1000" spc="-1" strike="noStrike">
                          <a:solidFill>
                            <a:schemeClr val="dk1"/>
                          </a:solidFill>
                          <a:latin typeface="Arial"/>
                        </a:rPr>
                        <a:t>2014</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gn="r">
                        <a:lnSpc>
                          <a:spcPct val="100000"/>
                        </a:lnSpc>
                      </a:pPr>
                      <a:r>
                        <a:rPr b="0" lang="en-US" sz="1000" spc="-1" strike="noStrike">
                          <a:solidFill>
                            <a:schemeClr val="dk1"/>
                          </a:solidFill>
                          <a:latin typeface="Arial"/>
                        </a:rPr>
                        <a:t>2015</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gn="r">
                        <a:lnSpc>
                          <a:spcPct val="100000"/>
                        </a:lnSpc>
                      </a:pPr>
                      <a:r>
                        <a:rPr b="0" lang="en-US" sz="1000" spc="-1" strike="noStrike">
                          <a:solidFill>
                            <a:schemeClr val="dk1"/>
                          </a:solidFill>
                          <a:latin typeface="Arial"/>
                        </a:rPr>
                        <a:t>2016</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gn="r">
                        <a:lnSpc>
                          <a:spcPct val="100000"/>
                        </a:lnSpc>
                      </a:pPr>
                      <a:r>
                        <a:rPr b="0" lang="en-US" sz="1000" spc="-1" strike="noStrike">
                          <a:solidFill>
                            <a:schemeClr val="dk1"/>
                          </a:solidFill>
                          <a:latin typeface="Arial"/>
                        </a:rPr>
                        <a:t>2017</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gn="r">
                        <a:lnSpc>
                          <a:spcPct val="100000"/>
                        </a:lnSpc>
                      </a:pPr>
                      <a:r>
                        <a:rPr b="0" lang="en-US" sz="1000" spc="-1" strike="noStrike">
                          <a:solidFill>
                            <a:schemeClr val="dk1"/>
                          </a:solidFill>
                          <a:latin typeface="Arial"/>
                        </a:rPr>
                        <a:t>2018</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gn="r">
                        <a:lnSpc>
                          <a:spcPct val="100000"/>
                        </a:lnSpc>
                      </a:pPr>
                      <a:r>
                        <a:rPr b="0" lang="en-US" sz="1000" spc="-1" strike="noStrike">
                          <a:solidFill>
                            <a:schemeClr val="dk1"/>
                          </a:solidFill>
                          <a:latin typeface="Arial"/>
                        </a:rPr>
                        <a:t>2019</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gn="r">
                        <a:lnSpc>
                          <a:spcPct val="100000"/>
                        </a:lnSpc>
                      </a:pPr>
                      <a:r>
                        <a:rPr b="0" lang="en-US" sz="1000" spc="-1" strike="noStrike">
                          <a:solidFill>
                            <a:schemeClr val="dk1"/>
                          </a:solidFill>
                          <a:latin typeface="Arial"/>
                        </a:rPr>
                        <a:t>2020</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gn="r">
                        <a:lnSpc>
                          <a:spcPct val="100000"/>
                        </a:lnSpc>
                      </a:pPr>
                      <a:r>
                        <a:rPr b="0" lang="en-US" sz="1000" spc="-1" strike="noStrike">
                          <a:solidFill>
                            <a:schemeClr val="dk1"/>
                          </a:solidFill>
                          <a:latin typeface="Arial"/>
                        </a:rPr>
                        <a:t>2021</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192960">
                <a:tc>
                  <a:txBody>
                    <a:bodyPr lIns="4320" rIns="4320" tIns="4320" bIns="0" anchor="b">
                      <a:noAutofit/>
                    </a:bodyPr>
                    <a:p>
                      <a:pPr>
                        <a:lnSpc>
                          <a:spcPct val="100000"/>
                        </a:lnSpc>
                      </a:pPr>
                      <a:r>
                        <a:rPr b="0" lang="en-US" sz="1000" spc="-1" strike="noStrike">
                          <a:solidFill>
                            <a:schemeClr val="dk1"/>
                          </a:solidFill>
                          <a:latin typeface="Arial"/>
                        </a:rPr>
                        <a:t>Koch</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72.4 </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71.0 </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85.9 </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113.9 </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82.7 </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100.8 </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153.4 </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118.2 </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56.3 </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123.3 </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178.3 </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174.3 </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174.9 </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88.2 </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nSpc>
                          <a:spcPct val="100000"/>
                        </a:lnSpc>
                      </a:pPr>
                      <a:r>
                        <a:rPr b="0" lang="en-US" sz="1000" spc="-1" strike="noStrike">
                          <a:solidFill>
                            <a:schemeClr val="dk1"/>
                          </a:solidFill>
                          <a:latin typeface="Arial"/>
                        </a:rPr>
                        <a:t> </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nSpc>
                          <a:spcPct val="100000"/>
                        </a:lnSpc>
                      </a:pPr>
                      <a:r>
                        <a:rPr b="0" lang="en-US" sz="1000" spc="-1" strike="noStrike">
                          <a:solidFill>
                            <a:schemeClr val="dk1"/>
                          </a:solidFill>
                          <a:latin typeface="Arial"/>
                        </a:rPr>
                        <a:t> </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nSpc>
                          <a:spcPct val="100000"/>
                        </a:lnSpc>
                      </a:pPr>
                      <a:r>
                        <a:rPr b="0" lang="en-US" sz="1000" spc="-1" strike="noStrike">
                          <a:solidFill>
                            <a:schemeClr val="dk1"/>
                          </a:solidFill>
                          <a:latin typeface="Arial"/>
                        </a:rPr>
                        <a:t> </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nSpc>
                          <a:spcPct val="100000"/>
                        </a:lnSpc>
                      </a:pPr>
                      <a:r>
                        <a:rPr b="0" lang="en-US" sz="1000" spc="-1" strike="noStrike">
                          <a:solidFill>
                            <a:schemeClr val="dk1"/>
                          </a:solidFill>
                          <a:latin typeface="Arial"/>
                        </a:rPr>
                        <a:t> </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nSpc>
                          <a:spcPct val="100000"/>
                        </a:lnSpc>
                      </a:pPr>
                      <a:r>
                        <a:rPr b="0" lang="en-US" sz="1000" spc="-1" strike="noStrike">
                          <a:solidFill>
                            <a:schemeClr val="dk1"/>
                          </a:solidFill>
                          <a:latin typeface="Arial"/>
                        </a:rPr>
                        <a:t> </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192960">
                <a:tc>
                  <a:txBody>
                    <a:bodyPr lIns="4320" rIns="4320" tIns="4320" bIns="0" anchor="b">
                      <a:noAutofit/>
                    </a:bodyPr>
                    <a:p>
                      <a:pPr>
                        <a:lnSpc>
                          <a:spcPct val="100000"/>
                        </a:lnSpc>
                      </a:pPr>
                      <a:r>
                        <a:rPr b="0" lang="en-US" sz="1000" spc="-1" strike="noStrike">
                          <a:solidFill>
                            <a:schemeClr val="dk1"/>
                          </a:solidFill>
                          <a:latin typeface="Arial"/>
                        </a:rPr>
                        <a:t>Tupungato</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150.0 </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161.0 </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212.0 </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186.0 </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169.0 </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104.0 </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142.0 </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130.0 </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167.0 </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80.0 </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167.0 </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91.0 </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167.0 </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109.0 </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54.0 </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147.0 </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136.0 </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60.0 </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lIns="4320" rIns="4320" tIns="4320" bIns="0" anchor="b">
                      <a:noAutofit/>
                    </a:bodyPr>
                    <a:p>
                      <a:pPr>
                        <a:lnSpc>
                          <a:spcPct val="100000"/>
                        </a:lnSpc>
                      </a:pPr>
                      <a:r>
                        <a:rPr b="0" lang="en-US" sz="1000" spc="-1" strike="noStrike">
                          <a:solidFill>
                            <a:schemeClr val="dk1"/>
                          </a:solidFill>
                          <a:latin typeface="Arial"/>
                        </a:rPr>
                        <a:t>         </a:t>
                      </a:r>
                      <a:r>
                        <a:rPr b="0" lang="en-US" sz="1000" spc="-1" strike="noStrike">
                          <a:solidFill>
                            <a:schemeClr val="dk1"/>
                          </a:solidFill>
                          <a:latin typeface="Arial"/>
                        </a:rPr>
                        <a:t>68.0 </a:t>
                      </a:r>
                      <a:endParaRPr b="0" lang="en-US" sz="1000" spc="-1" strike="noStrike">
                        <a:solidFill>
                          <a:srgbClr val="000000"/>
                        </a:solidFill>
                        <a:latin typeface="Arial"/>
                      </a:endParaRPr>
                    </a:p>
                  </a:txBody>
                  <a:tcPr anchor="b" marL="4320" marR="432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bl>
          </a:graphicData>
        </a:graphic>
      </p:graphicFrame>
      <p:sp>
        <p:nvSpPr>
          <p:cNvPr id="194" name="PlaceHolder 1"/>
          <p:cNvSpPr>
            <a:spLocks noGrp="1"/>
          </p:cNvSpPr>
          <p:nvPr>
            <p:ph type="title"/>
          </p:nvPr>
        </p:nvSpPr>
        <p:spPr>
          <a:xfrm>
            <a:off x="669600" y="1600200"/>
            <a:ext cx="10515240" cy="774360"/>
          </a:xfrm>
          <a:prstGeom prst="rect">
            <a:avLst/>
          </a:prstGeom>
          <a:noFill/>
          <a:ln w="0">
            <a:noFill/>
          </a:ln>
        </p:spPr>
        <p:txBody>
          <a:bodyPr numCol="1" spcCol="0" anchor="ctr">
            <a:noAutofit/>
          </a:bodyPr>
          <a:p>
            <a:pPr indent="0" algn="ctr">
              <a:lnSpc>
                <a:spcPct val="100000"/>
              </a:lnSpc>
              <a:buNone/>
            </a:pPr>
            <a:r>
              <a:rPr b="0" lang="en-US" sz="4400" spc="-1" strike="noStrike">
                <a:solidFill>
                  <a:srgbClr val="000000"/>
                </a:solidFill>
                <a:latin typeface="Arial"/>
                <a:ea typeface="ＭＳ Ｐゴシック"/>
              </a:rPr>
              <a:t>Viognier – Producciones 2003 a 2016</a:t>
            </a:r>
            <a:endParaRPr b="0" lang="en-US" sz="4400" spc="-1" strike="noStrike">
              <a:solidFill>
                <a:srgbClr val="000000"/>
              </a:solidFill>
              <a:latin typeface="Arial"/>
            </a:endParaRPr>
          </a:p>
        </p:txBody>
      </p:sp>
      <p:graphicFrame>
        <p:nvGraphicFramePr>
          <p:cNvPr id="195" name="Gráfico 7"/>
          <p:cNvGraphicFramePr/>
          <p:nvPr/>
        </p:nvGraphicFramePr>
        <p:xfrm>
          <a:off x="838080" y="1366920"/>
          <a:ext cx="10515240" cy="4350960"/>
        </p:xfrm>
        <a:graphic>
          <a:graphicData uri="http://schemas.openxmlformats.org/drawingml/2006/chart">
            <c:chart xmlns:c="http://schemas.openxmlformats.org/drawingml/2006/chart" xmlns:r="http://schemas.openxmlformats.org/officeDocument/2006/relationships" r:id="rId1"/>
          </a:graphicData>
        </a:graphic>
      </p:graphicFrame>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6" name="PlaceHolder 1"/>
          <p:cNvSpPr>
            <a:spLocks noGrp="1"/>
          </p:cNvSpPr>
          <p:nvPr>
            <p:ph type="title"/>
          </p:nvPr>
        </p:nvSpPr>
        <p:spPr>
          <a:xfrm>
            <a:off x="640080" y="325440"/>
            <a:ext cx="4368240" cy="1956600"/>
          </a:xfrm>
          <a:prstGeom prst="rect">
            <a:avLst/>
          </a:prstGeom>
          <a:noFill/>
          <a:ln w="0">
            <a:noFill/>
          </a:ln>
        </p:spPr>
        <p:txBody>
          <a:bodyPr numCol="1" spcCol="0" anchor="b">
            <a:normAutofit/>
          </a:bodyPr>
          <a:p>
            <a:pPr indent="0" algn="ctr">
              <a:lnSpc>
                <a:spcPct val="100000"/>
              </a:lnSpc>
              <a:buNone/>
            </a:pPr>
            <a:r>
              <a:rPr b="0" lang="en-US" sz="5400" spc="-1" strike="noStrike">
                <a:solidFill>
                  <a:srgbClr val="000000"/>
                </a:solidFill>
                <a:latin typeface="Arial"/>
                <a:ea typeface="ＭＳ Ｐゴシック"/>
              </a:rPr>
              <a:t>Experiencias</a:t>
            </a:r>
            <a:endParaRPr b="0" lang="en-US" sz="5400" spc="-1" strike="noStrike">
              <a:solidFill>
                <a:srgbClr val="000000"/>
              </a:solidFill>
              <a:latin typeface="Arial"/>
            </a:endParaRPr>
          </a:p>
        </p:txBody>
      </p:sp>
      <p:sp>
        <p:nvSpPr>
          <p:cNvPr id="197" name="PlaceHolder 2"/>
          <p:cNvSpPr>
            <a:spLocks noGrp="1"/>
          </p:cNvSpPr>
          <p:nvPr>
            <p:ph/>
          </p:nvPr>
        </p:nvSpPr>
        <p:spPr>
          <a:xfrm>
            <a:off x="640080" y="2872800"/>
            <a:ext cx="4243320" cy="3320280"/>
          </a:xfrm>
          <a:prstGeom prst="rect">
            <a:avLst/>
          </a:prstGeom>
          <a:noFill/>
          <a:ln w="0">
            <a:noFill/>
          </a:ln>
        </p:spPr>
        <p:txBody>
          <a:bodyPr numCol="1" spcCol="0" anchor="t">
            <a:normAutofit/>
          </a:bodyPr>
          <a:p>
            <a:pPr marL="343080" indent="-343080">
              <a:lnSpc>
                <a:spcPct val="100000"/>
              </a:lnSpc>
              <a:spcBef>
                <a:spcPts val="439"/>
              </a:spcBef>
              <a:buClr>
                <a:srgbClr val="000000"/>
              </a:buClr>
              <a:buFont typeface="Symbol" charset="2"/>
              <a:buChar char=""/>
            </a:pPr>
            <a:r>
              <a:rPr b="0" lang="en-US" sz="2200" spc="-1" strike="noStrike">
                <a:solidFill>
                  <a:srgbClr val="000000"/>
                </a:solidFill>
                <a:latin typeface="Arial"/>
                <a:ea typeface="ＭＳ Ｐゴシック"/>
              </a:rPr>
              <a:t>Chateau Palmer</a:t>
            </a:r>
            <a:endParaRPr b="0" lang="en-US" sz="2200" spc="-1" strike="noStrike">
              <a:solidFill>
                <a:srgbClr val="000000"/>
              </a:solidFill>
              <a:latin typeface="Arial"/>
            </a:endParaRPr>
          </a:p>
          <a:p>
            <a:pPr marL="343080" indent="-343080">
              <a:lnSpc>
                <a:spcPct val="100000"/>
              </a:lnSpc>
              <a:spcBef>
                <a:spcPts val="439"/>
              </a:spcBef>
              <a:buClr>
                <a:srgbClr val="000000"/>
              </a:buClr>
              <a:buFont typeface="Symbol" charset="2"/>
              <a:buChar char=""/>
            </a:pPr>
            <a:r>
              <a:rPr b="0" lang="en-US" sz="2200" spc="-1" strike="noStrike">
                <a:solidFill>
                  <a:srgbClr val="000000"/>
                </a:solidFill>
                <a:latin typeface="Arial"/>
                <a:ea typeface="ＭＳ Ｐゴシック"/>
              </a:rPr>
              <a:t>Chateau Pontet Canet</a:t>
            </a:r>
            <a:endParaRPr b="0" lang="en-US" sz="2200" spc="-1" strike="noStrike">
              <a:solidFill>
                <a:srgbClr val="000000"/>
              </a:solidFill>
              <a:latin typeface="Arial"/>
            </a:endParaRPr>
          </a:p>
          <a:p>
            <a:pPr marL="343080" indent="-343080">
              <a:lnSpc>
                <a:spcPct val="100000"/>
              </a:lnSpc>
              <a:spcBef>
                <a:spcPts val="439"/>
              </a:spcBef>
              <a:buClr>
                <a:srgbClr val="000000"/>
              </a:buClr>
              <a:buFont typeface="Symbol" charset="2"/>
              <a:buChar char=""/>
            </a:pPr>
            <a:r>
              <a:rPr b="0" lang="en-US" sz="2200" spc="-1" strike="noStrike">
                <a:solidFill>
                  <a:srgbClr val="000000"/>
                </a:solidFill>
                <a:latin typeface="Arial"/>
                <a:ea typeface="ＭＳ Ｐゴシック"/>
              </a:rPr>
              <a:t>Chateau des Graviers</a:t>
            </a:r>
            <a:endParaRPr b="0" lang="en-US" sz="2200" spc="-1" strike="noStrike">
              <a:solidFill>
                <a:srgbClr val="000000"/>
              </a:solidFill>
              <a:latin typeface="Arial"/>
            </a:endParaRPr>
          </a:p>
          <a:p>
            <a:pPr marL="343080" indent="-343080">
              <a:lnSpc>
                <a:spcPct val="100000"/>
              </a:lnSpc>
              <a:spcBef>
                <a:spcPts val="439"/>
              </a:spcBef>
              <a:buClr>
                <a:srgbClr val="000000"/>
              </a:buClr>
              <a:buFont typeface="Symbol" charset="2"/>
              <a:buChar char=""/>
            </a:pPr>
            <a:r>
              <a:rPr b="0" lang="en-US" sz="2200" spc="-1" strike="noStrike">
                <a:solidFill>
                  <a:srgbClr val="000000"/>
                </a:solidFill>
                <a:latin typeface="Arial"/>
                <a:ea typeface="ＭＳ Ｐゴシック"/>
              </a:rPr>
              <a:t>Joseph Drohuin</a:t>
            </a:r>
            <a:endParaRPr b="0" lang="en-US" sz="2200" spc="-1" strike="noStrike">
              <a:solidFill>
                <a:srgbClr val="000000"/>
              </a:solidFill>
              <a:latin typeface="Arial"/>
            </a:endParaRPr>
          </a:p>
          <a:p>
            <a:pPr marL="343080" indent="-343080">
              <a:lnSpc>
                <a:spcPct val="100000"/>
              </a:lnSpc>
              <a:spcBef>
                <a:spcPts val="439"/>
              </a:spcBef>
              <a:buClr>
                <a:srgbClr val="000000"/>
              </a:buClr>
              <a:buFont typeface="Symbol" charset="2"/>
              <a:buChar char=""/>
            </a:pPr>
            <a:r>
              <a:rPr b="0" lang="en-US" sz="2200" spc="-1" strike="noStrike">
                <a:solidFill>
                  <a:srgbClr val="000000"/>
                </a:solidFill>
                <a:latin typeface="Arial"/>
                <a:ea typeface="ＭＳ Ｐゴシック"/>
              </a:rPr>
              <a:t>DRC</a:t>
            </a:r>
            <a:endParaRPr b="0" lang="en-US" sz="2200" spc="-1" strike="noStrike">
              <a:solidFill>
                <a:srgbClr val="000000"/>
              </a:solidFill>
              <a:latin typeface="Arial"/>
            </a:endParaRPr>
          </a:p>
          <a:p>
            <a:pPr indent="0">
              <a:lnSpc>
                <a:spcPct val="100000"/>
              </a:lnSpc>
              <a:spcBef>
                <a:spcPts val="439"/>
              </a:spcBef>
              <a:buNone/>
            </a:pPr>
            <a:endParaRPr b="0" lang="en-US"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useBgFill="1">
        <p:nvSpPr>
          <p:cNvPr id="198" name="Rectangle 12294"/>
          <p:cNvSpPr/>
          <p:nvPr/>
        </p:nvSpPr>
        <p:spPr>
          <a:xfrm>
            <a:off x="0" y="0"/>
            <a:ext cx="12188520" cy="6857640"/>
          </a:xfrm>
          <a:prstGeom prst="rect">
            <a:avLst/>
          </a:prstGeom>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endParaRPr b="0" lang="en-US" sz="1800" spc="-1" strike="noStrike">
              <a:solidFill>
                <a:schemeClr val="lt1"/>
              </a:solidFill>
              <a:latin typeface="Arial"/>
              <a:ea typeface="ＭＳ Ｐゴシック"/>
            </a:endParaRPr>
          </a:p>
        </p:txBody>
      </p:sp>
      <p:sp>
        <p:nvSpPr>
          <p:cNvPr id="199" name="Rectangle 12296"/>
          <p:cNvSpPr/>
          <p:nvPr/>
        </p:nvSpPr>
        <p:spPr>
          <a:xfrm flipH="1">
            <a:off x="5124240" y="0"/>
            <a:ext cx="7066440" cy="6857640"/>
          </a:xfrm>
          <a:prstGeom prst="rect">
            <a:avLst/>
          </a:prstGeom>
          <a:gradFill rotWithShape="0">
            <a:gsLst>
              <a:gs pos="52000">
                <a:srgbClr val="ffffff"/>
              </a:gs>
              <a:gs pos="100000">
                <a:srgbClr val="ffffff">
                  <a:alpha val="0"/>
                </a:srgbClr>
              </a:gs>
            </a:gsLst>
            <a:lin ang="10800000"/>
          </a:gra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endParaRPr b="0" lang="en-US" sz="1800" spc="-1" strike="noStrike">
              <a:solidFill>
                <a:schemeClr val="lt1"/>
              </a:solidFill>
              <a:latin typeface="Arial"/>
              <a:ea typeface="ＭＳ Ｐゴシック"/>
            </a:endParaRPr>
          </a:p>
        </p:txBody>
      </p:sp>
      <p:sp>
        <p:nvSpPr>
          <p:cNvPr id="200" name="PlaceHolder 1"/>
          <p:cNvSpPr>
            <a:spLocks noGrp="1"/>
          </p:cNvSpPr>
          <p:nvPr>
            <p:ph type="title"/>
          </p:nvPr>
        </p:nvSpPr>
        <p:spPr>
          <a:xfrm>
            <a:off x="7531560" y="365040"/>
            <a:ext cx="3821760" cy="1899720"/>
          </a:xfrm>
          <a:prstGeom prst="rect">
            <a:avLst/>
          </a:prstGeom>
          <a:noFill/>
          <a:ln w="0">
            <a:noFill/>
          </a:ln>
        </p:spPr>
        <p:txBody>
          <a:bodyPr numCol="1" spcCol="0" anchor="ctr">
            <a:normAutofit/>
          </a:bodyPr>
          <a:p>
            <a:pPr indent="0" algn="ctr">
              <a:lnSpc>
                <a:spcPct val="100000"/>
              </a:lnSpc>
              <a:buNone/>
            </a:pPr>
            <a:r>
              <a:rPr b="0" lang="en-US" sz="4000" spc="-1" strike="noStrike">
                <a:solidFill>
                  <a:srgbClr val="000000"/>
                </a:solidFill>
                <a:latin typeface="Arial"/>
                <a:ea typeface="ＭＳ Ｐゴシック"/>
              </a:rPr>
              <a:t>Chateau Palmer</a:t>
            </a:r>
            <a:endParaRPr b="0" lang="en-US" sz="4000" spc="-1" strike="noStrike">
              <a:solidFill>
                <a:srgbClr val="000000"/>
              </a:solidFill>
              <a:latin typeface="Arial"/>
            </a:endParaRPr>
          </a:p>
        </p:txBody>
      </p:sp>
      <p:sp>
        <p:nvSpPr>
          <p:cNvPr id="201" name="PlaceHolder 2"/>
          <p:cNvSpPr>
            <a:spLocks noGrp="1"/>
          </p:cNvSpPr>
          <p:nvPr>
            <p:ph/>
          </p:nvPr>
        </p:nvSpPr>
        <p:spPr>
          <a:xfrm>
            <a:off x="7531560" y="2434320"/>
            <a:ext cx="3821760" cy="3742560"/>
          </a:xfrm>
          <a:prstGeom prst="rect">
            <a:avLst/>
          </a:prstGeom>
          <a:noFill/>
          <a:ln w="0">
            <a:noFill/>
          </a:ln>
        </p:spPr>
        <p:txBody>
          <a:bodyPr numCol="1" spcCol="0" anchor="t">
            <a:normAutofit/>
          </a:bodyPr>
          <a:p>
            <a:pPr marL="343080" indent="-343080">
              <a:lnSpc>
                <a:spcPct val="90000"/>
              </a:lnSpc>
              <a:spcBef>
                <a:spcPts val="380"/>
              </a:spcBef>
              <a:buClr>
                <a:srgbClr val="000000"/>
              </a:buClr>
              <a:buFont typeface="Symbol" charset="2"/>
              <a:buChar char=""/>
            </a:pPr>
            <a:r>
              <a:rPr b="0" lang="es-ES" sz="1900" spc="-1" strike="noStrike">
                <a:solidFill>
                  <a:srgbClr val="000000"/>
                </a:solidFill>
                <a:latin typeface="Arial"/>
                <a:ea typeface="ＭＳ Ｐゴシック"/>
              </a:rPr>
              <a:t>Experimentó con biodinámica y los resultados en las características del vino fueron los mismos que los convencionales. </a:t>
            </a:r>
            <a:endParaRPr b="0" lang="en-US" sz="1900" spc="-1" strike="noStrike">
              <a:solidFill>
                <a:srgbClr val="000000"/>
              </a:solidFill>
              <a:latin typeface="Arial"/>
            </a:endParaRPr>
          </a:p>
          <a:p>
            <a:pPr marL="343080" indent="-343080">
              <a:lnSpc>
                <a:spcPct val="90000"/>
              </a:lnSpc>
              <a:spcBef>
                <a:spcPts val="380"/>
              </a:spcBef>
              <a:buClr>
                <a:srgbClr val="000000"/>
              </a:buClr>
              <a:buFont typeface="Symbol" charset="2"/>
              <a:buChar char=""/>
            </a:pPr>
            <a:r>
              <a:rPr b="0" lang="es-ES" sz="1900" spc="-1" strike="noStrike">
                <a:solidFill>
                  <a:srgbClr val="000000"/>
                </a:solidFill>
                <a:latin typeface="Arial"/>
                <a:ea typeface="ＭＳ Ｐゴシック"/>
              </a:rPr>
              <a:t>Decidió optar por la biodinámica debido a las ventajas de una menor contaminación y menos pesticidas nocivos. </a:t>
            </a:r>
            <a:endParaRPr b="0" lang="en-US" sz="1900" spc="-1" strike="noStrike">
              <a:solidFill>
                <a:srgbClr val="000000"/>
              </a:solidFill>
              <a:latin typeface="Arial"/>
            </a:endParaRPr>
          </a:p>
          <a:p>
            <a:pPr marL="343080" indent="-343080">
              <a:lnSpc>
                <a:spcPct val="90000"/>
              </a:lnSpc>
              <a:spcBef>
                <a:spcPts val="380"/>
              </a:spcBef>
              <a:buClr>
                <a:srgbClr val="000000"/>
              </a:buClr>
              <a:buFont typeface="Symbol" charset="2"/>
              <a:buChar char=""/>
            </a:pPr>
            <a:r>
              <a:rPr b="0" lang="es-ES" sz="1900" spc="-1" strike="noStrike">
                <a:solidFill>
                  <a:srgbClr val="000000"/>
                </a:solidFill>
                <a:latin typeface="Arial"/>
                <a:ea typeface="ＭＳ Ｐゴシック"/>
              </a:rPr>
              <a:t>Con el tiempo, descubrió cambios ventajosos en los sabores del vino.</a:t>
            </a:r>
            <a:endParaRPr b="0" lang="en-US" sz="19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2" name="PlaceHolder 1"/>
          <p:cNvSpPr>
            <a:spLocks noGrp="1"/>
          </p:cNvSpPr>
          <p:nvPr>
            <p:ph/>
          </p:nvPr>
        </p:nvSpPr>
        <p:spPr>
          <a:xfrm>
            <a:off x="609480" y="1600200"/>
            <a:ext cx="10972440" cy="4525560"/>
          </a:xfrm>
          <a:prstGeom prst="rect">
            <a:avLst/>
          </a:prstGeom>
          <a:noFill/>
          <a:ln w="0">
            <a:noFill/>
          </a:ln>
        </p:spPr>
        <p:txBody>
          <a:bodyPr numCol="1" spcCol="0" anchor="t">
            <a:noAutofit/>
          </a:bodyPr>
          <a:p>
            <a:pPr indent="0">
              <a:spcBef>
                <a:spcPts val="1417"/>
              </a:spcBef>
              <a:buNone/>
            </a:pPr>
            <a:endParaRPr b="0" lang="en-US" sz="3200" spc="-1" strike="noStrike">
              <a:solidFill>
                <a:srgbClr val="000000"/>
              </a:solidFill>
              <a:latin typeface="Arial"/>
              <a:ea typeface="ＭＳ Ｐゴシック"/>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useBgFill="1">
        <p:nvSpPr>
          <p:cNvPr id="203" name="Rectangle 9"/>
          <p:cNvSpPr/>
          <p:nvPr/>
        </p:nvSpPr>
        <p:spPr>
          <a:xfrm>
            <a:off x="0" y="0"/>
            <a:ext cx="12188520" cy="6857640"/>
          </a:xfrm>
          <a:prstGeom prst="rect">
            <a:avLst/>
          </a:prstGeom>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endParaRPr b="0" lang="en-US" sz="1800" spc="-1" strike="noStrike">
              <a:solidFill>
                <a:schemeClr val="lt1"/>
              </a:solidFill>
              <a:latin typeface="Arial"/>
              <a:ea typeface="ＭＳ Ｐゴシック"/>
            </a:endParaRPr>
          </a:p>
        </p:txBody>
      </p:sp>
      <p:sp>
        <p:nvSpPr>
          <p:cNvPr id="204" name="PlaceHolder 1"/>
          <p:cNvSpPr>
            <a:spLocks noGrp="1"/>
          </p:cNvSpPr>
          <p:nvPr>
            <p:ph type="title"/>
          </p:nvPr>
        </p:nvSpPr>
        <p:spPr>
          <a:xfrm>
            <a:off x="640080" y="304920"/>
            <a:ext cx="10908360" cy="1441800"/>
          </a:xfrm>
          <a:prstGeom prst="rect">
            <a:avLst/>
          </a:prstGeom>
          <a:noFill/>
          <a:ln w="0">
            <a:noFill/>
          </a:ln>
        </p:spPr>
        <p:txBody>
          <a:bodyPr numCol="1" spcCol="0" anchor="b">
            <a:normAutofit/>
          </a:bodyPr>
          <a:p>
            <a:pPr indent="0" algn="ctr">
              <a:lnSpc>
                <a:spcPct val="90000"/>
              </a:lnSpc>
              <a:buNone/>
            </a:pPr>
            <a:r>
              <a:rPr b="0" lang="en-US" sz="6600" spc="-1" strike="noStrike">
                <a:solidFill>
                  <a:srgbClr val="000000"/>
                </a:solidFill>
                <a:latin typeface="Arial"/>
              </a:rPr>
              <a:t>Chateau Pontet Canet</a:t>
            </a:r>
            <a:endParaRPr b="0" lang="en-US" sz="6600" spc="-1" strike="noStrike">
              <a:solidFill>
                <a:srgbClr val="000000"/>
              </a:solidFill>
              <a:latin typeface="Arial"/>
            </a:endParaRPr>
          </a:p>
        </p:txBody>
      </p:sp>
      <p:sp>
        <p:nvSpPr>
          <p:cNvPr id="205" name="sketch line"/>
          <p:cNvSpPr/>
          <p:nvPr/>
        </p:nvSpPr>
        <p:spPr>
          <a:xfrm>
            <a:off x="4449960" y="1850760"/>
            <a:ext cx="3291480" cy="18000"/>
          </a:xfrm>
          <a:custGeom>
            <a:avLst/>
            <a:gdLst>
              <a:gd name="textAreaLeft" fmla="*/ 0 w 3291480"/>
              <a:gd name="textAreaRight" fmla="*/ 3291840 w 3291480"/>
              <a:gd name="textAreaTop" fmla="*/ 0 h 18000"/>
              <a:gd name="textAreaBottom" fmla="*/ 18360 h 18000"/>
            </a:gdLst>
            <a:ahLst/>
            <a:rect l="textAreaLeft" t="textAreaTop" r="textAreaRight" b="textAreaBottom"/>
            <a:pathLst>
              <a:path fill="none" w="3291840" h="18288">
                <a:moveTo>
                  <a:pt x="0" y="0"/>
                </a:moveTo>
                <a:cubicBezTo>
                  <a:pt x="173077" y="-20031"/>
                  <a:pt x="443104" y="6424"/>
                  <a:pt x="658368" y="0"/>
                </a:cubicBezTo>
                <a:cubicBezTo>
                  <a:pt x="873632" y="-6424"/>
                  <a:pt x="1034028" y="11764"/>
                  <a:pt x="1283818" y="0"/>
                </a:cubicBezTo>
                <a:cubicBezTo>
                  <a:pt x="1533608" y="-11764"/>
                  <a:pt x="1691227" y="-30112"/>
                  <a:pt x="1909267" y="0"/>
                </a:cubicBezTo>
                <a:cubicBezTo>
                  <a:pt x="2127307" y="30112"/>
                  <a:pt x="2272465" y="-18735"/>
                  <a:pt x="2633472" y="0"/>
                </a:cubicBezTo>
                <a:cubicBezTo>
                  <a:pt x="2994479" y="18735"/>
                  <a:pt x="3023324" y="-32030"/>
                  <a:pt x="3291840" y="0"/>
                </a:cubicBezTo>
                <a:cubicBezTo>
                  <a:pt x="3291406" y="7551"/>
                  <a:pt x="3291373" y="9822"/>
                  <a:pt x="3291840" y="18288"/>
                </a:cubicBezTo>
                <a:cubicBezTo>
                  <a:pt x="3048445" y="38989"/>
                  <a:pt x="2846548" y="-14400"/>
                  <a:pt x="2633472" y="18288"/>
                </a:cubicBezTo>
                <a:cubicBezTo>
                  <a:pt x="2420396" y="50976"/>
                  <a:pt x="2304099" y="6336"/>
                  <a:pt x="2073859" y="18288"/>
                </a:cubicBezTo>
                <a:cubicBezTo>
                  <a:pt x="1843619" y="30240"/>
                  <a:pt x="1706926" y="10778"/>
                  <a:pt x="1448410" y="18288"/>
                </a:cubicBezTo>
                <a:cubicBezTo>
                  <a:pt x="1189894" y="25798"/>
                  <a:pt x="1002278" y="8992"/>
                  <a:pt x="822960" y="18288"/>
                </a:cubicBezTo>
                <a:cubicBezTo>
                  <a:pt x="643642" y="27585"/>
                  <a:pt x="307039" y="38051"/>
                  <a:pt x="0" y="18288"/>
                </a:cubicBezTo>
                <a:cubicBezTo>
                  <a:pt x="60" y="11696"/>
                  <a:pt x="66" y="3758"/>
                  <a:pt x="0" y="0"/>
                </a:cubicBezTo>
                <a:close/>
              </a:path>
              <a:path stroke="0" w="3291840" h="18288">
                <a:moveTo>
                  <a:pt x="0" y="0"/>
                </a:moveTo>
                <a:cubicBezTo>
                  <a:pt x="195850" y="28018"/>
                  <a:pt x="434891" y="17390"/>
                  <a:pt x="592531" y="0"/>
                </a:cubicBezTo>
                <a:cubicBezTo>
                  <a:pt x="750171" y="-17390"/>
                  <a:pt x="1018709" y="32200"/>
                  <a:pt x="1316736" y="0"/>
                </a:cubicBezTo>
                <a:cubicBezTo>
                  <a:pt x="1614763" y="-32200"/>
                  <a:pt x="1696480" y="-11367"/>
                  <a:pt x="1876349" y="0"/>
                </a:cubicBezTo>
                <a:cubicBezTo>
                  <a:pt x="2056218" y="11367"/>
                  <a:pt x="2193364" y="13433"/>
                  <a:pt x="2435962" y="0"/>
                </a:cubicBezTo>
                <a:cubicBezTo>
                  <a:pt x="2678560" y="-13433"/>
                  <a:pt x="3010901" y="-42367"/>
                  <a:pt x="3291840" y="0"/>
                </a:cubicBezTo>
                <a:cubicBezTo>
                  <a:pt x="3291758" y="4406"/>
                  <a:pt x="3291751" y="9982"/>
                  <a:pt x="3291840" y="18288"/>
                </a:cubicBezTo>
                <a:cubicBezTo>
                  <a:pt x="3108993" y="14228"/>
                  <a:pt x="2952658" y="46900"/>
                  <a:pt x="2666390" y="18288"/>
                </a:cubicBezTo>
                <a:cubicBezTo>
                  <a:pt x="2380122" y="-10324"/>
                  <a:pt x="2263855" y="41055"/>
                  <a:pt x="2040941" y="18288"/>
                </a:cubicBezTo>
                <a:cubicBezTo>
                  <a:pt x="1818027" y="-4479"/>
                  <a:pt x="1675097" y="6509"/>
                  <a:pt x="1415491" y="18288"/>
                </a:cubicBezTo>
                <a:cubicBezTo>
                  <a:pt x="1155885" y="30068"/>
                  <a:pt x="852976" y="36210"/>
                  <a:pt x="691286" y="18288"/>
                </a:cubicBezTo>
                <a:cubicBezTo>
                  <a:pt x="529596" y="366"/>
                  <a:pt x="187183" y="13912"/>
                  <a:pt x="0" y="18288"/>
                </a:cubicBezTo>
                <a:cubicBezTo>
                  <a:pt x="189" y="14288"/>
                  <a:pt x="-703" y="3747"/>
                  <a:pt x="0" y="0"/>
                </a:cubicBezTo>
                <a:close/>
              </a:path>
            </a:pathLst>
          </a:custGeom>
          <a:solidFill>
            <a:schemeClr val="accent2"/>
          </a:solidFill>
          <a:ln cap="rnd" w="41275">
            <a:solidFill>
              <a:srgbClr val="333399"/>
            </a:solidFill>
            <a:round/>
          </a:ln>
        </p:spPr>
        <p:style>
          <a:lnRef idx="2">
            <a:schemeClr val="accent1">
              <a:shade val="50000"/>
            </a:schemeClr>
          </a:lnRef>
          <a:fillRef idx="1">
            <a:schemeClr val="accent1"/>
          </a:fillRef>
          <a:effectRef idx="0">
            <a:schemeClr val="accent1"/>
          </a:effectRef>
          <a:fontRef idx="minor"/>
        </p:style>
        <p:txBody>
          <a:bodyPr lIns="90000" rIns="90000" tIns="-26640" bIns="-26640" anchor="ctr">
            <a:noAutofit/>
          </a:bodyPr>
          <a:p>
            <a:pPr algn="ctr">
              <a:lnSpc>
                <a:spcPct val="100000"/>
              </a:lnSpc>
            </a:pPr>
            <a:endParaRPr b="0" lang="en-US" sz="1800" spc="-1" strike="noStrike">
              <a:solidFill>
                <a:schemeClr val="lt1"/>
              </a:solidFill>
              <a:latin typeface="Arial"/>
              <a:ea typeface="ＭＳ Ｐゴシック"/>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type="title"/>
          </p:nvPr>
        </p:nvSpPr>
        <p:spPr>
          <a:xfrm>
            <a:off x="609480" y="914400"/>
            <a:ext cx="10972440" cy="1142640"/>
          </a:xfrm>
          <a:prstGeom prst="rect">
            <a:avLst/>
          </a:prstGeom>
          <a:noFill/>
          <a:ln w="0">
            <a:noFill/>
          </a:ln>
        </p:spPr>
        <p:txBody>
          <a:bodyPr numCol="1" spcCol="0" anchor="ctr">
            <a:noAutofit/>
          </a:bodyPr>
          <a:p>
            <a:pPr indent="0" algn="ctr">
              <a:lnSpc>
                <a:spcPct val="100000"/>
              </a:lnSpc>
              <a:buNone/>
            </a:pPr>
            <a:r>
              <a:rPr b="0" lang="en-US" sz="4400" spc="-1" strike="noStrike">
                <a:solidFill>
                  <a:srgbClr val="000000"/>
                </a:solidFill>
                <a:latin typeface="Arial"/>
                <a:ea typeface="ＭＳ Ｐゴシック"/>
              </a:rPr>
              <a:t>Consumidores en el futuro</a:t>
            </a:r>
            <a:endParaRPr b="0" lang="en-US" sz="4400" spc="-1" strike="noStrike">
              <a:solidFill>
                <a:srgbClr val="000000"/>
              </a:solidFill>
              <a:latin typeface="Arial"/>
            </a:endParaRPr>
          </a:p>
        </p:txBody>
      </p:sp>
      <p:sp>
        <p:nvSpPr>
          <p:cNvPr id="139" name="PlaceHolder 2"/>
          <p:cNvSpPr>
            <a:spLocks noGrp="1"/>
          </p:cNvSpPr>
          <p:nvPr>
            <p:ph/>
          </p:nvPr>
        </p:nvSpPr>
        <p:spPr>
          <a:xfrm>
            <a:off x="609480" y="2030040"/>
            <a:ext cx="10972440" cy="4525560"/>
          </a:xfrm>
          <a:prstGeom prst="rect">
            <a:avLst/>
          </a:prstGeom>
          <a:noFill/>
          <a:ln w="0">
            <a:noFill/>
          </a:ln>
        </p:spPr>
        <p:txBody>
          <a:bodyPr numCol="1" spcCol="0" anchor="t">
            <a:noAutofit/>
          </a:bodyPr>
          <a:p>
            <a:pPr indent="0">
              <a:lnSpc>
                <a:spcPct val="100000"/>
              </a:lnSpc>
              <a:spcBef>
                <a:spcPts val="641"/>
              </a:spcBef>
              <a:buNone/>
              <a:tabLst>
                <a:tab algn="l" pos="0"/>
              </a:tabLst>
            </a:pPr>
            <a:r>
              <a:rPr b="0" lang="en-US" sz="3200" spc="-1" strike="noStrike">
                <a:solidFill>
                  <a:srgbClr val="000000"/>
                </a:solidFill>
                <a:latin typeface="Arial"/>
                <a:ea typeface="ＭＳ Ｐゴシック"/>
              </a:rPr>
              <a:t>Interesados en:</a:t>
            </a:r>
            <a:endParaRPr b="0" lang="en-US" sz="3200" spc="-1" strike="noStrike">
              <a:solidFill>
                <a:srgbClr val="000000"/>
              </a:solidFill>
              <a:latin typeface="Arial"/>
            </a:endParaRPr>
          </a:p>
          <a:p>
            <a:pPr marL="514440" indent="-514440">
              <a:lnSpc>
                <a:spcPct val="100000"/>
              </a:lnSpc>
              <a:spcBef>
                <a:spcPts val="641"/>
              </a:spcBef>
              <a:buClr>
                <a:srgbClr val="000000"/>
              </a:buClr>
              <a:buFont typeface="Arial"/>
              <a:buAutoNum type="arabicPeriod"/>
              <a:tabLst>
                <a:tab algn="l" pos="0"/>
              </a:tabLst>
            </a:pPr>
            <a:r>
              <a:rPr b="0" lang="en-US" sz="3200" spc="-1" strike="noStrike">
                <a:solidFill>
                  <a:srgbClr val="000000"/>
                </a:solidFill>
                <a:latin typeface="Arial"/>
                <a:ea typeface="ＭＳ Ｐゴシック"/>
              </a:rPr>
              <a:t>Buenas experiencias</a:t>
            </a:r>
            <a:endParaRPr b="0" lang="en-US" sz="3200" spc="-1" strike="noStrike">
              <a:solidFill>
                <a:srgbClr val="000000"/>
              </a:solidFill>
              <a:latin typeface="Arial"/>
            </a:endParaRPr>
          </a:p>
          <a:p>
            <a:pPr marL="514440" indent="-514440">
              <a:lnSpc>
                <a:spcPct val="100000"/>
              </a:lnSpc>
              <a:spcBef>
                <a:spcPts val="641"/>
              </a:spcBef>
              <a:buClr>
                <a:srgbClr val="000000"/>
              </a:buClr>
              <a:buFont typeface="Arial"/>
              <a:buAutoNum type="arabicPeriod"/>
              <a:tabLst>
                <a:tab algn="l" pos="0"/>
              </a:tabLst>
            </a:pPr>
            <a:r>
              <a:rPr b="0" lang="en-US" sz="3200" spc="-1" strike="noStrike">
                <a:solidFill>
                  <a:srgbClr val="000000"/>
                </a:solidFill>
                <a:highlight>
                  <a:srgbClr val="ffff00"/>
                </a:highlight>
                <a:latin typeface="Arial"/>
                <a:ea typeface="ＭＳ Ｐゴシック"/>
              </a:rPr>
              <a:t>Sustentabilidad y adaptacion al cambio climatico</a:t>
            </a:r>
            <a:endParaRPr b="0" lang="en-US" sz="3200" spc="-1" strike="noStrike">
              <a:solidFill>
                <a:srgbClr val="000000"/>
              </a:solidFill>
              <a:latin typeface="Arial"/>
            </a:endParaRPr>
          </a:p>
          <a:p>
            <a:pPr marL="514440" indent="-514440">
              <a:lnSpc>
                <a:spcPct val="100000"/>
              </a:lnSpc>
              <a:spcBef>
                <a:spcPts val="641"/>
              </a:spcBef>
              <a:buClr>
                <a:srgbClr val="000000"/>
              </a:buClr>
              <a:buFont typeface="Arial"/>
              <a:buAutoNum type="arabicPeriod"/>
              <a:tabLst>
                <a:tab algn="l" pos="0"/>
              </a:tabLst>
            </a:pPr>
            <a:r>
              <a:rPr b="0" lang="en-US" sz="3200" spc="-1" strike="noStrike">
                <a:solidFill>
                  <a:srgbClr val="000000"/>
                </a:solidFill>
                <a:latin typeface="Arial"/>
                <a:ea typeface="ＭＳ Ｐゴシック"/>
              </a:rPr>
              <a:t>Informacion sobre ingredientes, calorias, azucares, con mucha transparencia</a:t>
            </a:r>
            <a:endParaRPr b="0" lang="en-US" sz="3200" spc="-1" strike="noStrike">
              <a:solidFill>
                <a:srgbClr val="000000"/>
              </a:solidFill>
              <a:latin typeface="Arial"/>
            </a:endParaRPr>
          </a:p>
          <a:p>
            <a:pPr marL="514440" indent="-514440">
              <a:lnSpc>
                <a:spcPct val="100000"/>
              </a:lnSpc>
              <a:spcBef>
                <a:spcPts val="641"/>
              </a:spcBef>
              <a:buClr>
                <a:srgbClr val="000000"/>
              </a:buClr>
              <a:buFont typeface="Arial"/>
              <a:buAutoNum type="arabicPeriod"/>
              <a:tabLst>
                <a:tab algn="l" pos="0"/>
              </a:tabLst>
            </a:pPr>
            <a:r>
              <a:rPr b="0" lang="en-US" sz="3200" spc="-1" strike="noStrike">
                <a:solidFill>
                  <a:srgbClr val="000000"/>
                </a:solidFill>
                <a:latin typeface="Arial"/>
                <a:ea typeface="ＭＳ Ｐゴシック"/>
              </a:rPr>
              <a:t>Uso de tecnologia y nuevo/conveniente packaging</a:t>
            </a:r>
            <a:endParaRPr b="0" lang="en-US" sz="3200" spc="-1" strike="noStrike">
              <a:solidFill>
                <a:srgbClr val="000000"/>
              </a:solidFill>
              <a:latin typeface="Arial"/>
            </a:endParaRPr>
          </a:p>
          <a:p>
            <a:pPr marL="514440" indent="-514440">
              <a:lnSpc>
                <a:spcPct val="100000"/>
              </a:lnSpc>
              <a:spcBef>
                <a:spcPts val="641"/>
              </a:spcBef>
              <a:buClr>
                <a:srgbClr val="000000"/>
              </a:buClr>
              <a:buFont typeface="Arial"/>
              <a:buAutoNum type="arabicPeriod"/>
              <a:tabLst>
                <a:tab algn="l" pos="0"/>
              </a:tabLst>
            </a:pPr>
            <a:r>
              <a:rPr b="0" lang="en-US" sz="3200" spc="-1" strike="noStrike">
                <a:solidFill>
                  <a:srgbClr val="000000"/>
                </a:solidFill>
                <a:latin typeface="Arial"/>
                <a:ea typeface="ＭＳ Ｐゴシック"/>
              </a:rPr>
              <a:t>Buena relacion precio/calidad</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useBgFill="1">
        <p:nvSpPr>
          <p:cNvPr id="206" name="Rectangle 13320"/>
          <p:cNvSpPr/>
          <p:nvPr/>
        </p:nvSpPr>
        <p:spPr>
          <a:xfrm>
            <a:off x="0" y="0"/>
            <a:ext cx="12188520" cy="6857640"/>
          </a:xfrm>
          <a:prstGeom prst="rect">
            <a:avLst/>
          </a:prstGeom>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endParaRPr b="0" lang="en-US" sz="1800" spc="-1" strike="noStrike">
              <a:solidFill>
                <a:schemeClr val="lt1"/>
              </a:solidFill>
              <a:latin typeface="Arial"/>
              <a:ea typeface="ＭＳ Ｐゴシック"/>
            </a:endParaRPr>
          </a:p>
        </p:txBody>
      </p:sp>
      <p:sp>
        <p:nvSpPr>
          <p:cNvPr id="207" name="PlaceHolder 1"/>
          <p:cNvSpPr>
            <a:spLocks noGrp="1"/>
          </p:cNvSpPr>
          <p:nvPr>
            <p:ph type="title"/>
          </p:nvPr>
        </p:nvSpPr>
        <p:spPr>
          <a:xfrm>
            <a:off x="631080" y="380880"/>
            <a:ext cx="3419640" cy="2002680"/>
          </a:xfrm>
          <a:prstGeom prst="rect">
            <a:avLst/>
          </a:prstGeom>
          <a:noFill/>
          <a:ln w="0">
            <a:noFill/>
          </a:ln>
        </p:spPr>
        <p:txBody>
          <a:bodyPr numCol="1" spcCol="0" anchor="ctr">
            <a:normAutofit/>
          </a:bodyPr>
          <a:p>
            <a:pPr indent="0" algn="ctr">
              <a:lnSpc>
                <a:spcPct val="100000"/>
              </a:lnSpc>
              <a:buNone/>
            </a:pPr>
            <a:r>
              <a:rPr b="0" lang="en-US" sz="4400" spc="-1" strike="noStrike">
                <a:solidFill>
                  <a:srgbClr val="000000"/>
                </a:solidFill>
                <a:latin typeface="Arial"/>
                <a:ea typeface="ＭＳ Ｐゴシック"/>
              </a:rPr>
              <a:t>Chateau des Graviers</a:t>
            </a:r>
            <a:endParaRPr b="0" lang="en-US" sz="4400" spc="-1" strike="noStrike">
              <a:solidFill>
                <a:srgbClr val="000000"/>
              </a:solidFill>
              <a:latin typeface="Arial"/>
            </a:endParaRPr>
          </a:p>
        </p:txBody>
      </p:sp>
      <p:sp>
        <p:nvSpPr>
          <p:cNvPr id="208" name="sketch line"/>
          <p:cNvSpPr/>
          <p:nvPr/>
        </p:nvSpPr>
        <p:spPr>
          <a:xfrm rot="5400000">
            <a:off x="3557160" y="1412640"/>
            <a:ext cx="1554120" cy="18000"/>
          </a:xfrm>
          <a:custGeom>
            <a:avLst/>
            <a:gdLst>
              <a:gd name="textAreaLeft" fmla="*/ 0 w 1554120"/>
              <a:gd name="textAreaRight" fmla="*/ 1554480 w 1554120"/>
              <a:gd name="textAreaTop" fmla="*/ 0 h 18000"/>
              <a:gd name="textAreaBottom" fmla="*/ 18360 h 18000"/>
            </a:gdLst>
            <a:ahLst/>
            <a:rect l="textAreaLeft" t="textAreaTop" r="textAreaRight" b="textAreaBottom"/>
            <a:pathLst>
              <a:path fill="none" w="1554480" h="18288">
                <a:moveTo>
                  <a:pt x="0" y="0"/>
                </a:moveTo>
                <a:cubicBezTo>
                  <a:pt x="114141" y="-19864"/>
                  <a:pt x="345055" y="-1657"/>
                  <a:pt x="549250" y="0"/>
                </a:cubicBezTo>
                <a:cubicBezTo>
                  <a:pt x="753445" y="1657"/>
                  <a:pt x="862292" y="-5674"/>
                  <a:pt x="1082954" y="0"/>
                </a:cubicBezTo>
                <a:cubicBezTo>
                  <a:pt x="1303616" y="5674"/>
                  <a:pt x="1363530" y="4537"/>
                  <a:pt x="1554480" y="0"/>
                </a:cubicBezTo>
                <a:cubicBezTo>
                  <a:pt x="1554963" y="7176"/>
                  <a:pt x="1553909" y="13682"/>
                  <a:pt x="1554480" y="18288"/>
                </a:cubicBezTo>
                <a:cubicBezTo>
                  <a:pt x="1338847" y="6127"/>
                  <a:pt x="1215066" y="37851"/>
                  <a:pt x="1067410" y="18288"/>
                </a:cubicBezTo>
                <a:cubicBezTo>
                  <a:pt x="919754" y="-1275"/>
                  <a:pt x="800465" y="3080"/>
                  <a:pt x="549250" y="18288"/>
                </a:cubicBezTo>
                <a:cubicBezTo>
                  <a:pt x="298035" y="33496"/>
                  <a:pt x="158868" y="22769"/>
                  <a:pt x="0" y="18288"/>
                </a:cubicBezTo>
                <a:cubicBezTo>
                  <a:pt x="-655" y="13237"/>
                  <a:pt x="709" y="4645"/>
                  <a:pt x="0" y="0"/>
                </a:cubicBezTo>
                <a:close/>
              </a:path>
              <a:path stroke="0" w="1554480" h="18288">
                <a:moveTo>
                  <a:pt x="0" y="0"/>
                </a:moveTo>
                <a:cubicBezTo>
                  <a:pt x="249941" y="-58"/>
                  <a:pt x="367334" y="23448"/>
                  <a:pt x="502615" y="0"/>
                </a:cubicBezTo>
                <a:cubicBezTo>
                  <a:pt x="637897" y="-23448"/>
                  <a:pt x="813653" y="-20418"/>
                  <a:pt x="974141" y="0"/>
                </a:cubicBezTo>
                <a:cubicBezTo>
                  <a:pt x="1134629" y="20418"/>
                  <a:pt x="1268772" y="6288"/>
                  <a:pt x="1554480" y="0"/>
                </a:cubicBezTo>
                <a:cubicBezTo>
                  <a:pt x="1554917" y="7222"/>
                  <a:pt x="1555359" y="13299"/>
                  <a:pt x="1554480" y="18288"/>
                </a:cubicBezTo>
                <a:cubicBezTo>
                  <a:pt x="1336087" y="12172"/>
                  <a:pt x="1310024" y="19759"/>
                  <a:pt x="1067410" y="18288"/>
                </a:cubicBezTo>
                <a:cubicBezTo>
                  <a:pt x="824796" y="16818"/>
                  <a:pt x="787902" y="34647"/>
                  <a:pt x="518160" y="18288"/>
                </a:cubicBezTo>
                <a:cubicBezTo>
                  <a:pt x="248418" y="1930"/>
                  <a:pt x="133160" y="9205"/>
                  <a:pt x="0" y="18288"/>
                </a:cubicBezTo>
                <a:cubicBezTo>
                  <a:pt x="-643" y="9451"/>
                  <a:pt x="-340" y="7114"/>
                  <a:pt x="0" y="0"/>
                </a:cubicBezTo>
                <a:close/>
              </a:path>
            </a:pathLst>
          </a:custGeom>
          <a:solidFill>
            <a:schemeClr val="accent2"/>
          </a:solidFill>
          <a:ln cap="rnd" w="41275">
            <a:solidFill>
              <a:srgbClr val="333399"/>
            </a:solidFill>
            <a:round/>
          </a:ln>
        </p:spPr>
        <p:style>
          <a:lnRef idx="2">
            <a:schemeClr val="accent1">
              <a:shade val="50000"/>
            </a:schemeClr>
          </a:lnRef>
          <a:fillRef idx="1">
            <a:schemeClr val="accent1"/>
          </a:fillRef>
          <a:effectRef idx="0">
            <a:schemeClr val="accent1"/>
          </a:effectRef>
          <a:fontRef idx="minor"/>
        </p:style>
        <p:txBody>
          <a:bodyPr lIns="90000" rIns="90000" tIns="-26640" bIns="-26640" anchor="ctr">
            <a:noAutofit/>
          </a:bodyPr>
          <a:p>
            <a:pPr algn="ctr">
              <a:lnSpc>
                <a:spcPct val="100000"/>
              </a:lnSpc>
            </a:pPr>
            <a:endParaRPr b="0" lang="en-US" sz="1800" spc="-1" strike="noStrike">
              <a:solidFill>
                <a:schemeClr val="lt1"/>
              </a:solidFill>
              <a:latin typeface="Arial"/>
              <a:ea typeface="ＭＳ Ｐゴシック"/>
            </a:endParaRPr>
          </a:p>
        </p:txBody>
      </p:sp>
      <p:sp>
        <p:nvSpPr>
          <p:cNvPr id="209" name="PlaceHolder 2"/>
          <p:cNvSpPr>
            <a:spLocks noGrp="1"/>
          </p:cNvSpPr>
          <p:nvPr>
            <p:ph/>
          </p:nvPr>
        </p:nvSpPr>
        <p:spPr>
          <a:xfrm>
            <a:off x="4654440" y="380880"/>
            <a:ext cx="6894360" cy="2002680"/>
          </a:xfrm>
          <a:prstGeom prst="rect">
            <a:avLst/>
          </a:prstGeom>
          <a:noFill/>
          <a:ln w="0">
            <a:noFill/>
          </a:ln>
        </p:spPr>
        <p:txBody>
          <a:bodyPr numCol="1" spcCol="0" anchor="ctr">
            <a:normAutofit/>
          </a:bodyPr>
          <a:p>
            <a:pPr marL="343080" indent="-343080">
              <a:lnSpc>
                <a:spcPct val="100000"/>
              </a:lnSpc>
              <a:spcBef>
                <a:spcPts val="439"/>
              </a:spcBef>
              <a:buClr>
                <a:srgbClr val="000000"/>
              </a:buClr>
              <a:buFont typeface="Symbol" charset="2"/>
              <a:buChar char=""/>
            </a:pPr>
            <a:r>
              <a:rPr b="0" lang="es-ES" sz="2200" spc="-1" strike="noStrike">
                <a:solidFill>
                  <a:srgbClr val="000000"/>
                </a:solidFill>
                <a:latin typeface="Arial"/>
                <a:ea typeface="ＭＳ Ｐゴシック"/>
              </a:rPr>
              <a:t>Tener la experiencia en Biodinámica. Aplicado a temperaturas.</a:t>
            </a:r>
            <a:endParaRPr b="0" lang="en-US" sz="2200" spc="-1" strike="noStrike">
              <a:solidFill>
                <a:srgbClr val="000000"/>
              </a:solidFill>
              <a:latin typeface="Arial"/>
            </a:endParaRPr>
          </a:p>
          <a:p>
            <a:pPr marL="343080" indent="-343080">
              <a:lnSpc>
                <a:spcPct val="100000"/>
              </a:lnSpc>
              <a:spcBef>
                <a:spcPts val="439"/>
              </a:spcBef>
              <a:buClr>
                <a:srgbClr val="000000"/>
              </a:buClr>
              <a:buFont typeface="Symbol" charset="2"/>
              <a:buChar char=""/>
            </a:pPr>
            <a:r>
              <a:rPr b="0" lang="en-US" sz="2200" spc="-1" strike="noStrike">
                <a:solidFill>
                  <a:srgbClr val="000000"/>
                </a:solidFill>
                <a:latin typeface="Arial"/>
                <a:ea typeface="ＭＳ Ｐゴシック"/>
              </a:rPr>
              <a:t>Experiencia familiar</a:t>
            </a:r>
            <a:endParaRPr b="0" lang="en-US" sz="2200" spc="-1" strike="noStrike">
              <a:solidFill>
                <a:srgbClr val="000000"/>
              </a:solidFill>
              <a:latin typeface="Arial"/>
            </a:endParaRPr>
          </a:p>
          <a:p>
            <a:pPr indent="0">
              <a:lnSpc>
                <a:spcPct val="100000"/>
              </a:lnSpc>
              <a:spcBef>
                <a:spcPts val="439"/>
              </a:spcBef>
              <a:buNone/>
            </a:pPr>
            <a:endParaRPr b="0" lang="en-US" sz="2200" spc="-1" strike="noStrike">
              <a:solidFill>
                <a:srgbClr val="000000"/>
              </a:solidFill>
              <a:latin typeface="Arial"/>
            </a:endParaRPr>
          </a:p>
          <a:p>
            <a:pPr indent="0">
              <a:lnSpc>
                <a:spcPct val="100000"/>
              </a:lnSpc>
              <a:spcBef>
                <a:spcPts val="439"/>
              </a:spcBef>
              <a:buNone/>
            </a:pPr>
            <a:endParaRPr b="0" lang="en-US"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0" name="PlaceHolder 1"/>
          <p:cNvSpPr>
            <a:spLocks noGrp="1"/>
          </p:cNvSpPr>
          <p:nvPr>
            <p:ph type="title"/>
          </p:nvPr>
        </p:nvSpPr>
        <p:spPr>
          <a:xfrm>
            <a:off x="631080" y="990720"/>
            <a:ext cx="3428640" cy="1718640"/>
          </a:xfrm>
          <a:prstGeom prst="rect">
            <a:avLst/>
          </a:prstGeom>
          <a:noFill/>
          <a:ln w="0">
            <a:noFill/>
          </a:ln>
        </p:spPr>
        <p:txBody>
          <a:bodyPr numCol="1" spcCol="0" anchor="b">
            <a:normAutofit/>
          </a:bodyPr>
          <a:p>
            <a:pPr indent="0" algn="ctr">
              <a:lnSpc>
                <a:spcPct val="90000"/>
              </a:lnSpc>
              <a:buNone/>
            </a:pPr>
            <a:r>
              <a:rPr b="0" lang="en-US" sz="5400" spc="-1" strike="noStrike">
                <a:solidFill>
                  <a:srgbClr val="000000"/>
                </a:solidFill>
                <a:latin typeface="Arial"/>
                <a:ea typeface="ＭＳ Ｐゴシック"/>
              </a:rPr>
              <a:t>Joseph Drohuin</a:t>
            </a:r>
            <a:endParaRPr b="0" lang="en-US" sz="5400" spc="-1" strike="noStrike">
              <a:solidFill>
                <a:srgbClr val="000000"/>
              </a:solidFill>
              <a:latin typeface="Arial"/>
            </a:endParaRPr>
          </a:p>
        </p:txBody>
      </p:sp>
      <p:sp>
        <p:nvSpPr>
          <p:cNvPr id="211" name="PlaceHolder 2"/>
          <p:cNvSpPr>
            <a:spLocks noGrp="1"/>
          </p:cNvSpPr>
          <p:nvPr>
            <p:ph/>
          </p:nvPr>
        </p:nvSpPr>
        <p:spPr>
          <a:xfrm>
            <a:off x="631080" y="2807280"/>
            <a:ext cx="3428640" cy="3410280"/>
          </a:xfrm>
          <a:prstGeom prst="rect">
            <a:avLst/>
          </a:prstGeom>
          <a:noFill/>
          <a:ln w="0">
            <a:noFill/>
          </a:ln>
        </p:spPr>
        <p:txBody>
          <a:bodyPr numCol="1" spcCol="0" anchor="t">
            <a:normAutofit/>
          </a:bodyPr>
          <a:p>
            <a:pPr indent="0">
              <a:lnSpc>
                <a:spcPct val="100000"/>
              </a:lnSpc>
              <a:spcBef>
                <a:spcPts val="400"/>
              </a:spcBef>
              <a:buNone/>
              <a:tabLst>
                <a:tab algn="l" pos="0"/>
              </a:tabLst>
            </a:pPr>
            <a:r>
              <a:rPr b="0" lang="es-ES" sz="2000" spc="-1" strike="noStrike">
                <a:solidFill>
                  <a:srgbClr val="000000"/>
                </a:solidFill>
                <a:latin typeface="Arial"/>
                <a:ea typeface="ＭＳ Ｐゴシック"/>
              </a:rPr>
              <a:t>Robert Drohuin en 1957, uno de los primeros en Borgoña en introducir la "cultura razonada" (eliminación de pesticidas y otros productos químicos) y en construir un laboratorio de enología dirigido por Laurence Jobard, la primera mujer enóloga en Borgoña.</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2" name="PlaceHolder 1"/>
          <p:cNvSpPr>
            <a:spLocks noGrp="1"/>
          </p:cNvSpPr>
          <p:nvPr>
            <p:ph type="title"/>
          </p:nvPr>
        </p:nvSpPr>
        <p:spPr>
          <a:xfrm>
            <a:off x="611280" y="701280"/>
            <a:ext cx="4368240" cy="1956600"/>
          </a:xfrm>
          <a:prstGeom prst="rect">
            <a:avLst/>
          </a:prstGeom>
          <a:noFill/>
          <a:ln w="0">
            <a:noFill/>
          </a:ln>
        </p:spPr>
        <p:txBody>
          <a:bodyPr numCol="1" spcCol="0" anchor="b">
            <a:normAutofit fontScale="90000"/>
          </a:bodyPr>
          <a:p>
            <a:pPr indent="0" algn="ctr">
              <a:lnSpc>
                <a:spcPct val="100000"/>
              </a:lnSpc>
              <a:buNone/>
            </a:pPr>
            <a:r>
              <a:rPr b="0" lang="en-US" sz="5000" spc="-1" strike="noStrike">
                <a:solidFill>
                  <a:srgbClr val="000000"/>
                </a:solidFill>
                <a:latin typeface="Arial"/>
                <a:ea typeface="ＭＳ Ｐゴシック"/>
              </a:rPr>
              <a:t>Domaine de la Romanee Conti</a:t>
            </a:r>
            <a:endParaRPr b="0" lang="en-US" sz="5000" spc="-1" strike="noStrike">
              <a:solidFill>
                <a:srgbClr val="000000"/>
              </a:solidFill>
              <a:latin typeface="Arial"/>
            </a:endParaRPr>
          </a:p>
        </p:txBody>
      </p:sp>
      <p:sp>
        <p:nvSpPr>
          <p:cNvPr id="213" name="PlaceHolder 2"/>
          <p:cNvSpPr>
            <a:spLocks noGrp="1"/>
          </p:cNvSpPr>
          <p:nvPr>
            <p:ph/>
          </p:nvPr>
        </p:nvSpPr>
        <p:spPr>
          <a:xfrm>
            <a:off x="640080" y="2872800"/>
            <a:ext cx="4243320" cy="3320280"/>
          </a:xfrm>
          <a:prstGeom prst="rect">
            <a:avLst/>
          </a:prstGeom>
          <a:noFill/>
          <a:ln w="0">
            <a:noFill/>
          </a:ln>
        </p:spPr>
        <p:txBody>
          <a:bodyPr numCol="1" spcCol="0" anchor="t">
            <a:normAutofit fontScale="99000"/>
          </a:bodyPr>
          <a:p>
            <a:pPr marL="339480" indent="-339480">
              <a:lnSpc>
                <a:spcPct val="100000"/>
              </a:lnSpc>
              <a:spcBef>
                <a:spcPts val="400"/>
              </a:spcBef>
              <a:buClr>
                <a:srgbClr val="000000"/>
              </a:buClr>
              <a:buFont typeface="Symbol" charset="2"/>
              <a:buChar char=""/>
            </a:pPr>
            <a:r>
              <a:rPr b="0" lang="en-US" sz="2000" spc="-1" strike="noStrike">
                <a:solidFill>
                  <a:srgbClr val="000000"/>
                </a:solidFill>
                <a:latin typeface="Arial"/>
                <a:ea typeface="ＭＳ Ｐゴシック"/>
              </a:rPr>
              <a:t>Uno de los vinos mas famosos del mundo</a:t>
            </a:r>
            <a:endParaRPr b="0" lang="en-US" sz="2000" spc="-1" strike="noStrike">
              <a:solidFill>
                <a:srgbClr val="000000"/>
              </a:solidFill>
              <a:latin typeface="Arial"/>
            </a:endParaRPr>
          </a:p>
          <a:p>
            <a:pPr marL="339480" indent="-339480">
              <a:lnSpc>
                <a:spcPct val="100000"/>
              </a:lnSpc>
              <a:spcBef>
                <a:spcPts val="400"/>
              </a:spcBef>
              <a:buClr>
                <a:srgbClr val="000000"/>
              </a:buClr>
              <a:buFont typeface="Symbol" charset="2"/>
              <a:buChar char=""/>
            </a:pPr>
            <a:r>
              <a:rPr b="0" lang="en-US" sz="2000" spc="-1" strike="noStrike">
                <a:solidFill>
                  <a:srgbClr val="000000"/>
                </a:solidFill>
                <a:latin typeface="Arial"/>
                <a:ea typeface="ＭＳ Ｐゴシック"/>
              </a:rPr>
              <a:t>Un terroir muy especial</a:t>
            </a:r>
            <a:endParaRPr b="0" lang="en-US" sz="2000" spc="-1" strike="noStrike">
              <a:solidFill>
                <a:srgbClr val="000000"/>
              </a:solidFill>
              <a:latin typeface="Arial"/>
            </a:endParaRPr>
          </a:p>
          <a:p>
            <a:pPr marL="339480" indent="-339480">
              <a:lnSpc>
                <a:spcPct val="100000"/>
              </a:lnSpc>
              <a:spcBef>
                <a:spcPts val="400"/>
              </a:spcBef>
              <a:buClr>
                <a:srgbClr val="000000"/>
              </a:buClr>
              <a:buFont typeface="Symbol" charset="2"/>
              <a:buChar char=""/>
            </a:pPr>
            <a:r>
              <a:rPr b="0" lang="en-US" sz="2000" spc="-1" strike="noStrike">
                <a:solidFill>
                  <a:srgbClr val="000000"/>
                </a:solidFill>
                <a:latin typeface="Arial"/>
                <a:ea typeface="ＭＳ Ｐゴシック"/>
              </a:rPr>
              <a:t>Biodynamico por opcion</a:t>
            </a:r>
            <a:endParaRPr b="0" lang="en-US" sz="2000" spc="-1" strike="noStrike">
              <a:solidFill>
                <a:srgbClr val="000000"/>
              </a:solidFill>
              <a:latin typeface="Arial"/>
            </a:endParaRPr>
          </a:p>
          <a:p>
            <a:pPr marL="339480" indent="-339480">
              <a:lnSpc>
                <a:spcPct val="100000"/>
              </a:lnSpc>
              <a:spcBef>
                <a:spcPts val="400"/>
              </a:spcBef>
              <a:buClr>
                <a:srgbClr val="000000"/>
              </a:buClr>
              <a:buFont typeface="Symbol" charset="2"/>
              <a:buChar char=""/>
            </a:pPr>
            <a:r>
              <a:rPr b="0" lang="en-US" sz="2000" spc="-1" strike="noStrike">
                <a:solidFill>
                  <a:srgbClr val="000000"/>
                </a:solidFill>
                <a:latin typeface="Arial"/>
                <a:ea typeface="ＭＳ Ｐゴシック"/>
              </a:rPr>
              <a:t>Es todo por la perfeccion en Domaine Romanée-Conti. Desde 2008, la bodega ha estado cultivando sus viñedos en forma organica resultado en mejor balance, mas complejidad</a:t>
            </a:r>
            <a:r>
              <a:rPr b="0" lang="en-US" sz="2000" spc="-1" strike="noStrike">
                <a:solidFill>
                  <a:srgbClr val="000000"/>
                </a:solidFill>
                <a:latin typeface="adobe-caslon-pro"/>
                <a:ea typeface="ＭＳ Ｐゴシック"/>
              </a:rPr>
              <a:t>.</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4" name="PlaceHolder 1"/>
          <p:cNvSpPr>
            <a:spLocks noGrp="1"/>
          </p:cNvSpPr>
          <p:nvPr>
            <p:ph type="title"/>
          </p:nvPr>
        </p:nvSpPr>
        <p:spPr>
          <a:xfrm>
            <a:off x="609480" y="274680"/>
            <a:ext cx="10972440" cy="1142640"/>
          </a:xfrm>
          <a:prstGeom prst="rect">
            <a:avLst/>
          </a:prstGeom>
          <a:noFill/>
          <a:ln w="0">
            <a:noFill/>
          </a:ln>
        </p:spPr>
        <p:txBody>
          <a:bodyPr numCol="1" spcCol="0" anchor="ctr">
            <a:noAutofit/>
          </a:bodyPr>
          <a:p>
            <a:pPr indent="0">
              <a:buNone/>
            </a:pPr>
            <a:endParaRPr b="0" lang="en-US" sz="4400" spc="-1" strike="noStrike">
              <a:solidFill>
                <a:srgbClr val="000000"/>
              </a:solidFill>
              <a:latin typeface="Arial"/>
              <a:ea typeface="ＭＳ Ｐゴシック"/>
            </a:endParaRPr>
          </a:p>
        </p:txBody>
      </p:sp>
      <p:pic>
        <p:nvPicPr>
          <p:cNvPr id="215" name="Picture 3" descr=""/>
          <p:cNvPicPr/>
          <p:nvPr/>
        </p:nvPicPr>
        <p:blipFill>
          <a:blip r:embed="rId1"/>
          <a:stretch/>
        </p:blipFill>
        <p:spPr>
          <a:xfrm>
            <a:off x="838080" y="174600"/>
            <a:ext cx="9829440" cy="6083640"/>
          </a:xfrm>
          <a:prstGeom prst="rect">
            <a:avLst/>
          </a:prstGeom>
          <a:ln w="0">
            <a:noFill/>
          </a:ln>
        </p:spPr>
      </p:pic>
    </p:spTree>
  </p:cSld>
  <mc:AlternateContent>
    <mc:Choice Requires="p14">
      <p:transition spd="slow" p14:dur="2000"/>
    </mc:Choice>
    <mc:Fallback>
      <p:transition spd="slow"/>
    </mc:Fallback>
  </mc:AlternateContent>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6" name="PlaceHolder 1"/>
          <p:cNvSpPr>
            <a:spLocks noGrp="1"/>
          </p:cNvSpPr>
          <p:nvPr>
            <p:ph type="title"/>
          </p:nvPr>
        </p:nvSpPr>
        <p:spPr>
          <a:xfrm>
            <a:off x="562320" y="1143000"/>
            <a:ext cx="10972440" cy="1142640"/>
          </a:xfrm>
          <a:prstGeom prst="rect">
            <a:avLst/>
          </a:prstGeom>
          <a:noFill/>
          <a:ln w="0">
            <a:noFill/>
          </a:ln>
        </p:spPr>
        <p:txBody>
          <a:bodyPr numCol="1" spcCol="0" anchor="ctr">
            <a:noAutofit/>
          </a:bodyPr>
          <a:p>
            <a:pPr indent="0" algn="ctr">
              <a:lnSpc>
                <a:spcPct val="100000"/>
              </a:lnSpc>
              <a:buNone/>
            </a:pPr>
            <a:r>
              <a:rPr b="0" lang="en-US" sz="4400" spc="-1" strike="noStrike">
                <a:solidFill>
                  <a:srgbClr val="000000"/>
                </a:solidFill>
                <a:latin typeface="Arial"/>
                <a:ea typeface="ＭＳ Ｐゴシック"/>
              </a:rPr>
              <a:t>Varietales - Bordeaux</a:t>
            </a:r>
            <a:endParaRPr b="0" lang="en-US" sz="4400" spc="-1" strike="noStrike">
              <a:solidFill>
                <a:srgbClr val="000000"/>
              </a:solidFill>
              <a:latin typeface="Arial"/>
            </a:endParaRPr>
          </a:p>
        </p:txBody>
      </p:sp>
      <p:sp>
        <p:nvSpPr>
          <p:cNvPr id="217" name="PlaceHolder 2"/>
          <p:cNvSpPr>
            <a:spLocks noGrp="1"/>
          </p:cNvSpPr>
          <p:nvPr>
            <p:ph/>
          </p:nvPr>
        </p:nvSpPr>
        <p:spPr>
          <a:xfrm>
            <a:off x="578160" y="2438280"/>
            <a:ext cx="10972440" cy="4525560"/>
          </a:xfrm>
          <a:prstGeom prst="rect">
            <a:avLst/>
          </a:prstGeom>
          <a:noFill/>
          <a:ln w="0">
            <a:noFill/>
          </a:ln>
        </p:spPr>
        <p:txBody>
          <a:bodyPr numCol="1" spcCol="0" anchor="t">
            <a:noAutofit/>
          </a:bodyPr>
          <a:p>
            <a:pPr indent="0">
              <a:lnSpc>
                <a:spcPct val="100000"/>
              </a:lnSpc>
              <a:spcBef>
                <a:spcPts val="641"/>
              </a:spcBef>
              <a:buNone/>
              <a:tabLst>
                <a:tab algn="l" pos="0"/>
              </a:tabLst>
            </a:pPr>
            <a:r>
              <a:rPr b="0" lang="es-ES" sz="3200" spc="-1" strike="noStrike">
                <a:solidFill>
                  <a:srgbClr val="000000"/>
                </a:solidFill>
                <a:latin typeface="Arial"/>
                <a:ea typeface="ＭＳ Ｐゴシック"/>
              </a:rPr>
              <a:t>El Institut National de l'Origine et de la Qualite (INAO) de Francia aprobó oficialmente seis nuevas variedades. La decisión es anunciada por el Consejo del Vino de Burdeos (CIVB) como "la culminación de más de una década de investigación por parte de científicos y viticultores de Burdeos para abordar el impacto del cambio climático a través de medidas ecológicas altamente innovadoras".</a:t>
            </a:r>
            <a:endParaRPr b="0" lang="en-US" sz="3200" spc="-1" strike="noStrike">
              <a:solidFill>
                <a:srgbClr val="000000"/>
              </a:solidFill>
              <a:latin typeface="Arial"/>
            </a:endParaRPr>
          </a:p>
          <a:p>
            <a:pPr indent="0">
              <a:lnSpc>
                <a:spcPct val="100000"/>
              </a:lnSpc>
              <a:spcBef>
                <a:spcPts val="641"/>
              </a:spcBef>
              <a:buNone/>
              <a:tabLst>
                <a:tab algn="l" pos="0"/>
              </a:tabLst>
            </a:pP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8" name="PlaceHolder 1"/>
          <p:cNvSpPr>
            <a:spLocks noGrp="1"/>
          </p:cNvSpPr>
          <p:nvPr>
            <p:ph type="title"/>
          </p:nvPr>
        </p:nvSpPr>
        <p:spPr>
          <a:xfrm>
            <a:off x="609480" y="1219320"/>
            <a:ext cx="10972440" cy="1142640"/>
          </a:xfrm>
          <a:prstGeom prst="rect">
            <a:avLst/>
          </a:prstGeom>
          <a:noFill/>
          <a:ln w="0">
            <a:noFill/>
          </a:ln>
        </p:spPr>
        <p:txBody>
          <a:bodyPr numCol="1" spcCol="0" anchor="ctr">
            <a:noAutofit/>
          </a:bodyPr>
          <a:p>
            <a:pPr indent="0" algn="ctr">
              <a:lnSpc>
                <a:spcPct val="100000"/>
              </a:lnSpc>
              <a:buNone/>
            </a:pPr>
            <a:r>
              <a:rPr b="0" lang="en-US" sz="4400" spc="-1" strike="noStrike">
                <a:solidFill>
                  <a:srgbClr val="000000"/>
                </a:solidFill>
                <a:latin typeface="Arial"/>
                <a:ea typeface="ＭＳ Ｐゴシック"/>
              </a:rPr>
              <a:t>Varietales - Bordeaux</a:t>
            </a:r>
            <a:endParaRPr b="0" lang="en-US" sz="4400" spc="-1" strike="noStrike">
              <a:solidFill>
                <a:srgbClr val="000000"/>
              </a:solidFill>
              <a:latin typeface="Arial"/>
            </a:endParaRPr>
          </a:p>
        </p:txBody>
      </p:sp>
      <p:sp>
        <p:nvSpPr>
          <p:cNvPr id="219" name="PlaceHolder 2"/>
          <p:cNvSpPr>
            <a:spLocks noGrp="1"/>
          </p:cNvSpPr>
          <p:nvPr>
            <p:ph/>
          </p:nvPr>
        </p:nvSpPr>
        <p:spPr>
          <a:xfrm>
            <a:off x="609480" y="2666880"/>
            <a:ext cx="10972440" cy="4525560"/>
          </a:xfrm>
          <a:prstGeom prst="rect">
            <a:avLst/>
          </a:prstGeom>
          <a:noFill/>
          <a:ln w="0">
            <a:noFill/>
          </a:ln>
        </p:spPr>
        <p:txBody>
          <a:bodyPr numCol="1" spcCol="0" anchor="t">
            <a:noAutofit/>
          </a:bodyPr>
          <a:p>
            <a:pPr indent="0">
              <a:lnSpc>
                <a:spcPct val="100000"/>
              </a:lnSpc>
              <a:spcBef>
                <a:spcPts val="641"/>
              </a:spcBef>
              <a:buNone/>
              <a:tabLst>
                <a:tab algn="l" pos="0"/>
              </a:tabLst>
            </a:pPr>
            <a:r>
              <a:rPr b="0" lang="es-ES" sz="3200" spc="-1" strike="noStrike">
                <a:solidFill>
                  <a:srgbClr val="000000"/>
                </a:solidFill>
                <a:latin typeface="Arial"/>
                <a:ea typeface="ＭＳ Ｐゴシック"/>
              </a:rPr>
              <a:t>Cuatro tintos —Arinarnoa, Castets, Marselan y Touriga Nacional— y dos blancos —Alvarinho y Liliorila— todos ellos descritos como "bien adaptados para paliar el estrés hídrico asociado al aumento de temperatura y ciclos de cultivo más cortos".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0" name="PlaceHolder 1"/>
          <p:cNvSpPr>
            <a:spLocks noGrp="1"/>
          </p:cNvSpPr>
          <p:nvPr>
            <p:ph type="title"/>
          </p:nvPr>
        </p:nvSpPr>
        <p:spPr>
          <a:xfrm>
            <a:off x="609480" y="808200"/>
            <a:ext cx="10972440" cy="1142640"/>
          </a:xfrm>
          <a:prstGeom prst="rect">
            <a:avLst/>
          </a:prstGeom>
          <a:noFill/>
          <a:ln w="0">
            <a:noFill/>
          </a:ln>
        </p:spPr>
        <p:txBody>
          <a:bodyPr numCol="1" spcCol="0" anchor="ctr">
            <a:noAutofit/>
          </a:bodyPr>
          <a:p>
            <a:pPr indent="0" algn="ctr">
              <a:lnSpc>
                <a:spcPct val="100000"/>
              </a:lnSpc>
              <a:buNone/>
            </a:pPr>
            <a:r>
              <a:rPr b="0" lang="en-US" sz="4400" spc="-1" strike="noStrike">
                <a:solidFill>
                  <a:srgbClr val="000000"/>
                </a:solidFill>
                <a:latin typeface="Arial"/>
                <a:ea typeface="ＭＳ Ｐゴシック"/>
              </a:rPr>
              <a:t>Varietales - Bordeaux</a:t>
            </a:r>
            <a:endParaRPr b="0" lang="en-US" sz="4400" spc="-1" strike="noStrike">
              <a:solidFill>
                <a:srgbClr val="000000"/>
              </a:solidFill>
              <a:latin typeface="Arial"/>
            </a:endParaRPr>
          </a:p>
        </p:txBody>
      </p:sp>
      <p:sp>
        <p:nvSpPr>
          <p:cNvPr id="221" name="PlaceHolder 2"/>
          <p:cNvSpPr>
            <a:spLocks noGrp="1"/>
          </p:cNvSpPr>
          <p:nvPr>
            <p:ph/>
          </p:nvPr>
        </p:nvSpPr>
        <p:spPr>
          <a:xfrm>
            <a:off x="228600" y="1523880"/>
            <a:ext cx="11734560" cy="4525560"/>
          </a:xfrm>
          <a:prstGeom prst="rect">
            <a:avLst/>
          </a:prstGeom>
          <a:noFill/>
          <a:ln w="0">
            <a:noFill/>
          </a:ln>
        </p:spPr>
        <p:txBody>
          <a:bodyPr numCol="1" spcCol="0" anchor="t">
            <a:noAutofit/>
          </a:bodyPr>
          <a:p>
            <a:pPr marL="343080" indent="-343080">
              <a:lnSpc>
                <a:spcPct val="100000"/>
              </a:lnSpc>
              <a:spcBef>
                <a:spcPts val="561"/>
              </a:spcBef>
              <a:buClr>
                <a:srgbClr val="000000"/>
              </a:buClr>
              <a:buFont typeface="Symbol" charset="2"/>
              <a:buChar char=""/>
            </a:pPr>
            <a:r>
              <a:rPr b="0" lang="es-ES" sz="2800" spc="-1" strike="noStrike">
                <a:solidFill>
                  <a:srgbClr val="000000"/>
                </a:solidFill>
                <a:latin typeface="Arial"/>
                <a:ea typeface="ＭＳ Ｐゴシック"/>
              </a:rPr>
              <a:t>Arinarnoa es un cruce entre Tannat y Cabernet Sauvignon creado en Francia en 1956. </a:t>
            </a:r>
            <a:endParaRPr b="0" lang="en-US" sz="2800" spc="-1" strike="noStrike">
              <a:solidFill>
                <a:srgbClr val="000000"/>
              </a:solidFill>
              <a:latin typeface="Arial"/>
            </a:endParaRPr>
          </a:p>
          <a:p>
            <a:pPr marL="343080" indent="-343080">
              <a:lnSpc>
                <a:spcPct val="100000"/>
              </a:lnSpc>
              <a:spcBef>
                <a:spcPts val="561"/>
              </a:spcBef>
              <a:buClr>
                <a:srgbClr val="000000"/>
              </a:buClr>
              <a:buFont typeface="Symbol" charset="2"/>
              <a:buChar char=""/>
            </a:pPr>
            <a:r>
              <a:rPr b="0" lang="es-ES" sz="2800" spc="-1" strike="noStrike">
                <a:solidFill>
                  <a:srgbClr val="000000"/>
                </a:solidFill>
                <a:latin typeface="Arial"/>
                <a:ea typeface="ＭＳ Ｐゴシック"/>
              </a:rPr>
              <a:t>Castets es una variedad nativa francesa descrita como una "uva de Burdeos olvidada hace mucho tiempo".</a:t>
            </a:r>
            <a:endParaRPr b="0" lang="en-US" sz="2800" spc="-1" strike="noStrike">
              <a:solidFill>
                <a:srgbClr val="000000"/>
              </a:solidFill>
              <a:latin typeface="Arial"/>
            </a:endParaRPr>
          </a:p>
          <a:p>
            <a:pPr marL="343080" indent="-343080">
              <a:lnSpc>
                <a:spcPct val="100000"/>
              </a:lnSpc>
              <a:spcBef>
                <a:spcPts val="561"/>
              </a:spcBef>
              <a:buClr>
                <a:srgbClr val="000000"/>
              </a:buClr>
              <a:buFont typeface="Symbol" charset="2"/>
              <a:buChar char=""/>
            </a:pPr>
            <a:r>
              <a:rPr b="0" lang="es-ES" sz="2800" spc="-1" strike="noStrike">
                <a:solidFill>
                  <a:srgbClr val="000000"/>
                </a:solidFill>
                <a:latin typeface="Arial"/>
                <a:ea typeface="ＭＳ Ｐゴシック"/>
              </a:rPr>
              <a:t>Marselan es un cruce entre Cabernet Sauvignon y Garnacha desarrollado en Francia en 1961. </a:t>
            </a:r>
            <a:endParaRPr b="0" lang="en-US" sz="2800" spc="-1" strike="noStrike">
              <a:solidFill>
                <a:srgbClr val="000000"/>
              </a:solidFill>
              <a:latin typeface="Arial"/>
            </a:endParaRPr>
          </a:p>
          <a:p>
            <a:pPr marL="343080" indent="-343080">
              <a:lnSpc>
                <a:spcPct val="100000"/>
              </a:lnSpc>
              <a:spcBef>
                <a:spcPts val="561"/>
              </a:spcBef>
              <a:buClr>
                <a:srgbClr val="000000"/>
              </a:buClr>
              <a:buFont typeface="Symbol" charset="2"/>
              <a:buChar char=""/>
            </a:pPr>
            <a:r>
              <a:rPr b="0" lang="es-ES" sz="2800" spc="-1" strike="noStrike">
                <a:solidFill>
                  <a:srgbClr val="000000"/>
                </a:solidFill>
                <a:latin typeface="Arial"/>
                <a:ea typeface="ＭＳ Ｐゴシック"/>
              </a:rPr>
              <a:t>Touriga Nacional es una uva de maduración tardía de origen portugués. </a:t>
            </a:r>
            <a:endParaRPr b="0" lang="en-US" sz="2800" spc="-1" strike="noStrike">
              <a:solidFill>
                <a:srgbClr val="000000"/>
              </a:solidFill>
              <a:latin typeface="Arial"/>
            </a:endParaRPr>
          </a:p>
          <a:p>
            <a:pPr marL="343080" indent="-343080">
              <a:lnSpc>
                <a:spcPct val="100000"/>
              </a:lnSpc>
              <a:spcBef>
                <a:spcPts val="561"/>
              </a:spcBef>
              <a:buClr>
                <a:srgbClr val="000000"/>
              </a:buClr>
              <a:buFont typeface="Symbol" charset="2"/>
              <a:buChar char=""/>
            </a:pPr>
            <a:r>
              <a:rPr b="0" lang="es-ES" sz="2800" spc="-1" strike="noStrike">
                <a:solidFill>
                  <a:srgbClr val="000000"/>
                </a:solidFill>
                <a:latin typeface="Arial"/>
                <a:ea typeface="ＭＳ Ｐゴシック"/>
              </a:rPr>
              <a:t>Alvarinho es el nombre portugués de Albariño.</a:t>
            </a:r>
            <a:endParaRPr b="0" lang="en-US" sz="2800" spc="-1" strike="noStrike">
              <a:solidFill>
                <a:srgbClr val="000000"/>
              </a:solidFill>
              <a:latin typeface="Arial"/>
            </a:endParaRPr>
          </a:p>
          <a:p>
            <a:pPr marL="343080" indent="-343080">
              <a:lnSpc>
                <a:spcPct val="100000"/>
              </a:lnSpc>
              <a:spcBef>
                <a:spcPts val="561"/>
              </a:spcBef>
              <a:buClr>
                <a:srgbClr val="000000"/>
              </a:buClr>
              <a:buFont typeface="Symbol" charset="2"/>
              <a:buChar char=""/>
            </a:pPr>
            <a:r>
              <a:rPr b="0" lang="es-ES" sz="2800" spc="-1" strike="noStrike">
                <a:solidFill>
                  <a:srgbClr val="000000"/>
                </a:solidFill>
                <a:latin typeface="Arial"/>
                <a:ea typeface="ＭＳ Ｐゴシック"/>
              </a:rPr>
              <a:t> </a:t>
            </a:r>
            <a:r>
              <a:rPr b="0" lang="es-ES" sz="2800" spc="-1" strike="noStrike">
                <a:solidFill>
                  <a:srgbClr val="000000"/>
                </a:solidFill>
                <a:latin typeface="Arial"/>
                <a:ea typeface="ＭＳ Ｐゴシック"/>
              </a:rPr>
              <a:t>Liliorila es un cruce entre Baroque y Chardonnay, supuestamente creado en Francia también en 1956.</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2" name="PlaceHolder 1"/>
          <p:cNvSpPr>
            <a:spLocks noGrp="1"/>
          </p:cNvSpPr>
          <p:nvPr>
            <p:ph type="title"/>
          </p:nvPr>
        </p:nvSpPr>
        <p:spPr>
          <a:xfrm>
            <a:off x="609480" y="990720"/>
            <a:ext cx="10972440" cy="1142640"/>
          </a:xfrm>
          <a:prstGeom prst="rect">
            <a:avLst/>
          </a:prstGeom>
          <a:noFill/>
          <a:ln w="0">
            <a:noFill/>
          </a:ln>
        </p:spPr>
        <p:txBody>
          <a:bodyPr numCol="1" spcCol="0" anchor="ctr">
            <a:noAutofit/>
          </a:bodyPr>
          <a:p>
            <a:pPr indent="0" algn="ctr">
              <a:lnSpc>
                <a:spcPct val="100000"/>
              </a:lnSpc>
              <a:buNone/>
            </a:pPr>
            <a:r>
              <a:rPr b="0" lang="en-US" sz="4400" spc="-1" strike="noStrike">
                <a:solidFill>
                  <a:srgbClr val="000000"/>
                </a:solidFill>
                <a:latin typeface="Arial"/>
                <a:ea typeface="ＭＳ Ｐゴシック"/>
              </a:rPr>
              <a:t>Bordeaux – Nuevas variedades</a:t>
            </a:r>
            <a:endParaRPr b="0" lang="en-US" sz="4400" spc="-1" strike="noStrike">
              <a:solidFill>
                <a:srgbClr val="000000"/>
              </a:solidFill>
              <a:latin typeface="Arial"/>
            </a:endParaRPr>
          </a:p>
        </p:txBody>
      </p:sp>
      <p:graphicFrame>
        <p:nvGraphicFramePr>
          <p:cNvPr id="223" name="Table 4"/>
          <p:cNvGraphicFramePr/>
          <p:nvPr/>
        </p:nvGraphicFramePr>
        <p:xfrm>
          <a:off x="0" y="1981080"/>
          <a:ext cx="12191760" cy="4534920"/>
        </p:xfrm>
        <a:graphic>
          <a:graphicData uri="http://schemas.openxmlformats.org/drawingml/2006/table">
            <a:tbl>
              <a:tblPr/>
              <a:tblGrid>
                <a:gridCol w="3504960"/>
                <a:gridCol w="2895480"/>
                <a:gridCol w="2819160"/>
                <a:gridCol w="2971800"/>
              </a:tblGrid>
              <a:tr h="552600">
                <a:tc>
                  <a:txBody>
                    <a:bodyPr anchor="t">
                      <a:noAutofit/>
                    </a:bodyPr>
                    <a:p>
                      <a:pPr>
                        <a:lnSpc>
                          <a:spcPct val="100000"/>
                        </a:lnSpc>
                      </a:pPr>
                      <a:r>
                        <a:rPr b="1" lang="en-US" sz="2800" spc="-1" strike="noStrike">
                          <a:solidFill>
                            <a:schemeClr val="lt1"/>
                          </a:solidFill>
                          <a:latin typeface="Arial"/>
                        </a:rPr>
                        <a:t>Tintos </a:t>
                      </a:r>
                      <a:endParaRPr b="0" lang="en-US" sz="2800" spc="-1" strike="noStrike">
                        <a:solidFill>
                          <a:srgbClr val="000000"/>
                        </a:solidFill>
                        <a:latin typeface="Arial"/>
                      </a:endParaRPr>
                    </a:p>
                  </a:txBody>
                  <a:tcPr anchor="t" marL="91440" marR="91440">
                    <a:lnL w="12240">
                      <a:solidFill>
                        <a:srgbClr val="ffffff"/>
                      </a:solidFill>
                    </a:lnL>
                    <a:lnR w="12240">
                      <a:solidFill>
                        <a:srgbClr val="ffffff"/>
                      </a:solidFill>
                    </a:lnR>
                    <a:lnT w="12240">
                      <a:solidFill>
                        <a:srgbClr val="ffffff"/>
                      </a:solidFill>
                    </a:lnT>
                    <a:lnB w="38160">
                      <a:solidFill>
                        <a:srgbClr val="ffffff"/>
                      </a:solidFill>
                    </a:lnB>
                    <a:solidFill>
                      <a:schemeClr val="accent1"/>
                    </a:solidFill>
                  </a:tcPr>
                </a:tc>
                <a:tc>
                  <a:txBody>
                    <a:bodyPr anchor="t">
                      <a:noAutofit/>
                    </a:bodyPr>
                    <a:p>
                      <a:pPr>
                        <a:lnSpc>
                          <a:spcPct val="100000"/>
                        </a:lnSpc>
                      </a:pPr>
                      <a:r>
                        <a:rPr b="1" lang="en-US" sz="2800" spc="-1" strike="noStrike">
                          <a:solidFill>
                            <a:schemeClr val="lt1"/>
                          </a:solidFill>
                          <a:latin typeface="Arial"/>
                        </a:rPr>
                        <a:t>Nuevos Tintos</a:t>
                      </a:r>
                      <a:endParaRPr b="0" lang="en-US" sz="2800" spc="-1" strike="noStrike">
                        <a:solidFill>
                          <a:srgbClr val="000000"/>
                        </a:solidFill>
                        <a:latin typeface="Arial"/>
                      </a:endParaRPr>
                    </a:p>
                  </a:txBody>
                  <a:tcPr anchor="t" marL="91440" marR="91440">
                    <a:lnL w="12240">
                      <a:solidFill>
                        <a:srgbClr val="ffffff"/>
                      </a:solidFill>
                    </a:lnL>
                    <a:lnR w="12240">
                      <a:solidFill>
                        <a:srgbClr val="ffffff"/>
                      </a:solidFill>
                    </a:lnR>
                    <a:lnT w="12240">
                      <a:solidFill>
                        <a:srgbClr val="ffffff"/>
                      </a:solidFill>
                    </a:lnT>
                    <a:lnB w="38160">
                      <a:solidFill>
                        <a:srgbClr val="ffffff"/>
                      </a:solidFill>
                    </a:lnB>
                    <a:solidFill>
                      <a:schemeClr val="accent1"/>
                    </a:solidFill>
                  </a:tcPr>
                </a:tc>
                <a:tc>
                  <a:txBody>
                    <a:bodyPr anchor="t">
                      <a:noAutofit/>
                    </a:bodyPr>
                    <a:p>
                      <a:pPr>
                        <a:lnSpc>
                          <a:spcPct val="100000"/>
                        </a:lnSpc>
                      </a:pPr>
                      <a:r>
                        <a:rPr b="1" lang="en-US" sz="2800" spc="-1" strike="noStrike">
                          <a:solidFill>
                            <a:schemeClr val="lt1"/>
                          </a:solidFill>
                          <a:latin typeface="Arial"/>
                        </a:rPr>
                        <a:t>Blancos</a:t>
                      </a:r>
                      <a:endParaRPr b="0" lang="en-US" sz="2800" spc="-1" strike="noStrike">
                        <a:solidFill>
                          <a:srgbClr val="000000"/>
                        </a:solidFill>
                        <a:latin typeface="Arial"/>
                      </a:endParaRPr>
                    </a:p>
                  </a:txBody>
                  <a:tcPr anchor="t" marL="91440" marR="91440">
                    <a:lnL w="12240">
                      <a:solidFill>
                        <a:srgbClr val="ffffff"/>
                      </a:solidFill>
                    </a:lnL>
                    <a:lnR w="12240">
                      <a:solidFill>
                        <a:srgbClr val="ffffff"/>
                      </a:solidFill>
                    </a:lnR>
                    <a:lnT w="12240">
                      <a:solidFill>
                        <a:srgbClr val="ffffff"/>
                      </a:solidFill>
                    </a:lnT>
                    <a:lnB w="38160">
                      <a:solidFill>
                        <a:srgbClr val="ffffff"/>
                      </a:solidFill>
                    </a:lnB>
                    <a:solidFill>
                      <a:schemeClr val="accent1"/>
                    </a:solidFill>
                  </a:tcPr>
                </a:tc>
                <a:tc>
                  <a:txBody>
                    <a:bodyPr anchor="t">
                      <a:noAutofit/>
                    </a:bodyPr>
                    <a:p>
                      <a:pPr>
                        <a:lnSpc>
                          <a:spcPct val="100000"/>
                        </a:lnSpc>
                      </a:pPr>
                      <a:r>
                        <a:rPr b="1" lang="en-US" sz="2800" spc="-1" strike="noStrike">
                          <a:solidFill>
                            <a:schemeClr val="lt1"/>
                          </a:solidFill>
                          <a:latin typeface="Arial"/>
                        </a:rPr>
                        <a:t>Nuevos Blancos</a:t>
                      </a:r>
                      <a:endParaRPr b="0" lang="en-US" sz="2800" spc="-1" strike="noStrike">
                        <a:solidFill>
                          <a:srgbClr val="000000"/>
                        </a:solidFill>
                        <a:latin typeface="Arial"/>
                      </a:endParaRPr>
                    </a:p>
                  </a:txBody>
                  <a:tcPr anchor="t" marL="91440" marR="91440">
                    <a:lnL w="12240">
                      <a:solidFill>
                        <a:srgbClr val="ffffff"/>
                      </a:solidFill>
                    </a:lnL>
                    <a:lnR w="12240">
                      <a:solidFill>
                        <a:srgbClr val="ffffff"/>
                      </a:solidFill>
                    </a:lnR>
                    <a:lnT w="12240">
                      <a:solidFill>
                        <a:srgbClr val="ffffff"/>
                      </a:solidFill>
                    </a:lnT>
                    <a:lnB w="38160">
                      <a:solidFill>
                        <a:srgbClr val="ffffff"/>
                      </a:solidFill>
                    </a:lnB>
                    <a:solidFill>
                      <a:schemeClr val="accent1"/>
                    </a:solidFill>
                  </a:tcPr>
                </a:tc>
              </a:tr>
              <a:tr h="666360">
                <a:tc>
                  <a:txBody>
                    <a:bodyPr anchor="t">
                      <a:noAutofit/>
                    </a:bodyPr>
                    <a:p>
                      <a:pPr>
                        <a:lnSpc>
                          <a:spcPct val="100000"/>
                        </a:lnSpc>
                      </a:pPr>
                      <a:r>
                        <a:rPr b="0" lang="en-US" sz="2800" spc="-1" strike="noStrike">
                          <a:solidFill>
                            <a:schemeClr val="dk1"/>
                          </a:solidFill>
                          <a:latin typeface="Arial"/>
                        </a:rPr>
                        <a:t>Cabernet Sauvignon</a:t>
                      </a:r>
                      <a:endParaRPr b="0" lang="en-US" sz="2800" spc="-1" strike="noStrike">
                        <a:solidFill>
                          <a:srgbClr val="000000"/>
                        </a:solidFill>
                        <a:latin typeface="Arial"/>
                      </a:endParaRPr>
                    </a:p>
                  </a:txBody>
                  <a:tcPr anchor="t" marL="91440" marR="91440">
                    <a:lnL w="12240">
                      <a:solidFill>
                        <a:srgbClr val="ffffff"/>
                      </a:solidFill>
                    </a:lnL>
                    <a:lnR w="12240">
                      <a:solidFill>
                        <a:srgbClr val="ffffff"/>
                      </a:solidFill>
                    </a:lnR>
                    <a:lnT w="12240">
                      <a:solidFill>
                        <a:srgbClr val="ffffff"/>
                      </a:solidFill>
                    </a:lnT>
                    <a:lnB w="12240">
                      <a:solidFill>
                        <a:srgbClr val="ffffff"/>
                      </a:solidFill>
                    </a:lnB>
                    <a:solidFill>
                      <a:srgbClr val="e6f3f4"/>
                    </a:solidFill>
                  </a:tcPr>
                </a:tc>
                <a:tc>
                  <a:txBody>
                    <a:bodyPr anchor="t">
                      <a:noAutofit/>
                    </a:bodyPr>
                    <a:p>
                      <a:pPr>
                        <a:lnSpc>
                          <a:spcPct val="100000"/>
                        </a:lnSpc>
                      </a:pPr>
                      <a:r>
                        <a:rPr b="0" lang="en-US" sz="2800" spc="-1" strike="noStrike">
                          <a:solidFill>
                            <a:schemeClr val="dk1"/>
                          </a:solidFill>
                          <a:latin typeface="Arial"/>
                        </a:rPr>
                        <a:t>Arinarnoa</a:t>
                      </a:r>
                      <a:endParaRPr b="0" lang="en-US" sz="2800" spc="-1" strike="noStrike">
                        <a:solidFill>
                          <a:srgbClr val="000000"/>
                        </a:solidFill>
                        <a:latin typeface="Arial"/>
                      </a:endParaRPr>
                    </a:p>
                  </a:txBody>
                  <a:tcPr anchor="t" marL="91440" marR="91440">
                    <a:lnL w="12240">
                      <a:solidFill>
                        <a:srgbClr val="ffffff"/>
                      </a:solidFill>
                    </a:lnL>
                    <a:lnR w="12240">
                      <a:solidFill>
                        <a:srgbClr val="ffffff"/>
                      </a:solidFill>
                    </a:lnR>
                    <a:lnT w="12240">
                      <a:solidFill>
                        <a:srgbClr val="ffffff"/>
                      </a:solidFill>
                    </a:lnT>
                    <a:lnB w="12240">
                      <a:solidFill>
                        <a:srgbClr val="ffffff"/>
                      </a:solidFill>
                    </a:lnB>
                    <a:solidFill>
                      <a:srgbClr val="e6f3f4"/>
                    </a:solidFill>
                  </a:tcPr>
                </a:tc>
                <a:tc>
                  <a:txBody>
                    <a:bodyPr anchor="t">
                      <a:noAutofit/>
                    </a:bodyPr>
                    <a:p>
                      <a:pPr>
                        <a:lnSpc>
                          <a:spcPct val="100000"/>
                        </a:lnSpc>
                      </a:pPr>
                      <a:r>
                        <a:rPr b="0" lang="en-US" sz="2800" spc="-1" strike="noStrike">
                          <a:solidFill>
                            <a:schemeClr val="dk1"/>
                          </a:solidFill>
                          <a:latin typeface="Arial"/>
                        </a:rPr>
                        <a:t>Sauvignon blanc</a:t>
                      </a:r>
                      <a:endParaRPr b="0" lang="en-US" sz="2800" spc="-1" strike="noStrike">
                        <a:solidFill>
                          <a:srgbClr val="000000"/>
                        </a:solidFill>
                        <a:latin typeface="Arial"/>
                      </a:endParaRPr>
                    </a:p>
                  </a:txBody>
                  <a:tcPr anchor="t" marL="91440" marR="91440">
                    <a:lnL w="12240">
                      <a:solidFill>
                        <a:srgbClr val="ffffff"/>
                      </a:solidFill>
                    </a:lnL>
                    <a:lnR w="12240">
                      <a:solidFill>
                        <a:srgbClr val="ffffff"/>
                      </a:solidFill>
                    </a:lnR>
                    <a:lnT w="12240">
                      <a:solidFill>
                        <a:srgbClr val="ffffff"/>
                      </a:solidFill>
                    </a:lnT>
                    <a:lnB w="12240">
                      <a:solidFill>
                        <a:srgbClr val="ffffff"/>
                      </a:solidFill>
                    </a:lnB>
                    <a:solidFill>
                      <a:srgbClr val="e6f3f4"/>
                    </a:solidFill>
                  </a:tcPr>
                </a:tc>
                <a:tc>
                  <a:txBody>
                    <a:bodyPr anchor="t">
                      <a:noAutofit/>
                    </a:bodyPr>
                    <a:p>
                      <a:pPr>
                        <a:lnSpc>
                          <a:spcPct val="100000"/>
                        </a:lnSpc>
                      </a:pPr>
                      <a:r>
                        <a:rPr b="0" lang="en-US" sz="2800" spc="-1" strike="noStrike">
                          <a:solidFill>
                            <a:schemeClr val="dk1"/>
                          </a:solidFill>
                          <a:latin typeface="Arial"/>
                        </a:rPr>
                        <a:t>Alvarinho</a:t>
                      </a:r>
                      <a:endParaRPr b="0" lang="en-US" sz="2800" spc="-1" strike="noStrike">
                        <a:solidFill>
                          <a:srgbClr val="000000"/>
                        </a:solidFill>
                        <a:latin typeface="Arial"/>
                      </a:endParaRPr>
                    </a:p>
                  </a:txBody>
                  <a:tcPr anchor="t" marL="91440" marR="91440">
                    <a:lnL w="12240">
                      <a:solidFill>
                        <a:srgbClr val="ffffff"/>
                      </a:solidFill>
                    </a:lnL>
                    <a:lnR w="12240">
                      <a:solidFill>
                        <a:srgbClr val="ffffff"/>
                      </a:solidFill>
                    </a:lnR>
                    <a:lnT w="12240">
                      <a:solidFill>
                        <a:srgbClr val="ffffff"/>
                      </a:solidFill>
                    </a:lnT>
                    <a:lnB w="12240">
                      <a:solidFill>
                        <a:srgbClr val="ffffff"/>
                      </a:solidFill>
                    </a:lnB>
                    <a:solidFill>
                      <a:srgbClr val="e6f3f4"/>
                    </a:solidFill>
                  </a:tcPr>
                </a:tc>
              </a:tr>
              <a:tr h="552600">
                <a:tc>
                  <a:txBody>
                    <a:bodyPr anchor="t">
                      <a:noAutofit/>
                    </a:bodyPr>
                    <a:p>
                      <a:pPr>
                        <a:lnSpc>
                          <a:spcPct val="100000"/>
                        </a:lnSpc>
                      </a:pPr>
                      <a:r>
                        <a:rPr b="0" lang="en-US" sz="2800" spc="-1" strike="noStrike">
                          <a:solidFill>
                            <a:schemeClr val="dk1"/>
                          </a:solidFill>
                          <a:latin typeface="Arial"/>
                        </a:rPr>
                        <a:t>Merlot</a:t>
                      </a:r>
                      <a:endParaRPr b="0" lang="en-US" sz="2800" spc="-1" strike="noStrike">
                        <a:solidFill>
                          <a:srgbClr val="000000"/>
                        </a:solidFill>
                        <a:latin typeface="Arial"/>
                      </a:endParaRPr>
                    </a:p>
                  </a:txBody>
                  <a:tcPr anchor="t" marL="91440" marR="9144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anchor="t">
                      <a:noAutofit/>
                    </a:bodyPr>
                    <a:p>
                      <a:pPr>
                        <a:lnSpc>
                          <a:spcPct val="100000"/>
                        </a:lnSpc>
                      </a:pPr>
                      <a:r>
                        <a:rPr b="0" lang="en-US" sz="2800" spc="-1" strike="noStrike">
                          <a:solidFill>
                            <a:schemeClr val="dk1"/>
                          </a:solidFill>
                          <a:latin typeface="Arial"/>
                        </a:rPr>
                        <a:t>Castets</a:t>
                      </a:r>
                      <a:endParaRPr b="0" lang="en-US" sz="2800" spc="-1" strike="noStrike">
                        <a:solidFill>
                          <a:srgbClr val="000000"/>
                        </a:solidFill>
                        <a:latin typeface="Arial"/>
                      </a:endParaRPr>
                    </a:p>
                  </a:txBody>
                  <a:tcPr anchor="t" marL="91440" marR="9144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anchor="t">
                      <a:noAutofit/>
                    </a:bodyPr>
                    <a:p>
                      <a:pPr>
                        <a:lnSpc>
                          <a:spcPct val="100000"/>
                        </a:lnSpc>
                      </a:pPr>
                      <a:r>
                        <a:rPr b="0" lang="en-US" sz="2800" spc="-1" strike="noStrike">
                          <a:solidFill>
                            <a:schemeClr val="dk1"/>
                          </a:solidFill>
                          <a:latin typeface="Arial"/>
                        </a:rPr>
                        <a:t>Semillon</a:t>
                      </a:r>
                      <a:endParaRPr b="0" lang="en-US" sz="2800" spc="-1" strike="noStrike">
                        <a:solidFill>
                          <a:srgbClr val="000000"/>
                        </a:solidFill>
                        <a:latin typeface="Arial"/>
                      </a:endParaRPr>
                    </a:p>
                  </a:txBody>
                  <a:tcPr anchor="t" marL="91440" marR="9144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anchor="t">
                      <a:noAutofit/>
                    </a:bodyPr>
                    <a:p>
                      <a:pPr>
                        <a:lnSpc>
                          <a:spcPct val="100000"/>
                        </a:lnSpc>
                      </a:pPr>
                      <a:r>
                        <a:rPr b="0" lang="en-US" sz="2800" spc="-1" strike="noStrike">
                          <a:solidFill>
                            <a:schemeClr val="dk1"/>
                          </a:solidFill>
                          <a:latin typeface="Arial"/>
                        </a:rPr>
                        <a:t>Liliorila</a:t>
                      </a:r>
                      <a:endParaRPr b="0" lang="en-US" sz="2800" spc="-1" strike="noStrike">
                        <a:solidFill>
                          <a:srgbClr val="000000"/>
                        </a:solidFill>
                        <a:latin typeface="Arial"/>
                      </a:endParaRPr>
                    </a:p>
                  </a:txBody>
                  <a:tcPr anchor="t" marL="91440" marR="9144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552600">
                <a:tc>
                  <a:txBody>
                    <a:bodyPr anchor="t">
                      <a:noAutofit/>
                    </a:bodyPr>
                    <a:p>
                      <a:pPr>
                        <a:lnSpc>
                          <a:spcPct val="100000"/>
                        </a:lnSpc>
                      </a:pPr>
                      <a:r>
                        <a:rPr b="0" lang="en-US" sz="2800" spc="-1" strike="noStrike">
                          <a:solidFill>
                            <a:schemeClr val="dk1"/>
                          </a:solidFill>
                          <a:latin typeface="Arial"/>
                        </a:rPr>
                        <a:t>Malbec</a:t>
                      </a:r>
                      <a:endParaRPr b="0" lang="en-US" sz="2800" spc="-1" strike="noStrike">
                        <a:solidFill>
                          <a:srgbClr val="000000"/>
                        </a:solidFill>
                        <a:latin typeface="Arial"/>
                      </a:endParaRPr>
                    </a:p>
                  </a:txBody>
                  <a:tcPr anchor="t" marL="91440" marR="91440">
                    <a:lnL w="12240">
                      <a:solidFill>
                        <a:srgbClr val="ffffff"/>
                      </a:solidFill>
                    </a:lnL>
                    <a:lnR w="12240">
                      <a:solidFill>
                        <a:srgbClr val="ffffff"/>
                      </a:solidFill>
                    </a:lnR>
                    <a:lnT w="12240">
                      <a:solidFill>
                        <a:srgbClr val="ffffff"/>
                      </a:solidFill>
                    </a:lnT>
                    <a:lnB w="12240">
                      <a:solidFill>
                        <a:srgbClr val="ffffff"/>
                      </a:solidFill>
                    </a:lnB>
                    <a:solidFill>
                      <a:srgbClr val="e6f3f4"/>
                    </a:solidFill>
                  </a:tcPr>
                </a:tc>
                <a:tc>
                  <a:txBody>
                    <a:bodyPr anchor="t">
                      <a:noAutofit/>
                    </a:bodyPr>
                    <a:p>
                      <a:pPr>
                        <a:lnSpc>
                          <a:spcPct val="100000"/>
                        </a:lnSpc>
                      </a:pPr>
                      <a:r>
                        <a:rPr b="0" lang="en-US" sz="2800" spc="-1" strike="noStrike">
                          <a:solidFill>
                            <a:schemeClr val="dk1"/>
                          </a:solidFill>
                          <a:latin typeface="Arial"/>
                        </a:rPr>
                        <a:t>Marselan</a:t>
                      </a:r>
                      <a:endParaRPr b="0" lang="en-US" sz="2800" spc="-1" strike="noStrike">
                        <a:solidFill>
                          <a:srgbClr val="000000"/>
                        </a:solidFill>
                        <a:latin typeface="Arial"/>
                      </a:endParaRPr>
                    </a:p>
                  </a:txBody>
                  <a:tcPr anchor="t" marL="91440" marR="91440">
                    <a:lnL w="12240">
                      <a:solidFill>
                        <a:srgbClr val="ffffff"/>
                      </a:solidFill>
                    </a:lnL>
                    <a:lnR w="12240">
                      <a:solidFill>
                        <a:srgbClr val="ffffff"/>
                      </a:solidFill>
                    </a:lnR>
                    <a:lnT w="12240">
                      <a:solidFill>
                        <a:srgbClr val="ffffff"/>
                      </a:solidFill>
                    </a:lnT>
                    <a:lnB w="12240">
                      <a:solidFill>
                        <a:srgbClr val="ffffff"/>
                      </a:solidFill>
                    </a:lnB>
                    <a:solidFill>
                      <a:srgbClr val="e6f3f4"/>
                    </a:solidFill>
                  </a:tcPr>
                </a:tc>
                <a:tc>
                  <a:txBody>
                    <a:bodyPr anchor="t">
                      <a:noAutofit/>
                    </a:bodyPr>
                    <a:p>
                      <a:pPr>
                        <a:lnSpc>
                          <a:spcPct val="100000"/>
                        </a:lnSpc>
                      </a:pPr>
                      <a:r>
                        <a:rPr b="0" lang="en-US" sz="2800" spc="-1" strike="noStrike">
                          <a:solidFill>
                            <a:schemeClr val="dk1"/>
                          </a:solidFill>
                          <a:latin typeface="Arial"/>
                        </a:rPr>
                        <a:t>Muscadelle</a:t>
                      </a:r>
                      <a:endParaRPr b="0" lang="en-US" sz="2800" spc="-1" strike="noStrike">
                        <a:solidFill>
                          <a:srgbClr val="000000"/>
                        </a:solidFill>
                        <a:latin typeface="Arial"/>
                      </a:endParaRPr>
                    </a:p>
                  </a:txBody>
                  <a:tcPr anchor="t" marL="91440" marR="91440">
                    <a:lnL w="12240">
                      <a:solidFill>
                        <a:srgbClr val="ffffff"/>
                      </a:solidFill>
                    </a:lnL>
                    <a:lnR w="12240">
                      <a:solidFill>
                        <a:srgbClr val="ffffff"/>
                      </a:solidFill>
                    </a:lnR>
                    <a:lnT w="12240">
                      <a:solidFill>
                        <a:srgbClr val="ffffff"/>
                      </a:solidFill>
                    </a:lnT>
                    <a:lnB w="12240">
                      <a:solidFill>
                        <a:srgbClr val="ffffff"/>
                      </a:solidFill>
                    </a:lnB>
                    <a:solidFill>
                      <a:srgbClr val="e6f3f4"/>
                    </a:solidFill>
                  </a:tcPr>
                </a:tc>
                <a:tc>
                  <a:txBody>
                    <a:bodyPr anchor="t">
                      <a:noAutofit/>
                    </a:bodyPr>
                    <a:p>
                      <a:pPr>
                        <a:lnSpc>
                          <a:spcPct val="100000"/>
                        </a:lnSpc>
                      </a:pPr>
                      <a:endParaRPr b="0" lang="en-US" sz="2800" spc="-1" strike="noStrike">
                        <a:solidFill>
                          <a:schemeClr val="dk1"/>
                        </a:solidFill>
                        <a:latin typeface="Arial"/>
                      </a:endParaRPr>
                    </a:p>
                  </a:txBody>
                  <a:tcPr anchor="t" marL="91440" marR="91440">
                    <a:lnL w="12240">
                      <a:solidFill>
                        <a:srgbClr val="ffffff"/>
                      </a:solidFill>
                    </a:lnL>
                    <a:lnR w="12240">
                      <a:solidFill>
                        <a:srgbClr val="ffffff"/>
                      </a:solidFill>
                    </a:lnR>
                    <a:lnT w="12240">
                      <a:solidFill>
                        <a:srgbClr val="ffffff"/>
                      </a:solidFill>
                    </a:lnT>
                    <a:lnB w="12240">
                      <a:solidFill>
                        <a:srgbClr val="ffffff"/>
                      </a:solidFill>
                    </a:lnB>
                    <a:solidFill>
                      <a:srgbClr val="e6f3f4"/>
                    </a:solidFill>
                  </a:tcPr>
                </a:tc>
              </a:tr>
              <a:tr h="552600">
                <a:tc>
                  <a:txBody>
                    <a:bodyPr anchor="t">
                      <a:noAutofit/>
                    </a:bodyPr>
                    <a:p>
                      <a:pPr>
                        <a:lnSpc>
                          <a:spcPct val="100000"/>
                        </a:lnSpc>
                      </a:pPr>
                      <a:r>
                        <a:rPr b="0" lang="en-US" sz="2800" spc="-1" strike="noStrike">
                          <a:solidFill>
                            <a:schemeClr val="dk1"/>
                          </a:solidFill>
                          <a:latin typeface="Arial"/>
                        </a:rPr>
                        <a:t>Cabernet Franc</a:t>
                      </a:r>
                      <a:endParaRPr b="0" lang="en-US" sz="2800" spc="-1" strike="noStrike">
                        <a:solidFill>
                          <a:srgbClr val="000000"/>
                        </a:solidFill>
                        <a:latin typeface="Arial"/>
                      </a:endParaRPr>
                    </a:p>
                  </a:txBody>
                  <a:tcPr anchor="t" marL="91440" marR="9144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anchor="t">
                      <a:noAutofit/>
                    </a:bodyPr>
                    <a:p>
                      <a:pPr>
                        <a:lnSpc>
                          <a:spcPct val="100000"/>
                        </a:lnSpc>
                      </a:pPr>
                      <a:r>
                        <a:rPr b="0" lang="en-US" sz="2800" spc="-1" strike="noStrike">
                          <a:solidFill>
                            <a:schemeClr val="dk1"/>
                          </a:solidFill>
                          <a:latin typeface="Arial"/>
                        </a:rPr>
                        <a:t>Touriga Nacional</a:t>
                      </a:r>
                      <a:endParaRPr b="0" lang="en-US" sz="2800" spc="-1" strike="noStrike">
                        <a:solidFill>
                          <a:srgbClr val="000000"/>
                        </a:solidFill>
                        <a:latin typeface="Arial"/>
                      </a:endParaRPr>
                    </a:p>
                  </a:txBody>
                  <a:tcPr anchor="t" marL="91440" marR="9144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anchor="t">
                      <a:noAutofit/>
                    </a:bodyPr>
                    <a:p>
                      <a:pPr>
                        <a:lnSpc>
                          <a:spcPct val="100000"/>
                        </a:lnSpc>
                      </a:pPr>
                      <a:r>
                        <a:rPr b="0" lang="en-US" sz="2800" spc="-1" strike="noStrike">
                          <a:solidFill>
                            <a:schemeClr val="dk1"/>
                          </a:solidFill>
                          <a:latin typeface="Arial"/>
                        </a:rPr>
                        <a:t>Sauvignon gris</a:t>
                      </a:r>
                      <a:endParaRPr b="0" lang="en-US" sz="2800" spc="-1" strike="noStrike">
                        <a:solidFill>
                          <a:srgbClr val="000000"/>
                        </a:solidFill>
                        <a:latin typeface="Arial"/>
                      </a:endParaRPr>
                    </a:p>
                  </a:txBody>
                  <a:tcPr anchor="t" marL="91440" marR="9144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anchor="t">
                      <a:noAutofit/>
                    </a:bodyPr>
                    <a:p>
                      <a:pPr>
                        <a:lnSpc>
                          <a:spcPct val="100000"/>
                        </a:lnSpc>
                      </a:pPr>
                      <a:endParaRPr b="0" lang="en-US" sz="2800" spc="-1" strike="noStrike">
                        <a:solidFill>
                          <a:schemeClr val="dk1"/>
                        </a:solidFill>
                        <a:latin typeface="Arial"/>
                      </a:endParaRPr>
                    </a:p>
                  </a:txBody>
                  <a:tcPr anchor="t" marL="91440" marR="9144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552600">
                <a:tc>
                  <a:txBody>
                    <a:bodyPr anchor="t">
                      <a:noAutofit/>
                    </a:bodyPr>
                    <a:p>
                      <a:pPr>
                        <a:lnSpc>
                          <a:spcPct val="100000"/>
                        </a:lnSpc>
                      </a:pPr>
                      <a:r>
                        <a:rPr b="0" lang="en-US" sz="2800" spc="-1" strike="noStrike">
                          <a:solidFill>
                            <a:schemeClr val="dk1"/>
                          </a:solidFill>
                          <a:latin typeface="Arial"/>
                        </a:rPr>
                        <a:t>Petit Verdot</a:t>
                      </a:r>
                      <a:endParaRPr b="0" lang="en-US" sz="2800" spc="-1" strike="noStrike">
                        <a:solidFill>
                          <a:srgbClr val="000000"/>
                        </a:solidFill>
                        <a:latin typeface="Arial"/>
                      </a:endParaRPr>
                    </a:p>
                  </a:txBody>
                  <a:tcPr anchor="t" marL="91440" marR="91440">
                    <a:lnL w="12240">
                      <a:solidFill>
                        <a:srgbClr val="ffffff"/>
                      </a:solidFill>
                    </a:lnL>
                    <a:lnR w="12240">
                      <a:solidFill>
                        <a:srgbClr val="ffffff"/>
                      </a:solidFill>
                    </a:lnR>
                    <a:lnT w="12240">
                      <a:solidFill>
                        <a:srgbClr val="ffffff"/>
                      </a:solidFill>
                    </a:lnT>
                    <a:lnB w="12240">
                      <a:solidFill>
                        <a:srgbClr val="ffffff"/>
                      </a:solidFill>
                    </a:lnB>
                    <a:solidFill>
                      <a:srgbClr val="e6f3f4"/>
                    </a:solidFill>
                  </a:tcPr>
                </a:tc>
                <a:tc>
                  <a:txBody>
                    <a:bodyPr anchor="t">
                      <a:noAutofit/>
                    </a:bodyPr>
                    <a:p>
                      <a:pPr>
                        <a:lnSpc>
                          <a:spcPct val="100000"/>
                        </a:lnSpc>
                      </a:pPr>
                      <a:endParaRPr b="0" lang="en-US" sz="2800" spc="-1" strike="noStrike">
                        <a:solidFill>
                          <a:schemeClr val="dk1"/>
                        </a:solidFill>
                        <a:latin typeface="Arial"/>
                      </a:endParaRPr>
                    </a:p>
                  </a:txBody>
                  <a:tcPr anchor="t" marL="91440" marR="91440">
                    <a:lnL w="12240">
                      <a:solidFill>
                        <a:srgbClr val="ffffff"/>
                      </a:solidFill>
                    </a:lnL>
                    <a:lnR w="12240">
                      <a:solidFill>
                        <a:srgbClr val="ffffff"/>
                      </a:solidFill>
                    </a:lnR>
                    <a:lnT w="12240">
                      <a:solidFill>
                        <a:srgbClr val="ffffff"/>
                      </a:solidFill>
                    </a:lnT>
                    <a:lnB w="12240">
                      <a:solidFill>
                        <a:srgbClr val="ffffff"/>
                      </a:solidFill>
                    </a:lnB>
                    <a:solidFill>
                      <a:srgbClr val="e6f3f4"/>
                    </a:solidFill>
                  </a:tcPr>
                </a:tc>
                <a:tc>
                  <a:txBody>
                    <a:bodyPr anchor="t">
                      <a:noAutofit/>
                    </a:bodyPr>
                    <a:p>
                      <a:pPr>
                        <a:lnSpc>
                          <a:spcPct val="100000"/>
                        </a:lnSpc>
                      </a:pPr>
                      <a:r>
                        <a:rPr b="0" lang="en-US" sz="2800" spc="-1" strike="noStrike">
                          <a:solidFill>
                            <a:schemeClr val="dk1"/>
                          </a:solidFill>
                          <a:latin typeface="Arial"/>
                        </a:rPr>
                        <a:t>Colombard</a:t>
                      </a:r>
                      <a:endParaRPr b="0" lang="en-US" sz="2800" spc="-1" strike="noStrike">
                        <a:solidFill>
                          <a:srgbClr val="000000"/>
                        </a:solidFill>
                        <a:latin typeface="Arial"/>
                      </a:endParaRPr>
                    </a:p>
                  </a:txBody>
                  <a:tcPr anchor="t" marL="91440" marR="91440">
                    <a:lnL w="12240">
                      <a:solidFill>
                        <a:srgbClr val="ffffff"/>
                      </a:solidFill>
                    </a:lnL>
                    <a:lnR w="12240">
                      <a:solidFill>
                        <a:srgbClr val="ffffff"/>
                      </a:solidFill>
                    </a:lnR>
                    <a:lnT w="12240">
                      <a:solidFill>
                        <a:srgbClr val="ffffff"/>
                      </a:solidFill>
                    </a:lnT>
                    <a:lnB w="12240">
                      <a:solidFill>
                        <a:srgbClr val="ffffff"/>
                      </a:solidFill>
                    </a:lnB>
                    <a:solidFill>
                      <a:srgbClr val="e6f3f4"/>
                    </a:solidFill>
                  </a:tcPr>
                </a:tc>
                <a:tc>
                  <a:txBody>
                    <a:bodyPr anchor="t">
                      <a:noAutofit/>
                    </a:bodyPr>
                    <a:p>
                      <a:pPr>
                        <a:lnSpc>
                          <a:spcPct val="100000"/>
                        </a:lnSpc>
                      </a:pPr>
                      <a:endParaRPr b="0" lang="en-US" sz="2800" spc="-1" strike="noStrike">
                        <a:solidFill>
                          <a:schemeClr val="dk1"/>
                        </a:solidFill>
                        <a:latin typeface="Arial"/>
                      </a:endParaRPr>
                    </a:p>
                  </a:txBody>
                  <a:tcPr anchor="t" marL="91440" marR="91440">
                    <a:lnL w="12240">
                      <a:solidFill>
                        <a:srgbClr val="ffffff"/>
                      </a:solidFill>
                    </a:lnL>
                    <a:lnR w="12240">
                      <a:solidFill>
                        <a:srgbClr val="ffffff"/>
                      </a:solidFill>
                    </a:lnR>
                    <a:lnT w="12240">
                      <a:solidFill>
                        <a:srgbClr val="ffffff"/>
                      </a:solidFill>
                    </a:lnT>
                    <a:lnB w="12240">
                      <a:solidFill>
                        <a:srgbClr val="ffffff"/>
                      </a:solidFill>
                    </a:lnB>
                    <a:solidFill>
                      <a:srgbClr val="e6f3f4"/>
                    </a:solidFill>
                  </a:tcPr>
                </a:tc>
              </a:tr>
              <a:tr h="552600">
                <a:tc>
                  <a:txBody>
                    <a:bodyPr anchor="t">
                      <a:noAutofit/>
                    </a:bodyPr>
                    <a:p>
                      <a:pPr>
                        <a:lnSpc>
                          <a:spcPct val="100000"/>
                        </a:lnSpc>
                      </a:pPr>
                      <a:endParaRPr b="0" lang="en-US" sz="2800" spc="-1" strike="noStrike">
                        <a:solidFill>
                          <a:schemeClr val="dk1"/>
                        </a:solidFill>
                        <a:latin typeface="Arial"/>
                      </a:endParaRPr>
                    </a:p>
                  </a:txBody>
                  <a:tcPr anchor="t" marL="91440" marR="9144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anchor="t">
                      <a:noAutofit/>
                    </a:bodyPr>
                    <a:p>
                      <a:pPr>
                        <a:lnSpc>
                          <a:spcPct val="100000"/>
                        </a:lnSpc>
                      </a:pPr>
                      <a:endParaRPr b="0" lang="en-US" sz="2800" spc="-1" strike="noStrike">
                        <a:solidFill>
                          <a:schemeClr val="dk1"/>
                        </a:solidFill>
                        <a:latin typeface="Arial"/>
                      </a:endParaRPr>
                    </a:p>
                  </a:txBody>
                  <a:tcPr anchor="t" marL="91440" marR="9144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anchor="t">
                      <a:noAutofit/>
                    </a:bodyPr>
                    <a:p>
                      <a:pPr>
                        <a:lnSpc>
                          <a:spcPct val="100000"/>
                        </a:lnSpc>
                      </a:pPr>
                      <a:r>
                        <a:rPr b="0" lang="en-US" sz="2800" spc="-1" strike="noStrike">
                          <a:solidFill>
                            <a:schemeClr val="dk1"/>
                          </a:solidFill>
                          <a:latin typeface="Arial"/>
                        </a:rPr>
                        <a:t>Merlot blanc</a:t>
                      </a:r>
                      <a:endParaRPr b="0" lang="en-US" sz="2800" spc="-1" strike="noStrike">
                        <a:solidFill>
                          <a:srgbClr val="000000"/>
                        </a:solidFill>
                        <a:latin typeface="Arial"/>
                      </a:endParaRPr>
                    </a:p>
                  </a:txBody>
                  <a:tcPr anchor="t" marL="91440" marR="9144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anchor="t">
                      <a:noAutofit/>
                    </a:bodyPr>
                    <a:p>
                      <a:pPr>
                        <a:lnSpc>
                          <a:spcPct val="100000"/>
                        </a:lnSpc>
                      </a:pPr>
                      <a:endParaRPr b="0" lang="en-US" sz="2800" spc="-1" strike="noStrike">
                        <a:solidFill>
                          <a:schemeClr val="dk1"/>
                        </a:solidFill>
                        <a:latin typeface="Arial"/>
                      </a:endParaRPr>
                    </a:p>
                  </a:txBody>
                  <a:tcPr anchor="t" marL="91440" marR="9144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552600">
                <a:tc>
                  <a:txBody>
                    <a:bodyPr anchor="t">
                      <a:noAutofit/>
                    </a:bodyPr>
                    <a:p>
                      <a:pPr>
                        <a:lnSpc>
                          <a:spcPct val="100000"/>
                        </a:lnSpc>
                      </a:pPr>
                      <a:endParaRPr b="0" lang="en-US" sz="2800" spc="-1" strike="noStrike">
                        <a:solidFill>
                          <a:schemeClr val="dk1"/>
                        </a:solidFill>
                        <a:latin typeface="Arial"/>
                      </a:endParaRPr>
                    </a:p>
                  </a:txBody>
                  <a:tcPr anchor="t" marL="91440" marR="91440">
                    <a:lnL w="12240">
                      <a:solidFill>
                        <a:srgbClr val="ffffff"/>
                      </a:solidFill>
                    </a:lnL>
                    <a:lnR w="12240">
                      <a:solidFill>
                        <a:srgbClr val="ffffff"/>
                      </a:solidFill>
                    </a:lnR>
                    <a:lnT w="12240">
                      <a:solidFill>
                        <a:srgbClr val="ffffff"/>
                      </a:solidFill>
                    </a:lnT>
                    <a:lnB w="12240">
                      <a:solidFill>
                        <a:srgbClr val="ffffff"/>
                      </a:solidFill>
                    </a:lnB>
                    <a:solidFill>
                      <a:srgbClr val="e6f3f4"/>
                    </a:solidFill>
                  </a:tcPr>
                </a:tc>
                <a:tc>
                  <a:txBody>
                    <a:bodyPr anchor="t">
                      <a:noAutofit/>
                    </a:bodyPr>
                    <a:p>
                      <a:pPr>
                        <a:lnSpc>
                          <a:spcPct val="100000"/>
                        </a:lnSpc>
                      </a:pPr>
                      <a:endParaRPr b="0" lang="en-US" sz="2800" spc="-1" strike="noStrike">
                        <a:solidFill>
                          <a:schemeClr val="dk1"/>
                        </a:solidFill>
                        <a:latin typeface="Arial"/>
                      </a:endParaRPr>
                    </a:p>
                  </a:txBody>
                  <a:tcPr anchor="t" marL="91440" marR="91440">
                    <a:lnL w="12240">
                      <a:solidFill>
                        <a:srgbClr val="ffffff"/>
                      </a:solidFill>
                    </a:lnL>
                    <a:lnR w="12240">
                      <a:solidFill>
                        <a:srgbClr val="ffffff"/>
                      </a:solidFill>
                    </a:lnR>
                    <a:lnT w="12240">
                      <a:solidFill>
                        <a:srgbClr val="ffffff"/>
                      </a:solidFill>
                    </a:lnT>
                    <a:lnB w="12240">
                      <a:solidFill>
                        <a:srgbClr val="ffffff"/>
                      </a:solidFill>
                    </a:lnB>
                    <a:solidFill>
                      <a:srgbClr val="e6f3f4"/>
                    </a:solidFill>
                  </a:tcPr>
                </a:tc>
                <a:tc>
                  <a:txBody>
                    <a:bodyPr anchor="t">
                      <a:noAutofit/>
                    </a:bodyPr>
                    <a:p>
                      <a:pPr>
                        <a:lnSpc>
                          <a:spcPct val="100000"/>
                        </a:lnSpc>
                      </a:pPr>
                      <a:r>
                        <a:rPr b="0" lang="en-US" sz="2800" spc="-1" strike="noStrike">
                          <a:solidFill>
                            <a:schemeClr val="dk1"/>
                          </a:solidFill>
                          <a:latin typeface="Arial"/>
                        </a:rPr>
                        <a:t>Mauzac</a:t>
                      </a:r>
                      <a:endParaRPr b="0" lang="en-US" sz="2800" spc="-1" strike="noStrike">
                        <a:solidFill>
                          <a:srgbClr val="000000"/>
                        </a:solidFill>
                        <a:latin typeface="Arial"/>
                      </a:endParaRPr>
                    </a:p>
                  </a:txBody>
                  <a:tcPr anchor="t" marL="91440" marR="91440">
                    <a:lnL w="12240">
                      <a:solidFill>
                        <a:srgbClr val="ffffff"/>
                      </a:solidFill>
                    </a:lnL>
                    <a:lnR w="12240">
                      <a:solidFill>
                        <a:srgbClr val="ffffff"/>
                      </a:solidFill>
                    </a:lnR>
                    <a:lnT w="12240">
                      <a:solidFill>
                        <a:srgbClr val="ffffff"/>
                      </a:solidFill>
                    </a:lnT>
                    <a:lnB w="12240">
                      <a:solidFill>
                        <a:srgbClr val="ffffff"/>
                      </a:solidFill>
                    </a:lnB>
                    <a:solidFill>
                      <a:srgbClr val="e6f3f4"/>
                    </a:solidFill>
                  </a:tcPr>
                </a:tc>
                <a:tc>
                  <a:txBody>
                    <a:bodyPr anchor="t">
                      <a:noAutofit/>
                    </a:bodyPr>
                    <a:p>
                      <a:pPr>
                        <a:lnSpc>
                          <a:spcPct val="100000"/>
                        </a:lnSpc>
                      </a:pPr>
                      <a:endParaRPr b="0" lang="en-US" sz="2800" spc="-1" strike="noStrike">
                        <a:solidFill>
                          <a:schemeClr val="dk1"/>
                        </a:solidFill>
                        <a:latin typeface="Arial"/>
                      </a:endParaRPr>
                    </a:p>
                  </a:txBody>
                  <a:tcPr anchor="t" marL="91440" marR="91440">
                    <a:lnL w="12240">
                      <a:solidFill>
                        <a:srgbClr val="ffffff"/>
                      </a:solidFill>
                    </a:lnL>
                    <a:lnR w="12240">
                      <a:solidFill>
                        <a:srgbClr val="ffffff"/>
                      </a:solidFill>
                    </a:lnR>
                    <a:lnT w="12240">
                      <a:solidFill>
                        <a:srgbClr val="ffffff"/>
                      </a:solidFill>
                    </a:lnT>
                    <a:lnB w="12240">
                      <a:solidFill>
                        <a:srgbClr val="ffffff"/>
                      </a:solidFill>
                    </a:lnB>
                    <a:solidFill>
                      <a:srgbClr val="e6f3f4"/>
                    </a:solidFill>
                  </a:tcPr>
                </a:tc>
              </a:tr>
            </a:tbl>
          </a:graphicData>
        </a:graphic>
      </p:graphicFrame>
    </p:spTree>
  </p:cSld>
  <mc:AlternateContent>
    <mc:Choice Requires="p14">
      <p:transition spd="slow" p14:dur="2000"/>
    </mc:Choice>
    <mc:Fallback>
      <p:transition spd="slow"/>
    </mc:Fallback>
  </mc:AlternateContent>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useBgFill="1">
        <p:nvSpPr>
          <p:cNvPr id="224" name="Rectangle 15"/>
          <p:cNvSpPr/>
          <p:nvPr/>
        </p:nvSpPr>
        <p:spPr>
          <a:xfrm>
            <a:off x="0" y="0"/>
            <a:ext cx="12188520" cy="6857640"/>
          </a:xfrm>
          <a:prstGeom prst="rect">
            <a:avLst/>
          </a:prstGeom>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endParaRPr b="0" lang="en-US" sz="1800" spc="-1" strike="noStrike">
              <a:solidFill>
                <a:schemeClr val="lt1"/>
              </a:solidFill>
              <a:latin typeface="Arial"/>
              <a:ea typeface="ＭＳ Ｐゴシック"/>
            </a:endParaRPr>
          </a:p>
        </p:txBody>
      </p:sp>
      <p:sp>
        <p:nvSpPr>
          <p:cNvPr id="225" name="Rectangle 17"/>
          <p:cNvSpPr/>
          <p:nvPr/>
        </p:nvSpPr>
        <p:spPr>
          <a:xfrm flipH="1">
            <a:off x="5124240" y="0"/>
            <a:ext cx="7066440" cy="6857640"/>
          </a:xfrm>
          <a:prstGeom prst="rect">
            <a:avLst/>
          </a:prstGeom>
          <a:gradFill rotWithShape="0">
            <a:gsLst>
              <a:gs pos="52000">
                <a:srgbClr val="ffffff"/>
              </a:gs>
              <a:gs pos="100000">
                <a:srgbClr val="ffffff">
                  <a:alpha val="0"/>
                </a:srgbClr>
              </a:gs>
            </a:gsLst>
            <a:lin ang="10800000"/>
          </a:gra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endParaRPr b="0" lang="en-US" sz="1800" spc="-1" strike="noStrike">
              <a:solidFill>
                <a:schemeClr val="lt1"/>
              </a:solidFill>
              <a:latin typeface="Arial"/>
              <a:ea typeface="ＭＳ Ｐゴシック"/>
            </a:endParaRPr>
          </a:p>
        </p:txBody>
      </p:sp>
      <p:sp>
        <p:nvSpPr>
          <p:cNvPr id="226" name="PlaceHolder 1"/>
          <p:cNvSpPr>
            <a:spLocks noGrp="1"/>
          </p:cNvSpPr>
          <p:nvPr>
            <p:ph type="title"/>
          </p:nvPr>
        </p:nvSpPr>
        <p:spPr>
          <a:xfrm>
            <a:off x="7488360" y="25200"/>
            <a:ext cx="3821760" cy="1899720"/>
          </a:xfrm>
          <a:prstGeom prst="rect">
            <a:avLst/>
          </a:prstGeom>
          <a:noFill/>
          <a:ln w="0">
            <a:noFill/>
          </a:ln>
        </p:spPr>
        <p:txBody>
          <a:bodyPr numCol="1" spcCol="0" anchor="ctr">
            <a:normAutofit/>
          </a:bodyPr>
          <a:p>
            <a:pPr indent="0" algn="ctr">
              <a:lnSpc>
                <a:spcPct val="100000"/>
              </a:lnSpc>
              <a:buNone/>
            </a:pPr>
            <a:r>
              <a:rPr b="0" lang="en-US" sz="4000" spc="-1" strike="noStrike">
                <a:solidFill>
                  <a:srgbClr val="000000"/>
                </a:solidFill>
                <a:latin typeface="Arial"/>
                <a:ea typeface="ＭＳ Ｐゴシック"/>
              </a:rPr>
              <a:t>Ejemplo de Propuestas</a:t>
            </a:r>
            <a:endParaRPr b="0" lang="en-US" sz="4000" spc="-1" strike="noStrike">
              <a:solidFill>
                <a:srgbClr val="000000"/>
              </a:solidFill>
              <a:latin typeface="Arial"/>
            </a:endParaRPr>
          </a:p>
        </p:txBody>
      </p:sp>
      <p:sp>
        <p:nvSpPr>
          <p:cNvPr id="227" name="PlaceHolder 2"/>
          <p:cNvSpPr>
            <a:spLocks noGrp="1"/>
          </p:cNvSpPr>
          <p:nvPr>
            <p:ph/>
          </p:nvPr>
        </p:nvSpPr>
        <p:spPr>
          <a:xfrm>
            <a:off x="7315200" y="1752480"/>
            <a:ext cx="4419360" cy="4739760"/>
          </a:xfrm>
          <a:prstGeom prst="rect">
            <a:avLst/>
          </a:prstGeom>
          <a:noFill/>
          <a:ln w="0">
            <a:noFill/>
          </a:ln>
        </p:spPr>
        <p:txBody>
          <a:bodyPr numCol="1" spcCol="0" anchor="t">
            <a:noAutofit/>
          </a:bodyPr>
          <a:p>
            <a:pPr marL="343080" indent="-343080">
              <a:lnSpc>
                <a:spcPct val="90000"/>
              </a:lnSpc>
              <a:spcBef>
                <a:spcPts val="400"/>
              </a:spcBef>
              <a:buClr>
                <a:srgbClr val="000000"/>
              </a:buClr>
              <a:buFont typeface="Symbol" charset="2"/>
              <a:buChar char=""/>
            </a:pPr>
            <a:r>
              <a:rPr b="0" lang="en-US" sz="2000" spc="-1" strike="noStrike">
                <a:solidFill>
                  <a:srgbClr val="000000"/>
                </a:solidFill>
                <a:latin typeface="Arial"/>
                <a:ea typeface="ＭＳ Ｐゴシック"/>
              </a:rPr>
              <a:t>Utilizar high trellis wire, muy facil de mecanizar</a:t>
            </a:r>
            <a:endParaRPr b="0" lang="en-US" sz="2000" spc="-1" strike="noStrike">
              <a:solidFill>
                <a:srgbClr val="000000"/>
              </a:solidFill>
              <a:latin typeface="Arial"/>
            </a:endParaRPr>
          </a:p>
          <a:p>
            <a:pPr marL="343080" indent="-343080">
              <a:lnSpc>
                <a:spcPct val="90000"/>
              </a:lnSpc>
              <a:spcBef>
                <a:spcPts val="400"/>
              </a:spcBef>
              <a:buClr>
                <a:srgbClr val="000000"/>
              </a:buClr>
              <a:buFont typeface="Symbol" charset="2"/>
              <a:buChar char=""/>
            </a:pPr>
            <a:r>
              <a:rPr b="0" lang="en-US" sz="2000" spc="-1" strike="noStrike">
                <a:solidFill>
                  <a:srgbClr val="000000"/>
                </a:solidFill>
                <a:latin typeface="Arial"/>
                <a:ea typeface="ＭＳ Ｐゴシック"/>
              </a:rPr>
              <a:t>Rootstocks mas resistentes a la sequia como 1103 Paulsen que se adaptan al stress hidrico</a:t>
            </a:r>
            <a:endParaRPr b="0" lang="en-US" sz="2000" spc="-1" strike="noStrike">
              <a:solidFill>
                <a:srgbClr val="000000"/>
              </a:solidFill>
              <a:latin typeface="Arial"/>
            </a:endParaRPr>
          </a:p>
          <a:p>
            <a:pPr marL="343080" indent="-343080">
              <a:lnSpc>
                <a:spcPct val="90000"/>
              </a:lnSpc>
              <a:spcBef>
                <a:spcPts val="400"/>
              </a:spcBef>
              <a:buClr>
                <a:srgbClr val="000000"/>
              </a:buClr>
              <a:buFont typeface="Symbol" charset="2"/>
              <a:buChar char=""/>
            </a:pPr>
            <a:r>
              <a:rPr b="0" lang="en-US" sz="2000" spc="-1" strike="noStrike">
                <a:solidFill>
                  <a:srgbClr val="000000"/>
                </a:solidFill>
                <a:latin typeface="Arial"/>
                <a:ea typeface="ＭＳ Ｐゴシック"/>
              </a:rPr>
              <a:t>Varietales que se adapten a mas calor y mantengan la linea de vinos /tipicidad</a:t>
            </a:r>
            <a:endParaRPr b="0" lang="en-US" sz="2000" spc="-1" strike="noStrike">
              <a:solidFill>
                <a:srgbClr val="000000"/>
              </a:solidFill>
              <a:latin typeface="Arial"/>
            </a:endParaRPr>
          </a:p>
          <a:p>
            <a:pPr marL="343080" indent="-343080">
              <a:lnSpc>
                <a:spcPct val="90000"/>
              </a:lnSpc>
              <a:spcBef>
                <a:spcPts val="400"/>
              </a:spcBef>
              <a:buClr>
                <a:srgbClr val="000000"/>
              </a:buClr>
              <a:buFont typeface="Symbol" charset="2"/>
              <a:buChar char=""/>
            </a:pPr>
            <a:r>
              <a:rPr b="0" lang="en-US" sz="2000" spc="-1" strike="noStrike">
                <a:solidFill>
                  <a:srgbClr val="000000"/>
                </a:solidFill>
                <a:latin typeface="Arial"/>
                <a:ea typeface="ＭＳ Ｐゴシック"/>
              </a:rPr>
              <a:t>Incrementar el rendimiento por planta de acuerdo a posibilidades</a:t>
            </a:r>
            <a:endParaRPr b="0" lang="en-US" sz="2000" spc="-1" strike="noStrike">
              <a:solidFill>
                <a:srgbClr val="000000"/>
              </a:solidFill>
              <a:latin typeface="Arial"/>
            </a:endParaRPr>
          </a:p>
          <a:p>
            <a:pPr marL="343080" indent="-343080">
              <a:lnSpc>
                <a:spcPct val="90000"/>
              </a:lnSpc>
              <a:spcBef>
                <a:spcPts val="400"/>
              </a:spcBef>
              <a:buClr>
                <a:srgbClr val="000000"/>
              </a:buClr>
              <a:buFont typeface="Symbol" charset="2"/>
              <a:buChar char=""/>
            </a:pPr>
            <a:r>
              <a:rPr b="0" lang="en-US" sz="2000" spc="-1" strike="noStrike">
                <a:solidFill>
                  <a:srgbClr val="000000"/>
                </a:solidFill>
                <a:latin typeface="Arial"/>
                <a:ea typeface="ＭＳ Ｐゴシック"/>
              </a:rPr>
              <a:t>Seguir de cerca los niveles de nutrientes en planta y en suelo</a:t>
            </a:r>
            <a:endParaRPr b="0" lang="en-US" sz="2000" spc="-1" strike="noStrike">
              <a:solidFill>
                <a:srgbClr val="000000"/>
              </a:solidFill>
              <a:latin typeface="Arial"/>
            </a:endParaRPr>
          </a:p>
          <a:p>
            <a:pPr marL="343080" indent="-343080">
              <a:lnSpc>
                <a:spcPct val="90000"/>
              </a:lnSpc>
              <a:spcBef>
                <a:spcPts val="400"/>
              </a:spcBef>
              <a:buClr>
                <a:srgbClr val="000000"/>
              </a:buClr>
              <a:buFont typeface="Symbol" charset="2"/>
              <a:buChar char=""/>
            </a:pPr>
            <a:r>
              <a:rPr b="0" lang="en-US" sz="2000" spc="-1" strike="noStrike">
                <a:solidFill>
                  <a:srgbClr val="000000"/>
                </a:solidFill>
                <a:latin typeface="Arial"/>
                <a:ea typeface="ＭＳ Ｐゴシック"/>
              </a:rPr>
              <a:t>Adaptar para mecanizacion</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PlaceHolder 1"/>
          <p:cNvSpPr>
            <a:spLocks noGrp="1"/>
          </p:cNvSpPr>
          <p:nvPr>
            <p:ph type="title"/>
          </p:nvPr>
        </p:nvSpPr>
        <p:spPr>
          <a:xfrm>
            <a:off x="-2286000" y="1515960"/>
            <a:ext cx="10972440" cy="1142640"/>
          </a:xfrm>
          <a:prstGeom prst="rect">
            <a:avLst/>
          </a:prstGeom>
          <a:noFill/>
          <a:ln w="0">
            <a:noFill/>
          </a:ln>
        </p:spPr>
        <p:txBody>
          <a:bodyPr numCol="1" spcCol="0" anchor="ctr">
            <a:noAutofit/>
          </a:bodyPr>
          <a:p>
            <a:pPr indent="0" algn="ctr">
              <a:lnSpc>
                <a:spcPct val="100000"/>
              </a:lnSpc>
              <a:buNone/>
            </a:pPr>
            <a:r>
              <a:rPr b="1" lang="en-US" sz="4800" spc="-1" strike="noStrike">
                <a:solidFill>
                  <a:srgbClr val="0070c0"/>
                </a:solidFill>
                <a:latin typeface="Arial"/>
                <a:ea typeface="ＭＳ Ｐゴシック"/>
              </a:rPr>
              <a:t>Desafíos</a:t>
            </a:r>
            <a:endParaRPr b="0" lang="en-US" sz="4800" spc="-1" strike="noStrike">
              <a:solidFill>
                <a:srgbClr val="000000"/>
              </a:solidFill>
              <a:latin typeface="Arial"/>
            </a:endParaRPr>
          </a:p>
        </p:txBody>
      </p:sp>
      <p:sp>
        <p:nvSpPr>
          <p:cNvPr id="141" name="PlaceHolder 2"/>
          <p:cNvSpPr>
            <a:spLocks noGrp="1"/>
          </p:cNvSpPr>
          <p:nvPr>
            <p:ph/>
          </p:nvPr>
        </p:nvSpPr>
        <p:spPr>
          <a:xfrm>
            <a:off x="304920" y="3079080"/>
            <a:ext cx="7695720" cy="4525560"/>
          </a:xfrm>
          <a:prstGeom prst="rect">
            <a:avLst/>
          </a:prstGeom>
          <a:noFill/>
          <a:ln w="0">
            <a:noFill/>
          </a:ln>
        </p:spPr>
        <p:txBody>
          <a:bodyPr numCol="1" spcCol="0" anchor="t">
            <a:noAutofit/>
          </a:bodyPr>
          <a:p>
            <a:pPr marL="343080" indent="-343080">
              <a:lnSpc>
                <a:spcPct val="100000"/>
              </a:lnSpc>
              <a:spcBef>
                <a:spcPts val="799"/>
              </a:spcBef>
              <a:buClr>
                <a:srgbClr val="0070c0"/>
              </a:buClr>
              <a:buFont typeface="Symbol" charset="2"/>
              <a:buChar char=""/>
            </a:pPr>
            <a:r>
              <a:rPr b="1" lang="en-US" sz="4000" spc="-1" strike="noStrike">
                <a:solidFill>
                  <a:srgbClr val="0070c0"/>
                </a:solidFill>
                <a:latin typeface="Arial"/>
                <a:ea typeface="ＭＳ Ｐゴシック"/>
              </a:rPr>
              <a:t>Desafio en cambio climático</a:t>
            </a:r>
            <a:endParaRPr b="0" lang="en-US" sz="4000" spc="-1" strike="noStrike">
              <a:solidFill>
                <a:srgbClr val="000000"/>
              </a:solidFill>
              <a:latin typeface="Arial"/>
            </a:endParaRPr>
          </a:p>
          <a:p>
            <a:pPr indent="0">
              <a:lnSpc>
                <a:spcPct val="100000"/>
              </a:lnSpc>
              <a:spcBef>
                <a:spcPts val="799"/>
              </a:spcBef>
              <a:buNone/>
            </a:pPr>
            <a:endParaRPr b="0" lang="en-US" sz="4000" spc="-1" strike="noStrike">
              <a:solidFill>
                <a:srgbClr val="000000"/>
              </a:solidFill>
              <a:latin typeface="Arial"/>
            </a:endParaRPr>
          </a:p>
          <a:p>
            <a:pPr marL="343080" indent="-343080">
              <a:lnSpc>
                <a:spcPct val="100000"/>
              </a:lnSpc>
              <a:spcBef>
                <a:spcPts val="799"/>
              </a:spcBef>
              <a:buClr>
                <a:srgbClr val="0070c0"/>
              </a:buClr>
              <a:buFont typeface="Symbol" charset="2"/>
              <a:buChar char=""/>
            </a:pPr>
            <a:r>
              <a:rPr b="1" lang="en-US" sz="4000" spc="-1" strike="noStrike">
                <a:solidFill>
                  <a:srgbClr val="0070c0"/>
                </a:solidFill>
                <a:latin typeface="Arial"/>
                <a:ea typeface="ＭＳ Ｐゴシック"/>
              </a:rPr>
              <a:t>Desafio en sustentabilidad</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8" name="PlaceHolder 1"/>
          <p:cNvSpPr>
            <a:spLocks noGrp="1"/>
          </p:cNvSpPr>
          <p:nvPr>
            <p:ph type="title"/>
          </p:nvPr>
        </p:nvSpPr>
        <p:spPr>
          <a:xfrm>
            <a:off x="578160" y="914400"/>
            <a:ext cx="10972440" cy="1142640"/>
          </a:xfrm>
          <a:prstGeom prst="rect">
            <a:avLst/>
          </a:prstGeom>
          <a:noFill/>
          <a:ln w="0">
            <a:noFill/>
          </a:ln>
        </p:spPr>
        <p:txBody>
          <a:bodyPr numCol="1" spcCol="0" anchor="ctr">
            <a:noAutofit/>
          </a:bodyPr>
          <a:p>
            <a:pPr indent="0" algn="ctr">
              <a:lnSpc>
                <a:spcPct val="100000"/>
              </a:lnSpc>
              <a:buNone/>
            </a:pPr>
            <a:r>
              <a:rPr b="0" lang="en-US" sz="4400" spc="-1" strike="noStrike">
                <a:solidFill>
                  <a:srgbClr val="000000"/>
                </a:solidFill>
                <a:latin typeface="Arial"/>
                <a:ea typeface="ＭＳ Ｐゴシック"/>
              </a:rPr>
              <a:t>En resumen</a:t>
            </a:r>
            <a:endParaRPr b="0" lang="en-US" sz="4400" spc="-1" strike="noStrike">
              <a:solidFill>
                <a:srgbClr val="000000"/>
              </a:solidFill>
              <a:latin typeface="Arial"/>
            </a:endParaRPr>
          </a:p>
        </p:txBody>
      </p:sp>
      <p:sp>
        <p:nvSpPr>
          <p:cNvPr id="229" name="PlaceHolder 2"/>
          <p:cNvSpPr>
            <a:spLocks noGrp="1"/>
          </p:cNvSpPr>
          <p:nvPr>
            <p:ph/>
          </p:nvPr>
        </p:nvSpPr>
        <p:spPr>
          <a:xfrm>
            <a:off x="578160" y="1752480"/>
            <a:ext cx="10972440" cy="4525560"/>
          </a:xfrm>
          <a:prstGeom prst="rect">
            <a:avLst/>
          </a:prstGeom>
          <a:noFill/>
          <a:ln w="0">
            <a:noFill/>
          </a:ln>
        </p:spPr>
        <p:txBody>
          <a:bodyPr numCol="1" spcCol="0" anchor="t">
            <a:noAutofit/>
          </a:bodyPr>
          <a:p>
            <a:pPr marL="343080" indent="-343080">
              <a:lnSpc>
                <a:spcPct val="100000"/>
              </a:lnSpc>
              <a:spcBef>
                <a:spcPts val="561"/>
              </a:spcBef>
              <a:buClr>
                <a:srgbClr val="000000"/>
              </a:buClr>
              <a:buFont typeface="Symbol" charset="2"/>
              <a:buChar char=""/>
            </a:pPr>
            <a:r>
              <a:rPr b="0" lang="es-ES" sz="2800" spc="-1" strike="noStrike">
                <a:solidFill>
                  <a:srgbClr val="000000"/>
                </a:solidFill>
                <a:latin typeface="Arial"/>
                <a:ea typeface="ＭＳ Ｐゴシック"/>
              </a:rPr>
              <a:t>En condiciones favorables =&gt; adaptar condiciones para obtener rendimientos similares con un manejo sostenible, orgánico o biodinámico en comparación con el convencional</a:t>
            </a:r>
            <a:endParaRPr b="0" lang="en-US" sz="2800" spc="-1" strike="noStrike">
              <a:solidFill>
                <a:srgbClr val="000000"/>
              </a:solidFill>
              <a:latin typeface="Arial"/>
            </a:endParaRPr>
          </a:p>
          <a:p>
            <a:pPr marL="343080" indent="-343080">
              <a:lnSpc>
                <a:spcPct val="100000"/>
              </a:lnSpc>
              <a:spcBef>
                <a:spcPts val="561"/>
              </a:spcBef>
              <a:buClr>
                <a:srgbClr val="000000"/>
              </a:buClr>
              <a:buFont typeface="Symbol" charset="2"/>
              <a:buChar char=""/>
            </a:pPr>
            <a:r>
              <a:rPr b="0" lang="en-US" sz="2800" spc="-1" strike="noStrike">
                <a:solidFill>
                  <a:srgbClr val="000000"/>
                </a:solidFill>
                <a:latin typeface="Arial"/>
                <a:ea typeface="ＭＳ Ｐゴシック"/>
              </a:rPr>
              <a:t>Es importante la experiencia y adaptación de cada viñedo en forma individual</a:t>
            </a:r>
            <a:endParaRPr b="0" lang="en-US" sz="2800" spc="-1" strike="noStrike">
              <a:solidFill>
                <a:srgbClr val="000000"/>
              </a:solidFill>
              <a:latin typeface="Arial"/>
            </a:endParaRPr>
          </a:p>
          <a:p>
            <a:pPr marL="343080" indent="-343080">
              <a:lnSpc>
                <a:spcPct val="100000"/>
              </a:lnSpc>
              <a:spcBef>
                <a:spcPts val="561"/>
              </a:spcBef>
              <a:buClr>
                <a:srgbClr val="000000"/>
              </a:buClr>
              <a:buFont typeface="Symbol" charset="2"/>
              <a:buChar char=""/>
            </a:pPr>
            <a:r>
              <a:rPr b="0" lang="en-US" sz="2800" spc="-1" strike="noStrike">
                <a:solidFill>
                  <a:srgbClr val="000000"/>
                </a:solidFill>
                <a:latin typeface="Arial"/>
                <a:ea typeface="ＭＳ Ｐゴシック"/>
              </a:rPr>
              <a:t>Preadaptar a el cambio climatico y usar todos los recursos posibles para recrear y mantener el alto standard de vinos alcanzado en California</a:t>
            </a:r>
            <a:endParaRPr b="0" lang="en-US" sz="2800" spc="-1" strike="noStrike">
              <a:solidFill>
                <a:srgbClr val="000000"/>
              </a:solidFill>
              <a:latin typeface="Arial"/>
            </a:endParaRPr>
          </a:p>
          <a:p>
            <a:pPr marL="343080" indent="-343080">
              <a:lnSpc>
                <a:spcPct val="100000"/>
              </a:lnSpc>
              <a:spcBef>
                <a:spcPts val="561"/>
              </a:spcBef>
              <a:buClr>
                <a:srgbClr val="000000"/>
              </a:buClr>
              <a:buFont typeface="Symbol" charset="2"/>
              <a:buChar char=""/>
            </a:pPr>
            <a:r>
              <a:rPr b="0" lang="en-US" sz="2800" spc="-1" strike="noStrike">
                <a:solidFill>
                  <a:srgbClr val="000000"/>
                </a:solidFill>
                <a:latin typeface="Arial"/>
                <a:ea typeface="ＭＳ Ｐゴシック"/>
              </a:rPr>
              <a:t>Primero </a:t>
            </a:r>
            <a:r>
              <a:rPr b="0" lang="en-US" sz="2800" spc="-1" strike="noStrike">
                <a:solidFill>
                  <a:srgbClr val="000000"/>
                </a:solidFill>
                <a:highlight>
                  <a:srgbClr val="ffff00"/>
                </a:highlight>
                <a:latin typeface="Arial"/>
                <a:ea typeface="ＭＳ Ｐゴシック"/>
              </a:rPr>
              <a:t>conocer el lugar </a:t>
            </a:r>
            <a:r>
              <a:rPr b="0" lang="en-US" sz="2800" spc="-1" strike="noStrike">
                <a:solidFill>
                  <a:srgbClr val="000000"/>
                </a:solidFill>
                <a:latin typeface="Arial"/>
                <a:ea typeface="ＭＳ Ｐゴシック"/>
              </a:rPr>
              <a:t>y Segundo </a:t>
            </a:r>
            <a:r>
              <a:rPr b="0" lang="en-US" sz="2800" spc="-1" strike="noStrike">
                <a:solidFill>
                  <a:srgbClr val="000000"/>
                </a:solidFill>
                <a:highlight>
                  <a:srgbClr val="ffff00"/>
                </a:highlight>
                <a:latin typeface="Arial"/>
                <a:ea typeface="ＭＳ Ｐゴシック"/>
              </a:rPr>
              <a:t>adaptar las prácticas</a:t>
            </a:r>
            <a:r>
              <a:rPr b="0" lang="en-US" sz="2800" spc="-1" strike="noStrike">
                <a:solidFill>
                  <a:srgbClr val="000000"/>
                </a:solidFill>
                <a:latin typeface="Arial"/>
                <a:ea typeface="ＭＳ Ｐゴシック"/>
              </a:rPr>
              <a:t>!</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useBgFill="1">
        <p:nvSpPr>
          <p:cNvPr id="230" name="Rectangle 15"/>
          <p:cNvSpPr/>
          <p:nvPr/>
        </p:nvSpPr>
        <p:spPr>
          <a:xfrm>
            <a:off x="0" y="0"/>
            <a:ext cx="12188520" cy="6857640"/>
          </a:xfrm>
          <a:prstGeom prst="rect">
            <a:avLst/>
          </a:prstGeom>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endParaRPr b="0" lang="en-US" sz="1800" spc="-1" strike="noStrike">
              <a:solidFill>
                <a:schemeClr val="lt1"/>
              </a:solidFill>
              <a:latin typeface="Arial"/>
              <a:ea typeface="ＭＳ Ｐゴシック"/>
            </a:endParaRPr>
          </a:p>
        </p:txBody>
      </p:sp>
      <p:sp>
        <p:nvSpPr>
          <p:cNvPr id="231" name="Rectangle 17"/>
          <p:cNvSpPr/>
          <p:nvPr/>
        </p:nvSpPr>
        <p:spPr>
          <a:xfrm flipH="1">
            <a:off x="5124240" y="0"/>
            <a:ext cx="7066440" cy="6857640"/>
          </a:xfrm>
          <a:prstGeom prst="rect">
            <a:avLst/>
          </a:prstGeom>
          <a:gradFill rotWithShape="0">
            <a:gsLst>
              <a:gs pos="52000">
                <a:srgbClr val="ffffff"/>
              </a:gs>
              <a:gs pos="100000">
                <a:srgbClr val="ffffff">
                  <a:alpha val="0"/>
                </a:srgbClr>
              </a:gs>
            </a:gsLst>
            <a:lin ang="10800000"/>
          </a:gra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endParaRPr b="0" lang="en-US" sz="1800" spc="-1" strike="noStrike">
              <a:solidFill>
                <a:schemeClr val="lt1"/>
              </a:solidFill>
              <a:latin typeface="Arial"/>
              <a:ea typeface="ＭＳ Ｐゴシック"/>
            </a:endParaRPr>
          </a:p>
        </p:txBody>
      </p:sp>
      <p:sp>
        <p:nvSpPr>
          <p:cNvPr id="232" name="PlaceHolder 1"/>
          <p:cNvSpPr>
            <a:spLocks noGrp="1"/>
          </p:cNvSpPr>
          <p:nvPr>
            <p:ph type="title"/>
          </p:nvPr>
        </p:nvSpPr>
        <p:spPr>
          <a:xfrm>
            <a:off x="7620120" y="558720"/>
            <a:ext cx="4278960" cy="2835000"/>
          </a:xfrm>
          <a:prstGeom prst="rect">
            <a:avLst/>
          </a:prstGeom>
          <a:noFill/>
          <a:ln w="0">
            <a:noFill/>
          </a:ln>
        </p:spPr>
        <p:txBody>
          <a:bodyPr numCol="1" spcCol="0" anchor="ctr">
            <a:noAutofit/>
          </a:bodyPr>
          <a:p>
            <a:pPr indent="0" algn="ctr">
              <a:lnSpc>
                <a:spcPct val="90000"/>
              </a:lnSpc>
              <a:buNone/>
            </a:pPr>
            <a:r>
              <a:rPr b="0" lang="en-US" sz="3200" spc="-1" strike="noStrike">
                <a:solidFill>
                  <a:srgbClr val="000000"/>
                </a:solidFill>
                <a:latin typeface="Arial"/>
                <a:ea typeface="ＭＳ Ｐゴシック"/>
              </a:rPr>
              <a:t>No hay duda en que debemos apoyar la agricultura que no contamine el medio ambiente </a:t>
            </a:r>
            <a:endParaRPr b="0" lang="en-US" sz="3200" spc="-1" strike="noStrike">
              <a:solidFill>
                <a:srgbClr val="000000"/>
              </a:solidFill>
              <a:latin typeface="Arial"/>
            </a:endParaRPr>
          </a:p>
        </p:txBody>
      </p:sp>
      <p:sp>
        <p:nvSpPr>
          <p:cNvPr id="233" name="PlaceHolder 2"/>
          <p:cNvSpPr>
            <a:spLocks noGrp="1"/>
          </p:cNvSpPr>
          <p:nvPr>
            <p:ph/>
          </p:nvPr>
        </p:nvSpPr>
        <p:spPr>
          <a:xfrm>
            <a:off x="7848720" y="3657600"/>
            <a:ext cx="3821760" cy="3742560"/>
          </a:xfrm>
          <a:prstGeom prst="rect">
            <a:avLst/>
          </a:prstGeom>
          <a:noFill/>
          <a:ln w="0">
            <a:noFill/>
          </a:ln>
        </p:spPr>
        <p:txBody>
          <a:bodyPr numCol="1" spcCol="0" anchor="t">
            <a:normAutofit/>
          </a:bodyPr>
          <a:p>
            <a:pPr indent="0">
              <a:lnSpc>
                <a:spcPct val="100000"/>
              </a:lnSpc>
              <a:spcBef>
                <a:spcPts val="400"/>
              </a:spcBef>
              <a:buNone/>
              <a:tabLst>
                <a:tab algn="l" pos="0"/>
              </a:tabLst>
            </a:pPr>
            <a:r>
              <a:rPr b="0" lang="en-US" sz="2000" spc="-1" strike="noStrike">
                <a:solidFill>
                  <a:srgbClr val="000000"/>
                </a:solidFill>
                <a:latin typeface="Arial"/>
                <a:ea typeface="ＭＳ Ｐゴシック"/>
              </a:rPr>
              <a:t>‘</a:t>
            </a:r>
            <a:r>
              <a:rPr b="0" lang="es-ES" sz="2000" spc="-1" strike="noStrike">
                <a:solidFill>
                  <a:srgbClr val="000000"/>
                </a:solidFill>
                <a:latin typeface="Arial"/>
                <a:ea typeface="ＭＳ Ｐゴシック"/>
              </a:rPr>
              <a:t>No heredamos la tierra de nuestros antepasados, la tomamos prestada de nuestros hijos</a:t>
            </a:r>
            <a:r>
              <a:rPr b="0" lang="en-US" sz="2000" spc="-1" strike="noStrike">
                <a:solidFill>
                  <a:srgbClr val="000000"/>
                </a:solidFill>
                <a:latin typeface="Arial"/>
                <a:ea typeface="ＭＳ Ｐゴシック"/>
              </a:rPr>
              <a:t>.’ Antoine de Saint-Exupéry, Wind, Sand and Stars, 1939</a:t>
            </a:r>
            <a:endParaRPr b="0" lang="en-US" sz="2000" spc="-1" strike="noStrike">
              <a:solidFill>
                <a:srgbClr val="000000"/>
              </a:solidFill>
              <a:latin typeface="Arial"/>
            </a:endParaRPr>
          </a:p>
          <a:p>
            <a:pPr indent="0">
              <a:lnSpc>
                <a:spcPct val="100000"/>
              </a:lnSpc>
              <a:spcBef>
                <a:spcPts val="400"/>
              </a:spcBef>
              <a:buNone/>
              <a:tabLst>
                <a:tab algn="l" pos="0"/>
              </a:tabLst>
            </a:pPr>
            <a:endParaRPr b="0" lang="en-US" sz="2000" spc="-1" strike="noStrike">
              <a:solidFill>
                <a:srgbClr val="000000"/>
              </a:solidFill>
              <a:latin typeface="Arial"/>
            </a:endParaRPr>
          </a:p>
          <a:p>
            <a:pPr indent="0">
              <a:lnSpc>
                <a:spcPct val="100000"/>
              </a:lnSpc>
              <a:spcBef>
                <a:spcPts val="400"/>
              </a:spcBef>
              <a:buNone/>
              <a:tabLst>
                <a:tab algn="l" pos="0"/>
              </a:tabLst>
            </a:pPr>
            <a:r>
              <a:rPr b="0" lang="en-US" sz="2000" spc="-1" strike="noStrike">
                <a:solidFill>
                  <a:srgbClr val="000000"/>
                </a:solidFill>
                <a:latin typeface="Arial"/>
                <a:ea typeface="ＭＳ Ｐゴシック"/>
              </a:rPr>
              <a:t>Goode, Jamie. Regenerative Viticulture (p. 3). Kindle Edition.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4" name="PlaceHolder 1"/>
          <p:cNvSpPr>
            <a:spLocks noGrp="1"/>
          </p:cNvSpPr>
          <p:nvPr>
            <p:ph/>
          </p:nvPr>
        </p:nvSpPr>
        <p:spPr>
          <a:xfrm>
            <a:off x="609480" y="1219320"/>
            <a:ext cx="10972440" cy="4525560"/>
          </a:xfrm>
          <a:prstGeom prst="rect">
            <a:avLst/>
          </a:prstGeom>
          <a:noFill/>
          <a:ln w="0">
            <a:noFill/>
          </a:ln>
        </p:spPr>
        <p:txBody>
          <a:bodyPr numCol="1" spcCol="0" anchor="t">
            <a:noAutofit/>
          </a:bodyPr>
          <a:p>
            <a:pPr indent="0">
              <a:lnSpc>
                <a:spcPct val="100000"/>
              </a:lnSpc>
              <a:spcBef>
                <a:spcPts val="641"/>
              </a:spcBef>
              <a:buNone/>
              <a:tabLst>
                <a:tab algn="l" pos="0"/>
              </a:tabLst>
            </a:pPr>
            <a:r>
              <a:rPr b="0" lang="en-US" sz="3200" spc="-1" strike="noStrike">
                <a:solidFill>
                  <a:srgbClr val="000000"/>
                </a:solidFill>
                <a:latin typeface="Arial"/>
                <a:ea typeface="ＭＳ Ｐゴシック"/>
              </a:rPr>
              <a:t>Agradecimientos:</a:t>
            </a:r>
            <a:br>
              <a:rPr sz="3200"/>
            </a:br>
            <a:endParaRPr b="0" lang="en-US" sz="3200" spc="-1" strike="noStrike">
              <a:solidFill>
                <a:srgbClr val="000000"/>
              </a:solidFill>
              <a:latin typeface="Arial"/>
            </a:endParaRPr>
          </a:p>
          <a:p>
            <a:pPr indent="0">
              <a:lnSpc>
                <a:spcPct val="100000"/>
              </a:lnSpc>
              <a:spcBef>
                <a:spcPts val="641"/>
              </a:spcBef>
              <a:buNone/>
              <a:tabLst>
                <a:tab algn="l" pos="0"/>
              </a:tabLst>
            </a:pPr>
            <a:r>
              <a:rPr b="0" lang="en-US" sz="3200" spc="-1" strike="noStrike">
                <a:solidFill>
                  <a:srgbClr val="000000"/>
                </a:solidFill>
                <a:latin typeface="Arial"/>
                <a:ea typeface="ＭＳ Ｐゴシック"/>
              </a:rPr>
              <a:t>Comite Organizador de Unified Symposium</a:t>
            </a:r>
            <a:endParaRPr b="0" lang="en-US" sz="3200" spc="-1" strike="noStrike">
              <a:solidFill>
                <a:srgbClr val="000000"/>
              </a:solidFill>
              <a:latin typeface="Arial"/>
            </a:endParaRPr>
          </a:p>
          <a:p>
            <a:pPr indent="0">
              <a:lnSpc>
                <a:spcPct val="100000"/>
              </a:lnSpc>
              <a:spcBef>
                <a:spcPts val="641"/>
              </a:spcBef>
              <a:buNone/>
              <a:tabLst>
                <a:tab algn="l" pos="0"/>
              </a:tabLst>
            </a:pPr>
            <a:r>
              <a:rPr b="0" lang="en-US" sz="3200" spc="-1" strike="noStrike">
                <a:solidFill>
                  <a:srgbClr val="000000"/>
                </a:solidFill>
                <a:latin typeface="Arial"/>
                <a:ea typeface="ＭＳ Ｐゴシック"/>
              </a:rPr>
              <a:t>Andres Smon – Consultor Vitivinicola, Mendoza</a:t>
            </a:r>
            <a:endParaRPr b="0" lang="en-US" sz="3200" spc="-1" strike="noStrike">
              <a:solidFill>
                <a:srgbClr val="000000"/>
              </a:solidFill>
              <a:latin typeface="Arial"/>
            </a:endParaRPr>
          </a:p>
          <a:p>
            <a:pPr indent="0">
              <a:lnSpc>
                <a:spcPct val="100000"/>
              </a:lnSpc>
              <a:spcBef>
                <a:spcPts val="641"/>
              </a:spcBef>
              <a:buNone/>
              <a:tabLst>
                <a:tab algn="l" pos="0"/>
              </a:tabLst>
            </a:pP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Tree>
  </p:cSld>
  <mc:AlternateContent>
    <mc:Choice Requires="p14">
      <p:transition spd="slow" p14:dur="2000"/>
    </mc:Choice>
    <mc:Fallback>
      <p:transition spd="slow"/>
    </mc:Fallback>
  </mc:AlternateContent>
</p:sld>
</file>

<file path=ppt/slides/slide4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5" name="PlaceHolder 1"/>
          <p:cNvSpPr>
            <a:spLocks noGrp="1"/>
          </p:cNvSpPr>
          <p:nvPr>
            <p:ph type="title"/>
          </p:nvPr>
        </p:nvSpPr>
        <p:spPr>
          <a:xfrm>
            <a:off x="-685800" y="914400"/>
            <a:ext cx="10972440" cy="1142640"/>
          </a:xfrm>
          <a:prstGeom prst="rect">
            <a:avLst/>
          </a:prstGeom>
          <a:noFill/>
          <a:ln w="0">
            <a:noFill/>
          </a:ln>
        </p:spPr>
        <p:txBody>
          <a:bodyPr numCol="1" spcCol="0" anchor="ctr">
            <a:noAutofit/>
          </a:bodyPr>
          <a:p>
            <a:pPr indent="0" algn="ctr">
              <a:lnSpc>
                <a:spcPct val="100000"/>
              </a:lnSpc>
              <a:buNone/>
            </a:pPr>
            <a:r>
              <a:rPr b="1" lang="en-US" sz="4400" spc="-1" strike="noStrike">
                <a:solidFill>
                  <a:srgbClr val="000000"/>
                </a:solidFill>
                <a:latin typeface="Calibri"/>
                <a:ea typeface="ＭＳ Ｐゴシック"/>
              </a:rPr>
              <a:t>Que es viticultura organica?</a:t>
            </a:r>
            <a:endParaRPr b="0" lang="en-US" sz="4400" spc="-1" strike="noStrike">
              <a:solidFill>
                <a:srgbClr val="000000"/>
              </a:solidFill>
              <a:latin typeface="Arial"/>
            </a:endParaRPr>
          </a:p>
        </p:txBody>
      </p:sp>
      <p:sp>
        <p:nvSpPr>
          <p:cNvPr id="236" name="PlaceHolder 2"/>
          <p:cNvSpPr>
            <a:spLocks noGrp="1"/>
          </p:cNvSpPr>
          <p:nvPr>
            <p:ph/>
          </p:nvPr>
        </p:nvSpPr>
        <p:spPr>
          <a:xfrm>
            <a:off x="454320" y="1905120"/>
            <a:ext cx="9372240" cy="4525560"/>
          </a:xfrm>
          <a:prstGeom prst="rect">
            <a:avLst/>
          </a:prstGeom>
          <a:noFill/>
          <a:ln w="0">
            <a:noFill/>
          </a:ln>
        </p:spPr>
        <p:txBody>
          <a:bodyPr numCol="1" spcCol="0" anchor="t">
            <a:normAutofit/>
          </a:bodyPr>
          <a:p>
            <a:pPr indent="0">
              <a:lnSpc>
                <a:spcPct val="100000"/>
              </a:lnSpc>
              <a:spcBef>
                <a:spcPts val="641"/>
              </a:spcBef>
              <a:buNone/>
              <a:tabLst>
                <a:tab algn="l" pos="0"/>
              </a:tabLst>
            </a:pPr>
            <a:r>
              <a:rPr b="0" lang="es-ES" sz="3200" spc="-1" strike="noStrike">
                <a:solidFill>
                  <a:srgbClr val="000000"/>
                </a:solidFill>
                <a:latin typeface="Arial"/>
                <a:ea typeface="ＭＳ Ｐゴシック"/>
              </a:rPr>
              <a:t>La viticultura orgánica consiste en producir uvas utilizando un “sistema de gestión que promueve y mejora la salud del agroecosistema, incluida la biodiversidad, los ciclos biológicos y la actividad biológica del suelo.” (adaptado de la Federación Internacional de Movimientos de Agricultura Orgánica).</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7" name="PlaceHolder 1"/>
          <p:cNvSpPr>
            <a:spLocks noGrp="1"/>
          </p:cNvSpPr>
          <p:nvPr>
            <p:ph type="title"/>
          </p:nvPr>
        </p:nvSpPr>
        <p:spPr>
          <a:xfrm>
            <a:off x="609480" y="808200"/>
            <a:ext cx="10972440" cy="1142640"/>
          </a:xfrm>
          <a:prstGeom prst="rect">
            <a:avLst/>
          </a:prstGeom>
          <a:noFill/>
          <a:ln w="0">
            <a:noFill/>
          </a:ln>
        </p:spPr>
        <p:txBody>
          <a:bodyPr numCol="1" spcCol="0" anchor="ctr">
            <a:noAutofit/>
          </a:bodyPr>
          <a:p>
            <a:pPr indent="0" algn="ctr">
              <a:lnSpc>
                <a:spcPct val="100000"/>
              </a:lnSpc>
              <a:buNone/>
            </a:pPr>
            <a:r>
              <a:rPr b="0" lang="en-US" sz="4400" spc="-1" strike="noStrike">
                <a:solidFill>
                  <a:srgbClr val="000000"/>
                </a:solidFill>
                <a:latin typeface="Arial"/>
                <a:ea typeface="ＭＳ Ｐゴシック"/>
              </a:rPr>
              <a:t>Varietales - Bordeaux</a:t>
            </a:r>
            <a:endParaRPr b="0" lang="en-US" sz="4400" spc="-1" strike="noStrike">
              <a:solidFill>
                <a:srgbClr val="000000"/>
              </a:solidFill>
              <a:latin typeface="Arial"/>
            </a:endParaRPr>
          </a:p>
        </p:txBody>
      </p:sp>
      <p:sp>
        <p:nvSpPr>
          <p:cNvPr id="238" name="PlaceHolder 2"/>
          <p:cNvSpPr>
            <a:spLocks noGrp="1"/>
          </p:cNvSpPr>
          <p:nvPr>
            <p:ph/>
          </p:nvPr>
        </p:nvSpPr>
        <p:spPr>
          <a:xfrm>
            <a:off x="228600" y="1523880"/>
            <a:ext cx="11734560" cy="4525560"/>
          </a:xfrm>
          <a:prstGeom prst="rect">
            <a:avLst/>
          </a:prstGeom>
          <a:noFill/>
          <a:ln w="0">
            <a:noFill/>
          </a:ln>
        </p:spPr>
        <p:txBody>
          <a:bodyPr numCol="1" spcCol="0" anchor="t">
            <a:noAutofit/>
          </a:bodyPr>
          <a:p>
            <a:pPr marL="343080" indent="-343080">
              <a:lnSpc>
                <a:spcPct val="100000"/>
              </a:lnSpc>
              <a:spcBef>
                <a:spcPts val="561"/>
              </a:spcBef>
              <a:buClr>
                <a:srgbClr val="000000"/>
              </a:buClr>
              <a:buFont typeface="Symbol" charset="2"/>
              <a:buChar char=""/>
            </a:pPr>
            <a:r>
              <a:rPr b="0" lang="es-ES" sz="2800" spc="-1" strike="noStrike">
                <a:solidFill>
                  <a:srgbClr val="000000"/>
                </a:solidFill>
                <a:latin typeface="Arial"/>
                <a:ea typeface="ＭＳ Ｐゴシック"/>
              </a:rPr>
              <a:t>Arinarnoa es un cruce entre Tannat y Cabernet Sauvignon creado en Francia en 1956. </a:t>
            </a:r>
            <a:endParaRPr b="0" lang="en-US" sz="2800" spc="-1" strike="noStrike">
              <a:solidFill>
                <a:srgbClr val="000000"/>
              </a:solidFill>
              <a:latin typeface="Arial"/>
            </a:endParaRPr>
          </a:p>
          <a:p>
            <a:pPr marL="343080" indent="-343080">
              <a:lnSpc>
                <a:spcPct val="100000"/>
              </a:lnSpc>
              <a:spcBef>
                <a:spcPts val="561"/>
              </a:spcBef>
              <a:buClr>
                <a:srgbClr val="000000"/>
              </a:buClr>
              <a:buFont typeface="Symbol" charset="2"/>
              <a:buChar char=""/>
            </a:pPr>
            <a:r>
              <a:rPr b="0" lang="es-ES" sz="2800" spc="-1" strike="noStrike">
                <a:solidFill>
                  <a:srgbClr val="000000"/>
                </a:solidFill>
                <a:latin typeface="Arial"/>
                <a:ea typeface="ＭＳ Ｐゴシック"/>
              </a:rPr>
              <a:t>Castets es una variedad nativa francesa descrita como una "uva de Burdeos olvidada hace mucho tiempo".</a:t>
            </a:r>
            <a:endParaRPr b="0" lang="en-US" sz="2800" spc="-1" strike="noStrike">
              <a:solidFill>
                <a:srgbClr val="000000"/>
              </a:solidFill>
              <a:latin typeface="Arial"/>
            </a:endParaRPr>
          </a:p>
          <a:p>
            <a:pPr marL="343080" indent="-343080">
              <a:lnSpc>
                <a:spcPct val="100000"/>
              </a:lnSpc>
              <a:spcBef>
                <a:spcPts val="561"/>
              </a:spcBef>
              <a:buClr>
                <a:srgbClr val="000000"/>
              </a:buClr>
              <a:buFont typeface="Symbol" charset="2"/>
              <a:buChar char=""/>
            </a:pPr>
            <a:r>
              <a:rPr b="0" lang="es-ES" sz="2800" spc="-1" strike="noStrike">
                <a:solidFill>
                  <a:srgbClr val="000000"/>
                </a:solidFill>
                <a:latin typeface="Arial"/>
                <a:ea typeface="ＭＳ Ｐゴシック"/>
              </a:rPr>
              <a:t>Marselan es un cruce entre Cabernet Sauvignon y Garnacha desarrollado en Francia en 1961. </a:t>
            </a:r>
            <a:endParaRPr b="0" lang="en-US" sz="2800" spc="-1" strike="noStrike">
              <a:solidFill>
                <a:srgbClr val="000000"/>
              </a:solidFill>
              <a:latin typeface="Arial"/>
            </a:endParaRPr>
          </a:p>
          <a:p>
            <a:pPr marL="343080" indent="-343080">
              <a:lnSpc>
                <a:spcPct val="100000"/>
              </a:lnSpc>
              <a:spcBef>
                <a:spcPts val="561"/>
              </a:spcBef>
              <a:buClr>
                <a:srgbClr val="000000"/>
              </a:buClr>
              <a:buFont typeface="Symbol" charset="2"/>
              <a:buChar char=""/>
            </a:pPr>
            <a:r>
              <a:rPr b="0" lang="es-ES" sz="2800" spc="-1" strike="noStrike">
                <a:solidFill>
                  <a:srgbClr val="000000"/>
                </a:solidFill>
                <a:latin typeface="Arial"/>
                <a:ea typeface="ＭＳ Ｐゴシック"/>
              </a:rPr>
              <a:t>Touriga Nacional es una uva de maduración tardía de origen portugués. </a:t>
            </a:r>
            <a:endParaRPr b="0" lang="en-US" sz="2800" spc="-1" strike="noStrike">
              <a:solidFill>
                <a:srgbClr val="000000"/>
              </a:solidFill>
              <a:latin typeface="Arial"/>
            </a:endParaRPr>
          </a:p>
          <a:p>
            <a:pPr marL="343080" indent="-343080">
              <a:lnSpc>
                <a:spcPct val="100000"/>
              </a:lnSpc>
              <a:spcBef>
                <a:spcPts val="561"/>
              </a:spcBef>
              <a:buClr>
                <a:srgbClr val="000000"/>
              </a:buClr>
              <a:buFont typeface="Symbol" charset="2"/>
              <a:buChar char=""/>
            </a:pPr>
            <a:r>
              <a:rPr b="0" lang="es-ES" sz="2800" spc="-1" strike="noStrike">
                <a:solidFill>
                  <a:srgbClr val="000000"/>
                </a:solidFill>
                <a:latin typeface="Arial"/>
                <a:ea typeface="ＭＳ Ｐゴシック"/>
              </a:rPr>
              <a:t>Alvarinho es el nombre portugués de Albariño.</a:t>
            </a:r>
            <a:endParaRPr b="0" lang="en-US" sz="2800" spc="-1" strike="noStrike">
              <a:solidFill>
                <a:srgbClr val="000000"/>
              </a:solidFill>
              <a:latin typeface="Arial"/>
            </a:endParaRPr>
          </a:p>
          <a:p>
            <a:pPr marL="343080" indent="-343080">
              <a:lnSpc>
                <a:spcPct val="100000"/>
              </a:lnSpc>
              <a:spcBef>
                <a:spcPts val="561"/>
              </a:spcBef>
              <a:buClr>
                <a:srgbClr val="000000"/>
              </a:buClr>
              <a:buFont typeface="Symbol" charset="2"/>
              <a:buChar char=""/>
            </a:pPr>
            <a:r>
              <a:rPr b="0" lang="es-ES" sz="2800" spc="-1" strike="noStrike">
                <a:solidFill>
                  <a:srgbClr val="000000"/>
                </a:solidFill>
                <a:latin typeface="Arial"/>
                <a:ea typeface="ＭＳ Ｐゴシック"/>
              </a:rPr>
              <a:t> </a:t>
            </a:r>
            <a:r>
              <a:rPr b="0" lang="es-ES" sz="2800" spc="-1" strike="noStrike">
                <a:solidFill>
                  <a:srgbClr val="000000"/>
                </a:solidFill>
                <a:latin typeface="Arial"/>
                <a:ea typeface="ＭＳ Ｐゴシック"/>
              </a:rPr>
              <a:t>Liliorila es un cruce entre Baroque y Chardonnay, supuestamente creado en Francia también en 1956.</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aphicFrame>
        <p:nvGraphicFramePr>
          <p:cNvPr id="239" name="Content Placeholder 6"/>
          <p:cNvGraphicFramePr/>
          <p:nvPr/>
        </p:nvGraphicFramePr>
        <p:xfrm>
          <a:off x="1851480" y="401760"/>
          <a:ext cx="8574840" cy="6147000"/>
        </p:xfrm>
        <a:graphic>
          <a:graphicData uri="http://schemas.openxmlformats.org/drawingml/2006/table">
            <a:tbl>
              <a:tblPr/>
              <a:tblGrid>
                <a:gridCol w="2480400"/>
                <a:gridCol w="2349000"/>
                <a:gridCol w="2876040"/>
                <a:gridCol w="868680"/>
              </a:tblGrid>
              <a:tr h="561960">
                <a:tc>
                  <a:txBody>
                    <a:bodyPr anchor="t">
                      <a:noAutofit/>
                    </a:bodyPr>
                    <a:p>
                      <a:pPr>
                        <a:lnSpc>
                          <a:spcPct val="100000"/>
                        </a:lnSpc>
                      </a:pPr>
                      <a:r>
                        <a:rPr b="1" lang="en-US" sz="1800" spc="-1" strike="noStrike">
                          <a:solidFill>
                            <a:schemeClr val="lt1"/>
                          </a:solidFill>
                          <a:latin typeface="Arial"/>
                        </a:rPr>
                        <a:t>LABELING</a:t>
                      </a:r>
                      <a:endParaRPr b="0" lang="en-US" sz="1800" spc="-1" strike="noStrike">
                        <a:solidFill>
                          <a:srgbClr val="000000"/>
                        </a:solidFill>
                        <a:latin typeface="Arial"/>
                      </a:endParaRPr>
                    </a:p>
                  </a:txBody>
                  <a:tcPr anchor="t" marL="91440" marR="91440">
                    <a:lnL w="12240">
                      <a:solidFill>
                        <a:srgbClr val="ffffff"/>
                      </a:solidFill>
                    </a:lnL>
                    <a:lnR w="12240">
                      <a:solidFill>
                        <a:srgbClr val="ffffff"/>
                      </a:solidFill>
                    </a:lnR>
                    <a:lnT w="12240">
                      <a:solidFill>
                        <a:srgbClr val="ffffff"/>
                      </a:solidFill>
                    </a:lnT>
                    <a:lnB w="38160">
                      <a:solidFill>
                        <a:srgbClr val="ffffff"/>
                      </a:solidFill>
                    </a:lnB>
                    <a:solidFill>
                      <a:schemeClr val="accent1"/>
                    </a:solidFill>
                  </a:tcPr>
                </a:tc>
                <a:tc>
                  <a:txBody>
                    <a:bodyPr anchor="t">
                      <a:noAutofit/>
                    </a:bodyPr>
                    <a:p>
                      <a:pPr>
                        <a:lnSpc>
                          <a:spcPct val="100000"/>
                        </a:lnSpc>
                      </a:pPr>
                      <a:r>
                        <a:rPr b="1" lang="en-US" sz="1800" spc="-1" strike="noStrike">
                          <a:solidFill>
                            <a:schemeClr val="lt1"/>
                          </a:solidFill>
                          <a:latin typeface="Arial"/>
                        </a:rPr>
                        <a:t>Organic</a:t>
                      </a:r>
                      <a:endParaRPr b="0" lang="en-US" sz="1800" spc="-1" strike="noStrike">
                        <a:solidFill>
                          <a:srgbClr val="000000"/>
                        </a:solidFill>
                        <a:latin typeface="Arial"/>
                      </a:endParaRPr>
                    </a:p>
                  </a:txBody>
                  <a:tcPr anchor="t" marL="91440" marR="91440">
                    <a:lnL w="12240">
                      <a:solidFill>
                        <a:srgbClr val="ffffff"/>
                      </a:solidFill>
                    </a:lnL>
                    <a:lnR w="12240">
                      <a:solidFill>
                        <a:srgbClr val="ffffff"/>
                      </a:solidFill>
                    </a:lnR>
                    <a:lnT w="12240">
                      <a:solidFill>
                        <a:srgbClr val="ffffff"/>
                      </a:solidFill>
                    </a:lnT>
                    <a:lnB w="38160">
                      <a:solidFill>
                        <a:srgbClr val="ffffff"/>
                      </a:solidFill>
                    </a:lnB>
                    <a:solidFill>
                      <a:schemeClr val="accent1"/>
                    </a:solidFill>
                  </a:tcPr>
                </a:tc>
                <a:tc>
                  <a:txBody>
                    <a:bodyPr anchor="t">
                      <a:noAutofit/>
                    </a:bodyPr>
                    <a:p>
                      <a:pPr>
                        <a:lnSpc>
                          <a:spcPct val="100000"/>
                        </a:lnSpc>
                      </a:pPr>
                      <a:r>
                        <a:rPr b="1" lang="en-US" sz="1800" spc="-1" strike="noStrike">
                          <a:solidFill>
                            <a:schemeClr val="lt1"/>
                          </a:solidFill>
                          <a:latin typeface="Arial"/>
                        </a:rPr>
                        <a:t>Made with Organic Grapes</a:t>
                      </a:r>
                      <a:endParaRPr b="0" lang="en-US" sz="1800" spc="-1" strike="noStrike">
                        <a:solidFill>
                          <a:srgbClr val="000000"/>
                        </a:solidFill>
                        <a:latin typeface="Arial"/>
                      </a:endParaRPr>
                    </a:p>
                  </a:txBody>
                  <a:tcPr anchor="t" marL="91440" marR="91440">
                    <a:lnL w="12240">
                      <a:solidFill>
                        <a:srgbClr val="ffffff"/>
                      </a:solidFill>
                    </a:lnL>
                    <a:lnR w="12240">
                      <a:solidFill>
                        <a:srgbClr val="ffffff"/>
                      </a:solidFill>
                    </a:lnR>
                    <a:lnT w="12240">
                      <a:solidFill>
                        <a:srgbClr val="ffffff"/>
                      </a:solidFill>
                    </a:lnT>
                    <a:lnB w="38160">
                      <a:solidFill>
                        <a:srgbClr val="ffffff"/>
                      </a:solidFill>
                    </a:lnB>
                    <a:solidFill>
                      <a:schemeClr val="accent1"/>
                    </a:solidFill>
                  </a:tcPr>
                </a:tc>
                <a:tc>
                  <a:txBody>
                    <a:bodyPr anchor="t">
                      <a:noAutofit/>
                    </a:bodyPr>
                    <a:p>
                      <a:pPr>
                        <a:lnSpc>
                          <a:spcPct val="100000"/>
                        </a:lnSpc>
                      </a:pPr>
                      <a:r>
                        <a:rPr b="1" lang="en-US" sz="1800" spc="-1" strike="noStrike">
                          <a:solidFill>
                            <a:schemeClr val="lt1"/>
                          </a:solidFill>
                          <a:latin typeface="Arial"/>
                        </a:rPr>
                        <a:t>Other</a:t>
                      </a:r>
                      <a:endParaRPr b="0" lang="en-US" sz="1800" spc="-1" strike="noStrike">
                        <a:solidFill>
                          <a:srgbClr val="000000"/>
                        </a:solidFill>
                        <a:latin typeface="Arial"/>
                      </a:endParaRPr>
                    </a:p>
                  </a:txBody>
                  <a:tcPr anchor="t" marL="91440" marR="91440">
                    <a:lnL w="12240">
                      <a:solidFill>
                        <a:srgbClr val="ffffff"/>
                      </a:solidFill>
                    </a:lnL>
                    <a:lnR w="12240">
                      <a:solidFill>
                        <a:srgbClr val="ffffff"/>
                      </a:solidFill>
                    </a:lnR>
                    <a:lnT w="12240">
                      <a:solidFill>
                        <a:srgbClr val="ffffff"/>
                      </a:solidFill>
                    </a:lnT>
                    <a:lnB w="38160">
                      <a:solidFill>
                        <a:srgbClr val="ffffff"/>
                      </a:solidFill>
                    </a:lnB>
                    <a:solidFill>
                      <a:schemeClr val="accent1"/>
                    </a:solidFill>
                  </a:tcPr>
                </a:tc>
              </a:tr>
              <a:tr h="564840">
                <a:tc>
                  <a:txBody>
                    <a:bodyPr anchor="ctr">
                      <a:noAutofit/>
                    </a:bodyPr>
                    <a:p>
                      <a:pPr>
                        <a:lnSpc>
                          <a:spcPct val="100000"/>
                        </a:lnSpc>
                      </a:pPr>
                      <a:r>
                        <a:rPr b="1" lang="en-US" sz="2000" spc="-1" strike="noStrike">
                          <a:solidFill>
                            <a:schemeClr val="dk1"/>
                          </a:solidFill>
                          <a:latin typeface="Arial"/>
                        </a:rPr>
                        <a:t>Overseen by certifier/ACA? </a:t>
                      </a:r>
                      <a:endParaRPr b="0" lang="en-US" sz="2000" spc="-1" strike="noStrike">
                        <a:solidFill>
                          <a:srgbClr val="000000"/>
                        </a:solidFill>
                        <a:latin typeface="Arial"/>
                      </a:endParaRPr>
                    </a:p>
                  </a:txBody>
                  <a:tcPr anchor="ctr" marL="91440" marR="91440">
                    <a:lnL w="12240">
                      <a:solidFill>
                        <a:srgbClr val="ffffff"/>
                      </a:solidFill>
                    </a:lnL>
                    <a:lnR w="12240">
                      <a:solidFill>
                        <a:srgbClr val="ffffff"/>
                      </a:solidFill>
                    </a:lnR>
                    <a:lnT w="12240">
                      <a:solidFill>
                        <a:srgbClr val="ffffff"/>
                      </a:solidFill>
                    </a:lnT>
                    <a:lnB w="12240">
                      <a:solidFill>
                        <a:srgbClr val="ffffff"/>
                      </a:solidFill>
                    </a:lnB>
                    <a:solidFill>
                      <a:srgbClr val="e6f3f4"/>
                    </a:solidFill>
                  </a:tcPr>
                </a:tc>
                <a:tc>
                  <a:txBody>
                    <a:bodyPr anchor="ctr">
                      <a:noAutofit/>
                    </a:bodyPr>
                    <a:p>
                      <a:pPr>
                        <a:lnSpc>
                          <a:spcPct val="100000"/>
                        </a:lnSpc>
                      </a:pPr>
                      <a:r>
                        <a:rPr b="0" lang="tr-TR" sz="2000" spc="-1" strike="noStrike">
                          <a:solidFill>
                            <a:schemeClr val="dk1"/>
                          </a:solidFill>
                          <a:latin typeface="Arial"/>
                        </a:rPr>
                        <a:t>Yes </a:t>
                      </a:r>
                      <a:endParaRPr b="0" lang="en-US" sz="2000" spc="-1" strike="noStrike">
                        <a:solidFill>
                          <a:srgbClr val="000000"/>
                        </a:solidFill>
                        <a:latin typeface="Arial"/>
                      </a:endParaRPr>
                    </a:p>
                  </a:txBody>
                  <a:tcPr anchor="ctr" marL="91440" marR="91440">
                    <a:lnL w="12240">
                      <a:solidFill>
                        <a:srgbClr val="ffffff"/>
                      </a:solidFill>
                    </a:lnL>
                    <a:lnR w="12240">
                      <a:solidFill>
                        <a:srgbClr val="ffffff"/>
                      </a:solidFill>
                    </a:lnR>
                    <a:lnT w="12240">
                      <a:solidFill>
                        <a:srgbClr val="ffffff"/>
                      </a:solidFill>
                    </a:lnT>
                    <a:lnB w="12240">
                      <a:solidFill>
                        <a:srgbClr val="ffffff"/>
                      </a:solidFill>
                    </a:lnB>
                    <a:solidFill>
                      <a:srgbClr val="e6f3f4"/>
                    </a:solidFill>
                  </a:tcPr>
                </a:tc>
                <a:tc>
                  <a:txBody>
                    <a:bodyPr anchor="ctr">
                      <a:noAutofit/>
                    </a:bodyPr>
                    <a:p>
                      <a:pPr>
                        <a:lnSpc>
                          <a:spcPct val="100000"/>
                        </a:lnSpc>
                      </a:pPr>
                      <a:r>
                        <a:rPr b="0" lang="tr-TR" sz="2000" spc="-1" strike="noStrike">
                          <a:solidFill>
                            <a:schemeClr val="dk1"/>
                          </a:solidFill>
                          <a:latin typeface="Arial"/>
                        </a:rPr>
                        <a:t>Yes </a:t>
                      </a:r>
                      <a:endParaRPr b="0" lang="en-US" sz="2000" spc="-1" strike="noStrike">
                        <a:solidFill>
                          <a:srgbClr val="000000"/>
                        </a:solidFill>
                        <a:latin typeface="Arial"/>
                      </a:endParaRPr>
                    </a:p>
                  </a:txBody>
                  <a:tcPr anchor="ctr" marL="91440" marR="91440">
                    <a:lnL w="12240">
                      <a:solidFill>
                        <a:srgbClr val="ffffff"/>
                      </a:solidFill>
                    </a:lnL>
                    <a:lnR w="12240">
                      <a:solidFill>
                        <a:srgbClr val="ffffff"/>
                      </a:solidFill>
                    </a:lnR>
                    <a:lnT w="12240">
                      <a:solidFill>
                        <a:srgbClr val="ffffff"/>
                      </a:solidFill>
                    </a:lnT>
                    <a:lnB w="12240">
                      <a:solidFill>
                        <a:srgbClr val="ffffff"/>
                      </a:solidFill>
                    </a:lnB>
                    <a:solidFill>
                      <a:srgbClr val="e6f3f4"/>
                    </a:solidFill>
                  </a:tcPr>
                </a:tc>
                <a:tc>
                  <a:txBody>
                    <a:bodyPr anchor="ctr">
                      <a:noAutofit/>
                    </a:bodyPr>
                    <a:p>
                      <a:pPr>
                        <a:lnSpc>
                          <a:spcPct val="100000"/>
                        </a:lnSpc>
                      </a:pPr>
                      <a:r>
                        <a:rPr b="0" lang="en-US" sz="2000" spc="-1" strike="noStrike">
                          <a:solidFill>
                            <a:schemeClr val="dk1"/>
                          </a:solidFill>
                          <a:latin typeface="Arial"/>
                        </a:rPr>
                        <a:t>No* </a:t>
                      </a:r>
                      <a:endParaRPr b="0" lang="en-US" sz="2000" spc="-1" strike="noStrike">
                        <a:solidFill>
                          <a:srgbClr val="000000"/>
                        </a:solidFill>
                        <a:latin typeface="Arial"/>
                      </a:endParaRPr>
                    </a:p>
                  </a:txBody>
                  <a:tcPr anchor="ctr" marL="91440" marR="91440">
                    <a:lnL w="12240">
                      <a:solidFill>
                        <a:srgbClr val="ffffff"/>
                      </a:solidFill>
                    </a:lnL>
                    <a:lnR w="12240">
                      <a:solidFill>
                        <a:srgbClr val="ffffff"/>
                      </a:solidFill>
                    </a:lnR>
                    <a:lnT w="12240">
                      <a:solidFill>
                        <a:srgbClr val="ffffff"/>
                      </a:solidFill>
                    </a:lnT>
                    <a:lnB w="12240">
                      <a:solidFill>
                        <a:srgbClr val="ffffff"/>
                      </a:solidFill>
                    </a:lnB>
                    <a:solidFill>
                      <a:srgbClr val="e6f3f4"/>
                    </a:solidFill>
                  </a:tcPr>
                </a:tc>
              </a:tr>
              <a:tr h="1056240">
                <a:tc>
                  <a:txBody>
                    <a:bodyPr anchor="ctr">
                      <a:noAutofit/>
                    </a:bodyPr>
                    <a:p>
                      <a:pPr>
                        <a:lnSpc>
                          <a:spcPct val="100000"/>
                        </a:lnSpc>
                      </a:pPr>
                      <a:r>
                        <a:rPr b="1" lang="en-US" sz="2000" spc="-1" strike="noStrike">
                          <a:solidFill>
                            <a:schemeClr val="dk1"/>
                          </a:solidFill>
                          <a:latin typeface="Arial"/>
                        </a:rPr>
                        <a:t>USDA organic seal or foreign equivalent allowed? </a:t>
                      </a:r>
                      <a:endParaRPr b="0" lang="en-US" sz="2000" spc="-1" strike="noStrike">
                        <a:solidFill>
                          <a:srgbClr val="000000"/>
                        </a:solidFill>
                        <a:latin typeface="Arial"/>
                      </a:endParaRPr>
                    </a:p>
                  </a:txBody>
                  <a:tcPr anchor="ctr" marL="91440" marR="9144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anchor="ctr">
                      <a:noAutofit/>
                    </a:bodyPr>
                    <a:p>
                      <a:pPr>
                        <a:lnSpc>
                          <a:spcPct val="100000"/>
                        </a:lnSpc>
                      </a:pPr>
                      <a:r>
                        <a:rPr b="0" lang="tr-TR" sz="2000" spc="-1" strike="noStrike">
                          <a:solidFill>
                            <a:schemeClr val="dk1"/>
                          </a:solidFill>
                          <a:latin typeface="Arial"/>
                        </a:rPr>
                        <a:t>Yes </a:t>
                      </a:r>
                      <a:endParaRPr b="0" lang="en-US" sz="2000" spc="-1" strike="noStrike">
                        <a:solidFill>
                          <a:srgbClr val="000000"/>
                        </a:solidFill>
                        <a:latin typeface="Arial"/>
                      </a:endParaRPr>
                    </a:p>
                  </a:txBody>
                  <a:tcPr anchor="ctr" marL="91440" marR="9144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anchor="ctr">
                      <a:noAutofit/>
                    </a:bodyPr>
                    <a:p>
                      <a:pPr>
                        <a:lnSpc>
                          <a:spcPct val="100000"/>
                        </a:lnSpc>
                      </a:pPr>
                      <a:r>
                        <a:rPr b="0" lang="pt-BR" sz="2000" spc="-1" strike="noStrike">
                          <a:solidFill>
                            <a:schemeClr val="dk1"/>
                          </a:solidFill>
                          <a:latin typeface="Arial"/>
                        </a:rPr>
                        <a:t>No </a:t>
                      </a:r>
                      <a:endParaRPr b="0" lang="en-US" sz="2000" spc="-1" strike="noStrike">
                        <a:solidFill>
                          <a:srgbClr val="000000"/>
                        </a:solidFill>
                        <a:latin typeface="Arial"/>
                      </a:endParaRPr>
                    </a:p>
                  </a:txBody>
                  <a:tcPr anchor="ctr" marL="91440" marR="9144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anchor="ctr">
                      <a:noAutofit/>
                    </a:bodyPr>
                    <a:p>
                      <a:pPr>
                        <a:lnSpc>
                          <a:spcPct val="100000"/>
                        </a:lnSpc>
                      </a:pPr>
                      <a:r>
                        <a:rPr b="0" lang="pt-BR" sz="2000" spc="-1" strike="noStrike">
                          <a:solidFill>
                            <a:schemeClr val="dk1"/>
                          </a:solidFill>
                          <a:latin typeface="Arial"/>
                        </a:rPr>
                        <a:t>No </a:t>
                      </a:r>
                      <a:endParaRPr b="0" lang="en-US" sz="2000" spc="-1" strike="noStrike">
                        <a:solidFill>
                          <a:srgbClr val="000000"/>
                        </a:solidFill>
                        <a:latin typeface="Arial"/>
                      </a:endParaRPr>
                    </a:p>
                  </a:txBody>
                  <a:tcPr anchor="ctr" marL="91440" marR="9144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1301760">
                <a:tc>
                  <a:txBody>
                    <a:bodyPr anchor="ctr">
                      <a:noAutofit/>
                    </a:bodyPr>
                    <a:p>
                      <a:pPr>
                        <a:lnSpc>
                          <a:spcPct val="100000"/>
                        </a:lnSpc>
                      </a:pPr>
                      <a:r>
                        <a:rPr b="1" lang="en-US" sz="2000" spc="-1" strike="noStrike">
                          <a:solidFill>
                            <a:schemeClr val="dk1"/>
                          </a:solidFill>
                          <a:latin typeface="Arial"/>
                        </a:rPr>
                        <a:t>Organic claims allowed in addition to ingredient statement? </a:t>
                      </a:r>
                      <a:endParaRPr b="0" lang="en-US" sz="2000" spc="-1" strike="noStrike">
                        <a:solidFill>
                          <a:srgbClr val="000000"/>
                        </a:solidFill>
                        <a:latin typeface="Arial"/>
                      </a:endParaRPr>
                    </a:p>
                  </a:txBody>
                  <a:tcPr anchor="ctr" marL="91440" marR="91440">
                    <a:lnL w="12240">
                      <a:solidFill>
                        <a:srgbClr val="ffffff"/>
                      </a:solidFill>
                    </a:lnL>
                    <a:lnR w="12240">
                      <a:solidFill>
                        <a:srgbClr val="ffffff"/>
                      </a:solidFill>
                    </a:lnR>
                    <a:lnT w="12240">
                      <a:solidFill>
                        <a:srgbClr val="ffffff"/>
                      </a:solidFill>
                    </a:lnT>
                    <a:lnB w="12240">
                      <a:solidFill>
                        <a:srgbClr val="ffffff"/>
                      </a:solidFill>
                    </a:lnB>
                    <a:solidFill>
                      <a:srgbClr val="e6f3f4"/>
                    </a:solidFill>
                  </a:tcPr>
                </a:tc>
                <a:tc>
                  <a:txBody>
                    <a:bodyPr anchor="ctr">
                      <a:noAutofit/>
                    </a:bodyPr>
                    <a:p>
                      <a:pPr>
                        <a:lnSpc>
                          <a:spcPct val="100000"/>
                        </a:lnSpc>
                      </a:pPr>
                      <a:r>
                        <a:rPr b="0" lang="tr-TR" sz="2000" spc="-1" strike="noStrike">
                          <a:solidFill>
                            <a:schemeClr val="dk1"/>
                          </a:solidFill>
                          <a:latin typeface="Arial"/>
                        </a:rPr>
                        <a:t>Yes </a:t>
                      </a:r>
                      <a:endParaRPr b="0" lang="en-US" sz="2000" spc="-1" strike="noStrike">
                        <a:solidFill>
                          <a:srgbClr val="000000"/>
                        </a:solidFill>
                        <a:latin typeface="Arial"/>
                      </a:endParaRPr>
                    </a:p>
                  </a:txBody>
                  <a:tcPr anchor="ctr" marL="91440" marR="91440">
                    <a:lnL w="12240">
                      <a:solidFill>
                        <a:srgbClr val="ffffff"/>
                      </a:solidFill>
                    </a:lnL>
                    <a:lnR w="12240">
                      <a:solidFill>
                        <a:srgbClr val="ffffff"/>
                      </a:solidFill>
                    </a:lnR>
                    <a:lnT w="12240">
                      <a:solidFill>
                        <a:srgbClr val="ffffff"/>
                      </a:solidFill>
                    </a:lnT>
                    <a:lnB w="12240">
                      <a:solidFill>
                        <a:srgbClr val="ffffff"/>
                      </a:solidFill>
                    </a:lnB>
                    <a:solidFill>
                      <a:srgbClr val="e6f3f4"/>
                    </a:solidFill>
                  </a:tcPr>
                </a:tc>
                <a:tc>
                  <a:txBody>
                    <a:bodyPr anchor="ctr">
                      <a:noAutofit/>
                    </a:bodyPr>
                    <a:p>
                      <a:pPr>
                        <a:lnSpc>
                          <a:spcPct val="100000"/>
                        </a:lnSpc>
                      </a:pPr>
                      <a:r>
                        <a:rPr b="0" lang="tr-TR" sz="2000" spc="-1" strike="noStrike">
                          <a:solidFill>
                            <a:schemeClr val="dk1"/>
                          </a:solidFill>
                          <a:latin typeface="Arial"/>
                        </a:rPr>
                        <a:t>Yes </a:t>
                      </a:r>
                      <a:endParaRPr b="0" lang="en-US" sz="2000" spc="-1" strike="noStrike">
                        <a:solidFill>
                          <a:srgbClr val="000000"/>
                        </a:solidFill>
                        <a:latin typeface="Arial"/>
                      </a:endParaRPr>
                    </a:p>
                  </a:txBody>
                  <a:tcPr anchor="ctr" marL="91440" marR="91440">
                    <a:lnL w="12240">
                      <a:solidFill>
                        <a:srgbClr val="ffffff"/>
                      </a:solidFill>
                    </a:lnL>
                    <a:lnR w="12240">
                      <a:solidFill>
                        <a:srgbClr val="ffffff"/>
                      </a:solidFill>
                    </a:lnR>
                    <a:lnT w="12240">
                      <a:solidFill>
                        <a:srgbClr val="ffffff"/>
                      </a:solidFill>
                    </a:lnT>
                    <a:lnB w="12240">
                      <a:solidFill>
                        <a:srgbClr val="ffffff"/>
                      </a:solidFill>
                    </a:lnB>
                    <a:solidFill>
                      <a:srgbClr val="e6f3f4"/>
                    </a:solidFill>
                  </a:tcPr>
                </a:tc>
                <a:tc>
                  <a:txBody>
                    <a:bodyPr anchor="ctr">
                      <a:noAutofit/>
                    </a:bodyPr>
                    <a:p>
                      <a:pPr>
                        <a:lnSpc>
                          <a:spcPct val="100000"/>
                        </a:lnSpc>
                      </a:pPr>
                      <a:r>
                        <a:rPr b="0" lang="pt-BR" sz="2000" spc="-1" strike="noStrike">
                          <a:solidFill>
                            <a:schemeClr val="dk1"/>
                          </a:solidFill>
                          <a:latin typeface="Arial"/>
                        </a:rPr>
                        <a:t>No </a:t>
                      </a:r>
                      <a:endParaRPr b="0" lang="en-US" sz="2000" spc="-1" strike="noStrike">
                        <a:solidFill>
                          <a:srgbClr val="000000"/>
                        </a:solidFill>
                        <a:latin typeface="Arial"/>
                      </a:endParaRPr>
                    </a:p>
                  </a:txBody>
                  <a:tcPr anchor="ctr" marL="91440" marR="91440">
                    <a:lnL w="12240">
                      <a:solidFill>
                        <a:srgbClr val="ffffff"/>
                      </a:solidFill>
                    </a:lnL>
                    <a:lnR w="12240">
                      <a:solidFill>
                        <a:srgbClr val="ffffff"/>
                      </a:solidFill>
                    </a:lnR>
                    <a:lnT w="12240">
                      <a:solidFill>
                        <a:srgbClr val="ffffff"/>
                      </a:solidFill>
                    </a:lnT>
                    <a:lnB w="12240">
                      <a:solidFill>
                        <a:srgbClr val="ffffff"/>
                      </a:solidFill>
                    </a:lnB>
                    <a:solidFill>
                      <a:srgbClr val="e6f3f4"/>
                    </a:solidFill>
                  </a:tcPr>
                </a:tc>
              </a:tr>
              <a:tr h="1547640">
                <a:tc>
                  <a:txBody>
                    <a:bodyPr anchor="ctr">
                      <a:noAutofit/>
                    </a:bodyPr>
                    <a:p>
                      <a:pPr>
                        <a:lnSpc>
                          <a:spcPct val="100000"/>
                        </a:lnSpc>
                      </a:pPr>
                      <a:r>
                        <a:rPr b="1" lang="en-US" sz="2000" spc="-1" strike="noStrike">
                          <a:solidFill>
                            <a:schemeClr val="dk1"/>
                          </a:solidFill>
                          <a:latin typeface="Arial"/>
                        </a:rPr>
                        <a:t>Added sulfites allowed? </a:t>
                      </a:r>
                      <a:endParaRPr b="0" lang="en-US" sz="2000" spc="-1" strike="noStrike">
                        <a:solidFill>
                          <a:srgbClr val="000000"/>
                        </a:solidFill>
                        <a:latin typeface="Arial"/>
                      </a:endParaRPr>
                    </a:p>
                  </a:txBody>
                  <a:tcPr anchor="ctr" marL="91440" marR="9144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anchor="ctr">
                      <a:noAutofit/>
                    </a:bodyPr>
                    <a:p>
                      <a:pPr>
                        <a:lnSpc>
                          <a:spcPct val="100000"/>
                        </a:lnSpc>
                      </a:pPr>
                      <a:r>
                        <a:rPr b="0" lang="en-US" sz="2000" spc="-1" strike="noStrike">
                          <a:solidFill>
                            <a:schemeClr val="dk1"/>
                          </a:solidFill>
                          <a:latin typeface="Arial"/>
                        </a:rPr>
                        <a:t>No, only naturally occurring** (less than 10 parts per million (ppm)) </a:t>
                      </a:r>
                      <a:endParaRPr b="0" lang="en-US" sz="2000" spc="-1" strike="noStrike">
                        <a:solidFill>
                          <a:srgbClr val="000000"/>
                        </a:solidFill>
                        <a:latin typeface="Arial"/>
                      </a:endParaRPr>
                    </a:p>
                  </a:txBody>
                  <a:tcPr anchor="ctr" marL="91440" marR="9144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anchor="ctr">
                      <a:noAutofit/>
                    </a:bodyPr>
                    <a:p>
                      <a:pPr>
                        <a:lnSpc>
                          <a:spcPct val="100000"/>
                        </a:lnSpc>
                      </a:pPr>
                      <a:r>
                        <a:rPr b="0" lang="en-US" sz="2000" spc="-1" strike="noStrike">
                          <a:solidFill>
                            <a:schemeClr val="dk1"/>
                          </a:solidFill>
                          <a:latin typeface="Arial"/>
                        </a:rPr>
                        <a:t>Yes, sulfur dioxide only up to 100 ppm. Added sulfites must be disclosed on the label </a:t>
                      </a:r>
                      <a:endParaRPr b="0" lang="en-US" sz="2000" spc="-1" strike="noStrike">
                        <a:solidFill>
                          <a:srgbClr val="000000"/>
                        </a:solidFill>
                        <a:latin typeface="Arial"/>
                      </a:endParaRPr>
                    </a:p>
                  </a:txBody>
                  <a:tcPr anchor="ctr" marL="91440" marR="9144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c>
                  <a:txBody>
                    <a:bodyPr anchor="ctr">
                      <a:noAutofit/>
                    </a:bodyPr>
                    <a:p>
                      <a:pPr>
                        <a:lnSpc>
                          <a:spcPct val="100000"/>
                        </a:lnSpc>
                      </a:pPr>
                      <a:r>
                        <a:rPr b="0" lang="tr-TR" sz="2000" spc="-1" strike="noStrike">
                          <a:solidFill>
                            <a:schemeClr val="dk1"/>
                          </a:solidFill>
                          <a:latin typeface="Arial"/>
                        </a:rPr>
                        <a:t>Yes </a:t>
                      </a:r>
                      <a:endParaRPr b="0" lang="en-US" sz="2000" spc="-1" strike="noStrike">
                        <a:solidFill>
                          <a:srgbClr val="000000"/>
                        </a:solidFill>
                        <a:latin typeface="Arial"/>
                      </a:endParaRPr>
                    </a:p>
                  </a:txBody>
                  <a:tcPr anchor="ctr" marL="91440" marR="91440">
                    <a:lnL w="12240">
                      <a:solidFill>
                        <a:srgbClr val="ffffff"/>
                      </a:solidFill>
                    </a:lnL>
                    <a:lnR w="12240">
                      <a:solidFill>
                        <a:srgbClr val="ffffff"/>
                      </a:solidFill>
                    </a:lnR>
                    <a:lnT w="12240">
                      <a:solidFill>
                        <a:srgbClr val="ffffff"/>
                      </a:solidFill>
                    </a:lnT>
                    <a:lnB w="12240">
                      <a:solidFill>
                        <a:srgbClr val="ffffff"/>
                      </a:solidFill>
                    </a:lnB>
                    <a:solidFill>
                      <a:srgbClr val="f3f9f9"/>
                    </a:solidFill>
                  </a:tcPr>
                </a:tc>
              </a:tr>
              <a:tr h="810360">
                <a:tc>
                  <a:txBody>
                    <a:bodyPr anchor="ctr">
                      <a:noAutofit/>
                    </a:bodyPr>
                    <a:p>
                      <a:pPr>
                        <a:lnSpc>
                          <a:spcPct val="100000"/>
                        </a:lnSpc>
                      </a:pPr>
                      <a:r>
                        <a:rPr b="1" lang="en-US" sz="2000" spc="-1" strike="noStrike">
                          <a:solidFill>
                            <a:schemeClr val="dk1"/>
                          </a:solidFill>
                          <a:latin typeface="Arial"/>
                        </a:rPr>
                        <a:t>Non-organic grapes allowed? </a:t>
                      </a:r>
                      <a:endParaRPr b="0" lang="en-US" sz="2000" spc="-1" strike="noStrike">
                        <a:solidFill>
                          <a:srgbClr val="000000"/>
                        </a:solidFill>
                        <a:latin typeface="Arial"/>
                      </a:endParaRPr>
                    </a:p>
                  </a:txBody>
                  <a:tcPr anchor="ctr" marL="91440" marR="91440">
                    <a:lnL w="12240">
                      <a:solidFill>
                        <a:srgbClr val="ffffff"/>
                      </a:solidFill>
                    </a:lnL>
                    <a:lnR w="12240">
                      <a:solidFill>
                        <a:srgbClr val="ffffff"/>
                      </a:solidFill>
                    </a:lnR>
                    <a:lnT w="12240">
                      <a:solidFill>
                        <a:srgbClr val="ffffff"/>
                      </a:solidFill>
                    </a:lnT>
                    <a:lnB w="12240">
                      <a:solidFill>
                        <a:srgbClr val="ffffff"/>
                      </a:solidFill>
                    </a:lnB>
                    <a:solidFill>
                      <a:srgbClr val="e6f3f4"/>
                    </a:solidFill>
                  </a:tcPr>
                </a:tc>
                <a:tc>
                  <a:txBody>
                    <a:bodyPr anchor="ctr">
                      <a:noAutofit/>
                    </a:bodyPr>
                    <a:p>
                      <a:pPr>
                        <a:lnSpc>
                          <a:spcPct val="100000"/>
                        </a:lnSpc>
                      </a:pPr>
                      <a:r>
                        <a:rPr b="0" lang="pt-BR" sz="2000" spc="-1" strike="noStrike">
                          <a:solidFill>
                            <a:schemeClr val="dk1"/>
                          </a:solidFill>
                          <a:latin typeface="Arial"/>
                        </a:rPr>
                        <a:t>No </a:t>
                      </a:r>
                      <a:endParaRPr b="0" lang="en-US" sz="2000" spc="-1" strike="noStrike">
                        <a:solidFill>
                          <a:srgbClr val="000000"/>
                        </a:solidFill>
                        <a:latin typeface="Arial"/>
                      </a:endParaRPr>
                    </a:p>
                  </a:txBody>
                  <a:tcPr anchor="ctr" marL="91440" marR="91440">
                    <a:lnL w="12240">
                      <a:solidFill>
                        <a:srgbClr val="ffffff"/>
                      </a:solidFill>
                    </a:lnL>
                    <a:lnR w="12240">
                      <a:solidFill>
                        <a:srgbClr val="ffffff"/>
                      </a:solidFill>
                    </a:lnR>
                    <a:lnT w="12240">
                      <a:solidFill>
                        <a:srgbClr val="ffffff"/>
                      </a:solidFill>
                    </a:lnT>
                    <a:lnB w="12240">
                      <a:solidFill>
                        <a:srgbClr val="ffffff"/>
                      </a:solidFill>
                    </a:lnB>
                    <a:solidFill>
                      <a:srgbClr val="e6f3f4"/>
                    </a:solidFill>
                  </a:tcPr>
                </a:tc>
                <a:tc>
                  <a:txBody>
                    <a:bodyPr anchor="ctr">
                      <a:noAutofit/>
                    </a:bodyPr>
                    <a:p>
                      <a:pPr>
                        <a:lnSpc>
                          <a:spcPct val="100000"/>
                        </a:lnSpc>
                      </a:pPr>
                      <a:r>
                        <a:rPr b="0" lang="pt-BR" sz="2000" spc="-1" strike="noStrike">
                          <a:solidFill>
                            <a:schemeClr val="dk1"/>
                          </a:solidFill>
                          <a:latin typeface="Arial"/>
                        </a:rPr>
                        <a:t>No </a:t>
                      </a:r>
                      <a:endParaRPr b="0" lang="en-US" sz="2000" spc="-1" strike="noStrike">
                        <a:solidFill>
                          <a:srgbClr val="000000"/>
                        </a:solidFill>
                        <a:latin typeface="Arial"/>
                      </a:endParaRPr>
                    </a:p>
                  </a:txBody>
                  <a:tcPr anchor="ctr" marL="91440" marR="91440">
                    <a:lnL w="12240">
                      <a:solidFill>
                        <a:srgbClr val="ffffff"/>
                      </a:solidFill>
                    </a:lnL>
                    <a:lnR w="12240">
                      <a:solidFill>
                        <a:srgbClr val="ffffff"/>
                      </a:solidFill>
                    </a:lnR>
                    <a:lnT w="12240">
                      <a:solidFill>
                        <a:srgbClr val="ffffff"/>
                      </a:solidFill>
                    </a:lnT>
                    <a:lnB w="12240">
                      <a:solidFill>
                        <a:srgbClr val="ffffff"/>
                      </a:solidFill>
                    </a:lnB>
                    <a:solidFill>
                      <a:srgbClr val="e6f3f4"/>
                    </a:solidFill>
                  </a:tcPr>
                </a:tc>
                <a:tc>
                  <a:txBody>
                    <a:bodyPr anchor="ctr">
                      <a:noAutofit/>
                    </a:bodyPr>
                    <a:p>
                      <a:pPr>
                        <a:lnSpc>
                          <a:spcPct val="100000"/>
                        </a:lnSpc>
                      </a:pPr>
                      <a:r>
                        <a:rPr b="0" lang="tr-TR" sz="2000" spc="-1" strike="noStrike">
                          <a:solidFill>
                            <a:schemeClr val="dk1"/>
                          </a:solidFill>
                          <a:latin typeface="Arial"/>
                        </a:rPr>
                        <a:t>Yes </a:t>
                      </a:r>
                      <a:endParaRPr b="0" lang="en-US" sz="2000" spc="-1" strike="noStrike">
                        <a:solidFill>
                          <a:srgbClr val="000000"/>
                        </a:solidFill>
                        <a:latin typeface="Arial"/>
                      </a:endParaRPr>
                    </a:p>
                  </a:txBody>
                  <a:tcPr anchor="ctr" marL="91440" marR="91440">
                    <a:lnL w="12240">
                      <a:solidFill>
                        <a:srgbClr val="ffffff"/>
                      </a:solidFill>
                    </a:lnL>
                    <a:lnR w="12240">
                      <a:solidFill>
                        <a:srgbClr val="ffffff"/>
                      </a:solidFill>
                    </a:lnR>
                    <a:lnT w="12240">
                      <a:solidFill>
                        <a:srgbClr val="ffffff"/>
                      </a:solidFill>
                    </a:lnT>
                    <a:lnB w="12240">
                      <a:solidFill>
                        <a:srgbClr val="ffffff"/>
                      </a:solidFill>
                    </a:lnB>
                    <a:solidFill>
                      <a:srgbClr val="e6f3f4"/>
                    </a:solidFill>
                  </a:tcPr>
                </a:tc>
              </a:tr>
            </a:tbl>
          </a:graphicData>
        </a:graphic>
      </p:graphicFrame>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PlaceHolder 1"/>
          <p:cNvSpPr>
            <a:spLocks noGrp="1"/>
          </p:cNvSpPr>
          <p:nvPr>
            <p:ph type="title"/>
          </p:nvPr>
        </p:nvSpPr>
        <p:spPr>
          <a:xfrm>
            <a:off x="304920" y="158400"/>
            <a:ext cx="10972440" cy="1142640"/>
          </a:xfrm>
          <a:prstGeom prst="rect">
            <a:avLst/>
          </a:prstGeom>
          <a:noFill/>
          <a:ln w="0">
            <a:noFill/>
          </a:ln>
        </p:spPr>
        <p:txBody>
          <a:bodyPr numCol="1" spcCol="0" anchor="ctr">
            <a:noAutofit/>
          </a:bodyPr>
          <a:p>
            <a:pPr indent="0" algn="ctr">
              <a:lnSpc>
                <a:spcPct val="100000"/>
              </a:lnSpc>
              <a:buNone/>
            </a:pPr>
            <a:r>
              <a:rPr b="0" lang="en-US" sz="4400" spc="-1" strike="noStrike">
                <a:solidFill>
                  <a:srgbClr val="000000"/>
                </a:solidFill>
                <a:highlight>
                  <a:srgbClr val="ffff00"/>
                </a:highlight>
                <a:latin typeface="Arial"/>
                <a:ea typeface="ＭＳ Ｐゴシック"/>
              </a:rPr>
              <a:t>Desafio en cambio climatico</a:t>
            </a:r>
            <a:endParaRPr b="0" lang="en-US" sz="4400" spc="-1" strike="noStrike">
              <a:solidFill>
                <a:srgbClr val="000000"/>
              </a:solidFill>
              <a:latin typeface="Arial"/>
            </a:endParaRPr>
          </a:p>
        </p:txBody>
      </p:sp>
      <p:sp>
        <p:nvSpPr>
          <p:cNvPr id="143" name="PlaceHolder 2"/>
          <p:cNvSpPr>
            <a:spLocks noGrp="1"/>
          </p:cNvSpPr>
          <p:nvPr>
            <p:ph/>
          </p:nvPr>
        </p:nvSpPr>
        <p:spPr>
          <a:xfrm>
            <a:off x="304920" y="1312920"/>
            <a:ext cx="11201040" cy="4723920"/>
          </a:xfrm>
          <a:prstGeom prst="rect">
            <a:avLst/>
          </a:prstGeom>
          <a:noFill/>
          <a:ln w="0">
            <a:noFill/>
          </a:ln>
        </p:spPr>
        <p:txBody>
          <a:bodyPr numCol="1" spcCol="0" anchor="t">
            <a:noAutofit/>
          </a:bodyPr>
          <a:p>
            <a:pPr marL="343080" indent="-343080">
              <a:lnSpc>
                <a:spcPct val="100000"/>
              </a:lnSpc>
              <a:spcBef>
                <a:spcPts val="479"/>
              </a:spcBef>
              <a:buClr>
                <a:srgbClr val="000000"/>
              </a:buClr>
              <a:buFont typeface="Symbol" charset="2"/>
              <a:buChar char=""/>
            </a:pPr>
            <a:r>
              <a:rPr b="0" lang="es-ES" sz="2400" spc="-1" strike="noStrike">
                <a:solidFill>
                  <a:srgbClr val="000000"/>
                </a:solidFill>
                <a:latin typeface="Arial"/>
                <a:ea typeface="ＭＳ Ｐゴシック"/>
              </a:rPr>
              <a:t>El cambio climático se caracteriza por un </a:t>
            </a:r>
            <a:r>
              <a:rPr b="0" lang="es-ES" sz="2400" spc="-1" strike="noStrike">
                <a:solidFill>
                  <a:srgbClr val="000000"/>
                </a:solidFill>
                <a:highlight>
                  <a:srgbClr val="ffff00"/>
                </a:highlight>
                <a:latin typeface="Arial"/>
                <a:ea typeface="ＭＳ Ｐゴシック"/>
              </a:rPr>
              <a:t>aumento de 1.09 ºC </a:t>
            </a:r>
            <a:r>
              <a:rPr b="0" lang="es-ES" sz="2400" spc="-1" strike="noStrike">
                <a:solidFill>
                  <a:srgbClr val="000000"/>
                </a:solidFill>
                <a:latin typeface="Arial"/>
                <a:ea typeface="ＭＳ Ｐゴシック"/>
              </a:rPr>
              <a:t>en la temperatura superficial global entre la década 2011-2020 y el período preindustrial 1850-1900, gran variabilidad espacial a escala global.</a:t>
            </a:r>
            <a:endParaRPr b="0" lang="en-US" sz="2400" spc="-1" strike="noStrike">
              <a:solidFill>
                <a:srgbClr val="000000"/>
              </a:solidFill>
              <a:latin typeface="Arial"/>
            </a:endParaRPr>
          </a:p>
          <a:p>
            <a:pPr marL="343080" indent="-343080">
              <a:lnSpc>
                <a:spcPct val="100000"/>
              </a:lnSpc>
              <a:spcBef>
                <a:spcPts val="479"/>
              </a:spcBef>
              <a:buClr>
                <a:srgbClr val="000000"/>
              </a:buClr>
              <a:buFont typeface="Symbol" charset="2"/>
              <a:buChar char=""/>
            </a:pPr>
            <a:r>
              <a:rPr b="0" lang="es-ES" sz="2400" spc="-1" strike="noStrike">
                <a:solidFill>
                  <a:srgbClr val="000000"/>
                </a:solidFill>
                <a:latin typeface="Arial"/>
                <a:ea typeface="ＭＳ Ｐゴシック"/>
              </a:rPr>
              <a:t>Las </a:t>
            </a:r>
            <a:r>
              <a:rPr b="0" lang="es-ES" sz="2400" spc="-1" strike="noStrike">
                <a:solidFill>
                  <a:srgbClr val="000000"/>
                </a:solidFill>
                <a:highlight>
                  <a:srgbClr val="ffff00"/>
                </a:highlight>
                <a:latin typeface="Arial"/>
                <a:ea typeface="ＭＳ Ｐゴシック"/>
              </a:rPr>
              <a:t>emisiones de gases de efecto invernadero han aumentado </a:t>
            </a:r>
            <a:r>
              <a:rPr b="0" lang="es-ES" sz="2400" spc="-1" strike="noStrike">
                <a:solidFill>
                  <a:srgbClr val="000000"/>
                </a:solidFill>
                <a:latin typeface="Arial"/>
                <a:ea typeface="ＭＳ Ｐゴシック"/>
              </a:rPr>
              <a:t>significativamente durante este período debido a las actividades económicas y humanas.</a:t>
            </a:r>
            <a:r>
              <a:rPr b="0" lang="en-US" sz="2400" spc="-1" strike="noStrike">
                <a:solidFill>
                  <a:srgbClr val="211d1e"/>
                </a:solidFill>
                <a:latin typeface="Times New Roman"/>
                <a:ea typeface="ＭＳ Ｐゴシック"/>
              </a:rPr>
              <a:t> </a:t>
            </a:r>
            <a:r>
              <a:rPr b="0" i="1" lang="en-US" sz="2400" spc="-1" strike="noStrike">
                <a:solidFill>
                  <a:srgbClr val="211d1e"/>
                </a:solidFill>
                <a:latin typeface="Arial"/>
                <a:ea typeface="ＭＳ Ｐゴシック"/>
              </a:rPr>
              <a:t>(IPCC2021)</a:t>
            </a:r>
            <a:endParaRPr b="0" lang="en-US" sz="2400" spc="-1" strike="noStrike">
              <a:solidFill>
                <a:srgbClr val="000000"/>
              </a:solidFill>
              <a:latin typeface="Arial"/>
            </a:endParaRPr>
          </a:p>
          <a:p>
            <a:pPr marL="343080" indent="-343080">
              <a:lnSpc>
                <a:spcPct val="100000"/>
              </a:lnSpc>
              <a:spcBef>
                <a:spcPts val="479"/>
              </a:spcBef>
              <a:buClr>
                <a:srgbClr val="000000"/>
              </a:buClr>
              <a:buFont typeface="Symbol" charset="2"/>
              <a:buChar char=""/>
            </a:pPr>
            <a:r>
              <a:rPr b="0" lang="es-ES" sz="2400" spc="-1" strike="noStrike">
                <a:solidFill>
                  <a:srgbClr val="000000"/>
                </a:solidFill>
                <a:latin typeface="Arial"/>
                <a:ea typeface="ＭＳ Ｐゴシック"/>
              </a:rPr>
              <a:t>Se han observado </a:t>
            </a:r>
            <a:r>
              <a:rPr b="0" lang="es-ES" sz="2400" spc="-1" strike="noStrike">
                <a:solidFill>
                  <a:srgbClr val="000000"/>
                </a:solidFill>
                <a:highlight>
                  <a:srgbClr val="ffff00"/>
                </a:highlight>
                <a:latin typeface="Arial"/>
                <a:ea typeface="ＭＳ Ｐゴシック"/>
              </a:rPr>
              <a:t>cambios en los eventos extremos</a:t>
            </a:r>
            <a:r>
              <a:rPr b="0" lang="es-ES" sz="2400" spc="-1" strike="noStrike">
                <a:solidFill>
                  <a:srgbClr val="000000"/>
                </a:solidFill>
                <a:latin typeface="Arial"/>
                <a:ea typeface="ＭＳ Ｐゴシック"/>
              </a:rPr>
              <a:t> desde 1950, un aumento en la frecuencia de las olas de calor en gran parte de Europa.</a:t>
            </a:r>
            <a:r>
              <a:rPr b="0" i="1" lang="en-US" sz="2400" spc="-1" strike="noStrike">
                <a:solidFill>
                  <a:srgbClr val="211d1e"/>
                </a:solidFill>
                <a:latin typeface="Arial"/>
                <a:ea typeface="ＭＳ Ｐゴシック"/>
              </a:rPr>
              <a:t>(IPCC 2021)</a:t>
            </a:r>
            <a:endParaRPr b="0" lang="en-US" sz="2400" spc="-1" strike="noStrike">
              <a:solidFill>
                <a:srgbClr val="000000"/>
              </a:solidFill>
              <a:latin typeface="Arial"/>
            </a:endParaRPr>
          </a:p>
          <a:p>
            <a:pPr marL="343080" indent="-343080">
              <a:lnSpc>
                <a:spcPct val="100000"/>
              </a:lnSpc>
              <a:spcBef>
                <a:spcPts val="479"/>
              </a:spcBef>
              <a:buClr>
                <a:srgbClr val="000000"/>
              </a:buClr>
              <a:buFont typeface="Symbol" charset="2"/>
              <a:buChar char=""/>
            </a:pPr>
            <a:r>
              <a:rPr b="0" lang="es-ES" sz="2400" spc="-1" strike="noStrike">
                <a:solidFill>
                  <a:srgbClr val="000000"/>
                </a:solidFill>
                <a:latin typeface="Arial"/>
                <a:ea typeface="ＭＳ Ｐゴシック"/>
              </a:rPr>
              <a:t>El calentamiento global ya ha afectado la fisiología de la vid, </a:t>
            </a:r>
            <a:r>
              <a:rPr b="0" lang="es-ES" sz="2400" spc="-1" strike="noStrike">
                <a:solidFill>
                  <a:srgbClr val="000000"/>
                </a:solidFill>
                <a:highlight>
                  <a:srgbClr val="ffff00"/>
                </a:highlight>
                <a:latin typeface="Arial"/>
                <a:ea typeface="ＭＳ Ｐゴシック"/>
              </a:rPr>
              <a:t>etapas fenológicas o fechas de cosecha más tempranas </a:t>
            </a:r>
            <a:r>
              <a:rPr b="0" lang="es-ES" sz="2400" spc="-1" strike="noStrike">
                <a:solidFill>
                  <a:srgbClr val="000000"/>
                </a:solidFill>
                <a:latin typeface="Arial"/>
                <a:ea typeface="ＭＳ Ｐゴシック"/>
              </a:rPr>
              <a:t>en muchas regiones vitivinícolas </a:t>
            </a:r>
            <a:r>
              <a:rPr b="0" i="1" lang="en-US" sz="2400" spc="-1" strike="noStrike">
                <a:solidFill>
                  <a:srgbClr val="211d1e"/>
                </a:solidFill>
                <a:latin typeface="Arial"/>
                <a:ea typeface="ＭＳ Ｐゴシック"/>
              </a:rPr>
              <a:t>(Jones et al 2005)</a:t>
            </a:r>
            <a:endParaRPr b="0" lang="en-US" sz="2400" spc="-1" strike="noStrike">
              <a:solidFill>
                <a:srgbClr val="000000"/>
              </a:solidFill>
              <a:latin typeface="Arial"/>
            </a:endParaRPr>
          </a:p>
          <a:p>
            <a:pPr marL="343080" indent="-343080">
              <a:lnSpc>
                <a:spcPct val="100000"/>
              </a:lnSpc>
              <a:spcBef>
                <a:spcPts val="479"/>
              </a:spcBef>
              <a:buClr>
                <a:srgbClr val="000000"/>
              </a:buClr>
              <a:buFont typeface="Symbol" charset="2"/>
              <a:buChar char=""/>
            </a:pPr>
            <a:r>
              <a:rPr b="0" lang="es-ES" sz="2400" spc="-1" strike="noStrike">
                <a:solidFill>
                  <a:srgbClr val="000000"/>
                </a:solidFill>
                <a:highlight>
                  <a:srgbClr val="ffff00"/>
                </a:highlight>
                <a:latin typeface="Arial"/>
                <a:ea typeface="ＭＳ Ｐゴシック"/>
              </a:rPr>
              <a:t>Modificacion en la composición de la uva</a:t>
            </a:r>
            <a:r>
              <a:rPr b="0" lang="es-ES" sz="2400" spc="-1" strike="noStrike">
                <a:solidFill>
                  <a:srgbClr val="000000"/>
                </a:solidFill>
                <a:latin typeface="Arial"/>
                <a:ea typeface="ＭＳ Ｐゴシック"/>
              </a:rPr>
              <a:t>, con mayores niveles de azúcar y menores concentraciones de antocianinas y ácidos orgánicos en la uva </a:t>
            </a:r>
            <a:r>
              <a:rPr b="0" i="1" lang="es-ES" sz="2400" spc="-1" strike="noStrike">
                <a:solidFill>
                  <a:srgbClr val="000000"/>
                </a:solidFill>
                <a:latin typeface="Arial"/>
                <a:ea typeface="ＭＳ Ｐゴシック"/>
              </a:rPr>
              <a:t>(</a:t>
            </a:r>
            <a:r>
              <a:rPr b="0" i="1" lang="en-US" sz="2400" spc="-1" strike="noStrike">
                <a:solidFill>
                  <a:srgbClr val="211d1e"/>
                </a:solidFill>
                <a:latin typeface="Arial"/>
                <a:ea typeface="ＭＳ Ｐゴシック"/>
              </a:rPr>
              <a:t>Wu et al., 2019)</a:t>
            </a:r>
            <a:endParaRPr b="0" lang="en-US"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PlaceHolder 1"/>
          <p:cNvSpPr>
            <a:spLocks noGrp="1"/>
          </p:cNvSpPr>
          <p:nvPr>
            <p:ph type="title"/>
          </p:nvPr>
        </p:nvSpPr>
        <p:spPr>
          <a:xfrm>
            <a:off x="380880" y="274680"/>
            <a:ext cx="10972440" cy="1142640"/>
          </a:xfrm>
          <a:prstGeom prst="rect">
            <a:avLst/>
          </a:prstGeom>
          <a:noFill/>
          <a:ln w="0">
            <a:noFill/>
          </a:ln>
        </p:spPr>
        <p:txBody>
          <a:bodyPr numCol="1" spcCol="0" anchor="ctr">
            <a:noAutofit/>
          </a:bodyPr>
          <a:p>
            <a:pPr indent="0" algn="ctr">
              <a:lnSpc>
                <a:spcPct val="100000"/>
              </a:lnSpc>
              <a:buNone/>
            </a:pPr>
            <a:r>
              <a:rPr b="0" lang="en-US" sz="4400" spc="-1" strike="noStrike">
                <a:solidFill>
                  <a:srgbClr val="000000"/>
                </a:solidFill>
                <a:highlight>
                  <a:srgbClr val="ffff00"/>
                </a:highlight>
                <a:latin typeface="Arial"/>
                <a:ea typeface="ＭＳ Ｐゴシック"/>
              </a:rPr>
              <a:t>Desafio en cambio climatico</a:t>
            </a:r>
            <a:endParaRPr b="0" lang="en-US" sz="4400" spc="-1" strike="noStrike">
              <a:solidFill>
                <a:srgbClr val="000000"/>
              </a:solidFill>
              <a:latin typeface="Arial"/>
            </a:endParaRPr>
          </a:p>
        </p:txBody>
      </p:sp>
      <p:sp>
        <p:nvSpPr>
          <p:cNvPr id="145" name="PlaceHolder 2"/>
          <p:cNvSpPr>
            <a:spLocks noGrp="1"/>
          </p:cNvSpPr>
          <p:nvPr>
            <p:ph/>
          </p:nvPr>
        </p:nvSpPr>
        <p:spPr>
          <a:xfrm>
            <a:off x="609480" y="1600200"/>
            <a:ext cx="10972440" cy="4982760"/>
          </a:xfrm>
          <a:prstGeom prst="rect">
            <a:avLst/>
          </a:prstGeom>
          <a:noFill/>
          <a:ln w="0">
            <a:noFill/>
          </a:ln>
        </p:spPr>
        <p:txBody>
          <a:bodyPr numCol="1" spcCol="0" anchor="t">
            <a:normAutofit fontScale="81000"/>
          </a:bodyPr>
          <a:p>
            <a:pPr marL="326880" indent="-326880">
              <a:lnSpc>
                <a:spcPct val="100000"/>
              </a:lnSpc>
              <a:spcBef>
                <a:spcPts val="641"/>
              </a:spcBef>
              <a:buClr>
                <a:srgbClr val="000000"/>
              </a:buClr>
              <a:buFont typeface="Symbol" charset="2"/>
              <a:buChar char=""/>
            </a:pPr>
            <a:r>
              <a:rPr b="0" lang="es-ES" sz="3200" spc="-1" strike="noStrike">
                <a:solidFill>
                  <a:srgbClr val="000000"/>
                </a:solidFill>
                <a:highlight>
                  <a:srgbClr val="ffff00"/>
                </a:highlight>
                <a:latin typeface="Arial"/>
                <a:ea typeface="ＭＳ Ｐゴシック"/>
              </a:rPr>
              <a:t>Temperaturas más altas y una disminución de los precursores del aroma de la familia de los tioles en las uvas </a:t>
            </a:r>
            <a:r>
              <a:rPr b="0" i="1" lang="en-US" sz="2600" spc="-1" strike="noStrike">
                <a:solidFill>
                  <a:srgbClr val="211d1e"/>
                </a:solidFill>
                <a:latin typeface="Arial"/>
                <a:ea typeface="ＭＳ Ｐゴシック"/>
              </a:rPr>
              <a:t>(Wu et al., 2019)</a:t>
            </a:r>
            <a:endParaRPr b="0" lang="en-US" sz="2600" spc="-1" strike="noStrike">
              <a:solidFill>
                <a:srgbClr val="000000"/>
              </a:solidFill>
              <a:latin typeface="Arial"/>
            </a:endParaRPr>
          </a:p>
          <a:p>
            <a:pPr marL="326880" indent="-326880">
              <a:lnSpc>
                <a:spcPct val="100000"/>
              </a:lnSpc>
              <a:spcBef>
                <a:spcPts val="641"/>
              </a:spcBef>
              <a:buClr>
                <a:srgbClr val="000000"/>
              </a:buClr>
              <a:buFont typeface="Symbol" charset="2"/>
              <a:buChar char=""/>
            </a:pPr>
            <a:r>
              <a:rPr b="0" lang="es-ES" sz="3200" spc="-1" strike="noStrike">
                <a:solidFill>
                  <a:srgbClr val="000000"/>
                </a:solidFill>
                <a:latin typeface="Arial"/>
                <a:ea typeface="ＭＳ Ｐゴシック"/>
              </a:rPr>
              <a:t>Adaptar mejor el material vegetal a la variabilidad climática local o reubicar los viñedos en una latitud más alta o una mayor elevación </a:t>
            </a:r>
            <a:r>
              <a:rPr b="0" i="1" lang="en-US" sz="2600" spc="-1" strike="noStrike">
                <a:solidFill>
                  <a:srgbClr val="211d1e"/>
                </a:solidFill>
                <a:latin typeface="Arial"/>
                <a:ea typeface="ＭＳ Ｐゴシック"/>
              </a:rPr>
              <a:t>(Jones and Alves, 2012; Bonnefoy et al., 2013; Hannah et al., 2013). </a:t>
            </a:r>
            <a:endParaRPr b="0" lang="en-US" sz="2600" spc="-1" strike="noStrike">
              <a:solidFill>
                <a:srgbClr val="000000"/>
              </a:solidFill>
              <a:latin typeface="Arial"/>
            </a:endParaRPr>
          </a:p>
          <a:p>
            <a:pPr marL="326880" indent="-326880">
              <a:lnSpc>
                <a:spcPct val="100000"/>
              </a:lnSpc>
              <a:spcBef>
                <a:spcPts val="641"/>
              </a:spcBef>
              <a:buClr>
                <a:srgbClr val="000000"/>
              </a:buClr>
              <a:buFont typeface="Symbol" charset="2"/>
              <a:buChar char=""/>
            </a:pPr>
            <a:r>
              <a:rPr b="0" lang="es-ES" sz="3200" spc="-1" strike="noStrike">
                <a:solidFill>
                  <a:srgbClr val="000000"/>
                </a:solidFill>
                <a:latin typeface="Arial"/>
                <a:ea typeface="ＭＳ Ｐゴシック"/>
              </a:rPr>
              <a:t>Cambiar la densidad de plantación o la relación entre el área foliar y el peso de la fruta, o promover la poda tardía para retrasar la brotación </a:t>
            </a:r>
            <a:r>
              <a:rPr b="0" i="1" lang="en-US" sz="2600" spc="-1" strike="noStrike">
                <a:solidFill>
                  <a:srgbClr val="211d1e"/>
                </a:solidFill>
                <a:latin typeface="Arial"/>
                <a:ea typeface="ＭＳ Ｐゴシック"/>
              </a:rPr>
              <a:t>(van Leeuwen et al., 2019; Gutiérrez-Gamboa et al., 2021; Naulleau et al., 2021). </a:t>
            </a:r>
            <a:endParaRPr b="0" lang="en-US" sz="2600" spc="-1" strike="noStrike">
              <a:solidFill>
                <a:srgbClr val="000000"/>
              </a:solidFill>
              <a:latin typeface="Arial"/>
            </a:endParaRPr>
          </a:p>
          <a:p>
            <a:pPr marL="326880" indent="-326880">
              <a:lnSpc>
                <a:spcPct val="100000"/>
              </a:lnSpc>
              <a:spcBef>
                <a:spcPts val="641"/>
              </a:spcBef>
              <a:buClr>
                <a:srgbClr val="000000"/>
              </a:buClr>
              <a:buFont typeface="Symbol" charset="2"/>
              <a:buChar char=""/>
            </a:pPr>
            <a:r>
              <a:rPr b="0" lang="es-ES" sz="3200" spc="-1" strike="noStrike">
                <a:solidFill>
                  <a:srgbClr val="000000"/>
                </a:solidFill>
                <a:latin typeface="Arial"/>
                <a:ea typeface="ＭＳ Ｐゴシック"/>
              </a:rPr>
              <a:t>Usar </a:t>
            </a:r>
            <a:r>
              <a:rPr b="0" lang="es-ES" sz="3200" spc="-1" strike="noStrike">
                <a:solidFill>
                  <a:srgbClr val="000000"/>
                </a:solidFill>
                <a:highlight>
                  <a:srgbClr val="ffff00"/>
                </a:highlight>
                <a:latin typeface="Arial"/>
                <a:ea typeface="ＭＳ Ｐゴシック"/>
              </a:rPr>
              <a:t>diferentes portainjertos </a:t>
            </a:r>
            <a:r>
              <a:rPr b="0" lang="es-ES" sz="3200" spc="-1" strike="noStrike">
                <a:solidFill>
                  <a:srgbClr val="000000"/>
                </a:solidFill>
                <a:latin typeface="Arial"/>
                <a:ea typeface="ＭＳ Ｐゴシック"/>
              </a:rPr>
              <a:t>para recursos hídricos escasos (sequía) y </a:t>
            </a:r>
            <a:r>
              <a:rPr b="0" lang="es-ES" sz="3200" spc="-1" strike="noStrike">
                <a:solidFill>
                  <a:srgbClr val="000000"/>
                </a:solidFill>
                <a:highlight>
                  <a:srgbClr val="ffff00"/>
                </a:highlight>
                <a:latin typeface="Arial"/>
                <a:ea typeface="ＭＳ Ｐゴシック"/>
              </a:rPr>
              <a:t>variedades</a:t>
            </a:r>
            <a:r>
              <a:rPr b="0" lang="es-ES" sz="3200" spc="-1" strike="noStrike">
                <a:solidFill>
                  <a:srgbClr val="000000"/>
                </a:solidFill>
                <a:latin typeface="Arial"/>
                <a:ea typeface="ＭＳ Ｐゴシック"/>
              </a:rPr>
              <a:t> para diferentes condiciones climáticas que mantengan la </a:t>
            </a:r>
            <a:r>
              <a:rPr b="0" lang="es-ES" sz="3200" spc="-1" strike="noStrike">
                <a:solidFill>
                  <a:srgbClr val="000000"/>
                </a:solidFill>
                <a:highlight>
                  <a:srgbClr val="ffff00"/>
                </a:highlight>
                <a:latin typeface="Arial"/>
                <a:ea typeface="ＭＳ Ｐゴシック"/>
              </a:rPr>
              <a:t>tipicidad</a:t>
            </a:r>
            <a:r>
              <a:rPr b="0" lang="es-ES" sz="3200" spc="-1" strike="noStrike">
                <a:solidFill>
                  <a:srgbClr val="000000"/>
                </a:solidFill>
                <a:latin typeface="Arial"/>
                <a:ea typeface="ＭＳ Ｐゴシック"/>
              </a:rPr>
              <a:t>. </a:t>
            </a:r>
            <a:r>
              <a:rPr b="0" lang="es-ES" sz="3200" spc="-1" strike="noStrike">
                <a:solidFill>
                  <a:srgbClr val="000000"/>
                </a:solidFill>
                <a:highlight>
                  <a:srgbClr val="ffff00"/>
                </a:highlight>
                <a:latin typeface="Arial"/>
                <a:ea typeface="ＭＳ Ｐゴシック"/>
              </a:rPr>
              <a:t>Clones de maduración tardía</a:t>
            </a:r>
            <a:r>
              <a:rPr b="0" lang="es-ES" sz="3200" spc="-1" strike="noStrike">
                <a:solidFill>
                  <a:srgbClr val="000000"/>
                </a:solidFill>
                <a:latin typeface="Arial"/>
                <a:ea typeface="ＭＳ Ｐゴシック"/>
              </a:rPr>
              <a:t>, o portainjertos que inducen un ciclo más largo </a:t>
            </a:r>
            <a:r>
              <a:rPr b="0" i="1" lang="es-ES" sz="2600" spc="-1" strike="noStrike">
                <a:solidFill>
                  <a:srgbClr val="000000"/>
                </a:solidFill>
                <a:latin typeface="Arial"/>
                <a:ea typeface="ＭＳ Ｐゴシック"/>
              </a:rPr>
              <a:t>(Terroir conference, Bordeaux, FR, 2022)</a:t>
            </a:r>
            <a:r>
              <a:rPr b="0" i="1" lang="en-US" sz="2600" spc="-1" strike="noStrike">
                <a:solidFill>
                  <a:srgbClr val="211d1e"/>
                </a:solidFill>
                <a:latin typeface="Arial"/>
                <a:ea typeface="ＭＳ Ｐゴシック"/>
              </a:rPr>
              <a:t> (Duchêne, 2016)</a:t>
            </a:r>
            <a:endParaRPr b="0" lang="en-US" sz="2600" spc="-1" strike="noStrike">
              <a:solidFill>
                <a:srgbClr val="000000"/>
              </a:solidFill>
              <a:latin typeface="Arial"/>
            </a:endParaRPr>
          </a:p>
          <a:p>
            <a:pPr indent="0">
              <a:lnSpc>
                <a:spcPct val="100000"/>
              </a:lnSpc>
              <a:spcBef>
                <a:spcPts val="519"/>
              </a:spcBef>
              <a:buNone/>
            </a:pPr>
            <a:endParaRPr b="0" lang="en-US" sz="2600" spc="-1" strike="noStrike">
              <a:solidFill>
                <a:srgbClr val="000000"/>
              </a:solidFill>
              <a:latin typeface="Arial"/>
            </a:endParaRPr>
          </a:p>
          <a:p>
            <a:pPr indent="0">
              <a:lnSpc>
                <a:spcPct val="100000"/>
              </a:lnSpc>
              <a:spcBef>
                <a:spcPts val="519"/>
              </a:spcBef>
              <a:buNone/>
              <a:tabLst>
                <a:tab algn="l" pos="0"/>
              </a:tabLst>
            </a:pP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6" name="PlaceHolder 1"/>
          <p:cNvSpPr>
            <a:spLocks noGrp="1"/>
          </p:cNvSpPr>
          <p:nvPr>
            <p:ph type="title"/>
          </p:nvPr>
        </p:nvSpPr>
        <p:spPr>
          <a:xfrm>
            <a:off x="635040" y="640800"/>
            <a:ext cx="3418200" cy="5582880"/>
          </a:xfrm>
          <a:prstGeom prst="rect">
            <a:avLst/>
          </a:prstGeom>
          <a:noFill/>
          <a:ln w="0">
            <a:noFill/>
          </a:ln>
        </p:spPr>
        <p:txBody>
          <a:bodyPr numCol="1" spcCol="0" anchor="ctr">
            <a:normAutofit/>
          </a:bodyPr>
          <a:p>
            <a:pPr indent="0" algn="ctr">
              <a:lnSpc>
                <a:spcPct val="100000"/>
              </a:lnSpc>
              <a:buNone/>
            </a:pPr>
            <a:r>
              <a:rPr b="0" lang="en-US" sz="5400" spc="-1" strike="noStrike">
                <a:solidFill>
                  <a:srgbClr val="000000"/>
                </a:solidFill>
                <a:latin typeface="Arial"/>
                <a:ea typeface="ＭＳ Ｐゴシック"/>
              </a:rPr>
              <a:t>Desafio en cambio climatico</a:t>
            </a:r>
            <a:endParaRPr b="0" lang="en-US" sz="5400" spc="-1" strike="noStrike">
              <a:solidFill>
                <a:srgbClr val="000000"/>
              </a:solidFill>
              <a:latin typeface="Arial"/>
            </a:endParaRPr>
          </a:p>
        </p:txBody>
      </p:sp>
      <p:graphicFrame>
        <p:nvGraphicFramePr>
          <p:cNvPr id="1" name="Diagram1"/>
          <p:cNvGraphicFramePr/>
          <p:nvPr>
            <p:extLst>
              <p:ext uri="{D42A27DB-BD31-4B8C-83A1-F6EECF244321}">
                <p14:modId xmlns:p14="http://schemas.microsoft.com/office/powerpoint/2010/main" val="1477943832"/>
              </p:ext>
            </p:extLst>
          </p:nvPr>
        </p:nvGraphicFramePr>
        <p:xfrm>
          <a:off x="4656600" y="1321920"/>
          <a:ext cx="6900120" cy="553572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PlaceHolder 1"/>
          <p:cNvSpPr>
            <a:spLocks noGrp="1"/>
          </p:cNvSpPr>
          <p:nvPr>
            <p:ph type="title"/>
          </p:nvPr>
        </p:nvSpPr>
        <p:spPr>
          <a:xfrm>
            <a:off x="533520" y="862920"/>
            <a:ext cx="10515240" cy="1325160"/>
          </a:xfrm>
          <a:prstGeom prst="rect">
            <a:avLst/>
          </a:prstGeom>
          <a:noFill/>
          <a:ln w="0">
            <a:noFill/>
          </a:ln>
        </p:spPr>
        <p:txBody>
          <a:bodyPr numCol="1" spcCol="0" anchor="ctr">
            <a:noAutofit/>
          </a:bodyPr>
          <a:p>
            <a:pPr indent="0" algn="ctr">
              <a:lnSpc>
                <a:spcPct val="100000"/>
              </a:lnSpc>
              <a:buNone/>
            </a:pPr>
            <a:r>
              <a:rPr b="0" lang="es-ES" sz="4400" spc="-1" strike="noStrike">
                <a:solidFill>
                  <a:srgbClr val="000000"/>
                </a:solidFill>
                <a:latin typeface="Arial"/>
                <a:ea typeface="ＭＳ Ｐゴシック"/>
              </a:rPr>
              <a:t>Desafío en sustentabilidad</a:t>
            </a:r>
            <a:endParaRPr b="0" lang="en-US" sz="4400" spc="-1" strike="noStrike">
              <a:solidFill>
                <a:srgbClr val="000000"/>
              </a:solidFill>
              <a:latin typeface="Arial"/>
            </a:endParaRPr>
          </a:p>
        </p:txBody>
      </p:sp>
      <p:sp>
        <p:nvSpPr>
          <p:cNvPr id="148" name="PlaceHolder 2"/>
          <p:cNvSpPr>
            <a:spLocks noGrp="1"/>
          </p:cNvSpPr>
          <p:nvPr>
            <p:ph/>
          </p:nvPr>
        </p:nvSpPr>
        <p:spPr>
          <a:xfrm>
            <a:off x="714600" y="1848600"/>
            <a:ext cx="10515240" cy="4350960"/>
          </a:xfrm>
          <a:prstGeom prst="rect">
            <a:avLst/>
          </a:prstGeom>
          <a:noFill/>
          <a:ln w="0">
            <a:noFill/>
          </a:ln>
        </p:spPr>
        <p:txBody>
          <a:bodyPr numCol="1" spcCol="0" anchor="t">
            <a:noAutofit/>
          </a:bodyPr>
          <a:p>
            <a:pPr marL="343080" indent="-343080">
              <a:lnSpc>
                <a:spcPct val="100000"/>
              </a:lnSpc>
              <a:spcBef>
                <a:spcPts val="479"/>
              </a:spcBef>
              <a:buClr>
                <a:srgbClr val="000000"/>
              </a:buClr>
              <a:buFont typeface="Symbol" charset="2"/>
              <a:buChar char=""/>
            </a:pPr>
            <a:r>
              <a:rPr b="0" lang="es-ES" sz="2400" spc="-1" strike="noStrike">
                <a:solidFill>
                  <a:srgbClr val="000000"/>
                </a:solidFill>
                <a:latin typeface="Arial"/>
                <a:ea typeface="ＭＳ Ｐゴシック"/>
              </a:rPr>
              <a:t>Aunque la agricultura orgánica promueve la biodiversidad y, en general, es más respetuosa con el medio ambiente, los esfuerzos futuros deben centrarse en </a:t>
            </a:r>
            <a:r>
              <a:rPr b="0" lang="es-ES" sz="2400" spc="-1" strike="noStrike">
                <a:solidFill>
                  <a:srgbClr val="000000"/>
                </a:solidFill>
                <a:highlight>
                  <a:srgbClr val="ffff00"/>
                </a:highlight>
                <a:latin typeface="Arial"/>
                <a:ea typeface="ＭＳ Ｐゴシック"/>
              </a:rPr>
              <a:t>reducir la variabilidad de su rendimiento</a:t>
            </a:r>
            <a:r>
              <a:rPr b="0" lang="es-ES" sz="2400" spc="-1" strike="noStrike">
                <a:solidFill>
                  <a:srgbClr val="000000"/>
                </a:solidFill>
                <a:latin typeface="Arial"/>
                <a:ea typeface="ＭＳ Ｐゴシック"/>
              </a:rPr>
              <a:t>. Nature (2018)</a:t>
            </a:r>
            <a:endParaRPr b="0" lang="en-US" sz="2400" spc="-1" strike="noStrike">
              <a:solidFill>
                <a:srgbClr val="000000"/>
              </a:solidFill>
              <a:latin typeface="Arial"/>
            </a:endParaRPr>
          </a:p>
          <a:p>
            <a:pPr marL="343080" indent="-343080">
              <a:lnSpc>
                <a:spcPct val="100000"/>
              </a:lnSpc>
              <a:spcBef>
                <a:spcPts val="641"/>
              </a:spcBef>
              <a:buClr>
                <a:srgbClr val="000000"/>
              </a:buClr>
              <a:buFont typeface="Symbol" charset="2"/>
              <a:buChar char=""/>
            </a:pPr>
            <a:r>
              <a:rPr b="0" lang="en-US" sz="3200" spc="-1" strike="noStrike">
                <a:solidFill>
                  <a:srgbClr val="000000"/>
                </a:solidFill>
                <a:latin typeface="Arial"/>
                <a:ea typeface="ＭＳ Ｐゴシック"/>
              </a:rPr>
              <a:t>“</a:t>
            </a:r>
            <a:r>
              <a:rPr b="0" lang="es-ES" sz="2400" spc="-1" strike="noStrike">
                <a:solidFill>
                  <a:srgbClr val="000000"/>
                </a:solidFill>
                <a:latin typeface="Arial"/>
                <a:ea typeface="ＭＳ Ｐゴシック"/>
              </a:rPr>
              <a:t>Una revisión sistemática de más de 100 estudios que comparan la agricultura orgánica y la convencional encuentra que </a:t>
            </a:r>
            <a:r>
              <a:rPr b="0" lang="es-ES" sz="2400" spc="-1" strike="noStrike">
                <a:solidFill>
                  <a:srgbClr val="000000"/>
                </a:solidFill>
                <a:highlight>
                  <a:srgbClr val="ffff00"/>
                </a:highlight>
                <a:latin typeface="Arial"/>
                <a:ea typeface="ＭＳ Ｐゴシック"/>
              </a:rPr>
              <a:t>los rendimientos de los cultivos de la agricultura orgánica son más altos de lo que se pensaba anteriormente</a:t>
            </a:r>
            <a:r>
              <a:rPr b="0" lang="es-ES" sz="2400" spc="-1" strike="noStrike">
                <a:solidFill>
                  <a:srgbClr val="000000"/>
                </a:solidFill>
                <a:latin typeface="Arial"/>
                <a:ea typeface="ＭＳ Ｐゴシック"/>
              </a:rPr>
              <a:t>.</a:t>
            </a:r>
            <a:r>
              <a:rPr b="0" lang="en-US" sz="2400" spc="-1" strike="noStrike">
                <a:solidFill>
                  <a:srgbClr val="333333"/>
                </a:solidFill>
                <a:latin typeface="freight-sans-pro"/>
                <a:ea typeface="ＭＳ Ｐゴシック"/>
              </a:rPr>
              <a:t>” UC Berkeley (2021)</a:t>
            </a:r>
            <a:endParaRPr b="0" lang="en-US" sz="2400" spc="-1" strike="noStrike">
              <a:solidFill>
                <a:srgbClr val="000000"/>
              </a:solidFill>
              <a:latin typeface="Arial"/>
            </a:endParaRPr>
          </a:p>
          <a:p>
            <a:pPr indent="0">
              <a:lnSpc>
                <a:spcPct val="100000"/>
              </a:lnSpc>
              <a:spcBef>
                <a:spcPts val="641"/>
              </a:spcBef>
              <a:buNone/>
            </a:pPr>
            <a:endParaRPr b="0" lang="en-US" sz="3200" spc="-1" strike="noStrike">
              <a:solidFill>
                <a:srgbClr val="000000"/>
              </a:solidFill>
              <a:latin typeface="Arial"/>
            </a:endParaRPr>
          </a:p>
        </p:txBody>
      </p:sp>
      <p:sp>
        <p:nvSpPr>
          <p:cNvPr id="149" name="TextBox 9"/>
          <p:cNvSpPr/>
          <p:nvPr/>
        </p:nvSpPr>
        <p:spPr>
          <a:xfrm>
            <a:off x="1109520" y="5877000"/>
            <a:ext cx="9725400" cy="91260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0" lang="en-US" sz="1800" spc="-1" strike="noStrike">
                <a:solidFill>
                  <a:srgbClr val="222222"/>
                </a:solidFill>
                <a:latin typeface="-apple-system"/>
                <a:ea typeface="ＭＳ Ｐゴシック"/>
              </a:rPr>
              <a:t>Knapp, S., van der Heijden, M.G.A. A global meta-analysis of yield stability in organic and conservation agriculture. </a:t>
            </a:r>
            <a:r>
              <a:rPr b="0" i="1" lang="en-US" sz="1800" spc="-1" strike="noStrike">
                <a:solidFill>
                  <a:srgbClr val="222222"/>
                </a:solidFill>
                <a:latin typeface="-apple-system"/>
                <a:ea typeface="ＭＳ Ｐゴシック"/>
              </a:rPr>
              <a:t>Nat Commun</a:t>
            </a:r>
            <a:r>
              <a:rPr b="0" lang="en-US" sz="1800" spc="-1" strike="noStrike">
                <a:solidFill>
                  <a:srgbClr val="222222"/>
                </a:solidFill>
                <a:latin typeface="-apple-system"/>
                <a:ea typeface="ＭＳ Ｐゴシック"/>
              </a:rPr>
              <a:t> </a:t>
            </a:r>
            <a:r>
              <a:rPr b="1" lang="en-US" sz="1800" spc="-1" strike="noStrike">
                <a:solidFill>
                  <a:srgbClr val="222222"/>
                </a:solidFill>
                <a:latin typeface="-apple-system"/>
                <a:ea typeface="ＭＳ Ｐゴシック"/>
              </a:rPr>
              <a:t>9</a:t>
            </a:r>
            <a:r>
              <a:rPr b="0" lang="en-US" sz="1800" spc="-1" strike="noStrike">
                <a:solidFill>
                  <a:srgbClr val="222222"/>
                </a:solidFill>
                <a:latin typeface="-apple-system"/>
                <a:ea typeface="ＭＳ Ｐゴシック"/>
              </a:rPr>
              <a:t>, 3632 (2018). https://doi.org/10.1038/s41467-018-05956-1</a:t>
            </a:r>
            <a:endParaRPr b="0" lang="en-US"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50" name="Picture 6" descr=""/>
          <p:cNvPicPr/>
          <p:nvPr/>
        </p:nvPicPr>
        <p:blipFill>
          <a:blip r:embed="rId1"/>
          <a:stretch/>
        </p:blipFill>
        <p:spPr>
          <a:xfrm>
            <a:off x="-65880" y="1856520"/>
            <a:ext cx="5963760" cy="4398480"/>
          </a:xfrm>
          <a:prstGeom prst="rect">
            <a:avLst/>
          </a:prstGeom>
          <a:ln w="0">
            <a:noFill/>
          </a:ln>
        </p:spPr>
      </p:pic>
      <p:sp>
        <p:nvSpPr>
          <p:cNvPr id="151" name="PlaceHolder 1"/>
          <p:cNvSpPr>
            <a:spLocks noGrp="1"/>
          </p:cNvSpPr>
          <p:nvPr>
            <p:ph type="title"/>
          </p:nvPr>
        </p:nvSpPr>
        <p:spPr>
          <a:xfrm>
            <a:off x="-762120" y="910800"/>
            <a:ext cx="10362960" cy="1142640"/>
          </a:xfrm>
          <a:prstGeom prst="rect">
            <a:avLst/>
          </a:prstGeom>
          <a:noFill/>
          <a:ln w="0">
            <a:noFill/>
          </a:ln>
        </p:spPr>
        <p:txBody>
          <a:bodyPr numCol="1" spcCol="0" anchor="ctr">
            <a:noAutofit/>
          </a:bodyPr>
          <a:p>
            <a:pPr indent="0" algn="ctr">
              <a:lnSpc>
                <a:spcPct val="100000"/>
              </a:lnSpc>
              <a:buNone/>
            </a:pPr>
            <a:r>
              <a:rPr b="0" lang="es-ES" sz="4400" spc="-1" strike="noStrike">
                <a:solidFill>
                  <a:srgbClr val="000000"/>
                </a:solidFill>
                <a:latin typeface="Arial"/>
                <a:ea typeface="ＭＳ Ｐゴシック"/>
              </a:rPr>
              <a:t>Desafío en sustentabilidad</a:t>
            </a:r>
            <a:endParaRPr b="0" lang="en-US" sz="4400" spc="-1" strike="noStrike">
              <a:solidFill>
                <a:srgbClr val="000000"/>
              </a:solidFill>
              <a:latin typeface="Arial"/>
            </a:endParaRPr>
          </a:p>
        </p:txBody>
      </p:sp>
      <p:sp>
        <p:nvSpPr>
          <p:cNvPr id="152" name="PlaceHolder 2"/>
          <p:cNvSpPr>
            <a:spLocks noGrp="1"/>
          </p:cNvSpPr>
          <p:nvPr>
            <p:ph/>
          </p:nvPr>
        </p:nvSpPr>
        <p:spPr>
          <a:xfrm rot="20160000">
            <a:off x="6501600" y="1318320"/>
            <a:ext cx="5450760" cy="1980720"/>
          </a:xfrm>
          <a:prstGeom prst="rect">
            <a:avLst/>
          </a:prstGeom>
          <a:noFill/>
          <a:ln w="0">
            <a:noFill/>
          </a:ln>
        </p:spPr>
        <p:txBody>
          <a:bodyPr numCol="1" spcCol="0" anchor="t">
            <a:normAutofit fontScale="89000"/>
          </a:bodyPr>
          <a:p>
            <a:pPr marL="435960" indent="-435960">
              <a:lnSpc>
                <a:spcPct val="100000"/>
              </a:lnSpc>
              <a:spcBef>
                <a:spcPts val="641"/>
              </a:spcBef>
              <a:buClr>
                <a:srgbClr val="000000"/>
              </a:buClr>
              <a:buFont typeface="Symbol" charset="2"/>
              <a:buChar char=""/>
            </a:pPr>
            <a:r>
              <a:rPr b="0" lang="en-US" sz="3200" spc="-1" strike="noStrike">
                <a:solidFill>
                  <a:srgbClr val="000000"/>
                </a:solidFill>
                <a:latin typeface="Arial"/>
                <a:ea typeface="ＭＳ Ｐゴシック"/>
              </a:rPr>
              <a:t>“</a:t>
            </a:r>
            <a:r>
              <a:rPr b="0" lang="en-US" sz="3200" spc="-1" strike="noStrike">
                <a:solidFill>
                  <a:srgbClr val="212121"/>
                </a:solidFill>
                <a:latin typeface="Cambria"/>
                <a:ea typeface="ＭＳ Ｐゴシック"/>
              </a:rPr>
              <a:t>Average yield of the integrated management system was 6984 kg ha</a:t>
            </a:r>
            <a:r>
              <a:rPr b="0" lang="en-US" sz="3200" spc="-1" strike="noStrike" baseline="30000">
                <a:solidFill>
                  <a:srgbClr val="212121"/>
                </a:solidFill>
                <a:latin typeface="Cambria"/>
                <a:ea typeface="ＭＳ Ｐゴシック"/>
              </a:rPr>
              <a:t>-1</a:t>
            </a:r>
            <a:r>
              <a:rPr b="0" lang="en-US" sz="3200" spc="-1" strike="noStrike">
                <a:solidFill>
                  <a:srgbClr val="212121"/>
                </a:solidFill>
                <a:latin typeface="Cambria"/>
                <a:ea typeface="ＭＳ Ｐゴシック"/>
              </a:rPr>
              <a:t>, whereas yields of the organic and the biodynamic management systems were 4276 kg ha</a:t>
            </a:r>
            <a:r>
              <a:rPr b="0" lang="en-US" sz="3200" spc="-1" strike="noStrike" baseline="30000">
                <a:solidFill>
                  <a:srgbClr val="212121"/>
                </a:solidFill>
                <a:latin typeface="Cambria"/>
                <a:ea typeface="ＭＳ Ｐゴシック"/>
              </a:rPr>
              <a:t>-1</a:t>
            </a:r>
            <a:r>
              <a:rPr b="0" lang="en-US" sz="3200" spc="-1" strike="noStrike">
                <a:solidFill>
                  <a:srgbClr val="212121"/>
                </a:solidFill>
                <a:latin typeface="Cambria"/>
                <a:ea typeface="ＭＳ Ｐゴシック"/>
              </a:rPr>
              <a:t> and 4347 kg ha</a:t>
            </a:r>
            <a:r>
              <a:rPr b="0" lang="en-US" sz="3200" spc="-1" strike="noStrike" baseline="30000">
                <a:solidFill>
                  <a:srgbClr val="212121"/>
                </a:solidFill>
                <a:latin typeface="Cambria"/>
                <a:ea typeface="ＭＳ Ｐゴシック"/>
              </a:rPr>
              <a:t>-1</a:t>
            </a:r>
            <a:r>
              <a:rPr b="0" lang="en-US" sz="3200" spc="-1" strike="noStrike">
                <a:solidFill>
                  <a:srgbClr val="212121"/>
                </a:solidFill>
                <a:latin typeface="Cambria"/>
                <a:ea typeface="ＭＳ Ｐゴシック"/>
              </a:rPr>
              <a:t>, respectively.” Doring et al 2015</a:t>
            </a:r>
            <a:endParaRPr b="0" lang="en-US" sz="3200" spc="-1" strike="noStrike">
              <a:solidFill>
                <a:srgbClr val="000000"/>
              </a:solidFill>
              <a:latin typeface="Arial"/>
            </a:endParaRPr>
          </a:p>
        </p:txBody>
      </p:sp>
      <p:sp>
        <p:nvSpPr>
          <p:cNvPr id="153" name="Oval 7"/>
          <p:cNvSpPr/>
          <p:nvPr/>
        </p:nvSpPr>
        <p:spPr>
          <a:xfrm>
            <a:off x="1173960" y="2753640"/>
            <a:ext cx="3484080" cy="492120"/>
          </a:xfrm>
          <a:prstGeom prst="ellipse">
            <a:avLst/>
          </a:prstGeom>
          <a:noFill/>
          <a:ln>
            <a:solidFill>
              <a:srgbClr val="8aa5a7"/>
            </a:solidFill>
            <a:round/>
          </a:ln>
          <a:effectLst>
            <a:glow rad="135360">
              <a:srgbClr val="bbe0e3">
                <a:alpha val="40000"/>
              </a:srgbClr>
            </a:glow>
          </a:effectLst>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endParaRPr b="0" lang="en-US" sz="1800" spc="-1" strike="noStrike">
              <a:solidFill>
                <a:schemeClr val="lt1"/>
              </a:solidFill>
              <a:latin typeface="Arial"/>
              <a:ea typeface="ＭＳ Ｐゴシック"/>
            </a:endParaRPr>
          </a:p>
        </p:txBody>
      </p:sp>
      <p:sp>
        <p:nvSpPr>
          <p:cNvPr id="154" name="TextBox 8"/>
          <p:cNvSpPr/>
          <p:nvPr/>
        </p:nvSpPr>
        <p:spPr>
          <a:xfrm>
            <a:off x="854640" y="6280560"/>
            <a:ext cx="2866320" cy="33300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pPr>
            <a:r>
              <a:rPr b="0" lang="en-US" sz="1600" spc="-1" strike="noStrike">
                <a:solidFill>
                  <a:srgbClr val="000000"/>
                </a:solidFill>
                <a:latin typeface="Arial"/>
                <a:ea typeface="ＭＳ Ｐゴシック"/>
              </a:rPr>
              <a:t>From Genetic Literacy Project</a:t>
            </a:r>
            <a:endParaRPr b="0" lang="en-US" sz="1600" spc="-1" strike="noStrike">
              <a:solidFill>
                <a:srgbClr val="000000"/>
              </a:solidFill>
              <a:latin typeface="Arial"/>
            </a:endParaRPr>
          </a:p>
        </p:txBody>
      </p:sp>
      <p:sp>
        <p:nvSpPr>
          <p:cNvPr id="155" name="TextBox 17"/>
          <p:cNvSpPr/>
          <p:nvPr/>
        </p:nvSpPr>
        <p:spPr>
          <a:xfrm rot="20549400">
            <a:off x="6189480" y="4750920"/>
            <a:ext cx="6153480" cy="146124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0" lang="en-US" sz="1800" spc="-1" strike="noStrike">
                <a:solidFill>
                  <a:srgbClr val="000000"/>
                </a:solidFill>
                <a:latin typeface="freight-text-pro-n4"/>
                <a:ea typeface="ＭＳ Ｐゴシック"/>
              </a:rPr>
              <a:t>“</a:t>
            </a:r>
            <a:r>
              <a:rPr b="0" lang="en-US" sz="1800" spc="-1" strike="noStrike">
                <a:solidFill>
                  <a:srgbClr val="000000"/>
                </a:solidFill>
                <a:latin typeface="freight-text-pro-n4"/>
                <a:ea typeface="ＭＳ Ｐゴシック"/>
              </a:rPr>
              <a:t>Organic farming produces the same yields of corn and soybeans as does conventional farming, but uses 30 percent less energy, less water and no pesticides, a review of a 22-year farming trial study concludes.” Cornell Chronicles.</a:t>
            </a:r>
            <a:endParaRPr b="0" lang="en-US" sz="1800" spc="-1" strike="noStrike">
              <a:solidFill>
                <a:srgbClr val="000000"/>
              </a:solidFill>
              <a:latin typeface="Arial"/>
            </a:endParaRPr>
          </a:p>
        </p:txBody>
      </p:sp>
      <p:sp>
        <p:nvSpPr>
          <p:cNvPr id="156" name="TextBox 19"/>
          <p:cNvSpPr/>
          <p:nvPr/>
        </p:nvSpPr>
        <p:spPr>
          <a:xfrm rot="610200">
            <a:off x="4453560" y="3855240"/>
            <a:ext cx="6153480" cy="91260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0" lang="en-US" sz="1800" spc="-1" strike="noStrike">
                <a:solidFill>
                  <a:srgbClr val="000000"/>
                </a:solidFill>
                <a:latin typeface="Times New Roman"/>
                <a:ea typeface="ＭＳ Ｐゴシック"/>
              </a:rPr>
              <a:t>Organic and biodynamic treatments showed</a:t>
            </a:r>
            <a:endParaRPr b="0" lang="en-US" sz="1800" spc="-1" strike="noStrike">
              <a:solidFill>
                <a:srgbClr val="000000"/>
              </a:solidFill>
              <a:latin typeface="Arial"/>
            </a:endParaRPr>
          </a:p>
          <a:p>
            <a:pPr>
              <a:lnSpc>
                <a:spcPct val="100000"/>
              </a:lnSpc>
            </a:pPr>
            <a:r>
              <a:rPr b="0" lang="en-US" sz="1800" spc="-1" strike="noStrike">
                <a:solidFill>
                  <a:srgbClr val="000000"/>
                </a:solidFill>
                <a:latin typeface="Times New Roman"/>
                <a:ea typeface="ＭＳ Ｐゴシック"/>
              </a:rPr>
              <a:t>21% lower growth and 18% lower yield compared to conventional viticulture. Doring et al, 2019</a:t>
            </a:r>
            <a:endParaRPr b="0" lang="en-US" sz="1800" spc="-1" strike="noStrike">
              <a:solidFill>
                <a:srgbClr val="000000"/>
              </a:solidFill>
              <a:latin typeface="Arial"/>
            </a:endParaRPr>
          </a:p>
        </p:txBody>
      </p:sp>
    </p:spTree>
  </p:cSld>
  <p:transition spd="slow">
    <p:random/>
  </p:transition>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Relationships xmlns="http://schemas.openxmlformats.org/package/2006/relationships"><Relationship Id="rId1" Type="http://schemas.openxmlformats.org/officeDocument/2006/relationships/customXmlProps" Target="itemProps1.xml"/>
</Relationships>
</file>

<file path=customXml/_rels/item2.xml.rels><?xml version="1.0" encoding="UTF-8"?>
<Relationships xmlns="http://schemas.openxmlformats.org/package/2006/relationships"><Relationship Id="rId1" Type="http://schemas.openxmlformats.org/officeDocument/2006/relationships/customXmlProps" Target="itemProps2.xml"/>
</Relationships>
</file>

<file path=customXml/_rels/item3.xml.rels><?xml version="1.0" encoding="UTF-8"?>
<Relationships xmlns="http://schemas.openxmlformats.org/package/2006/relationships"><Relationship Id="rId1" Type="http://schemas.openxmlformats.org/officeDocument/2006/relationships/customXmlProps" Target="itemProps3.xml"/>
</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LongProperties xmlns="http://schemas.microsoft.com/office/2006/metadata/long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61529E37F0B6844BE581A8E5E57E09C" ma:contentTypeVersion="18" ma:contentTypeDescription="Create a new document." ma:contentTypeScope="" ma:versionID="08c6fddadf1189197cc777c37ced5543">
  <xsd:schema xmlns:xsd="http://www.w3.org/2001/XMLSchema" xmlns:xs="http://www.w3.org/2001/XMLSchema" xmlns:p="http://schemas.microsoft.com/office/2006/metadata/properties" xmlns:ns1="http://schemas.microsoft.com/sharepoint/v3" xmlns:ns2="986d2df0-7854-4426-a8f5-9e3d3380399b" xmlns:ns3="e9e5e87a-4acd-4530-9121-52987b7c744c" targetNamespace="http://schemas.microsoft.com/office/2006/metadata/properties" ma:root="true" ma:fieldsID="d8999b6ad0a3452e7aea4bf38c113bff" ns1:_="" ns2:_="" ns3:_="">
    <xsd:import namespace="http://schemas.microsoft.com/sharepoint/v3"/>
    <xsd:import namespace="986d2df0-7854-4426-a8f5-9e3d3380399b"/>
    <xsd:import namespace="e9e5e87a-4acd-4530-9121-52987b7c744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ServiceLocation" minOccurs="0"/>
                <xsd:element ref="ns2:MediaLengthInSeconds" minOccurs="0"/>
                <xsd:element ref="ns1:_ip_UnifiedCompliancePolicyProperties" minOccurs="0"/>
                <xsd:element ref="ns1:_ip_UnifiedCompliancePolicyUIAction" minOccurs="0"/>
                <xsd:element ref="ns2:lcf76f155ced4ddcb4097134ff3c332f" minOccurs="0"/>
                <xsd:element ref="ns3:TaxCatchAll"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6d2df0-7854-4426-a8f5-9e3d338039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9fb13520-43c6-47af-a59c-5077eb3837f6"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9e5e87a-4acd-4530-9121-52987b7c744c"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2da5304f-ceeb-441a-b5ea-386044d0c3f1}" ma:internalName="TaxCatchAll" ma:showField="CatchAllData" ma:web="e9e5e87a-4acd-4530-9121-52987b7c744c">
      <xsd:complexType>
        <xsd:complexContent>
          <xsd:extension base="dms:MultiChoiceLookup">
            <xsd:sequence>
              <xsd:element name="Value" type="dms:Lookup" maxOccurs="unbounded" minOccurs="0" nillable="true"/>
            </xsd:sequence>
          </xsd:extension>
        </xsd:complexContent>
      </xsd:complexType>
    </xsd:element>
    <xsd:element name="SharedWithUsers" ma:index="2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AF3C5CF-5355-47BD-A594-90825089FBD5}">
  <ds:schemaRefs>
    <ds:schemaRef ds:uri="http://schemas.microsoft.com/sharepoint/v3/contenttype/forms"/>
  </ds:schemaRefs>
</ds:datastoreItem>
</file>

<file path=customXml/itemProps2.xml><?xml version="1.0" encoding="utf-8"?>
<ds:datastoreItem xmlns:ds="http://schemas.openxmlformats.org/officeDocument/2006/customXml" ds:itemID="{20EBDA5A-0D92-4A8E-BDEF-71C9F80DC838}">
  <ds:schemaRefs>
    <ds:schemaRef ds:uri="http://schemas.microsoft.com/office/2006/metadata/longProperties"/>
  </ds:schemaRefs>
</ds:datastoreItem>
</file>

<file path=customXml/itemProps3.xml><?xml version="1.0" encoding="utf-8"?>
<ds:datastoreItem xmlns:ds="http://schemas.openxmlformats.org/officeDocument/2006/customXml" ds:itemID="{53F6ABB9-E6AA-46EF-8021-978D2031913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86d2df0-7854-4426-a8f5-9e3d3380399b"/>
    <ds:schemaRef ds:uri="e9e5e87a-4acd-4530-9121-52987b7c744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17437</TotalTime>
  <Application>LibreOffice/7.4.4.2$Linux_X86_64 LibreOffice_project/40$Build-2</Application>
  <AppVersion>15.0000</AppVersion>
  <Words>2518</Words>
  <Paragraphs>502</Paragraphs>
  <Company>ASEV</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2008-09-25T23:33:29Z</dcterms:created>
  <dc:creator>stephanie</dc:creator>
  <dc:description/>
  <dc:language>en-US</dc:language>
  <cp:lastModifiedBy>Jerry Sypkens</cp:lastModifiedBy>
  <dcterms:modified xsi:type="dcterms:W3CDTF">2023-02-03T23:42:57Z</dcterms:modified>
  <cp:revision>58</cp:revision>
  <dc:subject/>
  <dc:title>Slide 1</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r8>8</vt:r8>
  </property>
  <property fmtid="{D5CDD505-2E9C-101B-9397-08002B2CF9AE}" pid="3" name="Order">
    <vt:lpwstr>12476800.0000000</vt:lpwstr>
  </property>
  <property fmtid="{D5CDD505-2E9C-101B-9397-08002B2CF9AE}" pid="4" name="PresentationFormat">
    <vt:lpwstr>Widescreen</vt:lpwstr>
  </property>
  <property fmtid="{D5CDD505-2E9C-101B-9397-08002B2CF9AE}" pid="5" name="Slides">
    <vt:r8>46</vt:r8>
  </property>
  <property fmtid="{D5CDD505-2E9C-101B-9397-08002B2CF9AE}" pid="6" name="display_urn:schemas-microsoft-com:office:office#Author">
    <vt:lpwstr>Daniel Friedlander</vt:lpwstr>
  </property>
  <property fmtid="{D5CDD505-2E9C-101B-9397-08002B2CF9AE}" pid="7" name="display_urn:schemas-microsoft-com:office:office#Editor">
    <vt:lpwstr>Daniel Friedlander</vt:lpwstr>
  </property>
</Properties>
</file>