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_rels/data4.xml.rels" ContentType="application/vnd.openxmlformats-package.relationships+xml"/>
  <Override PartName="/ppt/diagrams/_rels/drawing4.xml.rels" ContentType="application/vnd.openxmlformats-package.relationships+xml"/>
  <Override PartName="/ppt/diagrams/data1.xml" ContentType="application/vnd.openxmlformats-officedocument.drawingml.diagramData+xml"/>
  <Override PartName="/ppt/diagrams/layout2.xml" ContentType="application/vnd.openxmlformats-officedocument.drawingml.diagramLayout+xml"/>
  <Override PartName="/ppt/diagrams/layout1.xml" ContentType="application/vnd.openxmlformats-officedocument.drawingml.diagramLayout+xml"/>
  <Override PartName="/ppt/diagrams/quickStyle1.xml" ContentType="application/vnd.openxmlformats-officedocument.drawingml.diagramStyle+xml"/>
  <Override PartName="/ppt/diagrams/drawing1.xml" ContentType="application/vnd.ms-office.drawingml.diagramDrawing+xml"/>
  <Override PartName="/ppt/diagrams/colors2.xml" ContentType="application/vnd.openxmlformats-officedocument.drawingml.diagramColors+xml"/>
  <Override PartName="/ppt/diagrams/quickStyle3.xml" ContentType="application/vnd.openxmlformats-officedocument.drawingml.diagramStyle+xml"/>
  <Override PartName="/ppt/diagrams/data2.xml" ContentType="application/vnd.openxmlformats-officedocument.drawingml.diagramData+xml"/>
  <Override PartName="/ppt/diagrams/layout3.xml" ContentType="application/vnd.openxmlformats-officedocument.drawingml.diagramLayout+xml"/>
  <Override PartName="/ppt/diagrams/colors1.xml" ContentType="application/vnd.openxmlformats-officedocument.drawingml.diagramColors+xml"/>
  <Override PartName="/ppt/diagrams/quickStyle2.xml" ContentType="application/vnd.openxmlformats-officedocument.drawingml.diagramStyle+xml"/>
  <Override PartName="/ppt/diagrams/data3.xml" ContentType="application/vnd.openxmlformats-officedocument.drawingml.diagramData+xml"/>
  <Override PartName="/ppt/diagrams/drawing6.xml" ContentType="application/vnd.ms-office.drawingml.diagramDrawing+xml"/>
  <Override PartName="/ppt/diagrams/drawing2.xml" ContentType="application/vnd.ms-office.drawingml.diagramDrawing+xml"/>
  <Override PartName="/ppt/diagrams/colors3.xml" ContentType="application/vnd.openxmlformats-officedocument.drawingml.diagramColors+xml"/>
  <Override PartName="/ppt/diagrams/quickStyle4.xml" ContentType="application/vnd.openxmlformats-officedocument.drawingml.diagramStyle+xml"/>
  <Override PartName="/ppt/diagrams/data4.xml" ContentType="application/vnd.openxmlformats-officedocument.drawingml.diagramData+xml"/>
  <Override PartName="/ppt/diagrams/layout4.xml" ContentType="application/vnd.openxmlformats-officedocument.drawingml.diagramLayout+xml"/>
  <Override PartName="/ppt/diagrams/drawing3.xml" ContentType="application/vnd.ms-office.drawingml.diagramDrawing+xml"/>
  <Override PartName="/ppt/diagrams/colors4.xml" ContentType="application/vnd.openxmlformats-officedocument.drawingml.diagramColors+xml"/>
  <Override PartName="/ppt/diagrams/quickStyle5.xml" ContentType="application/vnd.openxmlformats-officedocument.drawingml.diagramStyle+xml"/>
  <Override PartName="/ppt/diagrams/data5.xml" ContentType="application/vnd.openxmlformats-officedocument.drawingml.diagramData+xml"/>
  <Override PartName="/ppt/diagrams/layout5.xml" ContentType="application/vnd.openxmlformats-officedocument.drawingml.diagramLayout+xml"/>
  <Override PartName="/ppt/diagrams/drawing4.xml" ContentType="application/vnd.ms-office.drawingml.diagramDrawing+xml"/>
  <Override PartName="/ppt/diagrams/colors5.xml" ContentType="application/vnd.openxmlformats-officedocument.drawingml.diagramColors+xml"/>
  <Override PartName="/ppt/diagrams/quickStyle6.xml" ContentType="application/vnd.openxmlformats-officedocument.drawingml.diagramStyle+xml"/>
  <Override PartName="/ppt/diagrams/data6.xml" ContentType="application/vnd.openxmlformats-officedocument.drawingml.diagramData+xml"/>
  <Override PartName="/ppt/diagrams/layout6.xml" ContentType="application/vnd.openxmlformats-officedocument.drawingml.diagramLayout+xml"/>
  <Override PartName="/ppt/diagrams/colors6.xml" ContentType="application/vnd.openxmlformats-officedocument.drawingml.diagramColors+xml"/>
  <Override PartName="/ppt/diagrams/drawing5.xml" ContentType="application/vnd.ms-office.drawingml.diagramDrawing+xml"/>
  <Override PartName="/ppt/notesSlides/_rels/notesSlide10.xml.rels" ContentType="application/vnd.openxmlformats-package.relationships+xml"/>
  <Override PartName="/ppt/notesSlides/_rels/notesSlide3.xml.rels" ContentType="application/vnd.openxmlformats-package.relationships+xml"/>
  <Override PartName="/ppt/notesSlides/_rels/notesSlide8.xml.rels" ContentType="application/vnd.openxmlformats-package.relationships+xml"/>
  <Override PartName="/ppt/notesSlides/_rels/notesSlide2.xml.rels" ContentType="application/vnd.openxmlformats-package.relationships+xml"/>
  <Override PartName="/ppt/notesSlides/_rels/notesSlide7.xml.rels" ContentType="application/vnd.openxmlformats-package.relationships+xml"/>
  <Override PartName="/ppt/notesSlides/_rels/notesSlide1.xml.rels" ContentType="application/vnd.openxmlformats-package.relationships+xml"/>
  <Override PartName="/ppt/notesSlides/_rels/notesSlide5.xml.rels" ContentType="application/vnd.openxmlformats-package.relationship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_rels/presentation.xml.rels" ContentType="application/vnd.openxmlformats-package.relationships+xml"/>
  <Override PartName="/ppt/media/OOXDiagramDrawingRels4_2.png" ContentType="image/png"/>
  <Override PartName="/ppt/media/OOXDiagramDrawingRels4_0.png" ContentType="image/png"/>
  <Override PartName="/ppt/media/OOXDiagramDataRels4_6.png" ContentType="image/png"/>
  <Override PartName="/ppt/media/OOXDiagramDataRels4_7.svg" ContentType="image/svg"/>
  <Override PartName="/ppt/media/OOXDiagramDrawingRels4_1.svg" ContentType="image/svg"/>
  <Override PartName="/ppt/media/image2.jpeg" ContentType="image/jpeg"/>
  <Override PartName="/ppt/media/OOXDiagramDrawingRels4_6.png" ContentType="image/png"/>
  <Override PartName="/ppt/media/OOXDiagramDataRels4_0.png" ContentType="image/png"/>
  <Override PartName="/ppt/media/OOXDiagramDrawingRels4_3.svg" ContentType="image/svg"/>
  <Override PartName="/ppt/media/OOXDiagramDrawingRels4_4.png" ContentType="image/png"/>
  <Override PartName="/ppt/media/image1.png" ContentType="image/png"/>
  <Override PartName="/ppt/media/OOXDiagramDataRels4_1.svg" ContentType="image/svg"/>
  <Override PartName="/ppt/media/OOXDiagramDrawingRels4_7.svg" ContentType="image/svg"/>
  <Override PartName="/ppt/media/OOXDiagramDataRels4_4.png" ContentType="image/png"/>
  <Override PartName="/ppt/media/OOXDiagramDrawingRels4_5.svg" ContentType="image/svg"/>
  <Override PartName="/ppt/media/OOXDiagramDataRels4_2.png" ContentType="image/png"/>
  <Override PartName="/ppt/media/OOXDiagramDataRels4_3.svg" ContentType="image/svg"/>
  <Override PartName="/ppt/media/OOXDiagramDataRels4_5.svg" ContentType="image/svg"/>
  <Override PartName="/ppt/slideLayouts/_rels/slideLayout5.xml.rels" ContentType="application/vnd.openxmlformats-package.relationships+xml"/>
  <Override PartName="/ppt/slideLayouts/_rels/slideLayout25.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6.xml.rels" ContentType="application/vnd.openxmlformats-package.relationships+xml"/>
  <Override PartName="/ppt/slideLayouts/_rels/slideLayout4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31.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6.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20.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29.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46.xml.rels" ContentType="application/vnd.openxmlformats-package.relationships+xml"/>
  <Override PartName="/ppt/slideLayouts/_rels/slideLayout48.xml.rels" ContentType="application/vnd.openxmlformats-package.relationships+xml"/>
  <Override PartName="/ppt/slideLayouts/_rels/slideLayout33.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22.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2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34.xml" ContentType="application/vnd.openxmlformats-officedocument.presentationml.slideLayout+xml"/>
  <Override PartName="/ppt/slideLayouts/slideLayout46.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Lst>
  <p:sldSz cx="12192000" cy="6858000"/>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presProps" Target="presProps.xml"/>
</Relationships>
</file>

<file path=ppt/diagrams/_rels/data4.xml.rels><?xml version="1.0" encoding="UTF-8"?>
<Relationships xmlns="http://schemas.openxmlformats.org/package/2006/relationships"><Relationship Id="rId1" Type="http://schemas.openxmlformats.org/officeDocument/2006/relationships/image" Target="../media/OOXDiagramDataRels4_0.png"/><Relationship Id="rId2" Type="http://schemas.openxmlformats.org/officeDocument/2006/relationships/image" Target="../media/OOXDiagramDataRels4_1.svg"/><Relationship Id="rId3" Type="http://schemas.openxmlformats.org/officeDocument/2006/relationships/image" Target="../media/OOXDiagramDataRels4_2.png"/><Relationship Id="rId4" Type="http://schemas.openxmlformats.org/officeDocument/2006/relationships/image" Target="../media/OOXDiagramDataRels4_3.svg"/><Relationship Id="rId5" Type="http://schemas.openxmlformats.org/officeDocument/2006/relationships/image" Target="../media/OOXDiagramDataRels4_4.png"/><Relationship Id="rId6" Type="http://schemas.openxmlformats.org/officeDocument/2006/relationships/image" Target="../media/OOXDiagramDataRels4_5.svg"/><Relationship Id="rId7" Type="http://schemas.openxmlformats.org/officeDocument/2006/relationships/image" Target="../media/OOXDiagramDataRels4_6.png"/><Relationship Id="rId8" Type="http://schemas.openxmlformats.org/officeDocument/2006/relationships/image" Target="../media/OOXDiagramDataRels4_7.svg"/>
</Relationships>
</file>

<file path=ppt/diagrams/_rels/drawing4.xml.rels><?xml version="1.0" encoding="UTF-8"?>
<Relationships xmlns="http://schemas.openxmlformats.org/package/2006/relationships"><Relationship Id="rId1" Type="http://schemas.openxmlformats.org/officeDocument/2006/relationships/image" Target="../media/OOXDiagramDrawingRels4_0.png"/><Relationship Id="rId2" Type="http://schemas.openxmlformats.org/officeDocument/2006/relationships/image" Target="../media/OOXDiagramDrawingRels4_1.svg"/><Relationship Id="rId3" Type="http://schemas.openxmlformats.org/officeDocument/2006/relationships/image" Target="../media/OOXDiagramDrawingRels4_2.png"/><Relationship Id="rId4" Type="http://schemas.openxmlformats.org/officeDocument/2006/relationships/image" Target="../media/OOXDiagramDrawingRels4_3.svg"/><Relationship Id="rId5" Type="http://schemas.openxmlformats.org/officeDocument/2006/relationships/image" Target="../media/OOXDiagramDrawingRels4_4.png"/><Relationship Id="rId6" Type="http://schemas.openxmlformats.org/officeDocument/2006/relationships/image" Target="../media/OOXDiagramDrawingRels4_5.svg"/><Relationship Id="rId7" Type="http://schemas.openxmlformats.org/officeDocument/2006/relationships/image" Target="../media/OOXDiagramDrawingRels4_6.png"/><Relationship Id="rId8" Type="http://schemas.openxmlformats.org/officeDocument/2006/relationships/image" Target="../media/OOXDiagramDrawingRels4_7.svg"/>
</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F966AA-C588-445C-AA37-07B6FB05588F}"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9158A61A-B787-4372-A2D9-2EF5D30ECFA8}">
      <dgm:prSet custT="1"/>
      <dgm:spPr/>
      <dgm:t>
        <a:bodyPr/>
        <a:lstStyle/>
        <a:p>
          <a:r>
            <a:rPr lang="es-MX" sz="3200" dirty="0"/>
            <a:t>Pie de cuba</a:t>
          </a:r>
          <a:endParaRPr lang="en-US" sz="3200" dirty="0"/>
        </a:p>
      </dgm:t>
    </dgm:pt>
    <dgm:pt modelId="{455382E8-E753-4EDA-935D-EFB49A5AEE86}" type="parTrans" cxnId="{1F977BC9-5CB9-400B-AF1A-E2A0F42E3319}">
      <dgm:prSet/>
      <dgm:spPr/>
      <dgm:t>
        <a:bodyPr/>
        <a:lstStyle/>
        <a:p>
          <a:endParaRPr lang="en-US" sz="3200"/>
        </a:p>
      </dgm:t>
    </dgm:pt>
    <dgm:pt modelId="{EB06F607-B5B9-45A2-9E06-8F1CE5D9E445}" type="sibTrans" cxnId="{1F977BC9-5CB9-400B-AF1A-E2A0F42E3319}">
      <dgm:prSet/>
      <dgm:spPr/>
      <dgm:t>
        <a:bodyPr/>
        <a:lstStyle/>
        <a:p>
          <a:endParaRPr lang="en-US" sz="3200"/>
        </a:p>
      </dgm:t>
    </dgm:pt>
    <dgm:pt modelId="{D0FFDB1B-CF77-43C3-85A5-6AC445C0ECDD}">
      <dgm:prSet custT="1"/>
      <dgm:spPr/>
      <dgm:t>
        <a:bodyPr/>
        <a:lstStyle/>
        <a:p>
          <a:r>
            <a:rPr lang="es-MX" sz="3200" dirty="0"/>
            <a:t>SO2 – Como minimizar</a:t>
          </a:r>
          <a:endParaRPr lang="en-US" sz="3200" dirty="0"/>
        </a:p>
      </dgm:t>
    </dgm:pt>
    <dgm:pt modelId="{503BDE99-AC54-4091-A613-7970F0969853}" type="parTrans" cxnId="{97FE95D2-EDEE-4BC1-9343-A9BC85970365}">
      <dgm:prSet/>
      <dgm:spPr/>
      <dgm:t>
        <a:bodyPr/>
        <a:lstStyle/>
        <a:p>
          <a:endParaRPr lang="en-US" sz="3200"/>
        </a:p>
      </dgm:t>
    </dgm:pt>
    <dgm:pt modelId="{FDD4C773-1E41-4862-BB71-33ACD077C748}" type="sibTrans" cxnId="{97FE95D2-EDEE-4BC1-9343-A9BC85970365}">
      <dgm:prSet/>
      <dgm:spPr/>
      <dgm:t>
        <a:bodyPr/>
        <a:lstStyle/>
        <a:p>
          <a:endParaRPr lang="en-US" sz="3200"/>
        </a:p>
      </dgm:t>
    </dgm:pt>
    <dgm:pt modelId="{48FC2C98-8F83-4700-A228-FC67F3E720ED}">
      <dgm:prSet custT="1"/>
      <dgm:spPr/>
      <dgm:t>
        <a:bodyPr/>
        <a:lstStyle/>
        <a:p>
          <a:r>
            <a:rPr lang="es-MX" sz="3200" dirty="0"/>
            <a:t>Nutrientes – Como minimizar</a:t>
          </a:r>
          <a:endParaRPr lang="en-US" sz="3200" dirty="0"/>
        </a:p>
      </dgm:t>
    </dgm:pt>
    <dgm:pt modelId="{460FD1E0-07BA-4218-95BB-A6E980C211DB}" type="parTrans" cxnId="{CE7FD0F8-E5A4-4AD7-8926-1D03DA0563C2}">
      <dgm:prSet/>
      <dgm:spPr/>
      <dgm:t>
        <a:bodyPr/>
        <a:lstStyle/>
        <a:p>
          <a:endParaRPr lang="en-US" sz="3200"/>
        </a:p>
      </dgm:t>
    </dgm:pt>
    <dgm:pt modelId="{E6C38B9C-3573-4978-B469-C9A064A8523A}" type="sibTrans" cxnId="{CE7FD0F8-E5A4-4AD7-8926-1D03DA0563C2}">
      <dgm:prSet/>
      <dgm:spPr/>
      <dgm:t>
        <a:bodyPr/>
        <a:lstStyle/>
        <a:p>
          <a:endParaRPr lang="en-US" sz="3200"/>
        </a:p>
      </dgm:t>
    </dgm:pt>
    <dgm:pt modelId="{89AA699B-E7CF-4CC4-9E86-F2A3F20AEE1F}">
      <dgm:prSet custT="1"/>
      <dgm:spPr/>
      <dgm:t>
        <a:bodyPr/>
        <a:lstStyle/>
        <a:p>
          <a:r>
            <a:rPr lang="es-MX" sz="3200" dirty="0"/>
            <a:t>Estabilidad de vinos</a:t>
          </a:r>
          <a:endParaRPr lang="en-US" sz="3200" dirty="0"/>
        </a:p>
      </dgm:t>
    </dgm:pt>
    <dgm:pt modelId="{8446EA38-0D30-48A7-A1DC-90EAF41D28A5}" type="parTrans" cxnId="{8109282F-E14F-4247-81BF-23042B44580C}">
      <dgm:prSet/>
      <dgm:spPr/>
      <dgm:t>
        <a:bodyPr/>
        <a:lstStyle/>
        <a:p>
          <a:endParaRPr lang="en-US" sz="3200"/>
        </a:p>
      </dgm:t>
    </dgm:pt>
    <dgm:pt modelId="{1743AD55-90EB-4270-A676-8CE90EA4B9E0}" type="sibTrans" cxnId="{8109282F-E14F-4247-81BF-23042B44580C}">
      <dgm:prSet/>
      <dgm:spPr/>
      <dgm:t>
        <a:bodyPr/>
        <a:lstStyle/>
        <a:p>
          <a:endParaRPr lang="en-US" sz="3200"/>
        </a:p>
      </dgm:t>
    </dgm:pt>
    <dgm:pt modelId="{EB145739-DFD6-471B-8C21-2C940EC06178}" type="pres">
      <dgm:prSet presAssocID="{E6F966AA-C588-445C-AA37-07B6FB05588F}" presName="vert0" presStyleCnt="0">
        <dgm:presLayoutVars>
          <dgm:dir/>
          <dgm:animOne val="branch"/>
          <dgm:animLvl val="lvl"/>
        </dgm:presLayoutVars>
      </dgm:prSet>
      <dgm:spPr/>
    </dgm:pt>
    <dgm:pt modelId="{4993C782-22DB-4F64-9DD5-66AD1CCBCEC5}" type="pres">
      <dgm:prSet presAssocID="{9158A61A-B787-4372-A2D9-2EF5D30ECFA8}" presName="thickLine" presStyleLbl="alignNode1" presStyleIdx="0" presStyleCnt="4"/>
      <dgm:spPr/>
    </dgm:pt>
    <dgm:pt modelId="{B9F86F4A-7949-4C7B-82F3-DABC50A4C69A}" type="pres">
      <dgm:prSet presAssocID="{9158A61A-B787-4372-A2D9-2EF5D30ECFA8}" presName="horz1" presStyleCnt="0"/>
      <dgm:spPr/>
    </dgm:pt>
    <dgm:pt modelId="{E86F67DA-36B8-4FB4-BBD9-5C0A45AD7885}" type="pres">
      <dgm:prSet presAssocID="{9158A61A-B787-4372-A2D9-2EF5D30ECFA8}" presName="tx1" presStyleLbl="revTx" presStyleIdx="0" presStyleCnt="4"/>
      <dgm:spPr/>
    </dgm:pt>
    <dgm:pt modelId="{AB4900F0-41C0-4607-BB41-BBFF2B47C212}" type="pres">
      <dgm:prSet presAssocID="{9158A61A-B787-4372-A2D9-2EF5D30ECFA8}" presName="vert1" presStyleCnt="0"/>
      <dgm:spPr/>
    </dgm:pt>
    <dgm:pt modelId="{33EB2462-B58A-45BC-92E8-6108D1B961A2}" type="pres">
      <dgm:prSet presAssocID="{D0FFDB1B-CF77-43C3-85A5-6AC445C0ECDD}" presName="thickLine" presStyleLbl="alignNode1" presStyleIdx="1" presStyleCnt="4"/>
      <dgm:spPr/>
    </dgm:pt>
    <dgm:pt modelId="{18EE0085-B849-4776-BF2E-34932166E83F}" type="pres">
      <dgm:prSet presAssocID="{D0FFDB1B-CF77-43C3-85A5-6AC445C0ECDD}" presName="horz1" presStyleCnt="0"/>
      <dgm:spPr/>
    </dgm:pt>
    <dgm:pt modelId="{3571D22F-D5D9-4BAF-9002-3DFC8DBDDBA7}" type="pres">
      <dgm:prSet presAssocID="{D0FFDB1B-CF77-43C3-85A5-6AC445C0ECDD}" presName="tx1" presStyleLbl="revTx" presStyleIdx="1" presStyleCnt="4"/>
      <dgm:spPr/>
    </dgm:pt>
    <dgm:pt modelId="{53411A73-59AA-407E-A2B6-4244B6142421}" type="pres">
      <dgm:prSet presAssocID="{D0FFDB1B-CF77-43C3-85A5-6AC445C0ECDD}" presName="vert1" presStyleCnt="0"/>
      <dgm:spPr/>
    </dgm:pt>
    <dgm:pt modelId="{F552BA40-0047-461B-BB28-82ED0D864E92}" type="pres">
      <dgm:prSet presAssocID="{48FC2C98-8F83-4700-A228-FC67F3E720ED}" presName="thickLine" presStyleLbl="alignNode1" presStyleIdx="2" presStyleCnt="4"/>
      <dgm:spPr/>
    </dgm:pt>
    <dgm:pt modelId="{2D4F0252-6713-4F6C-AAE5-08593D5220E0}" type="pres">
      <dgm:prSet presAssocID="{48FC2C98-8F83-4700-A228-FC67F3E720ED}" presName="horz1" presStyleCnt="0"/>
      <dgm:spPr/>
    </dgm:pt>
    <dgm:pt modelId="{EB990568-DC97-4551-97E1-91E96962CE8B}" type="pres">
      <dgm:prSet presAssocID="{48FC2C98-8F83-4700-A228-FC67F3E720ED}" presName="tx1" presStyleLbl="revTx" presStyleIdx="2" presStyleCnt="4"/>
      <dgm:spPr/>
    </dgm:pt>
    <dgm:pt modelId="{FF7DF71C-3B13-4163-8378-F76DE77B1510}" type="pres">
      <dgm:prSet presAssocID="{48FC2C98-8F83-4700-A228-FC67F3E720ED}" presName="vert1" presStyleCnt="0"/>
      <dgm:spPr/>
    </dgm:pt>
    <dgm:pt modelId="{4F13A8CB-656E-414D-8F3C-824FD97C862C}" type="pres">
      <dgm:prSet presAssocID="{89AA699B-E7CF-4CC4-9E86-F2A3F20AEE1F}" presName="thickLine" presStyleLbl="alignNode1" presStyleIdx="3" presStyleCnt="4"/>
      <dgm:spPr/>
    </dgm:pt>
    <dgm:pt modelId="{CB68F728-82D2-4F2D-A4E9-FEAEC3632AD6}" type="pres">
      <dgm:prSet presAssocID="{89AA699B-E7CF-4CC4-9E86-F2A3F20AEE1F}" presName="horz1" presStyleCnt="0"/>
      <dgm:spPr/>
    </dgm:pt>
    <dgm:pt modelId="{3CEC5E2E-8058-409E-83AF-AB47DA8DC6A8}" type="pres">
      <dgm:prSet presAssocID="{89AA699B-E7CF-4CC4-9E86-F2A3F20AEE1F}" presName="tx1" presStyleLbl="revTx" presStyleIdx="3" presStyleCnt="4"/>
      <dgm:spPr/>
    </dgm:pt>
    <dgm:pt modelId="{B30E9A2E-9DE3-4670-BD2A-31A3207CDA86}" type="pres">
      <dgm:prSet presAssocID="{89AA699B-E7CF-4CC4-9E86-F2A3F20AEE1F}" presName="vert1" presStyleCnt="0"/>
      <dgm:spPr/>
    </dgm:pt>
  </dgm:ptLst>
  <dgm:cxnLst>
    <dgm:cxn modelId="{7CBCC910-CE54-44E7-8427-C00F70ED88F5}" type="presOf" srcId="{E6F966AA-C588-445C-AA37-07B6FB05588F}" destId="{EB145739-DFD6-471B-8C21-2C940EC06178}" srcOrd="0" destOrd="0" presId="urn:microsoft.com/office/officeart/2008/layout/LinedList"/>
    <dgm:cxn modelId="{9C5A6620-65F2-46E3-8F95-8A2E2D78FFEB}" type="presOf" srcId="{48FC2C98-8F83-4700-A228-FC67F3E720ED}" destId="{EB990568-DC97-4551-97E1-91E96962CE8B}" srcOrd="0" destOrd="0" presId="urn:microsoft.com/office/officeart/2008/layout/LinedList"/>
    <dgm:cxn modelId="{8109282F-E14F-4247-81BF-23042B44580C}" srcId="{E6F966AA-C588-445C-AA37-07B6FB05588F}" destId="{89AA699B-E7CF-4CC4-9E86-F2A3F20AEE1F}" srcOrd="3" destOrd="0" parTransId="{8446EA38-0D30-48A7-A1DC-90EAF41D28A5}" sibTransId="{1743AD55-90EB-4270-A676-8CE90EA4B9E0}"/>
    <dgm:cxn modelId="{432B826A-2B85-42F1-B281-1FA81B0868B7}" type="presOf" srcId="{9158A61A-B787-4372-A2D9-2EF5D30ECFA8}" destId="{E86F67DA-36B8-4FB4-BBD9-5C0A45AD7885}" srcOrd="0" destOrd="0" presId="urn:microsoft.com/office/officeart/2008/layout/LinedList"/>
    <dgm:cxn modelId="{80C7B657-66C3-44BD-81EF-70822071990F}" type="presOf" srcId="{89AA699B-E7CF-4CC4-9E86-F2A3F20AEE1F}" destId="{3CEC5E2E-8058-409E-83AF-AB47DA8DC6A8}" srcOrd="0" destOrd="0" presId="urn:microsoft.com/office/officeart/2008/layout/LinedList"/>
    <dgm:cxn modelId="{AD08F7A9-8732-47A0-9EC0-DD3C4265BF39}" type="presOf" srcId="{D0FFDB1B-CF77-43C3-85A5-6AC445C0ECDD}" destId="{3571D22F-D5D9-4BAF-9002-3DFC8DBDDBA7}" srcOrd="0" destOrd="0" presId="urn:microsoft.com/office/officeart/2008/layout/LinedList"/>
    <dgm:cxn modelId="{1F977BC9-5CB9-400B-AF1A-E2A0F42E3319}" srcId="{E6F966AA-C588-445C-AA37-07B6FB05588F}" destId="{9158A61A-B787-4372-A2D9-2EF5D30ECFA8}" srcOrd="0" destOrd="0" parTransId="{455382E8-E753-4EDA-935D-EFB49A5AEE86}" sibTransId="{EB06F607-B5B9-45A2-9E06-8F1CE5D9E445}"/>
    <dgm:cxn modelId="{97FE95D2-EDEE-4BC1-9343-A9BC85970365}" srcId="{E6F966AA-C588-445C-AA37-07B6FB05588F}" destId="{D0FFDB1B-CF77-43C3-85A5-6AC445C0ECDD}" srcOrd="1" destOrd="0" parTransId="{503BDE99-AC54-4091-A613-7970F0969853}" sibTransId="{FDD4C773-1E41-4862-BB71-33ACD077C748}"/>
    <dgm:cxn modelId="{CE7FD0F8-E5A4-4AD7-8926-1D03DA0563C2}" srcId="{E6F966AA-C588-445C-AA37-07B6FB05588F}" destId="{48FC2C98-8F83-4700-A228-FC67F3E720ED}" srcOrd="2" destOrd="0" parTransId="{460FD1E0-07BA-4218-95BB-A6E980C211DB}" sibTransId="{E6C38B9C-3573-4978-B469-C9A064A8523A}"/>
    <dgm:cxn modelId="{559E4937-7D98-40BC-97B2-BDD9252AED69}" type="presParOf" srcId="{EB145739-DFD6-471B-8C21-2C940EC06178}" destId="{4993C782-22DB-4F64-9DD5-66AD1CCBCEC5}" srcOrd="0" destOrd="0" presId="urn:microsoft.com/office/officeart/2008/layout/LinedList"/>
    <dgm:cxn modelId="{C604C430-90C8-40ED-A2D8-91A655E9BFB2}" type="presParOf" srcId="{EB145739-DFD6-471B-8C21-2C940EC06178}" destId="{B9F86F4A-7949-4C7B-82F3-DABC50A4C69A}" srcOrd="1" destOrd="0" presId="urn:microsoft.com/office/officeart/2008/layout/LinedList"/>
    <dgm:cxn modelId="{47E11790-2AF6-4552-AD5F-BB6AEAB18F31}" type="presParOf" srcId="{B9F86F4A-7949-4C7B-82F3-DABC50A4C69A}" destId="{E86F67DA-36B8-4FB4-BBD9-5C0A45AD7885}" srcOrd="0" destOrd="0" presId="urn:microsoft.com/office/officeart/2008/layout/LinedList"/>
    <dgm:cxn modelId="{94FA7A9E-A86A-41FD-AF3F-D1696A495C3C}" type="presParOf" srcId="{B9F86F4A-7949-4C7B-82F3-DABC50A4C69A}" destId="{AB4900F0-41C0-4607-BB41-BBFF2B47C212}" srcOrd="1" destOrd="0" presId="urn:microsoft.com/office/officeart/2008/layout/LinedList"/>
    <dgm:cxn modelId="{E65EDD03-78FC-4735-B3B0-D500ACA6C5F2}" type="presParOf" srcId="{EB145739-DFD6-471B-8C21-2C940EC06178}" destId="{33EB2462-B58A-45BC-92E8-6108D1B961A2}" srcOrd="2" destOrd="0" presId="urn:microsoft.com/office/officeart/2008/layout/LinedList"/>
    <dgm:cxn modelId="{F1C0B322-C102-43B0-819B-651ABFFDD58D}" type="presParOf" srcId="{EB145739-DFD6-471B-8C21-2C940EC06178}" destId="{18EE0085-B849-4776-BF2E-34932166E83F}" srcOrd="3" destOrd="0" presId="urn:microsoft.com/office/officeart/2008/layout/LinedList"/>
    <dgm:cxn modelId="{BF59620D-82EA-4AA6-98A5-F16C18D8B7BE}" type="presParOf" srcId="{18EE0085-B849-4776-BF2E-34932166E83F}" destId="{3571D22F-D5D9-4BAF-9002-3DFC8DBDDBA7}" srcOrd="0" destOrd="0" presId="urn:microsoft.com/office/officeart/2008/layout/LinedList"/>
    <dgm:cxn modelId="{29391C70-B160-4431-B183-D941F850BA28}" type="presParOf" srcId="{18EE0085-B849-4776-BF2E-34932166E83F}" destId="{53411A73-59AA-407E-A2B6-4244B6142421}" srcOrd="1" destOrd="0" presId="urn:microsoft.com/office/officeart/2008/layout/LinedList"/>
    <dgm:cxn modelId="{11DACAF0-289E-4ED8-BC5D-1EB58E4667D9}" type="presParOf" srcId="{EB145739-DFD6-471B-8C21-2C940EC06178}" destId="{F552BA40-0047-461B-BB28-82ED0D864E92}" srcOrd="4" destOrd="0" presId="urn:microsoft.com/office/officeart/2008/layout/LinedList"/>
    <dgm:cxn modelId="{4D23C902-65B7-4D3C-AB68-49FA4F625764}" type="presParOf" srcId="{EB145739-DFD6-471B-8C21-2C940EC06178}" destId="{2D4F0252-6713-4F6C-AAE5-08593D5220E0}" srcOrd="5" destOrd="0" presId="urn:microsoft.com/office/officeart/2008/layout/LinedList"/>
    <dgm:cxn modelId="{82F2067D-0F8F-4B9F-A797-F703CAF257D1}" type="presParOf" srcId="{2D4F0252-6713-4F6C-AAE5-08593D5220E0}" destId="{EB990568-DC97-4551-97E1-91E96962CE8B}" srcOrd="0" destOrd="0" presId="urn:microsoft.com/office/officeart/2008/layout/LinedList"/>
    <dgm:cxn modelId="{E60F5A46-C69B-4448-BB11-4A5890805E8E}" type="presParOf" srcId="{2D4F0252-6713-4F6C-AAE5-08593D5220E0}" destId="{FF7DF71C-3B13-4163-8378-F76DE77B1510}" srcOrd="1" destOrd="0" presId="urn:microsoft.com/office/officeart/2008/layout/LinedList"/>
    <dgm:cxn modelId="{23E53D71-89FD-47A2-86E3-5027CEC3E1B7}" type="presParOf" srcId="{EB145739-DFD6-471B-8C21-2C940EC06178}" destId="{4F13A8CB-656E-414D-8F3C-824FD97C862C}" srcOrd="6" destOrd="0" presId="urn:microsoft.com/office/officeart/2008/layout/LinedList"/>
    <dgm:cxn modelId="{49A75431-4C73-419F-A698-5864E93F4A4E}" type="presParOf" srcId="{EB145739-DFD6-471B-8C21-2C940EC06178}" destId="{CB68F728-82D2-4F2D-A4E9-FEAEC3632AD6}" srcOrd="7" destOrd="0" presId="urn:microsoft.com/office/officeart/2008/layout/LinedList"/>
    <dgm:cxn modelId="{57E22A45-D356-464D-B9A8-D7D9DFCE8067}" type="presParOf" srcId="{CB68F728-82D2-4F2D-A4E9-FEAEC3632AD6}" destId="{3CEC5E2E-8058-409E-83AF-AB47DA8DC6A8}" srcOrd="0" destOrd="0" presId="urn:microsoft.com/office/officeart/2008/layout/LinedList"/>
    <dgm:cxn modelId="{44FFD709-BECE-467A-A5DA-6324D9469F71}" type="presParOf" srcId="{CB68F728-82D2-4F2D-A4E9-FEAEC3632AD6}" destId="{B30E9A2E-9DE3-4670-BD2A-31A3207CDA86}" srcOrd="1" destOrd="0" presId="urn:microsoft.com/office/officeart/2008/layout/Lin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F966AA-C588-445C-AA37-07B6FB05588F}"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9158A61A-B787-4372-A2D9-2EF5D30ECFA8}">
      <dgm:prSet custT="1"/>
      <dgm:spPr/>
      <dgm:t>
        <a:bodyPr/>
        <a:lstStyle/>
        <a:p>
          <a:r>
            <a:rPr lang="es-MX" sz="3200" dirty="0"/>
            <a:t>¿Que es el “pie de cuba”?</a:t>
          </a:r>
        </a:p>
        <a:p>
          <a:r>
            <a:rPr lang="es-MX" sz="2400" dirty="0"/>
            <a:t>- Fermentación con levadura autóctona</a:t>
          </a:r>
          <a:endParaRPr lang="en-US" sz="2400" dirty="0"/>
        </a:p>
      </dgm:t>
    </dgm:pt>
    <dgm:pt modelId="{455382E8-E753-4EDA-935D-EFB49A5AEE86}" type="parTrans" cxnId="{1F977BC9-5CB9-400B-AF1A-E2A0F42E3319}">
      <dgm:prSet/>
      <dgm:spPr/>
      <dgm:t>
        <a:bodyPr/>
        <a:lstStyle/>
        <a:p>
          <a:endParaRPr lang="en-US"/>
        </a:p>
      </dgm:t>
    </dgm:pt>
    <dgm:pt modelId="{EB06F607-B5B9-45A2-9E06-8F1CE5D9E445}" type="sibTrans" cxnId="{1F977BC9-5CB9-400B-AF1A-E2A0F42E3319}">
      <dgm:prSet/>
      <dgm:spPr/>
      <dgm:t>
        <a:bodyPr/>
        <a:lstStyle/>
        <a:p>
          <a:endParaRPr lang="en-US"/>
        </a:p>
      </dgm:t>
    </dgm:pt>
    <dgm:pt modelId="{D0FFDB1B-CF77-43C3-85A5-6AC445C0ECDD}">
      <dgm:prSet custT="1"/>
      <dgm:spPr/>
      <dgm:t>
        <a:bodyPr/>
        <a:lstStyle/>
        <a:p>
          <a:r>
            <a:rPr lang="es-MX" sz="3200" dirty="0"/>
            <a:t>¿Cual es su objetivo?</a:t>
          </a:r>
        </a:p>
        <a:p>
          <a:r>
            <a:rPr lang="es-MX" sz="2400" dirty="0"/>
            <a:t>- Estimular S. </a:t>
          </a:r>
          <a:r>
            <a:rPr lang="en-US" sz="2400" dirty="0"/>
            <a:t>cerevisiae</a:t>
          </a:r>
          <a:endParaRPr lang="es-MX" sz="2400" dirty="0"/>
        </a:p>
        <a:p>
          <a:r>
            <a:rPr lang="es-MX" sz="2400" dirty="0"/>
            <a:t>- Arrancar fermentación con éxito</a:t>
          </a:r>
          <a:endParaRPr lang="en-US" sz="2400" dirty="0"/>
        </a:p>
      </dgm:t>
    </dgm:pt>
    <dgm:pt modelId="{503BDE99-AC54-4091-A613-7970F0969853}" type="parTrans" cxnId="{97FE95D2-EDEE-4BC1-9343-A9BC85970365}">
      <dgm:prSet/>
      <dgm:spPr/>
      <dgm:t>
        <a:bodyPr/>
        <a:lstStyle/>
        <a:p>
          <a:endParaRPr lang="en-US"/>
        </a:p>
      </dgm:t>
    </dgm:pt>
    <dgm:pt modelId="{FDD4C773-1E41-4862-BB71-33ACD077C748}" type="sibTrans" cxnId="{97FE95D2-EDEE-4BC1-9343-A9BC85970365}">
      <dgm:prSet/>
      <dgm:spPr/>
      <dgm:t>
        <a:bodyPr/>
        <a:lstStyle/>
        <a:p>
          <a:endParaRPr lang="en-US"/>
        </a:p>
      </dgm:t>
    </dgm:pt>
    <dgm:pt modelId="{89AA699B-E7CF-4CC4-9E86-F2A3F20AEE1F}">
      <dgm:prSet custT="1"/>
      <dgm:spPr/>
      <dgm:t>
        <a:bodyPr/>
        <a:lstStyle/>
        <a:p>
          <a:r>
            <a:rPr lang="es-MX" sz="3200" dirty="0"/>
            <a:t>¿Técnicas de selección?</a:t>
          </a:r>
        </a:p>
        <a:p>
          <a:r>
            <a:rPr lang="es-MX" sz="2400" dirty="0"/>
            <a:t>- Muestreo de campo</a:t>
          </a:r>
        </a:p>
        <a:p>
          <a:r>
            <a:rPr lang="es-MX" sz="2400" dirty="0"/>
            <a:t>- Pie dentro de deposito</a:t>
          </a:r>
          <a:endParaRPr lang="en-US" sz="2400" dirty="0"/>
        </a:p>
      </dgm:t>
    </dgm:pt>
    <dgm:pt modelId="{8446EA38-0D30-48A7-A1DC-90EAF41D28A5}" type="parTrans" cxnId="{8109282F-E14F-4247-81BF-23042B44580C}">
      <dgm:prSet/>
      <dgm:spPr/>
      <dgm:t>
        <a:bodyPr/>
        <a:lstStyle/>
        <a:p>
          <a:endParaRPr lang="en-US"/>
        </a:p>
      </dgm:t>
    </dgm:pt>
    <dgm:pt modelId="{1743AD55-90EB-4270-A676-8CE90EA4B9E0}" type="sibTrans" cxnId="{8109282F-E14F-4247-81BF-23042B44580C}">
      <dgm:prSet/>
      <dgm:spPr/>
      <dgm:t>
        <a:bodyPr/>
        <a:lstStyle/>
        <a:p>
          <a:endParaRPr lang="en-US"/>
        </a:p>
      </dgm:t>
    </dgm:pt>
    <dgm:pt modelId="{EB145739-DFD6-471B-8C21-2C940EC06178}" type="pres">
      <dgm:prSet presAssocID="{E6F966AA-C588-445C-AA37-07B6FB05588F}" presName="vert0" presStyleCnt="0">
        <dgm:presLayoutVars>
          <dgm:dir/>
          <dgm:animOne val="branch"/>
          <dgm:animLvl val="lvl"/>
        </dgm:presLayoutVars>
      </dgm:prSet>
      <dgm:spPr/>
    </dgm:pt>
    <dgm:pt modelId="{4993C782-22DB-4F64-9DD5-66AD1CCBCEC5}" type="pres">
      <dgm:prSet presAssocID="{9158A61A-B787-4372-A2D9-2EF5D30ECFA8}" presName="thickLine" presStyleLbl="alignNode1" presStyleIdx="0" presStyleCnt="3"/>
      <dgm:spPr/>
    </dgm:pt>
    <dgm:pt modelId="{B9F86F4A-7949-4C7B-82F3-DABC50A4C69A}" type="pres">
      <dgm:prSet presAssocID="{9158A61A-B787-4372-A2D9-2EF5D30ECFA8}" presName="horz1" presStyleCnt="0"/>
      <dgm:spPr/>
    </dgm:pt>
    <dgm:pt modelId="{E86F67DA-36B8-4FB4-BBD9-5C0A45AD7885}" type="pres">
      <dgm:prSet presAssocID="{9158A61A-B787-4372-A2D9-2EF5D30ECFA8}" presName="tx1" presStyleLbl="revTx" presStyleIdx="0" presStyleCnt="3"/>
      <dgm:spPr/>
    </dgm:pt>
    <dgm:pt modelId="{AB4900F0-41C0-4607-BB41-BBFF2B47C212}" type="pres">
      <dgm:prSet presAssocID="{9158A61A-B787-4372-A2D9-2EF5D30ECFA8}" presName="vert1" presStyleCnt="0"/>
      <dgm:spPr/>
    </dgm:pt>
    <dgm:pt modelId="{33EB2462-B58A-45BC-92E8-6108D1B961A2}" type="pres">
      <dgm:prSet presAssocID="{D0FFDB1B-CF77-43C3-85A5-6AC445C0ECDD}" presName="thickLine" presStyleLbl="alignNode1" presStyleIdx="1" presStyleCnt="3"/>
      <dgm:spPr/>
    </dgm:pt>
    <dgm:pt modelId="{18EE0085-B849-4776-BF2E-34932166E83F}" type="pres">
      <dgm:prSet presAssocID="{D0FFDB1B-CF77-43C3-85A5-6AC445C0ECDD}" presName="horz1" presStyleCnt="0"/>
      <dgm:spPr/>
    </dgm:pt>
    <dgm:pt modelId="{3571D22F-D5D9-4BAF-9002-3DFC8DBDDBA7}" type="pres">
      <dgm:prSet presAssocID="{D0FFDB1B-CF77-43C3-85A5-6AC445C0ECDD}" presName="tx1" presStyleLbl="revTx" presStyleIdx="1" presStyleCnt="3"/>
      <dgm:spPr/>
    </dgm:pt>
    <dgm:pt modelId="{53411A73-59AA-407E-A2B6-4244B6142421}" type="pres">
      <dgm:prSet presAssocID="{D0FFDB1B-CF77-43C3-85A5-6AC445C0ECDD}" presName="vert1" presStyleCnt="0"/>
      <dgm:spPr/>
    </dgm:pt>
    <dgm:pt modelId="{4F13A8CB-656E-414D-8F3C-824FD97C862C}" type="pres">
      <dgm:prSet presAssocID="{89AA699B-E7CF-4CC4-9E86-F2A3F20AEE1F}" presName="thickLine" presStyleLbl="alignNode1" presStyleIdx="2" presStyleCnt="3"/>
      <dgm:spPr/>
    </dgm:pt>
    <dgm:pt modelId="{CB68F728-82D2-4F2D-A4E9-FEAEC3632AD6}" type="pres">
      <dgm:prSet presAssocID="{89AA699B-E7CF-4CC4-9E86-F2A3F20AEE1F}" presName="horz1" presStyleCnt="0"/>
      <dgm:spPr/>
    </dgm:pt>
    <dgm:pt modelId="{3CEC5E2E-8058-409E-83AF-AB47DA8DC6A8}" type="pres">
      <dgm:prSet presAssocID="{89AA699B-E7CF-4CC4-9E86-F2A3F20AEE1F}" presName="tx1" presStyleLbl="revTx" presStyleIdx="2" presStyleCnt="3"/>
      <dgm:spPr/>
    </dgm:pt>
    <dgm:pt modelId="{B30E9A2E-9DE3-4670-BD2A-31A3207CDA86}" type="pres">
      <dgm:prSet presAssocID="{89AA699B-E7CF-4CC4-9E86-F2A3F20AEE1F}" presName="vert1" presStyleCnt="0"/>
      <dgm:spPr/>
    </dgm:pt>
  </dgm:ptLst>
  <dgm:cxnLst>
    <dgm:cxn modelId="{7CBCC910-CE54-44E7-8427-C00F70ED88F5}" type="presOf" srcId="{E6F966AA-C588-445C-AA37-07B6FB05588F}" destId="{EB145739-DFD6-471B-8C21-2C940EC06178}" srcOrd="0" destOrd="0" presId="urn:microsoft.com/office/officeart/2008/layout/LinedList"/>
    <dgm:cxn modelId="{8109282F-E14F-4247-81BF-23042B44580C}" srcId="{E6F966AA-C588-445C-AA37-07B6FB05588F}" destId="{89AA699B-E7CF-4CC4-9E86-F2A3F20AEE1F}" srcOrd="2" destOrd="0" parTransId="{8446EA38-0D30-48A7-A1DC-90EAF41D28A5}" sibTransId="{1743AD55-90EB-4270-A676-8CE90EA4B9E0}"/>
    <dgm:cxn modelId="{432B826A-2B85-42F1-B281-1FA81B0868B7}" type="presOf" srcId="{9158A61A-B787-4372-A2D9-2EF5D30ECFA8}" destId="{E86F67DA-36B8-4FB4-BBD9-5C0A45AD7885}" srcOrd="0" destOrd="0" presId="urn:microsoft.com/office/officeart/2008/layout/LinedList"/>
    <dgm:cxn modelId="{80C7B657-66C3-44BD-81EF-70822071990F}" type="presOf" srcId="{89AA699B-E7CF-4CC4-9E86-F2A3F20AEE1F}" destId="{3CEC5E2E-8058-409E-83AF-AB47DA8DC6A8}" srcOrd="0" destOrd="0" presId="urn:microsoft.com/office/officeart/2008/layout/LinedList"/>
    <dgm:cxn modelId="{AD08F7A9-8732-47A0-9EC0-DD3C4265BF39}" type="presOf" srcId="{D0FFDB1B-CF77-43C3-85A5-6AC445C0ECDD}" destId="{3571D22F-D5D9-4BAF-9002-3DFC8DBDDBA7}" srcOrd="0" destOrd="0" presId="urn:microsoft.com/office/officeart/2008/layout/LinedList"/>
    <dgm:cxn modelId="{1F977BC9-5CB9-400B-AF1A-E2A0F42E3319}" srcId="{E6F966AA-C588-445C-AA37-07B6FB05588F}" destId="{9158A61A-B787-4372-A2D9-2EF5D30ECFA8}" srcOrd="0" destOrd="0" parTransId="{455382E8-E753-4EDA-935D-EFB49A5AEE86}" sibTransId="{EB06F607-B5B9-45A2-9E06-8F1CE5D9E445}"/>
    <dgm:cxn modelId="{97FE95D2-EDEE-4BC1-9343-A9BC85970365}" srcId="{E6F966AA-C588-445C-AA37-07B6FB05588F}" destId="{D0FFDB1B-CF77-43C3-85A5-6AC445C0ECDD}" srcOrd="1" destOrd="0" parTransId="{503BDE99-AC54-4091-A613-7970F0969853}" sibTransId="{FDD4C773-1E41-4862-BB71-33ACD077C748}"/>
    <dgm:cxn modelId="{559E4937-7D98-40BC-97B2-BDD9252AED69}" type="presParOf" srcId="{EB145739-DFD6-471B-8C21-2C940EC06178}" destId="{4993C782-22DB-4F64-9DD5-66AD1CCBCEC5}" srcOrd="0" destOrd="0" presId="urn:microsoft.com/office/officeart/2008/layout/LinedList"/>
    <dgm:cxn modelId="{C604C430-90C8-40ED-A2D8-91A655E9BFB2}" type="presParOf" srcId="{EB145739-DFD6-471B-8C21-2C940EC06178}" destId="{B9F86F4A-7949-4C7B-82F3-DABC50A4C69A}" srcOrd="1" destOrd="0" presId="urn:microsoft.com/office/officeart/2008/layout/LinedList"/>
    <dgm:cxn modelId="{47E11790-2AF6-4552-AD5F-BB6AEAB18F31}" type="presParOf" srcId="{B9F86F4A-7949-4C7B-82F3-DABC50A4C69A}" destId="{E86F67DA-36B8-4FB4-BBD9-5C0A45AD7885}" srcOrd="0" destOrd="0" presId="urn:microsoft.com/office/officeart/2008/layout/LinedList"/>
    <dgm:cxn modelId="{94FA7A9E-A86A-41FD-AF3F-D1696A495C3C}" type="presParOf" srcId="{B9F86F4A-7949-4C7B-82F3-DABC50A4C69A}" destId="{AB4900F0-41C0-4607-BB41-BBFF2B47C212}" srcOrd="1" destOrd="0" presId="urn:microsoft.com/office/officeart/2008/layout/LinedList"/>
    <dgm:cxn modelId="{E65EDD03-78FC-4735-B3B0-D500ACA6C5F2}" type="presParOf" srcId="{EB145739-DFD6-471B-8C21-2C940EC06178}" destId="{33EB2462-B58A-45BC-92E8-6108D1B961A2}" srcOrd="2" destOrd="0" presId="urn:microsoft.com/office/officeart/2008/layout/LinedList"/>
    <dgm:cxn modelId="{F1C0B322-C102-43B0-819B-651ABFFDD58D}" type="presParOf" srcId="{EB145739-DFD6-471B-8C21-2C940EC06178}" destId="{18EE0085-B849-4776-BF2E-34932166E83F}" srcOrd="3" destOrd="0" presId="urn:microsoft.com/office/officeart/2008/layout/LinedList"/>
    <dgm:cxn modelId="{BF59620D-82EA-4AA6-98A5-F16C18D8B7BE}" type="presParOf" srcId="{18EE0085-B849-4776-BF2E-34932166E83F}" destId="{3571D22F-D5D9-4BAF-9002-3DFC8DBDDBA7}" srcOrd="0" destOrd="0" presId="urn:microsoft.com/office/officeart/2008/layout/LinedList"/>
    <dgm:cxn modelId="{29391C70-B160-4431-B183-D941F850BA28}" type="presParOf" srcId="{18EE0085-B849-4776-BF2E-34932166E83F}" destId="{53411A73-59AA-407E-A2B6-4244B6142421}" srcOrd="1" destOrd="0" presId="urn:microsoft.com/office/officeart/2008/layout/LinedList"/>
    <dgm:cxn modelId="{23E53D71-89FD-47A2-86E3-5027CEC3E1B7}" type="presParOf" srcId="{EB145739-DFD6-471B-8C21-2C940EC06178}" destId="{4F13A8CB-656E-414D-8F3C-824FD97C862C}" srcOrd="4" destOrd="0" presId="urn:microsoft.com/office/officeart/2008/layout/LinedList"/>
    <dgm:cxn modelId="{49A75431-4C73-419F-A698-5864E93F4A4E}" type="presParOf" srcId="{EB145739-DFD6-471B-8C21-2C940EC06178}" destId="{CB68F728-82D2-4F2D-A4E9-FEAEC3632AD6}" srcOrd="5" destOrd="0" presId="urn:microsoft.com/office/officeart/2008/layout/LinedList"/>
    <dgm:cxn modelId="{57E22A45-D356-464D-B9A8-D7D9DFCE8067}" type="presParOf" srcId="{CB68F728-82D2-4F2D-A4E9-FEAEC3632AD6}" destId="{3CEC5E2E-8058-409E-83AF-AB47DA8DC6A8}" srcOrd="0" destOrd="0" presId="urn:microsoft.com/office/officeart/2008/layout/LinedList"/>
    <dgm:cxn modelId="{44FFD709-BECE-467A-A5DA-6324D9469F71}" type="presParOf" srcId="{CB68F728-82D2-4F2D-A4E9-FEAEC3632AD6}" destId="{B30E9A2E-9DE3-4670-BD2A-31A3207CDA86}" srcOrd="1" destOrd="0" presId="urn:microsoft.com/office/officeart/2008/layout/Lin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AAB59B-0F5A-416A-811A-30E8D940F0E8}"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68D99728-7E71-4F7F-AFF8-EA35C0696CB3}">
      <dgm:prSet custT="1"/>
      <dgm:spPr/>
      <dgm:t>
        <a:bodyPr/>
        <a:lstStyle/>
        <a:p>
          <a:pPr>
            <a:lnSpc>
              <a:spcPct val="100000"/>
            </a:lnSpc>
            <a:spcAft>
              <a:spcPts val="0"/>
            </a:spcAft>
          </a:pPr>
          <a:r>
            <a:rPr lang="es-MX" sz="3200" dirty="0"/>
            <a:t>Selección del fruto</a:t>
          </a:r>
        </a:p>
        <a:p>
          <a:pPr>
            <a:lnSpc>
              <a:spcPct val="100000"/>
            </a:lnSpc>
            <a:spcAft>
              <a:spcPts val="0"/>
            </a:spcAft>
          </a:pPr>
          <a:r>
            <a:rPr lang="es-MX" sz="1800" dirty="0"/>
            <a:t>- Viñedo</a:t>
          </a:r>
        </a:p>
        <a:p>
          <a:pPr>
            <a:lnSpc>
              <a:spcPct val="100000"/>
            </a:lnSpc>
            <a:spcAft>
              <a:spcPts val="0"/>
            </a:spcAft>
          </a:pPr>
          <a:r>
            <a:rPr lang="es-MX" sz="1800" dirty="0"/>
            <a:t>- Mesa de selección</a:t>
          </a:r>
          <a:endParaRPr lang="en-US" sz="1800" dirty="0"/>
        </a:p>
      </dgm:t>
    </dgm:pt>
    <dgm:pt modelId="{C0861E92-45E3-4B23-8207-EFC4588352BE}" type="parTrans" cxnId="{902F236C-A414-4858-A761-6EA2F67161CE}">
      <dgm:prSet/>
      <dgm:spPr/>
      <dgm:t>
        <a:bodyPr/>
        <a:lstStyle/>
        <a:p>
          <a:endParaRPr lang="en-US" sz="2800"/>
        </a:p>
      </dgm:t>
    </dgm:pt>
    <dgm:pt modelId="{05A58312-3DFF-4358-9A61-3B7DC3571C18}" type="sibTrans" cxnId="{902F236C-A414-4858-A761-6EA2F67161CE}">
      <dgm:prSet/>
      <dgm:spPr/>
      <dgm:t>
        <a:bodyPr/>
        <a:lstStyle/>
        <a:p>
          <a:endParaRPr lang="en-US" sz="2800"/>
        </a:p>
      </dgm:t>
    </dgm:pt>
    <dgm:pt modelId="{794031B9-11CA-4679-8E8C-E74403046F98}">
      <dgm:prSet custT="1"/>
      <dgm:spPr/>
      <dgm:t>
        <a:bodyPr/>
        <a:lstStyle/>
        <a:p>
          <a:pPr marL="0" lvl="0" algn="l" defTabSz="1244600">
            <a:lnSpc>
              <a:spcPct val="100000"/>
            </a:lnSpc>
            <a:spcBef>
              <a:spcPct val="0"/>
            </a:spcBef>
            <a:spcAft>
              <a:spcPts val="0"/>
            </a:spcAft>
            <a:buNone/>
          </a:pPr>
          <a:r>
            <a:rPr lang="es-MX" sz="3200" kern="1200" dirty="0">
              <a:solidFill>
                <a:prstClr val="black">
                  <a:hueOff val="0"/>
                  <a:satOff val="0"/>
                  <a:lumOff val="0"/>
                  <a:alphaOff val="0"/>
                </a:prstClr>
              </a:solidFill>
              <a:latin typeface="Calibri" panose="020F0502020204030204"/>
              <a:ea typeface="+mn-ea"/>
              <a:cs typeface="+mn-cs"/>
            </a:rPr>
            <a:t>Practicas de sanitización</a:t>
          </a:r>
        </a:p>
        <a:p>
          <a:pPr marL="0" lvl="0" algn="l" defTabSz="1244600">
            <a:lnSpc>
              <a:spcPct val="100000"/>
            </a:lnSpc>
            <a:spcBef>
              <a:spcPct val="0"/>
            </a:spcBef>
            <a:spcAft>
              <a:spcPts val="0"/>
            </a:spcAft>
            <a:buNone/>
          </a:pPr>
          <a:r>
            <a:rPr lang="es-MX" sz="1800" kern="1200" dirty="0">
              <a:solidFill>
                <a:prstClr val="black">
                  <a:hueOff val="0"/>
                  <a:satOff val="0"/>
                  <a:lumOff val="0"/>
                  <a:alphaOff val="0"/>
                </a:prstClr>
              </a:solidFill>
              <a:latin typeface="Calibri" panose="020F0502020204030204"/>
              <a:ea typeface="+mn-ea"/>
              <a:cs typeface="+mn-cs"/>
            </a:rPr>
            <a:t>- Limpieza es clave</a:t>
          </a:r>
        </a:p>
        <a:p>
          <a:pPr marL="0" lvl="0" algn="l" defTabSz="1244600">
            <a:lnSpc>
              <a:spcPct val="100000"/>
            </a:lnSpc>
            <a:spcBef>
              <a:spcPct val="0"/>
            </a:spcBef>
            <a:spcAft>
              <a:spcPts val="0"/>
            </a:spcAft>
            <a:buNone/>
          </a:pPr>
          <a:r>
            <a:rPr lang="es-MX" sz="1800" kern="1200" dirty="0">
              <a:solidFill>
                <a:prstClr val="black">
                  <a:hueOff val="0"/>
                  <a:satOff val="0"/>
                  <a:lumOff val="0"/>
                  <a:alphaOff val="0"/>
                </a:prstClr>
              </a:solidFill>
              <a:latin typeface="Calibri" panose="020F0502020204030204"/>
              <a:ea typeface="+mn-ea"/>
              <a:cs typeface="+mn-cs"/>
            </a:rPr>
            <a:t>- Protocolos predeterminados</a:t>
          </a:r>
          <a:endParaRPr lang="en-US" sz="1800" kern="1200" dirty="0">
            <a:solidFill>
              <a:prstClr val="black">
                <a:hueOff val="0"/>
                <a:satOff val="0"/>
                <a:lumOff val="0"/>
                <a:alphaOff val="0"/>
              </a:prstClr>
            </a:solidFill>
            <a:latin typeface="Calibri" panose="020F0502020204030204"/>
            <a:ea typeface="+mn-ea"/>
            <a:cs typeface="+mn-cs"/>
          </a:endParaRPr>
        </a:p>
      </dgm:t>
    </dgm:pt>
    <dgm:pt modelId="{F8DB5DCE-32C5-46A5-BA92-5EF3899EBCCE}" type="parTrans" cxnId="{9A86C8F7-D07B-4A1C-A281-A9F3C8C726B8}">
      <dgm:prSet/>
      <dgm:spPr/>
      <dgm:t>
        <a:bodyPr/>
        <a:lstStyle/>
        <a:p>
          <a:endParaRPr lang="en-US" sz="2800"/>
        </a:p>
      </dgm:t>
    </dgm:pt>
    <dgm:pt modelId="{427A9AFE-F4AD-45A7-A97B-C52338CDE0A4}" type="sibTrans" cxnId="{9A86C8F7-D07B-4A1C-A281-A9F3C8C726B8}">
      <dgm:prSet/>
      <dgm:spPr/>
      <dgm:t>
        <a:bodyPr/>
        <a:lstStyle/>
        <a:p>
          <a:endParaRPr lang="en-US" sz="2800"/>
        </a:p>
      </dgm:t>
    </dgm:pt>
    <dgm:pt modelId="{D87FA9CA-FF36-46C9-82A8-7ACD12C5F7D6}">
      <dgm:prSet custT="1"/>
      <dgm:spPr/>
      <dgm:t>
        <a:bodyPr/>
        <a:lstStyle/>
        <a:p>
          <a:pPr>
            <a:lnSpc>
              <a:spcPct val="100000"/>
            </a:lnSpc>
            <a:spcAft>
              <a:spcPts val="0"/>
            </a:spcAft>
          </a:pPr>
          <a:r>
            <a:rPr lang="es-MX" sz="3200" dirty="0"/>
            <a:t>Control de acido volátil</a:t>
          </a:r>
        </a:p>
        <a:p>
          <a:pPr>
            <a:lnSpc>
              <a:spcPct val="100000"/>
            </a:lnSpc>
            <a:spcAft>
              <a:spcPts val="0"/>
            </a:spcAft>
          </a:pPr>
          <a:r>
            <a:rPr lang="es-MX" sz="1800" dirty="0"/>
            <a:t>- Uso de hielo seco o gases inertes</a:t>
          </a:r>
        </a:p>
        <a:p>
          <a:pPr>
            <a:lnSpc>
              <a:spcPct val="100000"/>
            </a:lnSpc>
            <a:spcAft>
              <a:spcPts val="0"/>
            </a:spcAft>
          </a:pPr>
          <a:r>
            <a:rPr lang="es-MX" sz="1800" dirty="0"/>
            <a:t>- Decisiones de prensado y programa de relleno</a:t>
          </a:r>
          <a:endParaRPr lang="en-US" sz="1800" dirty="0"/>
        </a:p>
      </dgm:t>
    </dgm:pt>
    <dgm:pt modelId="{99621A3C-798B-4366-A534-DDC16085E6D6}" type="parTrans" cxnId="{F244F5A8-5CA8-4398-B2E2-63CE59516203}">
      <dgm:prSet/>
      <dgm:spPr/>
      <dgm:t>
        <a:bodyPr/>
        <a:lstStyle/>
        <a:p>
          <a:endParaRPr lang="en-US" sz="2800"/>
        </a:p>
      </dgm:t>
    </dgm:pt>
    <dgm:pt modelId="{283CE496-E878-45B8-8AD4-875818218175}" type="sibTrans" cxnId="{F244F5A8-5CA8-4398-B2E2-63CE59516203}">
      <dgm:prSet/>
      <dgm:spPr/>
      <dgm:t>
        <a:bodyPr/>
        <a:lstStyle/>
        <a:p>
          <a:endParaRPr lang="en-US" sz="2800"/>
        </a:p>
      </dgm:t>
    </dgm:pt>
    <dgm:pt modelId="{75D8C794-8639-4C47-B945-DEA94DE3FD11}">
      <dgm:prSet custT="1"/>
      <dgm:spPr/>
      <dgm:t>
        <a:bodyPr/>
        <a:lstStyle/>
        <a:p>
          <a:pPr>
            <a:lnSpc>
              <a:spcPct val="100000"/>
            </a:lnSpc>
            <a:spcAft>
              <a:spcPts val="0"/>
            </a:spcAft>
          </a:pPr>
          <a:r>
            <a:rPr lang="es-MX" sz="3200" dirty="0"/>
            <a:t>Selección de barricas para añejamiento</a:t>
          </a:r>
        </a:p>
        <a:p>
          <a:pPr>
            <a:lnSpc>
              <a:spcPct val="100000"/>
            </a:lnSpc>
            <a:spcAft>
              <a:spcPts val="0"/>
            </a:spcAft>
          </a:pPr>
          <a:r>
            <a:rPr lang="es-MX" sz="1800" dirty="0"/>
            <a:t>- Barricas limpias = vinos sanos</a:t>
          </a:r>
          <a:endParaRPr lang="en-US" sz="1800" dirty="0"/>
        </a:p>
      </dgm:t>
    </dgm:pt>
    <dgm:pt modelId="{7ECE7427-5831-4EB6-80FA-B4D70A1F18E2}" type="parTrans" cxnId="{65C31442-4383-4975-B682-39EC36AF87A5}">
      <dgm:prSet/>
      <dgm:spPr/>
      <dgm:t>
        <a:bodyPr/>
        <a:lstStyle/>
        <a:p>
          <a:endParaRPr lang="en-US" sz="2800"/>
        </a:p>
      </dgm:t>
    </dgm:pt>
    <dgm:pt modelId="{E4DE2D3C-1ADF-4AB2-865C-A4CF8E88E941}" type="sibTrans" cxnId="{65C31442-4383-4975-B682-39EC36AF87A5}">
      <dgm:prSet/>
      <dgm:spPr/>
      <dgm:t>
        <a:bodyPr/>
        <a:lstStyle/>
        <a:p>
          <a:endParaRPr lang="en-US" sz="2800"/>
        </a:p>
      </dgm:t>
    </dgm:pt>
    <dgm:pt modelId="{3C42E7A0-7D3C-40DE-BB4D-74B45ECF0636}">
      <dgm:prSet custT="1"/>
      <dgm:spPr/>
      <dgm:t>
        <a:bodyPr/>
        <a:lstStyle/>
        <a:p>
          <a:pPr>
            <a:lnSpc>
              <a:spcPct val="100000"/>
            </a:lnSpc>
            <a:spcAft>
              <a:spcPts val="0"/>
            </a:spcAft>
          </a:pPr>
          <a:r>
            <a:rPr lang="es-MX" sz="3200" dirty="0"/>
            <a:t>Cata y observación de vinos</a:t>
          </a:r>
        </a:p>
        <a:p>
          <a:pPr>
            <a:lnSpc>
              <a:spcPct val="100000"/>
            </a:lnSpc>
            <a:spcAft>
              <a:spcPts val="0"/>
            </a:spcAft>
          </a:pPr>
          <a:r>
            <a:rPr lang="es-MX" sz="1800" dirty="0"/>
            <a:t>- Constante!</a:t>
          </a:r>
          <a:endParaRPr lang="en-US" sz="1800" dirty="0"/>
        </a:p>
      </dgm:t>
    </dgm:pt>
    <dgm:pt modelId="{2E1EB5D1-50EB-4F99-9E76-7D197DB62CE9}" type="parTrans" cxnId="{34F9A72E-C417-4C90-981F-A4135F61BA79}">
      <dgm:prSet/>
      <dgm:spPr/>
      <dgm:t>
        <a:bodyPr/>
        <a:lstStyle/>
        <a:p>
          <a:endParaRPr lang="en-US" sz="2800"/>
        </a:p>
      </dgm:t>
    </dgm:pt>
    <dgm:pt modelId="{945ACEDF-E7A0-44D5-840F-42916278AF53}" type="sibTrans" cxnId="{34F9A72E-C417-4C90-981F-A4135F61BA79}">
      <dgm:prSet/>
      <dgm:spPr/>
      <dgm:t>
        <a:bodyPr/>
        <a:lstStyle/>
        <a:p>
          <a:endParaRPr lang="en-US" sz="2800"/>
        </a:p>
      </dgm:t>
    </dgm:pt>
    <dgm:pt modelId="{1FBCF99B-A352-43C0-B03A-43120548CBD3}" type="pres">
      <dgm:prSet presAssocID="{65AAB59B-0F5A-416A-811A-30E8D940F0E8}" presName="vert0" presStyleCnt="0">
        <dgm:presLayoutVars>
          <dgm:dir val="rev"/>
          <dgm:animOne val="branch"/>
          <dgm:animLvl val="lvl"/>
        </dgm:presLayoutVars>
      </dgm:prSet>
      <dgm:spPr/>
    </dgm:pt>
    <dgm:pt modelId="{1D3DAEC5-96AE-4343-87AA-518787ABDF25}" type="pres">
      <dgm:prSet presAssocID="{68D99728-7E71-4F7F-AFF8-EA35C0696CB3}" presName="thickLine" presStyleLbl="alignNode1" presStyleIdx="0" presStyleCnt="5"/>
      <dgm:spPr/>
    </dgm:pt>
    <dgm:pt modelId="{6EAB9D27-4104-4EFE-8E57-CB1C4693BCE5}" type="pres">
      <dgm:prSet presAssocID="{68D99728-7E71-4F7F-AFF8-EA35C0696CB3}" presName="horz1" presStyleCnt="0"/>
      <dgm:spPr/>
    </dgm:pt>
    <dgm:pt modelId="{257BB35E-002E-494D-8E42-9C46B2E57B97}" type="pres">
      <dgm:prSet presAssocID="{68D99728-7E71-4F7F-AFF8-EA35C0696CB3}" presName="tx1" presStyleLbl="revTx" presStyleIdx="0" presStyleCnt="5"/>
      <dgm:spPr/>
    </dgm:pt>
    <dgm:pt modelId="{D8C963FD-1412-47ED-8D9E-B9C5EFC74B19}" type="pres">
      <dgm:prSet presAssocID="{68D99728-7E71-4F7F-AFF8-EA35C0696CB3}" presName="vert1" presStyleCnt="0"/>
      <dgm:spPr/>
    </dgm:pt>
    <dgm:pt modelId="{079A61BE-01E7-4FF6-B550-F99F26FFE584}" type="pres">
      <dgm:prSet presAssocID="{794031B9-11CA-4679-8E8C-E74403046F98}" presName="thickLine" presStyleLbl="alignNode1" presStyleIdx="1" presStyleCnt="5"/>
      <dgm:spPr/>
    </dgm:pt>
    <dgm:pt modelId="{9B55C8B8-2763-4112-ACB2-C88B3EDBC50A}" type="pres">
      <dgm:prSet presAssocID="{794031B9-11CA-4679-8E8C-E74403046F98}" presName="horz1" presStyleCnt="0"/>
      <dgm:spPr/>
    </dgm:pt>
    <dgm:pt modelId="{25718FC2-0C36-408C-A464-CFAB76CAA4F8}" type="pres">
      <dgm:prSet presAssocID="{794031B9-11CA-4679-8E8C-E74403046F98}" presName="tx1" presStyleLbl="revTx" presStyleIdx="1" presStyleCnt="5"/>
      <dgm:spPr/>
    </dgm:pt>
    <dgm:pt modelId="{7397A85F-41CD-4C0F-BB88-DFEE5D8BAFE7}" type="pres">
      <dgm:prSet presAssocID="{794031B9-11CA-4679-8E8C-E74403046F98}" presName="vert1" presStyleCnt="0"/>
      <dgm:spPr/>
    </dgm:pt>
    <dgm:pt modelId="{293BCEB1-72CB-4B40-9962-47C8E35F86A4}" type="pres">
      <dgm:prSet presAssocID="{D87FA9CA-FF36-46C9-82A8-7ACD12C5F7D6}" presName="thickLine" presStyleLbl="alignNode1" presStyleIdx="2" presStyleCnt="5"/>
      <dgm:spPr/>
    </dgm:pt>
    <dgm:pt modelId="{8717753B-92DC-4403-9171-0ADE5E5D2163}" type="pres">
      <dgm:prSet presAssocID="{D87FA9CA-FF36-46C9-82A8-7ACD12C5F7D6}" presName="horz1" presStyleCnt="0"/>
      <dgm:spPr/>
    </dgm:pt>
    <dgm:pt modelId="{FEF13A09-7AB2-433D-900A-E26B5FA7D0EF}" type="pres">
      <dgm:prSet presAssocID="{D87FA9CA-FF36-46C9-82A8-7ACD12C5F7D6}" presName="tx1" presStyleLbl="revTx" presStyleIdx="2" presStyleCnt="5"/>
      <dgm:spPr/>
    </dgm:pt>
    <dgm:pt modelId="{A02127CC-EE6A-4AA8-A305-524B642781EF}" type="pres">
      <dgm:prSet presAssocID="{D87FA9CA-FF36-46C9-82A8-7ACD12C5F7D6}" presName="vert1" presStyleCnt="0"/>
      <dgm:spPr/>
    </dgm:pt>
    <dgm:pt modelId="{720DCD55-E251-4E15-AED9-C0AA95F5D0D4}" type="pres">
      <dgm:prSet presAssocID="{75D8C794-8639-4C47-B945-DEA94DE3FD11}" presName="thickLine" presStyleLbl="alignNode1" presStyleIdx="3" presStyleCnt="5"/>
      <dgm:spPr/>
    </dgm:pt>
    <dgm:pt modelId="{DBB5EB54-E44C-4C1B-B08E-2DD9A64849F6}" type="pres">
      <dgm:prSet presAssocID="{75D8C794-8639-4C47-B945-DEA94DE3FD11}" presName="horz1" presStyleCnt="0"/>
      <dgm:spPr/>
    </dgm:pt>
    <dgm:pt modelId="{51A91959-A3A9-45CD-9452-B939B57279B5}" type="pres">
      <dgm:prSet presAssocID="{75D8C794-8639-4C47-B945-DEA94DE3FD11}" presName="tx1" presStyleLbl="revTx" presStyleIdx="3" presStyleCnt="5"/>
      <dgm:spPr/>
    </dgm:pt>
    <dgm:pt modelId="{04DCDB78-267A-4B1C-9C5C-C145BC18E34C}" type="pres">
      <dgm:prSet presAssocID="{75D8C794-8639-4C47-B945-DEA94DE3FD11}" presName="vert1" presStyleCnt="0"/>
      <dgm:spPr/>
    </dgm:pt>
    <dgm:pt modelId="{67BF9963-295C-4CB6-B76D-366E776D30E4}" type="pres">
      <dgm:prSet presAssocID="{3C42E7A0-7D3C-40DE-BB4D-74B45ECF0636}" presName="thickLine" presStyleLbl="alignNode1" presStyleIdx="4" presStyleCnt="5"/>
      <dgm:spPr/>
    </dgm:pt>
    <dgm:pt modelId="{EFBA7A91-332C-47F5-B0D7-C55D0A2E2716}" type="pres">
      <dgm:prSet presAssocID="{3C42E7A0-7D3C-40DE-BB4D-74B45ECF0636}" presName="horz1" presStyleCnt="0"/>
      <dgm:spPr/>
    </dgm:pt>
    <dgm:pt modelId="{F5F36699-171B-4DC6-98F2-D5F6C10A07C1}" type="pres">
      <dgm:prSet presAssocID="{3C42E7A0-7D3C-40DE-BB4D-74B45ECF0636}" presName="tx1" presStyleLbl="revTx" presStyleIdx="4" presStyleCnt="5"/>
      <dgm:spPr/>
    </dgm:pt>
    <dgm:pt modelId="{11A621A7-B625-4E19-92A9-ADD6988F883D}" type="pres">
      <dgm:prSet presAssocID="{3C42E7A0-7D3C-40DE-BB4D-74B45ECF0636}" presName="vert1" presStyleCnt="0"/>
      <dgm:spPr/>
    </dgm:pt>
  </dgm:ptLst>
  <dgm:cxnLst>
    <dgm:cxn modelId="{3AA80529-610E-4B92-8400-8A7600B36143}" type="presOf" srcId="{65AAB59B-0F5A-416A-811A-30E8D940F0E8}" destId="{1FBCF99B-A352-43C0-B03A-43120548CBD3}" srcOrd="0" destOrd="0" presId="urn:microsoft.com/office/officeart/2008/layout/LinedList"/>
    <dgm:cxn modelId="{34F9A72E-C417-4C90-981F-A4135F61BA79}" srcId="{65AAB59B-0F5A-416A-811A-30E8D940F0E8}" destId="{3C42E7A0-7D3C-40DE-BB4D-74B45ECF0636}" srcOrd="4" destOrd="0" parTransId="{2E1EB5D1-50EB-4F99-9E76-7D197DB62CE9}" sibTransId="{945ACEDF-E7A0-44D5-840F-42916278AF53}"/>
    <dgm:cxn modelId="{1AA2A534-5DD4-4279-8DBB-817E5CDCD75C}" type="presOf" srcId="{75D8C794-8639-4C47-B945-DEA94DE3FD11}" destId="{51A91959-A3A9-45CD-9452-B939B57279B5}" srcOrd="0" destOrd="0" presId="urn:microsoft.com/office/officeart/2008/layout/LinedList"/>
    <dgm:cxn modelId="{0F29FB40-7098-46AA-A35C-FD59F0744EEC}" type="presOf" srcId="{3C42E7A0-7D3C-40DE-BB4D-74B45ECF0636}" destId="{F5F36699-171B-4DC6-98F2-D5F6C10A07C1}" srcOrd="0" destOrd="0" presId="urn:microsoft.com/office/officeart/2008/layout/LinedList"/>
    <dgm:cxn modelId="{65C31442-4383-4975-B682-39EC36AF87A5}" srcId="{65AAB59B-0F5A-416A-811A-30E8D940F0E8}" destId="{75D8C794-8639-4C47-B945-DEA94DE3FD11}" srcOrd="3" destOrd="0" parTransId="{7ECE7427-5831-4EB6-80FA-B4D70A1F18E2}" sibTransId="{E4DE2D3C-1ADF-4AB2-865C-A4CF8E88E941}"/>
    <dgm:cxn modelId="{902F236C-A414-4858-A761-6EA2F67161CE}" srcId="{65AAB59B-0F5A-416A-811A-30E8D940F0E8}" destId="{68D99728-7E71-4F7F-AFF8-EA35C0696CB3}" srcOrd="0" destOrd="0" parTransId="{C0861E92-45E3-4B23-8207-EFC4588352BE}" sibTransId="{05A58312-3DFF-4358-9A61-3B7DC3571C18}"/>
    <dgm:cxn modelId="{0302BB85-49A8-4015-B9BE-AA2D18D6ED4A}" type="presOf" srcId="{D87FA9CA-FF36-46C9-82A8-7ACD12C5F7D6}" destId="{FEF13A09-7AB2-433D-900A-E26B5FA7D0EF}" srcOrd="0" destOrd="0" presId="urn:microsoft.com/office/officeart/2008/layout/LinedList"/>
    <dgm:cxn modelId="{AD4F5195-9C9A-4E5E-91AC-831E257278E2}" type="presOf" srcId="{68D99728-7E71-4F7F-AFF8-EA35C0696CB3}" destId="{257BB35E-002E-494D-8E42-9C46B2E57B97}" srcOrd="0" destOrd="0" presId="urn:microsoft.com/office/officeart/2008/layout/LinedList"/>
    <dgm:cxn modelId="{F159AEA0-DDD0-4B29-8846-5A5D700DA57F}" type="presOf" srcId="{794031B9-11CA-4679-8E8C-E74403046F98}" destId="{25718FC2-0C36-408C-A464-CFAB76CAA4F8}" srcOrd="0" destOrd="0" presId="urn:microsoft.com/office/officeart/2008/layout/LinedList"/>
    <dgm:cxn modelId="{F244F5A8-5CA8-4398-B2E2-63CE59516203}" srcId="{65AAB59B-0F5A-416A-811A-30E8D940F0E8}" destId="{D87FA9CA-FF36-46C9-82A8-7ACD12C5F7D6}" srcOrd="2" destOrd="0" parTransId="{99621A3C-798B-4366-A534-DDC16085E6D6}" sibTransId="{283CE496-E878-45B8-8AD4-875818218175}"/>
    <dgm:cxn modelId="{9A86C8F7-D07B-4A1C-A281-A9F3C8C726B8}" srcId="{65AAB59B-0F5A-416A-811A-30E8D940F0E8}" destId="{794031B9-11CA-4679-8E8C-E74403046F98}" srcOrd="1" destOrd="0" parTransId="{F8DB5DCE-32C5-46A5-BA92-5EF3899EBCCE}" sibTransId="{427A9AFE-F4AD-45A7-A97B-C52338CDE0A4}"/>
    <dgm:cxn modelId="{CCF5F53A-50AF-4C7C-A6CA-E20652232928}" type="presParOf" srcId="{1FBCF99B-A352-43C0-B03A-43120548CBD3}" destId="{1D3DAEC5-96AE-4343-87AA-518787ABDF25}" srcOrd="0" destOrd="0" presId="urn:microsoft.com/office/officeart/2008/layout/LinedList"/>
    <dgm:cxn modelId="{053FDA73-33B8-4B39-8580-8F48FE5162E3}" type="presParOf" srcId="{1FBCF99B-A352-43C0-B03A-43120548CBD3}" destId="{6EAB9D27-4104-4EFE-8E57-CB1C4693BCE5}" srcOrd="1" destOrd="0" presId="urn:microsoft.com/office/officeart/2008/layout/LinedList"/>
    <dgm:cxn modelId="{8999C197-269B-487C-8412-BA656ABB8105}" type="presParOf" srcId="{6EAB9D27-4104-4EFE-8E57-CB1C4693BCE5}" destId="{257BB35E-002E-494D-8E42-9C46B2E57B97}" srcOrd="0" destOrd="0" presId="urn:microsoft.com/office/officeart/2008/layout/LinedList"/>
    <dgm:cxn modelId="{FC0CB4CA-4EFE-4780-A800-BE30710A2E8C}" type="presParOf" srcId="{6EAB9D27-4104-4EFE-8E57-CB1C4693BCE5}" destId="{D8C963FD-1412-47ED-8D9E-B9C5EFC74B19}" srcOrd="1" destOrd="0" presId="urn:microsoft.com/office/officeart/2008/layout/LinedList"/>
    <dgm:cxn modelId="{6F180205-F6FA-46AC-85D1-EE9CDD50BBA4}" type="presParOf" srcId="{1FBCF99B-A352-43C0-B03A-43120548CBD3}" destId="{079A61BE-01E7-4FF6-B550-F99F26FFE584}" srcOrd="2" destOrd="0" presId="urn:microsoft.com/office/officeart/2008/layout/LinedList"/>
    <dgm:cxn modelId="{CA90B336-15BD-45B7-9DF5-9E10FE046496}" type="presParOf" srcId="{1FBCF99B-A352-43C0-B03A-43120548CBD3}" destId="{9B55C8B8-2763-4112-ACB2-C88B3EDBC50A}" srcOrd="3" destOrd="0" presId="urn:microsoft.com/office/officeart/2008/layout/LinedList"/>
    <dgm:cxn modelId="{B4CC94D3-CE2A-4D36-B361-A77150A83438}" type="presParOf" srcId="{9B55C8B8-2763-4112-ACB2-C88B3EDBC50A}" destId="{25718FC2-0C36-408C-A464-CFAB76CAA4F8}" srcOrd="0" destOrd="0" presId="urn:microsoft.com/office/officeart/2008/layout/LinedList"/>
    <dgm:cxn modelId="{C87CE08A-537A-423F-9502-436FFF194449}" type="presParOf" srcId="{9B55C8B8-2763-4112-ACB2-C88B3EDBC50A}" destId="{7397A85F-41CD-4C0F-BB88-DFEE5D8BAFE7}" srcOrd="1" destOrd="0" presId="urn:microsoft.com/office/officeart/2008/layout/LinedList"/>
    <dgm:cxn modelId="{AEE16CE8-A500-425C-9ABB-9183E4EF6328}" type="presParOf" srcId="{1FBCF99B-A352-43C0-B03A-43120548CBD3}" destId="{293BCEB1-72CB-4B40-9962-47C8E35F86A4}" srcOrd="4" destOrd="0" presId="urn:microsoft.com/office/officeart/2008/layout/LinedList"/>
    <dgm:cxn modelId="{194B111D-30B3-4052-BAC8-800CF92EEF35}" type="presParOf" srcId="{1FBCF99B-A352-43C0-B03A-43120548CBD3}" destId="{8717753B-92DC-4403-9171-0ADE5E5D2163}" srcOrd="5" destOrd="0" presId="urn:microsoft.com/office/officeart/2008/layout/LinedList"/>
    <dgm:cxn modelId="{5CFFEE9B-DD5A-433B-BF8C-5CC77135A94A}" type="presParOf" srcId="{8717753B-92DC-4403-9171-0ADE5E5D2163}" destId="{FEF13A09-7AB2-433D-900A-E26B5FA7D0EF}" srcOrd="0" destOrd="0" presId="urn:microsoft.com/office/officeart/2008/layout/LinedList"/>
    <dgm:cxn modelId="{D71EE7FA-7E0B-4C4A-98BD-D09B69CE1397}" type="presParOf" srcId="{8717753B-92DC-4403-9171-0ADE5E5D2163}" destId="{A02127CC-EE6A-4AA8-A305-524B642781EF}" srcOrd="1" destOrd="0" presId="urn:microsoft.com/office/officeart/2008/layout/LinedList"/>
    <dgm:cxn modelId="{A8DFD5B8-1B2A-4591-9E98-ED7EFE142AC0}" type="presParOf" srcId="{1FBCF99B-A352-43C0-B03A-43120548CBD3}" destId="{720DCD55-E251-4E15-AED9-C0AA95F5D0D4}" srcOrd="6" destOrd="0" presId="urn:microsoft.com/office/officeart/2008/layout/LinedList"/>
    <dgm:cxn modelId="{1C21F8D3-518E-4ECD-9F9B-5C659D537FDB}" type="presParOf" srcId="{1FBCF99B-A352-43C0-B03A-43120548CBD3}" destId="{DBB5EB54-E44C-4C1B-B08E-2DD9A64849F6}" srcOrd="7" destOrd="0" presId="urn:microsoft.com/office/officeart/2008/layout/LinedList"/>
    <dgm:cxn modelId="{9026367C-DFF9-41BA-A267-79B8667623D1}" type="presParOf" srcId="{DBB5EB54-E44C-4C1B-B08E-2DD9A64849F6}" destId="{51A91959-A3A9-45CD-9452-B939B57279B5}" srcOrd="0" destOrd="0" presId="urn:microsoft.com/office/officeart/2008/layout/LinedList"/>
    <dgm:cxn modelId="{DED9350C-A7E4-4F8C-8BC8-56D38DD66CA1}" type="presParOf" srcId="{DBB5EB54-E44C-4C1B-B08E-2DD9A64849F6}" destId="{04DCDB78-267A-4B1C-9C5C-C145BC18E34C}" srcOrd="1" destOrd="0" presId="urn:microsoft.com/office/officeart/2008/layout/LinedList"/>
    <dgm:cxn modelId="{65F297F7-14B4-4E6C-9B35-0DC0EC977660}" type="presParOf" srcId="{1FBCF99B-A352-43C0-B03A-43120548CBD3}" destId="{67BF9963-295C-4CB6-B76D-366E776D30E4}" srcOrd="8" destOrd="0" presId="urn:microsoft.com/office/officeart/2008/layout/LinedList"/>
    <dgm:cxn modelId="{942ABC5E-CF6C-4ADF-8AFA-256E4EF47FA2}" type="presParOf" srcId="{1FBCF99B-A352-43C0-B03A-43120548CBD3}" destId="{EFBA7A91-332C-47F5-B0D7-C55D0A2E2716}" srcOrd="9" destOrd="0" presId="urn:microsoft.com/office/officeart/2008/layout/LinedList"/>
    <dgm:cxn modelId="{A8C2CDF4-5CE8-4386-A28A-3FA1BBD63767}" type="presParOf" srcId="{EFBA7A91-332C-47F5-B0D7-C55D0A2E2716}" destId="{F5F36699-171B-4DC6-98F2-D5F6C10A07C1}" srcOrd="0" destOrd="0" presId="urn:microsoft.com/office/officeart/2008/layout/LinedList"/>
    <dgm:cxn modelId="{D2CFC5F1-1A18-4593-80FE-13B4E7E72791}" type="presParOf" srcId="{EFBA7A91-332C-47F5-B0D7-C55D0A2E2716}" destId="{11A621A7-B625-4E19-92A9-ADD6988F883D}" srcOrd="1" destOrd="0" presId="urn:microsoft.com/office/officeart/2008/layout/Lin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03EA25F-2931-4D9A-98C6-3FADFE1283AC}"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6EB2120-0642-46FD-BF14-BFC7E9F46D64}">
      <dgm:prSet/>
      <dgm:spPr/>
      <dgm:t>
        <a:bodyPr/>
        <a:lstStyle/>
        <a:p>
          <a:r>
            <a:rPr lang="es-MX" dirty="0"/>
            <a:t>Practicas en el viñedo</a:t>
          </a:r>
          <a:endParaRPr lang="en-US" dirty="0"/>
        </a:p>
      </dgm:t>
    </dgm:pt>
    <dgm:pt modelId="{765ED85F-7B62-4433-85F0-5DC918416458}" type="parTrans" cxnId="{A9098282-A390-499E-BCB9-6B1D63C2BF0C}">
      <dgm:prSet/>
      <dgm:spPr/>
      <dgm:t>
        <a:bodyPr/>
        <a:lstStyle/>
        <a:p>
          <a:endParaRPr lang="en-US"/>
        </a:p>
      </dgm:t>
    </dgm:pt>
    <dgm:pt modelId="{3C7D7C2D-37FF-42ED-A07B-7FDCFF0F876D}" type="sibTrans" cxnId="{A9098282-A390-499E-BCB9-6B1D63C2BF0C}">
      <dgm:prSet/>
      <dgm:spPr/>
      <dgm:t>
        <a:bodyPr/>
        <a:lstStyle/>
        <a:p>
          <a:endParaRPr lang="en-US"/>
        </a:p>
      </dgm:t>
    </dgm:pt>
    <dgm:pt modelId="{5ACEEE6B-0B3A-4EB9-8C1B-BEEAB045335D}">
      <dgm:prSet/>
      <dgm:spPr/>
      <dgm:t>
        <a:bodyPr/>
        <a:lstStyle/>
        <a:p>
          <a:r>
            <a:rPr lang="es-MX" dirty="0"/>
            <a:t>Tiempo de incubación en frio y comienzo de fermentación</a:t>
          </a:r>
          <a:endParaRPr lang="en-US" dirty="0"/>
        </a:p>
      </dgm:t>
    </dgm:pt>
    <dgm:pt modelId="{C29FE17E-7CBC-4379-8471-62823B0C70B1}" type="parTrans" cxnId="{1A1F5D3C-61A2-4196-A0E6-0987A90DC3B5}">
      <dgm:prSet/>
      <dgm:spPr/>
      <dgm:t>
        <a:bodyPr/>
        <a:lstStyle/>
        <a:p>
          <a:endParaRPr lang="en-US"/>
        </a:p>
      </dgm:t>
    </dgm:pt>
    <dgm:pt modelId="{C94A059C-B503-409B-9992-FC8344B8E324}" type="sibTrans" cxnId="{1A1F5D3C-61A2-4196-A0E6-0987A90DC3B5}">
      <dgm:prSet/>
      <dgm:spPr/>
      <dgm:t>
        <a:bodyPr/>
        <a:lstStyle/>
        <a:p>
          <a:endParaRPr lang="en-US"/>
        </a:p>
      </dgm:t>
    </dgm:pt>
    <dgm:pt modelId="{4DBB29CC-7518-4F12-A3E1-0A891484E1CB}">
      <dgm:prSet/>
      <dgm:spPr/>
      <dgm:t>
        <a:bodyPr/>
        <a:lstStyle/>
        <a:p>
          <a:r>
            <a:rPr lang="es-MX" dirty="0"/>
            <a:t>Uso de aireación durante la fermentación</a:t>
          </a:r>
          <a:endParaRPr lang="en-US" dirty="0"/>
        </a:p>
      </dgm:t>
    </dgm:pt>
    <dgm:pt modelId="{0770E18A-63DC-4BFC-8FDD-CD7B57B64384}" type="parTrans" cxnId="{4A2AEFAA-6BA8-4478-B19C-52494ABC4379}">
      <dgm:prSet/>
      <dgm:spPr/>
      <dgm:t>
        <a:bodyPr/>
        <a:lstStyle/>
        <a:p>
          <a:endParaRPr lang="en-US"/>
        </a:p>
      </dgm:t>
    </dgm:pt>
    <dgm:pt modelId="{5C6E2480-1A24-49BF-8248-010AFD6DB084}" type="sibTrans" cxnId="{4A2AEFAA-6BA8-4478-B19C-52494ABC4379}">
      <dgm:prSet/>
      <dgm:spPr/>
      <dgm:t>
        <a:bodyPr/>
        <a:lstStyle/>
        <a:p>
          <a:endParaRPr lang="en-US"/>
        </a:p>
      </dgm:t>
    </dgm:pt>
    <dgm:pt modelId="{E4CE7D1A-A22B-44D3-814B-4EE611AE1AF7}">
      <dgm:prSet/>
      <dgm:spPr/>
      <dgm:t>
        <a:bodyPr/>
        <a:lstStyle/>
        <a:p>
          <a:r>
            <a:rPr lang="es-MX" dirty="0"/>
            <a:t>Uso de nutrientes de origen orgánico y basados en aminoácidos (no solo amonio)</a:t>
          </a:r>
          <a:endParaRPr lang="en-US" dirty="0"/>
        </a:p>
      </dgm:t>
    </dgm:pt>
    <dgm:pt modelId="{6CC93270-5E9E-4C35-AEE0-E79714E71264}" type="parTrans" cxnId="{1CFB1C82-21B2-4FA3-A6BD-B9682D088194}">
      <dgm:prSet/>
      <dgm:spPr/>
      <dgm:t>
        <a:bodyPr/>
        <a:lstStyle/>
        <a:p>
          <a:endParaRPr lang="en-US"/>
        </a:p>
      </dgm:t>
    </dgm:pt>
    <dgm:pt modelId="{C627B514-05AE-42ED-AD09-731252D52177}" type="sibTrans" cxnId="{1CFB1C82-21B2-4FA3-A6BD-B9682D088194}">
      <dgm:prSet/>
      <dgm:spPr/>
      <dgm:t>
        <a:bodyPr/>
        <a:lstStyle/>
        <a:p>
          <a:endParaRPr lang="en-US"/>
        </a:p>
      </dgm:t>
    </dgm:pt>
    <dgm:pt modelId="{E3B15705-DC42-4309-83D7-DC7C4CFC3400}" type="pres">
      <dgm:prSet presAssocID="{903EA25F-2931-4D9A-98C6-3FADFE1283AC}" presName="root" presStyleCnt="0">
        <dgm:presLayoutVars>
          <dgm:dir/>
          <dgm:resizeHandles val="exact"/>
        </dgm:presLayoutVars>
      </dgm:prSet>
      <dgm:spPr/>
    </dgm:pt>
    <dgm:pt modelId="{F3C6326E-C065-439D-A35A-AD1802B51D73}" type="pres">
      <dgm:prSet presAssocID="{F6EB2120-0642-46FD-BF14-BFC7E9F46D64}" presName="compNode" presStyleCnt="0"/>
      <dgm:spPr/>
    </dgm:pt>
    <dgm:pt modelId="{8008C0B6-779C-45FE-B396-794FE0473F5F}" type="pres">
      <dgm:prSet presAssocID="{F6EB2120-0642-46FD-BF14-BFC7E9F46D64}" presName="bgRect" presStyleLbl="bgShp" presStyleIdx="0" presStyleCnt="4"/>
      <dgm:spPr/>
    </dgm:pt>
    <dgm:pt modelId="{8F8EF57B-15DF-4F68-A7C1-02E472F970DD}" type="pres">
      <dgm:prSet presAssocID="{F6EB2120-0642-46FD-BF14-BFC7E9F46D64}"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lant"/>
        </a:ext>
      </dgm:extLst>
    </dgm:pt>
    <dgm:pt modelId="{51D5DC3A-5202-46CD-9411-9F55CC2DA849}" type="pres">
      <dgm:prSet presAssocID="{F6EB2120-0642-46FD-BF14-BFC7E9F46D64}" presName="spaceRect" presStyleCnt="0"/>
      <dgm:spPr/>
    </dgm:pt>
    <dgm:pt modelId="{D781C91F-BD21-4BD3-94B6-73736559C96A}" type="pres">
      <dgm:prSet presAssocID="{F6EB2120-0642-46FD-BF14-BFC7E9F46D64}" presName="parTx" presStyleLbl="revTx" presStyleIdx="0" presStyleCnt="4">
        <dgm:presLayoutVars>
          <dgm:chMax val="0"/>
          <dgm:chPref val="0"/>
        </dgm:presLayoutVars>
      </dgm:prSet>
      <dgm:spPr/>
    </dgm:pt>
    <dgm:pt modelId="{47DE5A1E-8FBE-459B-8176-0A1687C94188}" type="pres">
      <dgm:prSet presAssocID="{3C7D7C2D-37FF-42ED-A07B-7FDCFF0F876D}" presName="sibTrans" presStyleCnt="0"/>
      <dgm:spPr/>
    </dgm:pt>
    <dgm:pt modelId="{3DA74843-E626-45D7-BA9E-293BE4B43803}" type="pres">
      <dgm:prSet presAssocID="{5ACEEE6B-0B3A-4EB9-8C1B-BEEAB045335D}" presName="compNode" presStyleCnt="0"/>
      <dgm:spPr/>
    </dgm:pt>
    <dgm:pt modelId="{AFEE9192-8EBD-4DDF-859E-384DB9CC3182}" type="pres">
      <dgm:prSet presAssocID="{5ACEEE6B-0B3A-4EB9-8C1B-BEEAB045335D}" presName="bgRect" presStyleLbl="bgShp" presStyleIdx="1" presStyleCnt="4"/>
      <dgm:spPr/>
    </dgm:pt>
    <dgm:pt modelId="{30B021D3-4EAD-4C91-A21B-EC6AF976C633}" type="pres">
      <dgm:prSet presAssocID="{5ACEEE6B-0B3A-4EB9-8C1B-BEEAB045335D}"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hermometer"/>
        </a:ext>
      </dgm:extLst>
    </dgm:pt>
    <dgm:pt modelId="{4B271B64-98C7-4626-8CD6-B275E84A93D6}" type="pres">
      <dgm:prSet presAssocID="{5ACEEE6B-0B3A-4EB9-8C1B-BEEAB045335D}" presName="spaceRect" presStyleCnt="0"/>
      <dgm:spPr/>
    </dgm:pt>
    <dgm:pt modelId="{F55A70E1-1907-497E-87B9-B913F65F383B}" type="pres">
      <dgm:prSet presAssocID="{5ACEEE6B-0B3A-4EB9-8C1B-BEEAB045335D}" presName="parTx" presStyleLbl="revTx" presStyleIdx="1" presStyleCnt="4">
        <dgm:presLayoutVars>
          <dgm:chMax val="0"/>
          <dgm:chPref val="0"/>
        </dgm:presLayoutVars>
      </dgm:prSet>
      <dgm:spPr/>
    </dgm:pt>
    <dgm:pt modelId="{07A45A3B-E971-4241-BDE7-89FFEDB1C33A}" type="pres">
      <dgm:prSet presAssocID="{C94A059C-B503-409B-9992-FC8344B8E324}" presName="sibTrans" presStyleCnt="0"/>
      <dgm:spPr/>
    </dgm:pt>
    <dgm:pt modelId="{1035B5CA-BD30-4107-8689-ECF20AD94E9F}" type="pres">
      <dgm:prSet presAssocID="{4DBB29CC-7518-4F12-A3E1-0A891484E1CB}" presName="compNode" presStyleCnt="0"/>
      <dgm:spPr/>
    </dgm:pt>
    <dgm:pt modelId="{6FB106DD-6789-4D7B-9F07-0406A18E458A}" type="pres">
      <dgm:prSet presAssocID="{4DBB29CC-7518-4F12-A3E1-0A891484E1CB}" presName="bgRect" presStyleLbl="bgShp" presStyleIdx="2" presStyleCnt="4"/>
      <dgm:spPr/>
    </dgm:pt>
    <dgm:pt modelId="{A0C57D3E-1E97-4E79-B91B-6CDA7EFC5AC7}" type="pres">
      <dgm:prSet presAssocID="{4DBB29CC-7518-4F12-A3E1-0A891484E1C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ater"/>
        </a:ext>
      </dgm:extLst>
    </dgm:pt>
    <dgm:pt modelId="{EBC67D5F-D674-4889-8D92-E03B18D2666E}" type="pres">
      <dgm:prSet presAssocID="{4DBB29CC-7518-4F12-A3E1-0A891484E1CB}" presName="spaceRect" presStyleCnt="0"/>
      <dgm:spPr/>
    </dgm:pt>
    <dgm:pt modelId="{2B6C03B9-A1D4-44F0-BFB8-A8015B0F0281}" type="pres">
      <dgm:prSet presAssocID="{4DBB29CC-7518-4F12-A3E1-0A891484E1CB}" presName="parTx" presStyleLbl="revTx" presStyleIdx="2" presStyleCnt="4">
        <dgm:presLayoutVars>
          <dgm:chMax val="0"/>
          <dgm:chPref val="0"/>
        </dgm:presLayoutVars>
      </dgm:prSet>
      <dgm:spPr/>
    </dgm:pt>
    <dgm:pt modelId="{D5BA9417-FB06-4219-BBC9-0A6FE4D2219F}" type="pres">
      <dgm:prSet presAssocID="{5C6E2480-1A24-49BF-8248-010AFD6DB084}" presName="sibTrans" presStyleCnt="0"/>
      <dgm:spPr/>
    </dgm:pt>
    <dgm:pt modelId="{FD837F95-6889-4FA5-A621-F2673D918279}" type="pres">
      <dgm:prSet presAssocID="{E4CE7D1A-A22B-44D3-814B-4EE611AE1AF7}" presName="compNode" presStyleCnt="0"/>
      <dgm:spPr/>
    </dgm:pt>
    <dgm:pt modelId="{3318B450-6680-4724-916E-C681CBDBE363}" type="pres">
      <dgm:prSet presAssocID="{E4CE7D1A-A22B-44D3-814B-4EE611AE1AF7}" presName="bgRect" presStyleLbl="bgShp" presStyleIdx="3" presStyleCnt="4"/>
      <dgm:spPr/>
    </dgm:pt>
    <dgm:pt modelId="{AC02CFAE-2DE4-4632-A889-DCBA4A5064D3}" type="pres">
      <dgm:prSet presAssocID="{E4CE7D1A-A22B-44D3-814B-4EE611AE1AF7}"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Flask"/>
        </a:ext>
      </dgm:extLst>
    </dgm:pt>
    <dgm:pt modelId="{10F98AE5-1AC3-42AF-94C8-91C040CC882D}" type="pres">
      <dgm:prSet presAssocID="{E4CE7D1A-A22B-44D3-814B-4EE611AE1AF7}" presName="spaceRect" presStyleCnt="0"/>
      <dgm:spPr/>
    </dgm:pt>
    <dgm:pt modelId="{0DD3EAB0-9FC0-4319-8FFB-F7C250552062}" type="pres">
      <dgm:prSet presAssocID="{E4CE7D1A-A22B-44D3-814B-4EE611AE1AF7}" presName="parTx" presStyleLbl="revTx" presStyleIdx="3" presStyleCnt="4">
        <dgm:presLayoutVars>
          <dgm:chMax val="0"/>
          <dgm:chPref val="0"/>
        </dgm:presLayoutVars>
      </dgm:prSet>
      <dgm:spPr/>
    </dgm:pt>
  </dgm:ptLst>
  <dgm:cxnLst>
    <dgm:cxn modelId="{3BB04012-8079-4404-A9E8-FF4C630558E5}" type="presOf" srcId="{4DBB29CC-7518-4F12-A3E1-0A891484E1CB}" destId="{2B6C03B9-A1D4-44F0-BFB8-A8015B0F0281}" srcOrd="0" destOrd="0" presId="urn:microsoft.com/office/officeart/2018/2/layout/IconVerticalSolidList"/>
    <dgm:cxn modelId="{09603D14-50A8-448C-9878-2FF92FE31E22}" type="presOf" srcId="{903EA25F-2931-4D9A-98C6-3FADFE1283AC}" destId="{E3B15705-DC42-4309-83D7-DC7C4CFC3400}" srcOrd="0" destOrd="0" presId="urn:microsoft.com/office/officeart/2018/2/layout/IconVerticalSolidList"/>
    <dgm:cxn modelId="{1A1F5D3C-61A2-4196-A0E6-0987A90DC3B5}" srcId="{903EA25F-2931-4D9A-98C6-3FADFE1283AC}" destId="{5ACEEE6B-0B3A-4EB9-8C1B-BEEAB045335D}" srcOrd="1" destOrd="0" parTransId="{C29FE17E-7CBC-4379-8471-62823B0C70B1}" sibTransId="{C94A059C-B503-409B-9992-FC8344B8E324}"/>
    <dgm:cxn modelId="{BCA5E365-4580-4938-B3A9-F554E1D1E9BD}" type="presOf" srcId="{5ACEEE6B-0B3A-4EB9-8C1B-BEEAB045335D}" destId="{F55A70E1-1907-497E-87B9-B913F65F383B}" srcOrd="0" destOrd="0" presId="urn:microsoft.com/office/officeart/2018/2/layout/IconVerticalSolidList"/>
    <dgm:cxn modelId="{1CFB1C82-21B2-4FA3-A6BD-B9682D088194}" srcId="{903EA25F-2931-4D9A-98C6-3FADFE1283AC}" destId="{E4CE7D1A-A22B-44D3-814B-4EE611AE1AF7}" srcOrd="3" destOrd="0" parTransId="{6CC93270-5E9E-4C35-AEE0-E79714E71264}" sibTransId="{C627B514-05AE-42ED-AD09-731252D52177}"/>
    <dgm:cxn modelId="{A9098282-A390-499E-BCB9-6B1D63C2BF0C}" srcId="{903EA25F-2931-4D9A-98C6-3FADFE1283AC}" destId="{F6EB2120-0642-46FD-BF14-BFC7E9F46D64}" srcOrd="0" destOrd="0" parTransId="{765ED85F-7B62-4433-85F0-5DC918416458}" sibTransId="{3C7D7C2D-37FF-42ED-A07B-7FDCFF0F876D}"/>
    <dgm:cxn modelId="{4A2AEFAA-6BA8-4478-B19C-52494ABC4379}" srcId="{903EA25F-2931-4D9A-98C6-3FADFE1283AC}" destId="{4DBB29CC-7518-4F12-A3E1-0A891484E1CB}" srcOrd="2" destOrd="0" parTransId="{0770E18A-63DC-4BFC-8FDD-CD7B57B64384}" sibTransId="{5C6E2480-1A24-49BF-8248-010AFD6DB084}"/>
    <dgm:cxn modelId="{491601BD-6E15-43A2-8639-168B24216BAB}" type="presOf" srcId="{E4CE7D1A-A22B-44D3-814B-4EE611AE1AF7}" destId="{0DD3EAB0-9FC0-4319-8FFB-F7C250552062}" srcOrd="0" destOrd="0" presId="urn:microsoft.com/office/officeart/2018/2/layout/IconVerticalSolidList"/>
    <dgm:cxn modelId="{9AF316D3-D550-4FA8-918D-A1AA6D9FBCD0}" type="presOf" srcId="{F6EB2120-0642-46FD-BF14-BFC7E9F46D64}" destId="{D781C91F-BD21-4BD3-94B6-73736559C96A}" srcOrd="0" destOrd="0" presId="urn:microsoft.com/office/officeart/2018/2/layout/IconVerticalSolidList"/>
    <dgm:cxn modelId="{FA44F25F-9354-4355-81F8-E7DD3DE92256}" type="presParOf" srcId="{E3B15705-DC42-4309-83D7-DC7C4CFC3400}" destId="{F3C6326E-C065-439D-A35A-AD1802B51D73}" srcOrd="0" destOrd="0" presId="urn:microsoft.com/office/officeart/2018/2/layout/IconVerticalSolidList"/>
    <dgm:cxn modelId="{AD82ACEC-800E-4EE1-991C-A80A2C4BBB98}" type="presParOf" srcId="{F3C6326E-C065-439D-A35A-AD1802B51D73}" destId="{8008C0B6-779C-45FE-B396-794FE0473F5F}" srcOrd="0" destOrd="0" presId="urn:microsoft.com/office/officeart/2018/2/layout/IconVerticalSolidList"/>
    <dgm:cxn modelId="{B7AF5CDC-E6DC-4C68-BADB-85D4BF9B4D9E}" type="presParOf" srcId="{F3C6326E-C065-439D-A35A-AD1802B51D73}" destId="{8F8EF57B-15DF-4F68-A7C1-02E472F970DD}" srcOrd="1" destOrd="0" presId="urn:microsoft.com/office/officeart/2018/2/layout/IconVerticalSolidList"/>
    <dgm:cxn modelId="{95C2545D-A23F-46A0-B3B9-8A8836E8EC75}" type="presParOf" srcId="{F3C6326E-C065-439D-A35A-AD1802B51D73}" destId="{51D5DC3A-5202-46CD-9411-9F55CC2DA849}" srcOrd="2" destOrd="0" presId="urn:microsoft.com/office/officeart/2018/2/layout/IconVerticalSolidList"/>
    <dgm:cxn modelId="{4974F791-CC9F-4F71-9D5F-27EFF184CF05}" type="presParOf" srcId="{F3C6326E-C065-439D-A35A-AD1802B51D73}" destId="{D781C91F-BD21-4BD3-94B6-73736559C96A}" srcOrd="3" destOrd="0" presId="urn:microsoft.com/office/officeart/2018/2/layout/IconVerticalSolidList"/>
    <dgm:cxn modelId="{D3888C14-26EE-41A7-B4AC-2DC0CD797E9A}" type="presParOf" srcId="{E3B15705-DC42-4309-83D7-DC7C4CFC3400}" destId="{47DE5A1E-8FBE-459B-8176-0A1687C94188}" srcOrd="1" destOrd="0" presId="urn:microsoft.com/office/officeart/2018/2/layout/IconVerticalSolidList"/>
    <dgm:cxn modelId="{A8B95283-4EAE-49E1-81D9-D73AC3675F7F}" type="presParOf" srcId="{E3B15705-DC42-4309-83D7-DC7C4CFC3400}" destId="{3DA74843-E626-45D7-BA9E-293BE4B43803}" srcOrd="2" destOrd="0" presId="urn:microsoft.com/office/officeart/2018/2/layout/IconVerticalSolidList"/>
    <dgm:cxn modelId="{B4514A5A-5419-42C9-81BC-6E0132F2BC20}" type="presParOf" srcId="{3DA74843-E626-45D7-BA9E-293BE4B43803}" destId="{AFEE9192-8EBD-4DDF-859E-384DB9CC3182}" srcOrd="0" destOrd="0" presId="urn:microsoft.com/office/officeart/2018/2/layout/IconVerticalSolidList"/>
    <dgm:cxn modelId="{EAF077A9-4889-4E7E-93C3-F494BAD70CBA}" type="presParOf" srcId="{3DA74843-E626-45D7-BA9E-293BE4B43803}" destId="{30B021D3-4EAD-4C91-A21B-EC6AF976C633}" srcOrd="1" destOrd="0" presId="urn:microsoft.com/office/officeart/2018/2/layout/IconVerticalSolidList"/>
    <dgm:cxn modelId="{D20E1D51-B0E0-458F-9E52-C099B908B9BD}" type="presParOf" srcId="{3DA74843-E626-45D7-BA9E-293BE4B43803}" destId="{4B271B64-98C7-4626-8CD6-B275E84A93D6}" srcOrd="2" destOrd="0" presId="urn:microsoft.com/office/officeart/2018/2/layout/IconVerticalSolidList"/>
    <dgm:cxn modelId="{4D494EB2-2329-4ADC-9EF1-96AD30EFDDDD}" type="presParOf" srcId="{3DA74843-E626-45D7-BA9E-293BE4B43803}" destId="{F55A70E1-1907-497E-87B9-B913F65F383B}" srcOrd="3" destOrd="0" presId="urn:microsoft.com/office/officeart/2018/2/layout/IconVerticalSolidList"/>
    <dgm:cxn modelId="{A4F8454C-A7D5-4F11-947A-CA3DDB440603}" type="presParOf" srcId="{E3B15705-DC42-4309-83D7-DC7C4CFC3400}" destId="{07A45A3B-E971-4241-BDE7-89FFEDB1C33A}" srcOrd="3" destOrd="0" presId="urn:microsoft.com/office/officeart/2018/2/layout/IconVerticalSolidList"/>
    <dgm:cxn modelId="{AA887346-9AB3-4267-8C9C-4E04348B5586}" type="presParOf" srcId="{E3B15705-DC42-4309-83D7-DC7C4CFC3400}" destId="{1035B5CA-BD30-4107-8689-ECF20AD94E9F}" srcOrd="4" destOrd="0" presId="urn:microsoft.com/office/officeart/2018/2/layout/IconVerticalSolidList"/>
    <dgm:cxn modelId="{8BE181C6-9752-4935-8664-11F9BC8D9077}" type="presParOf" srcId="{1035B5CA-BD30-4107-8689-ECF20AD94E9F}" destId="{6FB106DD-6789-4D7B-9F07-0406A18E458A}" srcOrd="0" destOrd="0" presId="urn:microsoft.com/office/officeart/2018/2/layout/IconVerticalSolidList"/>
    <dgm:cxn modelId="{48121FDD-8647-492F-8830-BA7B30DF6C43}" type="presParOf" srcId="{1035B5CA-BD30-4107-8689-ECF20AD94E9F}" destId="{A0C57D3E-1E97-4E79-B91B-6CDA7EFC5AC7}" srcOrd="1" destOrd="0" presId="urn:microsoft.com/office/officeart/2018/2/layout/IconVerticalSolidList"/>
    <dgm:cxn modelId="{C5823773-2FC2-4C0D-AD75-3939362D021A}" type="presParOf" srcId="{1035B5CA-BD30-4107-8689-ECF20AD94E9F}" destId="{EBC67D5F-D674-4889-8D92-E03B18D2666E}" srcOrd="2" destOrd="0" presId="urn:microsoft.com/office/officeart/2018/2/layout/IconVerticalSolidList"/>
    <dgm:cxn modelId="{46847D7E-30CE-4D53-987A-76E0D73F10BA}" type="presParOf" srcId="{1035B5CA-BD30-4107-8689-ECF20AD94E9F}" destId="{2B6C03B9-A1D4-44F0-BFB8-A8015B0F0281}" srcOrd="3" destOrd="0" presId="urn:microsoft.com/office/officeart/2018/2/layout/IconVerticalSolidList"/>
    <dgm:cxn modelId="{9B322054-5AE8-4F24-B487-8B6199554B28}" type="presParOf" srcId="{E3B15705-DC42-4309-83D7-DC7C4CFC3400}" destId="{D5BA9417-FB06-4219-BBC9-0A6FE4D2219F}" srcOrd="5" destOrd="0" presId="urn:microsoft.com/office/officeart/2018/2/layout/IconVerticalSolidList"/>
    <dgm:cxn modelId="{2BF1E93D-26F4-4133-8456-A3CF798A8FF1}" type="presParOf" srcId="{E3B15705-DC42-4309-83D7-DC7C4CFC3400}" destId="{FD837F95-6889-4FA5-A621-F2673D918279}" srcOrd="6" destOrd="0" presId="urn:microsoft.com/office/officeart/2018/2/layout/IconVerticalSolidList"/>
    <dgm:cxn modelId="{8A4C9F16-A6D3-4015-9B6B-7440B4CDD14E}" type="presParOf" srcId="{FD837F95-6889-4FA5-A621-F2673D918279}" destId="{3318B450-6680-4724-916E-C681CBDBE363}" srcOrd="0" destOrd="0" presId="urn:microsoft.com/office/officeart/2018/2/layout/IconVerticalSolidList"/>
    <dgm:cxn modelId="{AD05CF59-DD97-426C-9C70-D0C52AE0648A}" type="presParOf" srcId="{FD837F95-6889-4FA5-A621-F2673D918279}" destId="{AC02CFAE-2DE4-4632-A889-DCBA4A5064D3}" srcOrd="1" destOrd="0" presId="urn:microsoft.com/office/officeart/2018/2/layout/IconVerticalSolidList"/>
    <dgm:cxn modelId="{B2295F84-BC17-4E68-876F-C8CF9DB67529}" type="presParOf" srcId="{FD837F95-6889-4FA5-A621-F2673D918279}" destId="{10F98AE5-1AC3-42AF-94C8-91C040CC882D}" srcOrd="2" destOrd="0" presId="urn:microsoft.com/office/officeart/2018/2/layout/IconVerticalSolidList"/>
    <dgm:cxn modelId="{ED4CF1C8-940E-4128-899C-8333EE9CEC5F}" type="presParOf" srcId="{FD837F95-6889-4FA5-A621-F2673D918279}" destId="{0DD3EAB0-9FC0-4319-8FFB-F7C250552062}" srcOrd="3" destOrd="0" presId="urn:microsoft.com/office/officeart/2018/2/layout/IconVerticalSoli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5AAB59B-0F5A-416A-811A-30E8D940F0E8}"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68D99728-7E71-4F7F-AFF8-EA35C0696CB3}">
      <dgm:prSet custT="1"/>
      <dgm:spPr/>
      <dgm:t>
        <a:bodyPr/>
        <a:lstStyle/>
        <a:p>
          <a:pPr>
            <a:lnSpc>
              <a:spcPct val="100000"/>
            </a:lnSpc>
            <a:spcAft>
              <a:spcPts val="0"/>
            </a:spcAft>
          </a:pPr>
          <a:r>
            <a:rPr lang="es-MX" sz="3200" dirty="0"/>
            <a:t>Beneficios de añejamiento en barrica</a:t>
          </a:r>
        </a:p>
        <a:p>
          <a:pPr>
            <a:lnSpc>
              <a:spcPct val="100000"/>
            </a:lnSpc>
            <a:spcAft>
              <a:spcPts val="0"/>
            </a:spcAft>
          </a:pPr>
          <a:r>
            <a:rPr lang="es-MX" sz="2400" dirty="0"/>
            <a:t>- Estabilidad de mano proteínas</a:t>
          </a:r>
        </a:p>
        <a:p>
          <a:pPr>
            <a:lnSpc>
              <a:spcPct val="100000"/>
            </a:lnSpc>
            <a:spcAft>
              <a:spcPts val="0"/>
            </a:spcAft>
          </a:pPr>
          <a:r>
            <a:rPr lang="es-MX" sz="2400" dirty="0"/>
            <a:t>- Mejor clarificación y trasiego de vinos</a:t>
          </a:r>
        </a:p>
      </dgm:t>
    </dgm:pt>
    <dgm:pt modelId="{C0861E92-45E3-4B23-8207-EFC4588352BE}" type="parTrans" cxnId="{902F236C-A414-4858-A761-6EA2F67161CE}">
      <dgm:prSet/>
      <dgm:spPr/>
      <dgm:t>
        <a:bodyPr/>
        <a:lstStyle/>
        <a:p>
          <a:endParaRPr lang="en-US" sz="1100"/>
        </a:p>
      </dgm:t>
    </dgm:pt>
    <dgm:pt modelId="{05A58312-3DFF-4358-9A61-3B7DC3571C18}" type="sibTrans" cxnId="{902F236C-A414-4858-A761-6EA2F67161CE}">
      <dgm:prSet/>
      <dgm:spPr/>
      <dgm:t>
        <a:bodyPr/>
        <a:lstStyle/>
        <a:p>
          <a:endParaRPr lang="en-US" sz="1100"/>
        </a:p>
      </dgm:t>
    </dgm:pt>
    <dgm:pt modelId="{794031B9-11CA-4679-8E8C-E74403046F98}">
      <dgm:prSet custT="1"/>
      <dgm:spPr/>
      <dgm:t>
        <a:bodyPr/>
        <a:lstStyle/>
        <a:p>
          <a:pPr marL="0" lvl="0" algn="l" defTabSz="1422400">
            <a:lnSpc>
              <a:spcPct val="100000"/>
            </a:lnSpc>
            <a:spcBef>
              <a:spcPct val="0"/>
            </a:spcBef>
            <a:spcAft>
              <a:spcPts val="0"/>
            </a:spcAft>
            <a:buNone/>
          </a:pPr>
          <a:r>
            <a:rPr lang="es-MX" sz="3200" kern="1200" noProof="0" dirty="0"/>
            <a:t>Practicas de relleno y muestreo</a:t>
          </a:r>
        </a:p>
        <a:p>
          <a:pPr marL="0" lvl="0" algn="l" defTabSz="1244600">
            <a:lnSpc>
              <a:spcPct val="100000"/>
            </a:lnSpc>
            <a:spcBef>
              <a:spcPct val="0"/>
            </a:spcBef>
            <a:spcAft>
              <a:spcPts val="0"/>
            </a:spcAft>
            <a:buNone/>
          </a:pPr>
          <a:r>
            <a:rPr lang="es-MX" sz="2400" kern="1200" noProof="0" dirty="0">
              <a:solidFill>
                <a:prstClr val="black">
                  <a:hueOff val="0"/>
                  <a:satOff val="0"/>
                  <a:lumOff val="0"/>
                  <a:alphaOff val="0"/>
                </a:prstClr>
              </a:solidFill>
              <a:latin typeface="Calibri" panose="020F0502020204030204"/>
              <a:ea typeface="+mn-ea"/>
              <a:cs typeface="+mn-cs"/>
            </a:rPr>
            <a:t>- Rellenar mínimo 1 x al mes</a:t>
          </a:r>
        </a:p>
        <a:p>
          <a:pPr marL="0" lvl="0" algn="l" defTabSz="1244600">
            <a:lnSpc>
              <a:spcPct val="100000"/>
            </a:lnSpc>
            <a:spcBef>
              <a:spcPct val="0"/>
            </a:spcBef>
            <a:spcAft>
              <a:spcPts val="0"/>
            </a:spcAft>
            <a:buNone/>
          </a:pPr>
          <a:r>
            <a:rPr lang="es-MX" sz="2400" kern="1200" noProof="0" dirty="0">
              <a:solidFill>
                <a:prstClr val="black">
                  <a:hueOff val="0"/>
                  <a:satOff val="0"/>
                  <a:lumOff val="0"/>
                  <a:alphaOff val="0"/>
                </a:prstClr>
              </a:solidFill>
              <a:latin typeface="Calibri" panose="020F0502020204030204"/>
              <a:ea typeface="+mn-ea"/>
              <a:cs typeface="+mn-cs"/>
            </a:rPr>
            <a:t>- Limpieza durante muestreo</a:t>
          </a:r>
        </a:p>
      </dgm:t>
    </dgm:pt>
    <dgm:pt modelId="{F8DB5DCE-32C5-46A5-BA92-5EF3899EBCCE}" type="parTrans" cxnId="{9A86C8F7-D07B-4A1C-A281-A9F3C8C726B8}">
      <dgm:prSet/>
      <dgm:spPr/>
      <dgm:t>
        <a:bodyPr/>
        <a:lstStyle/>
        <a:p>
          <a:endParaRPr lang="en-US" sz="1100"/>
        </a:p>
      </dgm:t>
    </dgm:pt>
    <dgm:pt modelId="{427A9AFE-F4AD-45A7-A97B-C52338CDE0A4}" type="sibTrans" cxnId="{9A86C8F7-D07B-4A1C-A281-A9F3C8C726B8}">
      <dgm:prSet/>
      <dgm:spPr/>
      <dgm:t>
        <a:bodyPr/>
        <a:lstStyle/>
        <a:p>
          <a:endParaRPr lang="en-US" sz="1100"/>
        </a:p>
      </dgm:t>
    </dgm:pt>
    <dgm:pt modelId="{269C5C19-5B67-42C0-AB9F-C4AA3153DBD2}">
      <dgm:prSet custT="1"/>
      <dgm:spPr/>
      <dgm:t>
        <a:bodyPr/>
        <a:lstStyle/>
        <a:p>
          <a:pPr marL="0" lvl="0" algn="l" defTabSz="1422400">
            <a:lnSpc>
              <a:spcPct val="100000"/>
            </a:lnSpc>
            <a:spcBef>
              <a:spcPct val="0"/>
            </a:spcBef>
            <a:spcAft>
              <a:spcPts val="0"/>
            </a:spcAft>
            <a:buNone/>
          </a:pPr>
          <a:r>
            <a:rPr lang="es-MX" sz="3200" kern="1200" noProof="0" dirty="0"/>
            <a:t>Cata y selección de barricas</a:t>
          </a:r>
        </a:p>
        <a:p>
          <a:pPr marL="0" lvl="0" algn="l" defTabSz="1244600">
            <a:lnSpc>
              <a:spcPct val="100000"/>
            </a:lnSpc>
            <a:spcBef>
              <a:spcPct val="0"/>
            </a:spcBef>
            <a:spcAft>
              <a:spcPts val="0"/>
            </a:spcAft>
            <a:buNone/>
          </a:pPr>
          <a:r>
            <a:rPr lang="es-MX" sz="2400" kern="1200" noProof="0" dirty="0">
              <a:solidFill>
                <a:prstClr val="black">
                  <a:hueOff val="0"/>
                  <a:satOff val="0"/>
                  <a:lumOff val="0"/>
                  <a:alphaOff val="0"/>
                </a:prstClr>
              </a:solidFill>
              <a:latin typeface="Calibri" panose="020F0502020204030204"/>
              <a:ea typeface="+mn-ea"/>
              <a:cs typeface="+mn-cs"/>
            </a:rPr>
            <a:t>- Cata constante</a:t>
          </a:r>
        </a:p>
        <a:p>
          <a:pPr marL="0" lvl="0" algn="l" defTabSz="1244600">
            <a:lnSpc>
              <a:spcPct val="100000"/>
            </a:lnSpc>
            <a:spcBef>
              <a:spcPct val="0"/>
            </a:spcBef>
            <a:spcAft>
              <a:spcPts val="0"/>
            </a:spcAft>
            <a:buNone/>
          </a:pPr>
          <a:r>
            <a:rPr lang="es-MX" sz="2400" kern="1200" noProof="0" dirty="0">
              <a:solidFill>
                <a:prstClr val="black">
                  <a:hueOff val="0"/>
                  <a:satOff val="0"/>
                  <a:lumOff val="0"/>
                  <a:alphaOff val="0"/>
                </a:prstClr>
              </a:solidFill>
              <a:latin typeface="Calibri" panose="020F0502020204030204"/>
              <a:ea typeface="+mn-ea"/>
              <a:cs typeface="+mn-cs"/>
            </a:rPr>
            <a:t>- Selección de barrica antes de trasiegos</a:t>
          </a:r>
        </a:p>
      </dgm:t>
    </dgm:pt>
    <dgm:pt modelId="{90249DF2-7A95-4ACC-AB5A-8DD9FA730148}" type="parTrans" cxnId="{9B4947BD-A52D-45C9-A0B5-0241153AAD7F}">
      <dgm:prSet/>
      <dgm:spPr/>
      <dgm:t>
        <a:bodyPr/>
        <a:lstStyle/>
        <a:p>
          <a:endParaRPr lang="en-US" sz="1100"/>
        </a:p>
      </dgm:t>
    </dgm:pt>
    <dgm:pt modelId="{E9E9CEBB-3DC5-4544-96DA-E7BF3F7F7116}" type="sibTrans" cxnId="{9B4947BD-A52D-45C9-A0B5-0241153AAD7F}">
      <dgm:prSet/>
      <dgm:spPr/>
      <dgm:t>
        <a:bodyPr/>
        <a:lstStyle/>
        <a:p>
          <a:endParaRPr lang="en-US" sz="1100"/>
        </a:p>
      </dgm:t>
    </dgm:pt>
    <dgm:pt modelId="{9DDA6199-7EAE-4278-8401-F2689FDD8E82}" type="pres">
      <dgm:prSet presAssocID="{65AAB59B-0F5A-416A-811A-30E8D940F0E8}" presName="vert0" presStyleCnt="0">
        <dgm:presLayoutVars>
          <dgm:dir/>
          <dgm:animOne val="branch"/>
          <dgm:animLvl val="lvl"/>
        </dgm:presLayoutVars>
      </dgm:prSet>
      <dgm:spPr/>
    </dgm:pt>
    <dgm:pt modelId="{F6BA9068-5DBC-4E5D-8895-A22D39A4A45A}" type="pres">
      <dgm:prSet presAssocID="{68D99728-7E71-4F7F-AFF8-EA35C0696CB3}" presName="thickLine" presStyleLbl="alignNode1" presStyleIdx="0" presStyleCnt="3"/>
      <dgm:spPr/>
    </dgm:pt>
    <dgm:pt modelId="{9C55B84F-931D-4223-BCD7-F02DCAFF2206}" type="pres">
      <dgm:prSet presAssocID="{68D99728-7E71-4F7F-AFF8-EA35C0696CB3}" presName="horz1" presStyleCnt="0"/>
      <dgm:spPr/>
    </dgm:pt>
    <dgm:pt modelId="{0948CFC6-97CB-4AD8-AA1F-589434AFBBC9}" type="pres">
      <dgm:prSet presAssocID="{68D99728-7E71-4F7F-AFF8-EA35C0696CB3}" presName="tx1" presStyleLbl="revTx" presStyleIdx="0" presStyleCnt="3"/>
      <dgm:spPr/>
    </dgm:pt>
    <dgm:pt modelId="{0241AAAB-3259-41D7-95E8-8AF23BF6B10D}" type="pres">
      <dgm:prSet presAssocID="{68D99728-7E71-4F7F-AFF8-EA35C0696CB3}" presName="vert1" presStyleCnt="0"/>
      <dgm:spPr/>
    </dgm:pt>
    <dgm:pt modelId="{22EF7C20-FC4B-4F13-8654-C0B99B588C24}" type="pres">
      <dgm:prSet presAssocID="{794031B9-11CA-4679-8E8C-E74403046F98}" presName="thickLine" presStyleLbl="alignNode1" presStyleIdx="1" presStyleCnt="3"/>
      <dgm:spPr/>
    </dgm:pt>
    <dgm:pt modelId="{96E28DA6-9FA2-4E33-A9D0-7999F31465A5}" type="pres">
      <dgm:prSet presAssocID="{794031B9-11CA-4679-8E8C-E74403046F98}" presName="horz1" presStyleCnt="0"/>
      <dgm:spPr/>
    </dgm:pt>
    <dgm:pt modelId="{3518C10F-A98B-4168-8C08-CB66C296891E}" type="pres">
      <dgm:prSet presAssocID="{794031B9-11CA-4679-8E8C-E74403046F98}" presName="tx1" presStyleLbl="revTx" presStyleIdx="1" presStyleCnt="3"/>
      <dgm:spPr/>
    </dgm:pt>
    <dgm:pt modelId="{E3B9F278-74AE-4A17-8070-224BB69C9EE8}" type="pres">
      <dgm:prSet presAssocID="{794031B9-11CA-4679-8E8C-E74403046F98}" presName="vert1" presStyleCnt="0"/>
      <dgm:spPr/>
    </dgm:pt>
    <dgm:pt modelId="{3243837E-BEAC-4F60-A337-B3A0D95239F6}" type="pres">
      <dgm:prSet presAssocID="{269C5C19-5B67-42C0-AB9F-C4AA3153DBD2}" presName="thickLine" presStyleLbl="alignNode1" presStyleIdx="2" presStyleCnt="3"/>
      <dgm:spPr/>
    </dgm:pt>
    <dgm:pt modelId="{2093A014-8EAA-43F4-8944-8E390A22A63E}" type="pres">
      <dgm:prSet presAssocID="{269C5C19-5B67-42C0-AB9F-C4AA3153DBD2}" presName="horz1" presStyleCnt="0"/>
      <dgm:spPr/>
    </dgm:pt>
    <dgm:pt modelId="{2D09B4BA-3767-4E1E-8263-4C7C10A7EC4E}" type="pres">
      <dgm:prSet presAssocID="{269C5C19-5B67-42C0-AB9F-C4AA3153DBD2}" presName="tx1" presStyleLbl="revTx" presStyleIdx="2" presStyleCnt="3"/>
      <dgm:spPr/>
    </dgm:pt>
    <dgm:pt modelId="{8A6B44B1-DC1A-40CA-BF0A-06DB55A42697}" type="pres">
      <dgm:prSet presAssocID="{269C5C19-5B67-42C0-AB9F-C4AA3153DBD2}" presName="vert1" presStyleCnt="0"/>
      <dgm:spPr/>
    </dgm:pt>
  </dgm:ptLst>
  <dgm:cxnLst>
    <dgm:cxn modelId="{F974582D-0FD8-466B-8C4F-ED529CD85549}" type="presOf" srcId="{794031B9-11CA-4679-8E8C-E74403046F98}" destId="{3518C10F-A98B-4168-8C08-CB66C296891E}" srcOrd="0" destOrd="0" presId="urn:microsoft.com/office/officeart/2008/layout/LinedList"/>
    <dgm:cxn modelId="{A77E6233-7B39-4D18-905D-52B48F24F0D0}" type="presOf" srcId="{269C5C19-5B67-42C0-AB9F-C4AA3153DBD2}" destId="{2D09B4BA-3767-4E1E-8263-4C7C10A7EC4E}" srcOrd="0" destOrd="0" presId="urn:microsoft.com/office/officeart/2008/layout/LinedList"/>
    <dgm:cxn modelId="{902F236C-A414-4858-A761-6EA2F67161CE}" srcId="{65AAB59B-0F5A-416A-811A-30E8D940F0E8}" destId="{68D99728-7E71-4F7F-AFF8-EA35C0696CB3}" srcOrd="0" destOrd="0" parTransId="{C0861E92-45E3-4B23-8207-EFC4588352BE}" sibTransId="{05A58312-3DFF-4358-9A61-3B7DC3571C18}"/>
    <dgm:cxn modelId="{9B4947BD-A52D-45C9-A0B5-0241153AAD7F}" srcId="{65AAB59B-0F5A-416A-811A-30E8D940F0E8}" destId="{269C5C19-5B67-42C0-AB9F-C4AA3153DBD2}" srcOrd="2" destOrd="0" parTransId="{90249DF2-7A95-4ACC-AB5A-8DD9FA730148}" sibTransId="{E9E9CEBB-3DC5-4544-96DA-E7BF3F7F7116}"/>
    <dgm:cxn modelId="{43C7E6C0-A834-44F5-80A5-A8FD95258BE8}" type="presOf" srcId="{65AAB59B-0F5A-416A-811A-30E8D940F0E8}" destId="{9DDA6199-7EAE-4278-8401-F2689FDD8E82}" srcOrd="0" destOrd="0" presId="urn:microsoft.com/office/officeart/2008/layout/LinedList"/>
    <dgm:cxn modelId="{9AE491F4-33C4-41F9-A7F1-BDADCF93679A}" type="presOf" srcId="{68D99728-7E71-4F7F-AFF8-EA35C0696CB3}" destId="{0948CFC6-97CB-4AD8-AA1F-589434AFBBC9}" srcOrd="0" destOrd="0" presId="urn:microsoft.com/office/officeart/2008/layout/LinedList"/>
    <dgm:cxn modelId="{9A86C8F7-D07B-4A1C-A281-A9F3C8C726B8}" srcId="{65AAB59B-0F5A-416A-811A-30E8D940F0E8}" destId="{794031B9-11CA-4679-8E8C-E74403046F98}" srcOrd="1" destOrd="0" parTransId="{F8DB5DCE-32C5-46A5-BA92-5EF3899EBCCE}" sibTransId="{427A9AFE-F4AD-45A7-A97B-C52338CDE0A4}"/>
    <dgm:cxn modelId="{9E17CB92-AE5E-4C43-A5DF-B43BE3B1DCA8}" type="presParOf" srcId="{9DDA6199-7EAE-4278-8401-F2689FDD8E82}" destId="{F6BA9068-5DBC-4E5D-8895-A22D39A4A45A}" srcOrd="0" destOrd="0" presId="urn:microsoft.com/office/officeart/2008/layout/LinedList"/>
    <dgm:cxn modelId="{88EBDCCA-F291-4528-871A-AFC8DEA74473}" type="presParOf" srcId="{9DDA6199-7EAE-4278-8401-F2689FDD8E82}" destId="{9C55B84F-931D-4223-BCD7-F02DCAFF2206}" srcOrd="1" destOrd="0" presId="urn:microsoft.com/office/officeart/2008/layout/LinedList"/>
    <dgm:cxn modelId="{D5078EB3-B16E-4541-8676-095AB22068F4}" type="presParOf" srcId="{9C55B84F-931D-4223-BCD7-F02DCAFF2206}" destId="{0948CFC6-97CB-4AD8-AA1F-589434AFBBC9}" srcOrd="0" destOrd="0" presId="urn:microsoft.com/office/officeart/2008/layout/LinedList"/>
    <dgm:cxn modelId="{20B4F0C6-375B-4D21-A10D-E87B5F6C9A1E}" type="presParOf" srcId="{9C55B84F-931D-4223-BCD7-F02DCAFF2206}" destId="{0241AAAB-3259-41D7-95E8-8AF23BF6B10D}" srcOrd="1" destOrd="0" presId="urn:microsoft.com/office/officeart/2008/layout/LinedList"/>
    <dgm:cxn modelId="{DE7F46C4-7156-407C-8B17-C0AC296F4649}" type="presParOf" srcId="{9DDA6199-7EAE-4278-8401-F2689FDD8E82}" destId="{22EF7C20-FC4B-4F13-8654-C0B99B588C24}" srcOrd="2" destOrd="0" presId="urn:microsoft.com/office/officeart/2008/layout/LinedList"/>
    <dgm:cxn modelId="{3D1D97E4-C1DE-4E5A-B051-DF248D4DF745}" type="presParOf" srcId="{9DDA6199-7EAE-4278-8401-F2689FDD8E82}" destId="{96E28DA6-9FA2-4E33-A9D0-7999F31465A5}" srcOrd="3" destOrd="0" presId="urn:microsoft.com/office/officeart/2008/layout/LinedList"/>
    <dgm:cxn modelId="{7C985653-B775-4600-925F-881ECF82FE72}" type="presParOf" srcId="{96E28DA6-9FA2-4E33-A9D0-7999F31465A5}" destId="{3518C10F-A98B-4168-8C08-CB66C296891E}" srcOrd="0" destOrd="0" presId="urn:microsoft.com/office/officeart/2008/layout/LinedList"/>
    <dgm:cxn modelId="{5FF1D59C-2042-4D70-B327-BA034C853466}" type="presParOf" srcId="{96E28DA6-9FA2-4E33-A9D0-7999F31465A5}" destId="{E3B9F278-74AE-4A17-8070-224BB69C9EE8}" srcOrd="1" destOrd="0" presId="urn:microsoft.com/office/officeart/2008/layout/LinedList"/>
    <dgm:cxn modelId="{F426712A-91EC-455A-99FC-C6AEAFDE4A60}" type="presParOf" srcId="{9DDA6199-7EAE-4278-8401-F2689FDD8E82}" destId="{3243837E-BEAC-4F60-A337-B3A0D95239F6}" srcOrd="4" destOrd="0" presId="urn:microsoft.com/office/officeart/2008/layout/LinedList"/>
    <dgm:cxn modelId="{945C0767-5982-4024-8437-A915A3F6CC30}" type="presParOf" srcId="{9DDA6199-7EAE-4278-8401-F2689FDD8E82}" destId="{2093A014-8EAA-43F4-8944-8E390A22A63E}" srcOrd="5" destOrd="0" presId="urn:microsoft.com/office/officeart/2008/layout/LinedList"/>
    <dgm:cxn modelId="{6B23ED32-7022-44E8-8E24-49AB406D5DEE}" type="presParOf" srcId="{2093A014-8EAA-43F4-8944-8E390A22A63E}" destId="{2D09B4BA-3767-4E1E-8263-4C7C10A7EC4E}" srcOrd="0" destOrd="0" presId="urn:microsoft.com/office/officeart/2008/layout/LinedList"/>
    <dgm:cxn modelId="{AA3EDADD-8F4D-4638-9DA9-527E6E57551B}" type="presParOf" srcId="{2093A014-8EAA-43F4-8944-8E390A22A63E}" destId="{8A6B44B1-DC1A-40CA-BF0A-06DB55A42697}" srcOrd="1" destOrd="0" presId="urn:microsoft.com/office/officeart/2008/layout/Lin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33891B3-F64C-4B92-807E-45CEA2017F12}"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876FBC74-F6E1-46C6-AAE7-0DA8D0E85857}">
      <dgm:prSet custT="1"/>
      <dgm:spPr/>
      <dgm:t>
        <a:bodyPr/>
        <a:lstStyle/>
        <a:p>
          <a:pPr>
            <a:lnSpc>
              <a:spcPct val="100000"/>
            </a:lnSpc>
            <a:spcAft>
              <a:spcPts val="0"/>
            </a:spcAft>
          </a:pPr>
          <a:r>
            <a:rPr lang="es-MX" sz="3200" dirty="0"/>
            <a:t>Petillant Naturel</a:t>
          </a:r>
        </a:p>
        <a:p>
          <a:pPr>
            <a:lnSpc>
              <a:spcPct val="100000"/>
            </a:lnSpc>
            <a:spcAft>
              <a:spcPts val="0"/>
            </a:spcAft>
          </a:pPr>
          <a:r>
            <a:rPr lang="es-MX" sz="2400" dirty="0"/>
            <a:t>- Embotella entre 12-16 g/L de azúcar</a:t>
          </a:r>
        </a:p>
        <a:p>
          <a:pPr>
            <a:lnSpc>
              <a:spcPct val="100000"/>
            </a:lnSpc>
            <a:spcAft>
              <a:spcPts val="0"/>
            </a:spcAft>
          </a:pPr>
          <a:r>
            <a:rPr lang="es-MX" sz="2400" dirty="0"/>
            <a:t>- Fermentación en frio y muchos trasiegos</a:t>
          </a:r>
          <a:endParaRPr lang="en-US" sz="2400" dirty="0"/>
        </a:p>
      </dgm:t>
    </dgm:pt>
    <dgm:pt modelId="{EEB9AE3E-7086-476B-8E94-34F013ABC3FC}" type="parTrans" cxnId="{5B57FB50-9EFD-4677-A5D3-EAF21000F807}">
      <dgm:prSet/>
      <dgm:spPr/>
      <dgm:t>
        <a:bodyPr/>
        <a:lstStyle/>
        <a:p>
          <a:endParaRPr lang="en-US"/>
        </a:p>
      </dgm:t>
    </dgm:pt>
    <dgm:pt modelId="{FB47FC15-0BD6-489C-AAA5-E0A10E32431C}" type="sibTrans" cxnId="{5B57FB50-9EFD-4677-A5D3-EAF21000F807}">
      <dgm:prSet/>
      <dgm:spPr/>
      <dgm:t>
        <a:bodyPr/>
        <a:lstStyle/>
        <a:p>
          <a:endParaRPr lang="en-US"/>
        </a:p>
      </dgm:t>
    </dgm:pt>
    <dgm:pt modelId="{03806804-FF33-4597-BFDD-5435A4F3178A}">
      <dgm:prSet custT="1"/>
      <dgm:spPr/>
      <dgm:t>
        <a:bodyPr/>
        <a:lstStyle/>
        <a:p>
          <a:pPr>
            <a:lnSpc>
              <a:spcPct val="100000"/>
            </a:lnSpc>
            <a:spcAft>
              <a:spcPts val="0"/>
            </a:spcAft>
          </a:pPr>
          <a:r>
            <a:rPr lang="es-MX" sz="3200" dirty="0"/>
            <a:t>Piquete</a:t>
          </a:r>
        </a:p>
        <a:p>
          <a:pPr>
            <a:lnSpc>
              <a:spcPct val="100000"/>
            </a:lnSpc>
            <a:spcAft>
              <a:spcPts val="0"/>
            </a:spcAft>
          </a:pPr>
          <a:r>
            <a:rPr lang="es-MX" sz="2400" dirty="0"/>
            <a:t>- Hollejos + Agua = 2do vino de 7-9% Alcohol</a:t>
          </a:r>
          <a:endParaRPr lang="en-US" sz="2400" dirty="0"/>
        </a:p>
      </dgm:t>
    </dgm:pt>
    <dgm:pt modelId="{3B467277-B01A-4F06-9BBF-08BD73002A37}" type="parTrans" cxnId="{EB9CB77A-F024-4685-83AE-C997E2FE8F1E}">
      <dgm:prSet/>
      <dgm:spPr/>
      <dgm:t>
        <a:bodyPr/>
        <a:lstStyle/>
        <a:p>
          <a:endParaRPr lang="en-US"/>
        </a:p>
      </dgm:t>
    </dgm:pt>
    <dgm:pt modelId="{DCA98EB3-AC05-44E0-AF71-C2F0E3CEE4E6}" type="sibTrans" cxnId="{EB9CB77A-F024-4685-83AE-C997E2FE8F1E}">
      <dgm:prSet/>
      <dgm:spPr/>
      <dgm:t>
        <a:bodyPr/>
        <a:lstStyle/>
        <a:p>
          <a:endParaRPr lang="en-US"/>
        </a:p>
      </dgm:t>
    </dgm:pt>
    <dgm:pt modelId="{DD8D1761-1392-4756-A47F-FC5A32DA68D3}">
      <dgm:prSet custT="1"/>
      <dgm:spPr/>
      <dgm:t>
        <a:bodyPr/>
        <a:lstStyle/>
        <a:p>
          <a:pPr>
            <a:lnSpc>
              <a:spcPct val="100000"/>
            </a:lnSpc>
            <a:spcAft>
              <a:spcPts val="0"/>
            </a:spcAft>
          </a:pPr>
          <a:r>
            <a:rPr lang="es-MX" sz="3200" dirty="0"/>
            <a:t>Vinos naranja</a:t>
          </a:r>
        </a:p>
        <a:p>
          <a:pPr>
            <a:lnSpc>
              <a:spcPct val="100000"/>
            </a:lnSpc>
            <a:spcAft>
              <a:spcPts val="0"/>
            </a:spcAft>
          </a:pPr>
          <a:r>
            <a:rPr lang="es-MX" sz="2400" dirty="0"/>
            <a:t>- Vino blanco fermentado en pieles</a:t>
          </a:r>
        </a:p>
        <a:p>
          <a:pPr>
            <a:lnSpc>
              <a:spcPct val="100000"/>
            </a:lnSpc>
            <a:spcAft>
              <a:spcPts val="0"/>
            </a:spcAft>
          </a:pPr>
          <a:r>
            <a:rPr lang="es-MX" sz="2400" dirty="0"/>
            <a:t>- Maceraciones extensas</a:t>
          </a:r>
          <a:endParaRPr lang="en-US" sz="2400" dirty="0"/>
        </a:p>
      </dgm:t>
    </dgm:pt>
    <dgm:pt modelId="{0D7096D4-82CD-4D16-AD4B-2DF20063C512}" type="parTrans" cxnId="{D7AD2C8E-19AD-46A5-A745-7B462815C591}">
      <dgm:prSet/>
      <dgm:spPr/>
      <dgm:t>
        <a:bodyPr/>
        <a:lstStyle/>
        <a:p>
          <a:endParaRPr lang="en-US"/>
        </a:p>
      </dgm:t>
    </dgm:pt>
    <dgm:pt modelId="{77A8AD54-1474-4F30-A16E-7B14626892CB}" type="sibTrans" cxnId="{D7AD2C8E-19AD-46A5-A745-7B462815C591}">
      <dgm:prSet/>
      <dgm:spPr/>
      <dgm:t>
        <a:bodyPr/>
        <a:lstStyle/>
        <a:p>
          <a:endParaRPr lang="en-US"/>
        </a:p>
      </dgm:t>
    </dgm:pt>
    <dgm:pt modelId="{6DBCE25C-A41F-42E5-AF83-1926AD2CF90B}">
      <dgm:prSet custT="1"/>
      <dgm:spPr/>
      <dgm:t>
        <a:bodyPr/>
        <a:lstStyle/>
        <a:p>
          <a:pPr>
            <a:lnSpc>
              <a:spcPct val="100000"/>
            </a:lnSpc>
            <a:spcAft>
              <a:spcPts val="0"/>
            </a:spcAft>
          </a:pPr>
          <a:r>
            <a:rPr lang="es-MX" sz="3200" dirty="0"/>
            <a:t>Química de vinos naturales</a:t>
          </a:r>
        </a:p>
        <a:p>
          <a:pPr>
            <a:lnSpc>
              <a:spcPct val="100000"/>
            </a:lnSpc>
            <a:spcAft>
              <a:spcPts val="0"/>
            </a:spcAft>
          </a:pPr>
          <a:r>
            <a:rPr lang="es-MX" sz="2400" dirty="0"/>
            <a:t>- Alcohol baja + acidez alta</a:t>
          </a:r>
          <a:endParaRPr lang="en-US" sz="2400" dirty="0"/>
        </a:p>
      </dgm:t>
    </dgm:pt>
    <dgm:pt modelId="{92E88051-F8D9-49E5-9EDD-6134B70740AE}" type="parTrans" cxnId="{BB28B100-89ED-43B3-8444-0BDD03EA4723}">
      <dgm:prSet/>
      <dgm:spPr/>
      <dgm:t>
        <a:bodyPr/>
        <a:lstStyle/>
        <a:p>
          <a:endParaRPr lang="en-US"/>
        </a:p>
      </dgm:t>
    </dgm:pt>
    <dgm:pt modelId="{A3BFD689-6FDF-4EF6-A1DC-71A99A5C3E8B}" type="sibTrans" cxnId="{BB28B100-89ED-43B3-8444-0BDD03EA4723}">
      <dgm:prSet/>
      <dgm:spPr/>
      <dgm:t>
        <a:bodyPr/>
        <a:lstStyle/>
        <a:p>
          <a:endParaRPr lang="en-US"/>
        </a:p>
      </dgm:t>
    </dgm:pt>
    <dgm:pt modelId="{96B5E13A-6C8D-466C-8773-2805733CA98D}" type="pres">
      <dgm:prSet presAssocID="{A33891B3-F64C-4B92-807E-45CEA2017F12}" presName="vert0" presStyleCnt="0">
        <dgm:presLayoutVars>
          <dgm:dir/>
          <dgm:animOne val="branch"/>
          <dgm:animLvl val="lvl"/>
        </dgm:presLayoutVars>
      </dgm:prSet>
      <dgm:spPr/>
    </dgm:pt>
    <dgm:pt modelId="{6C3517A8-FD09-4038-9967-0B3F9B5D5C41}" type="pres">
      <dgm:prSet presAssocID="{876FBC74-F6E1-46C6-AAE7-0DA8D0E85857}" presName="thickLine" presStyleLbl="alignNode1" presStyleIdx="0" presStyleCnt="4"/>
      <dgm:spPr/>
    </dgm:pt>
    <dgm:pt modelId="{BDDB1C94-A9C4-40A6-A88D-F62354188BBA}" type="pres">
      <dgm:prSet presAssocID="{876FBC74-F6E1-46C6-AAE7-0DA8D0E85857}" presName="horz1" presStyleCnt="0"/>
      <dgm:spPr/>
    </dgm:pt>
    <dgm:pt modelId="{8DCB1CB5-F8D2-49BC-B4DF-B62593B459B6}" type="pres">
      <dgm:prSet presAssocID="{876FBC74-F6E1-46C6-AAE7-0DA8D0E85857}" presName="tx1" presStyleLbl="revTx" presStyleIdx="0" presStyleCnt="4" custScaleY="106367"/>
      <dgm:spPr/>
    </dgm:pt>
    <dgm:pt modelId="{99A795C0-0292-4AE0-9245-57F3A072B69C}" type="pres">
      <dgm:prSet presAssocID="{876FBC74-F6E1-46C6-AAE7-0DA8D0E85857}" presName="vert1" presStyleCnt="0"/>
      <dgm:spPr/>
    </dgm:pt>
    <dgm:pt modelId="{3C5E5712-995E-4FEF-AFF2-10A24607FEA1}" type="pres">
      <dgm:prSet presAssocID="{03806804-FF33-4597-BFDD-5435A4F3178A}" presName="thickLine" presStyleLbl="alignNode1" presStyleIdx="1" presStyleCnt="4"/>
      <dgm:spPr/>
    </dgm:pt>
    <dgm:pt modelId="{D7BD192F-7983-465E-8B59-A3562B65FE59}" type="pres">
      <dgm:prSet presAssocID="{03806804-FF33-4597-BFDD-5435A4F3178A}" presName="horz1" presStyleCnt="0"/>
      <dgm:spPr/>
    </dgm:pt>
    <dgm:pt modelId="{9B3C5E43-45F5-4EB7-95C0-AA7B5A602B9C}" type="pres">
      <dgm:prSet presAssocID="{03806804-FF33-4597-BFDD-5435A4F3178A}" presName="tx1" presStyleLbl="revTx" presStyleIdx="1" presStyleCnt="4"/>
      <dgm:spPr/>
    </dgm:pt>
    <dgm:pt modelId="{22945A3B-F9CA-4E09-9B62-45A775E09980}" type="pres">
      <dgm:prSet presAssocID="{03806804-FF33-4597-BFDD-5435A4F3178A}" presName="vert1" presStyleCnt="0"/>
      <dgm:spPr/>
    </dgm:pt>
    <dgm:pt modelId="{9DA38B45-EF1C-47EA-A441-2D6F9659A302}" type="pres">
      <dgm:prSet presAssocID="{DD8D1761-1392-4756-A47F-FC5A32DA68D3}" presName="thickLine" presStyleLbl="alignNode1" presStyleIdx="2" presStyleCnt="4"/>
      <dgm:spPr/>
    </dgm:pt>
    <dgm:pt modelId="{D1B812FF-A5A5-4654-ADB9-61906B09531A}" type="pres">
      <dgm:prSet presAssocID="{DD8D1761-1392-4756-A47F-FC5A32DA68D3}" presName="horz1" presStyleCnt="0"/>
      <dgm:spPr/>
    </dgm:pt>
    <dgm:pt modelId="{6877F834-58F2-4833-96B2-E9AE623F4F8D}" type="pres">
      <dgm:prSet presAssocID="{DD8D1761-1392-4756-A47F-FC5A32DA68D3}" presName="tx1" presStyleLbl="revTx" presStyleIdx="2" presStyleCnt="4"/>
      <dgm:spPr/>
    </dgm:pt>
    <dgm:pt modelId="{E4EF60AF-F66C-4AFE-8ED1-1DC10DDB22CE}" type="pres">
      <dgm:prSet presAssocID="{DD8D1761-1392-4756-A47F-FC5A32DA68D3}" presName="vert1" presStyleCnt="0"/>
      <dgm:spPr/>
    </dgm:pt>
    <dgm:pt modelId="{44F78EB3-8CD0-4E44-B7AA-424FDC19CFE2}" type="pres">
      <dgm:prSet presAssocID="{6DBCE25C-A41F-42E5-AF83-1926AD2CF90B}" presName="thickLine" presStyleLbl="alignNode1" presStyleIdx="3" presStyleCnt="4"/>
      <dgm:spPr/>
    </dgm:pt>
    <dgm:pt modelId="{071250BC-9C62-4C1F-A44A-041408D4E5CC}" type="pres">
      <dgm:prSet presAssocID="{6DBCE25C-A41F-42E5-AF83-1926AD2CF90B}" presName="horz1" presStyleCnt="0"/>
      <dgm:spPr/>
    </dgm:pt>
    <dgm:pt modelId="{5752DEAD-32A9-4AD7-8020-649F8CB70644}" type="pres">
      <dgm:prSet presAssocID="{6DBCE25C-A41F-42E5-AF83-1926AD2CF90B}" presName="tx1" presStyleLbl="revTx" presStyleIdx="3" presStyleCnt="4"/>
      <dgm:spPr/>
    </dgm:pt>
    <dgm:pt modelId="{F13EA985-EF3E-47D5-B54B-AACDB88B3CB7}" type="pres">
      <dgm:prSet presAssocID="{6DBCE25C-A41F-42E5-AF83-1926AD2CF90B}" presName="vert1" presStyleCnt="0"/>
      <dgm:spPr/>
    </dgm:pt>
  </dgm:ptLst>
  <dgm:cxnLst>
    <dgm:cxn modelId="{BB28B100-89ED-43B3-8444-0BDD03EA4723}" srcId="{A33891B3-F64C-4B92-807E-45CEA2017F12}" destId="{6DBCE25C-A41F-42E5-AF83-1926AD2CF90B}" srcOrd="3" destOrd="0" parTransId="{92E88051-F8D9-49E5-9EDD-6134B70740AE}" sibTransId="{A3BFD689-6FDF-4EF6-A1DC-71A99A5C3E8B}"/>
    <dgm:cxn modelId="{7A474104-7168-4556-BB44-E323BCDAC77E}" type="presOf" srcId="{DD8D1761-1392-4756-A47F-FC5A32DA68D3}" destId="{6877F834-58F2-4833-96B2-E9AE623F4F8D}" srcOrd="0" destOrd="0" presId="urn:microsoft.com/office/officeart/2008/layout/LinedList"/>
    <dgm:cxn modelId="{F45C970C-B4FB-483F-966A-A7A2E487B47A}" type="presOf" srcId="{876FBC74-F6E1-46C6-AAE7-0DA8D0E85857}" destId="{8DCB1CB5-F8D2-49BC-B4DF-B62593B459B6}" srcOrd="0" destOrd="0" presId="urn:microsoft.com/office/officeart/2008/layout/LinedList"/>
    <dgm:cxn modelId="{8C765B2B-D94E-4254-A139-2384FF4A4473}" type="presOf" srcId="{03806804-FF33-4597-BFDD-5435A4F3178A}" destId="{9B3C5E43-45F5-4EB7-95C0-AA7B5A602B9C}" srcOrd="0" destOrd="0" presId="urn:microsoft.com/office/officeart/2008/layout/LinedList"/>
    <dgm:cxn modelId="{8B1F733F-6438-4009-AF5D-07AF51F54B3B}" type="presOf" srcId="{6DBCE25C-A41F-42E5-AF83-1926AD2CF90B}" destId="{5752DEAD-32A9-4AD7-8020-649F8CB70644}" srcOrd="0" destOrd="0" presId="urn:microsoft.com/office/officeart/2008/layout/LinedList"/>
    <dgm:cxn modelId="{04BE6B66-8A01-4457-B0DB-194CBF43749D}" type="presOf" srcId="{A33891B3-F64C-4B92-807E-45CEA2017F12}" destId="{96B5E13A-6C8D-466C-8773-2805733CA98D}" srcOrd="0" destOrd="0" presId="urn:microsoft.com/office/officeart/2008/layout/LinedList"/>
    <dgm:cxn modelId="{5B57FB50-9EFD-4677-A5D3-EAF21000F807}" srcId="{A33891B3-F64C-4B92-807E-45CEA2017F12}" destId="{876FBC74-F6E1-46C6-AAE7-0DA8D0E85857}" srcOrd="0" destOrd="0" parTransId="{EEB9AE3E-7086-476B-8E94-34F013ABC3FC}" sibTransId="{FB47FC15-0BD6-489C-AAA5-E0A10E32431C}"/>
    <dgm:cxn modelId="{EB9CB77A-F024-4685-83AE-C997E2FE8F1E}" srcId="{A33891B3-F64C-4B92-807E-45CEA2017F12}" destId="{03806804-FF33-4597-BFDD-5435A4F3178A}" srcOrd="1" destOrd="0" parTransId="{3B467277-B01A-4F06-9BBF-08BD73002A37}" sibTransId="{DCA98EB3-AC05-44E0-AF71-C2F0E3CEE4E6}"/>
    <dgm:cxn modelId="{D7AD2C8E-19AD-46A5-A745-7B462815C591}" srcId="{A33891B3-F64C-4B92-807E-45CEA2017F12}" destId="{DD8D1761-1392-4756-A47F-FC5A32DA68D3}" srcOrd="2" destOrd="0" parTransId="{0D7096D4-82CD-4D16-AD4B-2DF20063C512}" sibTransId="{77A8AD54-1474-4F30-A16E-7B14626892CB}"/>
    <dgm:cxn modelId="{0820BF7D-BDCF-4E0A-B284-666205D82441}" type="presParOf" srcId="{96B5E13A-6C8D-466C-8773-2805733CA98D}" destId="{6C3517A8-FD09-4038-9967-0B3F9B5D5C41}" srcOrd="0" destOrd="0" presId="urn:microsoft.com/office/officeart/2008/layout/LinedList"/>
    <dgm:cxn modelId="{99001132-AF5C-4850-9101-24077E820D00}" type="presParOf" srcId="{96B5E13A-6C8D-466C-8773-2805733CA98D}" destId="{BDDB1C94-A9C4-40A6-A88D-F62354188BBA}" srcOrd="1" destOrd="0" presId="urn:microsoft.com/office/officeart/2008/layout/LinedList"/>
    <dgm:cxn modelId="{B3E1001B-7BB8-4293-B819-635C4C3DCE94}" type="presParOf" srcId="{BDDB1C94-A9C4-40A6-A88D-F62354188BBA}" destId="{8DCB1CB5-F8D2-49BC-B4DF-B62593B459B6}" srcOrd="0" destOrd="0" presId="urn:microsoft.com/office/officeart/2008/layout/LinedList"/>
    <dgm:cxn modelId="{A34D6A0A-65BD-4C11-AC0B-8B99E05D8BF2}" type="presParOf" srcId="{BDDB1C94-A9C4-40A6-A88D-F62354188BBA}" destId="{99A795C0-0292-4AE0-9245-57F3A072B69C}" srcOrd="1" destOrd="0" presId="urn:microsoft.com/office/officeart/2008/layout/LinedList"/>
    <dgm:cxn modelId="{D08C2717-71CE-4B57-9897-69EF9644E859}" type="presParOf" srcId="{96B5E13A-6C8D-466C-8773-2805733CA98D}" destId="{3C5E5712-995E-4FEF-AFF2-10A24607FEA1}" srcOrd="2" destOrd="0" presId="urn:microsoft.com/office/officeart/2008/layout/LinedList"/>
    <dgm:cxn modelId="{EB8C6C52-70DE-4C3B-BC42-DE7EAF429A9C}" type="presParOf" srcId="{96B5E13A-6C8D-466C-8773-2805733CA98D}" destId="{D7BD192F-7983-465E-8B59-A3562B65FE59}" srcOrd="3" destOrd="0" presId="urn:microsoft.com/office/officeart/2008/layout/LinedList"/>
    <dgm:cxn modelId="{ACE4FCF5-44DA-4AC6-A1B7-384B8E106461}" type="presParOf" srcId="{D7BD192F-7983-465E-8B59-A3562B65FE59}" destId="{9B3C5E43-45F5-4EB7-95C0-AA7B5A602B9C}" srcOrd="0" destOrd="0" presId="urn:microsoft.com/office/officeart/2008/layout/LinedList"/>
    <dgm:cxn modelId="{9AB0220A-9A69-4D09-9B74-C0EAF105DFBA}" type="presParOf" srcId="{D7BD192F-7983-465E-8B59-A3562B65FE59}" destId="{22945A3B-F9CA-4E09-9B62-45A775E09980}" srcOrd="1" destOrd="0" presId="urn:microsoft.com/office/officeart/2008/layout/LinedList"/>
    <dgm:cxn modelId="{9D881155-C175-4CD9-B1CD-9AC6BD245392}" type="presParOf" srcId="{96B5E13A-6C8D-466C-8773-2805733CA98D}" destId="{9DA38B45-EF1C-47EA-A441-2D6F9659A302}" srcOrd="4" destOrd="0" presId="urn:microsoft.com/office/officeart/2008/layout/LinedList"/>
    <dgm:cxn modelId="{590F14E4-C498-402B-9DC4-388C65853349}" type="presParOf" srcId="{96B5E13A-6C8D-466C-8773-2805733CA98D}" destId="{D1B812FF-A5A5-4654-ADB9-61906B09531A}" srcOrd="5" destOrd="0" presId="urn:microsoft.com/office/officeart/2008/layout/LinedList"/>
    <dgm:cxn modelId="{9930ED1F-8AF8-455F-9503-D44B16AB00B4}" type="presParOf" srcId="{D1B812FF-A5A5-4654-ADB9-61906B09531A}" destId="{6877F834-58F2-4833-96B2-E9AE623F4F8D}" srcOrd="0" destOrd="0" presId="urn:microsoft.com/office/officeart/2008/layout/LinedList"/>
    <dgm:cxn modelId="{F18CA87D-E1A5-465E-AE80-DCE97687F922}" type="presParOf" srcId="{D1B812FF-A5A5-4654-ADB9-61906B09531A}" destId="{E4EF60AF-F66C-4AFE-8ED1-1DC10DDB22CE}" srcOrd="1" destOrd="0" presId="urn:microsoft.com/office/officeart/2008/layout/LinedList"/>
    <dgm:cxn modelId="{C8B27BF3-9DB7-4299-8F15-DB0EE0F2F404}" type="presParOf" srcId="{96B5E13A-6C8D-466C-8773-2805733CA98D}" destId="{44F78EB3-8CD0-4E44-B7AA-424FDC19CFE2}" srcOrd="6" destOrd="0" presId="urn:microsoft.com/office/officeart/2008/layout/LinedList"/>
    <dgm:cxn modelId="{D1494A45-25CD-4627-9D2F-ADC9D2087C8C}" type="presParOf" srcId="{96B5E13A-6C8D-466C-8773-2805733CA98D}" destId="{071250BC-9C62-4C1F-A44A-041408D4E5CC}" srcOrd="7" destOrd="0" presId="urn:microsoft.com/office/officeart/2008/layout/LinedList"/>
    <dgm:cxn modelId="{20908388-7985-4464-ABC2-8934215FB11B}" type="presParOf" srcId="{071250BC-9C62-4C1F-A44A-041408D4E5CC}" destId="{5752DEAD-32A9-4AD7-8020-649F8CB70644}" srcOrd="0" destOrd="0" presId="urn:microsoft.com/office/officeart/2008/layout/LinedList"/>
    <dgm:cxn modelId="{DFA37E3B-5DE2-4642-ACB5-B586B0651AE6}" type="presParOf" srcId="{071250BC-9C62-4C1F-A44A-041408D4E5CC}" destId="{F13EA985-EF3E-47D5-B54B-AACDB88B3CB7}" srcOrd="1" destOrd="0" presId="urn:microsoft.com/office/officeart/2008/layout/Lin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93C782-22DB-4F64-9DD5-66AD1CCBCEC5}">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6F67DA-36B8-4FB4-BBD9-5C0A45AD7885}">
      <dsp:nvSpPr>
        <dsp:cNvPr id="0" name=""/>
        <dsp:cNvSpPr/>
      </dsp:nvSpPr>
      <dsp:spPr>
        <a:xfrm>
          <a:off x="0" y="0"/>
          <a:ext cx="6492875" cy="1171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s-MX" sz="3200" kern="1200" dirty="0"/>
            <a:t>Pie de cuba</a:t>
          </a:r>
          <a:endParaRPr lang="en-US" sz="3200" kern="1200" dirty="0"/>
        </a:p>
      </dsp:txBody>
      <dsp:txXfrm>
        <a:off x="0" y="0"/>
        <a:ext cx="6492875" cy="1171669"/>
      </dsp:txXfrm>
    </dsp:sp>
    <dsp:sp modelId="{33EB2462-B58A-45BC-92E8-6108D1B961A2}">
      <dsp:nvSpPr>
        <dsp:cNvPr id="0" name=""/>
        <dsp:cNvSpPr/>
      </dsp:nvSpPr>
      <dsp:spPr>
        <a:xfrm>
          <a:off x="0" y="1171669"/>
          <a:ext cx="6492875"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71D22F-D5D9-4BAF-9002-3DFC8DBDDBA7}">
      <dsp:nvSpPr>
        <dsp:cNvPr id="0" name=""/>
        <dsp:cNvSpPr/>
      </dsp:nvSpPr>
      <dsp:spPr>
        <a:xfrm>
          <a:off x="0" y="1171669"/>
          <a:ext cx="6492875" cy="1171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s-MX" sz="3200" kern="1200" dirty="0"/>
            <a:t>SO2 – Como minimizar</a:t>
          </a:r>
          <a:endParaRPr lang="en-US" sz="3200" kern="1200" dirty="0"/>
        </a:p>
      </dsp:txBody>
      <dsp:txXfrm>
        <a:off x="0" y="1171669"/>
        <a:ext cx="6492875" cy="1171669"/>
      </dsp:txXfrm>
    </dsp:sp>
    <dsp:sp modelId="{F552BA40-0047-461B-BB28-82ED0D864E92}">
      <dsp:nvSpPr>
        <dsp:cNvPr id="0" name=""/>
        <dsp:cNvSpPr/>
      </dsp:nvSpPr>
      <dsp:spPr>
        <a:xfrm>
          <a:off x="0" y="2343338"/>
          <a:ext cx="6492875"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990568-DC97-4551-97E1-91E96962CE8B}">
      <dsp:nvSpPr>
        <dsp:cNvPr id="0" name=""/>
        <dsp:cNvSpPr/>
      </dsp:nvSpPr>
      <dsp:spPr>
        <a:xfrm>
          <a:off x="0" y="2343338"/>
          <a:ext cx="6492875" cy="1171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s-MX" sz="3200" kern="1200" dirty="0"/>
            <a:t>Nutrientes – Como minimizar</a:t>
          </a:r>
          <a:endParaRPr lang="en-US" sz="3200" kern="1200" dirty="0"/>
        </a:p>
      </dsp:txBody>
      <dsp:txXfrm>
        <a:off x="0" y="2343338"/>
        <a:ext cx="6492875" cy="1171669"/>
      </dsp:txXfrm>
    </dsp:sp>
    <dsp:sp modelId="{4F13A8CB-656E-414D-8F3C-824FD97C862C}">
      <dsp:nvSpPr>
        <dsp:cNvPr id="0" name=""/>
        <dsp:cNvSpPr/>
      </dsp:nvSpPr>
      <dsp:spPr>
        <a:xfrm>
          <a:off x="0" y="3515007"/>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EC5E2E-8058-409E-83AF-AB47DA8DC6A8}">
      <dsp:nvSpPr>
        <dsp:cNvPr id="0" name=""/>
        <dsp:cNvSpPr/>
      </dsp:nvSpPr>
      <dsp:spPr>
        <a:xfrm>
          <a:off x="0" y="3515007"/>
          <a:ext cx="6492875" cy="1171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s-MX" sz="3200" kern="1200" dirty="0"/>
            <a:t>Estabilidad de vinos</a:t>
          </a:r>
          <a:endParaRPr lang="en-US" sz="3200" kern="1200" dirty="0"/>
        </a:p>
      </dsp:txBody>
      <dsp:txXfrm>
        <a:off x="0" y="3515007"/>
        <a:ext cx="6492875" cy="11716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93C782-22DB-4F64-9DD5-66AD1CCBCEC5}">
      <dsp:nvSpPr>
        <dsp:cNvPr id="0" name=""/>
        <dsp:cNvSpPr/>
      </dsp:nvSpPr>
      <dsp:spPr>
        <a:xfrm>
          <a:off x="0" y="260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6F67DA-36B8-4FB4-BBD9-5C0A45AD7885}">
      <dsp:nvSpPr>
        <dsp:cNvPr id="0" name=""/>
        <dsp:cNvSpPr/>
      </dsp:nvSpPr>
      <dsp:spPr>
        <a:xfrm>
          <a:off x="0" y="2602"/>
          <a:ext cx="6492875" cy="17746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s-MX" sz="3200" kern="1200" dirty="0"/>
            <a:t>¿Que es el “pie de cuba”?</a:t>
          </a:r>
        </a:p>
        <a:p>
          <a:pPr marL="0" lvl="0" indent="0" algn="l" defTabSz="1422400">
            <a:lnSpc>
              <a:spcPct val="90000"/>
            </a:lnSpc>
            <a:spcBef>
              <a:spcPct val="0"/>
            </a:spcBef>
            <a:spcAft>
              <a:spcPct val="35000"/>
            </a:spcAft>
            <a:buNone/>
          </a:pPr>
          <a:r>
            <a:rPr lang="es-MX" sz="2400" kern="1200" dirty="0"/>
            <a:t>- Fermentación con levadura autóctona</a:t>
          </a:r>
          <a:endParaRPr lang="en-US" sz="2400" kern="1200" dirty="0"/>
        </a:p>
      </dsp:txBody>
      <dsp:txXfrm>
        <a:off x="0" y="2602"/>
        <a:ext cx="6492875" cy="1774677"/>
      </dsp:txXfrm>
    </dsp:sp>
    <dsp:sp modelId="{33EB2462-B58A-45BC-92E8-6108D1B961A2}">
      <dsp:nvSpPr>
        <dsp:cNvPr id="0" name=""/>
        <dsp:cNvSpPr/>
      </dsp:nvSpPr>
      <dsp:spPr>
        <a:xfrm>
          <a:off x="0" y="1777280"/>
          <a:ext cx="6492875"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71D22F-D5D9-4BAF-9002-3DFC8DBDDBA7}">
      <dsp:nvSpPr>
        <dsp:cNvPr id="0" name=""/>
        <dsp:cNvSpPr/>
      </dsp:nvSpPr>
      <dsp:spPr>
        <a:xfrm>
          <a:off x="0" y="1777280"/>
          <a:ext cx="6492875" cy="17746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s-MX" sz="3200" kern="1200" dirty="0"/>
            <a:t>¿Cual es su objetivo?</a:t>
          </a:r>
        </a:p>
        <a:p>
          <a:pPr marL="0" lvl="0" indent="0" algn="l" defTabSz="1422400">
            <a:lnSpc>
              <a:spcPct val="90000"/>
            </a:lnSpc>
            <a:spcBef>
              <a:spcPct val="0"/>
            </a:spcBef>
            <a:spcAft>
              <a:spcPct val="35000"/>
            </a:spcAft>
            <a:buNone/>
          </a:pPr>
          <a:r>
            <a:rPr lang="es-MX" sz="2400" kern="1200" dirty="0"/>
            <a:t>- Estimular S. </a:t>
          </a:r>
          <a:r>
            <a:rPr lang="en-US" sz="2400" kern="1200" dirty="0"/>
            <a:t>cerevisiae</a:t>
          </a:r>
          <a:endParaRPr lang="es-MX" sz="2400" kern="1200" dirty="0"/>
        </a:p>
        <a:p>
          <a:pPr marL="0" lvl="0" indent="0" algn="l" defTabSz="1422400">
            <a:lnSpc>
              <a:spcPct val="90000"/>
            </a:lnSpc>
            <a:spcBef>
              <a:spcPct val="0"/>
            </a:spcBef>
            <a:spcAft>
              <a:spcPct val="35000"/>
            </a:spcAft>
            <a:buNone/>
          </a:pPr>
          <a:r>
            <a:rPr lang="es-MX" sz="2400" kern="1200" dirty="0"/>
            <a:t>- Arrancar fermentación con éxito</a:t>
          </a:r>
          <a:endParaRPr lang="en-US" sz="2400" kern="1200" dirty="0"/>
        </a:p>
      </dsp:txBody>
      <dsp:txXfrm>
        <a:off x="0" y="1777280"/>
        <a:ext cx="6492875" cy="1774677"/>
      </dsp:txXfrm>
    </dsp:sp>
    <dsp:sp modelId="{4F13A8CB-656E-414D-8F3C-824FD97C862C}">
      <dsp:nvSpPr>
        <dsp:cNvPr id="0" name=""/>
        <dsp:cNvSpPr/>
      </dsp:nvSpPr>
      <dsp:spPr>
        <a:xfrm>
          <a:off x="0" y="3551957"/>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EC5E2E-8058-409E-83AF-AB47DA8DC6A8}">
      <dsp:nvSpPr>
        <dsp:cNvPr id="0" name=""/>
        <dsp:cNvSpPr/>
      </dsp:nvSpPr>
      <dsp:spPr>
        <a:xfrm>
          <a:off x="0" y="3551957"/>
          <a:ext cx="6492875" cy="17746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s-MX" sz="3200" kern="1200" dirty="0"/>
            <a:t>¿Técnicas de selección?</a:t>
          </a:r>
        </a:p>
        <a:p>
          <a:pPr marL="0" lvl="0" indent="0" algn="l" defTabSz="1422400">
            <a:lnSpc>
              <a:spcPct val="90000"/>
            </a:lnSpc>
            <a:spcBef>
              <a:spcPct val="0"/>
            </a:spcBef>
            <a:spcAft>
              <a:spcPct val="35000"/>
            </a:spcAft>
            <a:buNone/>
          </a:pPr>
          <a:r>
            <a:rPr lang="es-MX" sz="2400" kern="1200" dirty="0"/>
            <a:t>- Muestreo de campo</a:t>
          </a:r>
        </a:p>
        <a:p>
          <a:pPr marL="0" lvl="0" indent="0" algn="l" defTabSz="1422400">
            <a:lnSpc>
              <a:spcPct val="90000"/>
            </a:lnSpc>
            <a:spcBef>
              <a:spcPct val="0"/>
            </a:spcBef>
            <a:spcAft>
              <a:spcPct val="35000"/>
            </a:spcAft>
            <a:buNone/>
          </a:pPr>
          <a:r>
            <a:rPr lang="es-MX" sz="2400" kern="1200" dirty="0"/>
            <a:t>- Pie dentro de deposito</a:t>
          </a:r>
          <a:endParaRPr lang="en-US" sz="2400" kern="1200" dirty="0"/>
        </a:p>
      </dsp:txBody>
      <dsp:txXfrm>
        <a:off x="0" y="3551957"/>
        <a:ext cx="6492875" cy="17746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3DAEC5-96AE-4343-87AA-518787ABDF25}">
      <dsp:nvSpPr>
        <dsp:cNvPr id="0" name=""/>
        <dsp:cNvSpPr/>
      </dsp:nvSpPr>
      <dsp:spPr>
        <a:xfrm>
          <a:off x="0" y="803"/>
          <a:ext cx="696576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7BB35E-002E-494D-8E42-9C46B2E57B97}">
      <dsp:nvSpPr>
        <dsp:cNvPr id="0" name=""/>
        <dsp:cNvSpPr/>
      </dsp:nvSpPr>
      <dsp:spPr>
        <a:xfrm>
          <a:off x="0" y="803"/>
          <a:ext cx="6965760" cy="13160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100000"/>
            </a:lnSpc>
            <a:spcBef>
              <a:spcPct val="0"/>
            </a:spcBef>
            <a:spcAft>
              <a:spcPts val="0"/>
            </a:spcAft>
            <a:buNone/>
          </a:pPr>
          <a:r>
            <a:rPr lang="es-MX" sz="3200" kern="1200" dirty="0"/>
            <a:t>Selección del fruto</a:t>
          </a:r>
        </a:p>
        <a:p>
          <a:pPr marL="0" lvl="0" indent="0" algn="l" defTabSz="1422400">
            <a:lnSpc>
              <a:spcPct val="100000"/>
            </a:lnSpc>
            <a:spcBef>
              <a:spcPct val="0"/>
            </a:spcBef>
            <a:spcAft>
              <a:spcPts val="0"/>
            </a:spcAft>
            <a:buNone/>
          </a:pPr>
          <a:r>
            <a:rPr lang="es-MX" sz="1800" kern="1200" dirty="0"/>
            <a:t>- Viñedo</a:t>
          </a:r>
        </a:p>
        <a:p>
          <a:pPr marL="0" lvl="0" indent="0" algn="l" defTabSz="1422400">
            <a:lnSpc>
              <a:spcPct val="100000"/>
            </a:lnSpc>
            <a:spcBef>
              <a:spcPct val="0"/>
            </a:spcBef>
            <a:spcAft>
              <a:spcPts val="0"/>
            </a:spcAft>
            <a:buNone/>
          </a:pPr>
          <a:r>
            <a:rPr lang="es-MX" sz="1800" kern="1200" dirty="0"/>
            <a:t>- Mesa de selección</a:t>
          </a:r>
          <a:endParaRPr lang="en-US" sz="1800" kern="1200" dirty="0"/>
        </a:p>
      </dsp:txBody>
      <dsp:txXfrm>
        <a:off x="0" y="803"/>
        <a:ext cx="6965760" cy="1316052"/>
      </dsp:txXfrm>
    </dsp:sp>
    <dsp:sp modelId="{079A61BE-01E7-4FF6-B550-F99F26FFE584}">
      <dsp:nvSpPr>
        <dsp:cNvPr id="0" name=""/>
        <dsp:cNvSpPr/>
      </dsp:nvSpPr>
      <dsp:spPr>
        <a:xfrm>
          <a:off x="0" y="1316855"/>
          <a:ext cx="696576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718FC2-0C36-408C-A464-CFAB76CAA4F8}">
      <dsp:nvSpPr>
        <dsp:cNvPr id="0" name=""/>
        <dsp:cNvSpPr/>
      </dsp:nvSpPr>
      <dsp:spPr>
        <a:xfrm>
          <a:off x="0" y="1316855"/>
          <a:ext cx="6965760" cy="13160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244600">
            <a:lnSpc>
              <a:spcPct val="100000"/>
            </a:lnSpc>
            <a:spcBef>
              <a:spcPct val="0"/>
            </a:spcBef>
            <a:spcAft>
              <a:spcPts val="0"/>
            </a:spcAft>
            <a:buNone/>
          </a:pPr>
          <a:r>
            <a:rPr lang="es-MX" sz="3200" kern="1200" dirty="0">
              <a:solidFill>
                <a:prstClr val="black">
                  <a:hueOff val="0"/>
                  <a:satOff val="0"/>
                  <a:lumOff val="0"/>
                  <a:alphaOff val="0"/>
                </a:prstClr>
              </a:solidFill>
              <a:latin typeface="Calibri" panose="020F0502020204030204"/>
              <a:ea typeface="+mn-ea"/>
              <a:cs typeface="+mn-cs"/>
            </a:rPr>
            <a:t>Practicas de sanitización</a:t>
          </a:r>
        </a:p>
        <a:p>
          <a:pPr marL="0" lvl="0" indent="0" algn="l" defTabSz="1244600">
            <a:lnSpc>
              <a:spcPct val="100000"/>
            </a:lnSpc>
            <a:spcBef>
              <a:spcPct val="0"/>
            </a:spcBef>
            <a:spcAft>
              <a:spcPts val="0"/>
            </a:spcAft>
            <a:buNone/>
          </a:pPr>
          <a:r>
            <a:rPr lang="es-MX" sz="1800" kern="1200" dirty="0">
              <a:solidFill>
                <a:prstClr val="black">
                  <a:hueOff val="0"/>
                  <a:satOff val="0"/>
                  <a:lumOff val="0"/>
                  <a:alphaOff val="0"/>
                </a:prstClr>
              </a:solidFill>
              <a:latin typeface="Calibri" panose="020F0502020204030204"/>
              <a:ea typeface="+mn-ea"/>
              <a:cs typeface="+mn-cs"/>
            </a:rPr>
            <a:t>- Limpieza es clave</a:t>
          </a:r>
        </a:p>
        <a:p>
          <a:pPr marL="0" lvl="0" indent="0" algn="l" defTabSz="1244600">
            <a:lnSpc>
              <a:spcPct val="100000"/>
            </a:lnSpc>
            <a:spcBef>
              <a:spcPct val="0"/>
            </a:spcBef>
            <a:spcAft>
              <a:spcPts val="0"/>
            </a:spcAft>
            <a:buNone/>
          </a:pPr>
          <a:r>
            <a:rPr lang="es-MX" sz="1800" kern="1200" dirty="0">
              <a:solidFill>
                <a:prstClr val="black">
                  <a:hueOff val="0"/>
                  <a:satOff val="0"/>
                  <a:lumOff val="0"/>
                  <a:alphaOff val="0"/>
                </a:prstClr>
              </a:solidFill>
              <a:latin typeface="Calibri" panose="020F0502020204030204"/>
              <a:ea typeface="+mn-ea"/>
              <a:cs typeface="+mn-cs"/>
            </a:rPr>
            <a:t>- Protocolos predeterminados</a:t>
          </a:r>
          <a:endParaRPr lang="en-US" sz="1800" kern="1200" dirty="0">
            <a:solidFill>
              <a:prstClr val="black">
                <a:hueOff val="0"/>
                <a:satOff val="0"/>
                <a:lumOff val="0"/>
                <a:alphaOff val="0"/>
              </a:prstClr>
            </a:solidFill>
            <a:latin typeface="Calibri" panose="020F0502020204030204"/>
            <a:ea typeface="+mn-ea"/>
            <a:cs typeface="+mn-cs"/>
          </a:endParaRPr>
        </a:p>
      </dsp:txBody>
      <dsp:txXfrm>
        <a:off x="0" y="1316855"/>
        <a:ext cx="6965760" cy="1316052"/>
      </dsp:txXfrm>
    </dsp:sp>
    <dsp:sp modelId="{293BCEB1-72CB-4B40-9962-47C8E35F86A4}">
      <dsp:nvSpPr>
        <dsp:cNvPr id="0" name=""/>
        <dsp:cNvSpPr/>
      </dsp:nvSpPr>
      <dsp:spPr>
        <a:xfrm>
          <a:off x="0" y="2632908"/>
          <a:ext cx="696576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F13A09-7AB2-433D-900A-E26B5FA7D0EF}">
      <dsp:nvSpPr>
        <dsp:cNvPr id="0" name=""/>
        <dsp:cNvSpPr/>
      </dsp:nvSpPr>
      <dsp:spPr>
        <a:xfrm>
          <a:off x="0" y="2632908"/>
          <a:ext cx="6965760" cy="13160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100000"/>
            </a:lnSpc>
            <a:spcBef>
              <a:spcPct val="0"/>
            </a:spcBef>
            <a:spcAft>
              <a:spcPts val="0"/>
            </a:spcAft>
            <a:buNone/>
          </a:pPr>
          <a:r>
            <a:rPr lang="es-MX" sz="3200" kern="1200" dirty="0"/>
            <a:t>Control de acido volátil</a:t>
          </a:r>
        </a:p>
        <a:p>
          <a:pPr marL="0" lvl="0" indent="0" algn="l" defTabSz="1422400">
            <a:lnSpc>
              <a:spcPct val="100000"/>
            </a:lnSpc>
            <a:spcBef>
              <a:spcPct val="0"/>
            </a:spcBef>
            <a:spcAft>
              <a:spcPts val="0"/>
            </a:spcAft>
            <a:buNone/>
          </a:pPr>
          <a:r>
            <a:rPr lang="es-MX" sz="1800" kern="1200" dirty="0"/>
            <a:t>- Uso de hielo seco o gases inertes</a:t>
          </a:r>
        </a:p>
        <a:p>
          <a:pPr marL="0" lvl="0" indent="0" algn="l" defTabSz="1422400">
            <a:lnSpc>
              <a:spcPct val="100000"/>
            </a:lnSpc>
            <a:spcBef>
              <a:spcPct val="0"/>
            </a:spcBef>
            <a:spcAft>
              <a:spcPts val="0"/>
            </a:spcAft>
            <a:buNone/>
          </a:pPr>
          <a:r>
            <a:rPr lang="es-MX" sz="1800" kern="1200" dirty="0"/>
            <a:t>- Decisiones de prensado y programa de relleno</a:t>
          </a:r>
          <a:endParaRPr lang="en-US" sz="1800" kern="1200" dirty="0"/>
        </a:p>
      </dsp:txBody>
      <dsp:txXfrm>
        <a:off x="0" y="2632908"/>
        <a:ext cx="6965760" cy="1316052"/>
      </dsp:txXfrm>
    </dsp:sp>
    <dsp:sp modelId="{720DCD55-E251-4E15-AED9-C0AA95F5D0D4}">
      <dsp:nvSpPr>
        <dsp:cNvPr id="0" name=""/>
        <dsp:cNvSpPr/>
      </dsp:nvSpPr>
      <dsp:spPr>
        <a:xfrm>
          <a:off x="0" y="3948960"/>
          <a:ext cx="696576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A91959-A3A9-45CD-9452-B939B57279B5}">
      <dsp:nvSpPr>
        <dsp:cNvPr id="0" name=""/>
        <dsp:cNvSpPr/>
      </dsp:nvSpPr>
      <dsp:spPr>
        <a:xfrm>
          <a:off x="0" y="3948960"/>
          <a:ext cx="6965760" cy="13160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100000"/>
            </a:lnSpc>
            <a:spcBef>
              <a:spcPct val="0"/>
            </a:spcBef>
            <a:spcAft>
              <a:spcPts val="0"/>
            </a:spcAft>
            <a:buNone/>
          </a:pPr>
          <a:r>
            <a:rPr lang="es-MX" sz="3200" kern="1200" dirty="0"/>
            <a:t>Selección de barricas para añejamiento</a:t>
          </a:r>
        </a:p>
        <a:p>
          <a:pPr marL="0" lvl="0" indent="0" algn="l" defTabSz="1422400">
            <a:lnSpc>
              <a:spcPct val="100000"/>
            </a:lnSpc>
            <a:spcBef>
              <a:spcPct val="0"/>
            </a:spcBef>
            <a:spcAft>
              <a:spcPts val="0"/>
            </a:spcAft>
            <a:buNone/>
          </a:pPr>
          <a:r>
            <a:rPr lang="es-MX" sz="1800" kern="1200" dirty="0"/>
            <a:t>- Barricas limpias = vinos sanos</a:t>
          </a:r>
          <a:endParaRPr lang="en-US" sz="1800" kern="1200" dirty="0"/>
        </a:p>
      </dsp:txBody>
      <dsp:txXfrm>
        <a:off x="0" y="3948960"/>
        <a:ext cx="6965760" cy="1316052"/>
      </dsp:txXfrm>
    </dsp:sp>
    <dsp:sp modelId="{67BF9963-295C-4CB6-B76D-366E776D30E4}">
      <dsp:nvSpPr>
        <dsp:cNvPr id="0" name=""/>
        <dsp:cNvSpPr/>
      </dsp:nvSpPr>
      <dsp:spPr>
        <a:xfrm>
          <a:off x="0" y="5265013"/>
          <a:ext cx="696576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F36699-171B-4DC6-98F2-D5F6C10A07C1}">
      <dsp:nvSpPr>
        <dsp:cNvPr id="0" name=""/>
        <dsp:cNvSpPr/>
      </dsp:nvSpPr>
      <dsp:spPr>
        <a:xfrm>
          <a:off x="0" y="5265013"/>
          <a:ext cx="6965760" cy="13160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100000"/>
            </a:lnSpc>
            <a:spcBef>
              <a:spcPct val="0"/>
            </a:spcBef>
            <a:spcAft>
              <a:spcPts val="0"/>
            </a:spcAft>
            <a:buNone/>
          </a:pPr>
          <a:r>
            <a:rPr lang="es-MX" sz="3200" kern="1200" dirty="0"/>
            <a:t>Cata y observación de vinos</a:t>
          </a:r>
        </a:p>
        <a:p>
          <a:pPr marL="0" lvl="0" indent="0" algn="l" defTabSz="1422400">
            <a:lnSpc>
              <a:spcPct val="100000"/>
            </a:lnSpc>
            <a:spcBef>
              <a:spcPct val="0"/>
            </a:spcBef>
            <a:spcAft>
              <a:spcPts val="0"/>
            </a:spcAft>
            <a:buNone/>
          </a:pPr>
          <a:r>
            <a:rPr lang="es-MX" sz="1800" kern="1200" dirty="0"/>
            <a:t>- Constante!</a:t>
          </a:r>
          <a:endParaRPr lang="en-US" sz="1800" kern="1200" dirty="0"/>
        </a:p>
      </dsp:txBody>
      <dsp:txXfrm>
        <a:off x="0" y="5265013"/>
        <a:ext cx="6965760" cy="13160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08C0B6-779C-45FE-B396-794FE0473F5F}">
      <dsp:nvSpPr>
        <dsp:cNvPr id="0" name=""/>
        <dsp:cNvSpPr/>
      </dsp:nvSpPr>
      <dsp:spPr>
        <a:xfrm>
          <a:off x="0" y="2442"/>
          <a:ext cx="6513603" cy="123800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8EF57B-15DF-4F68-A7C1-02E472F970DD}">
      <dsp:nvSpPr>
        <dsp:cNvPr id="0" name=""/>
        <dsp:cNvSpPr/>
      </dsp:nvSpPr>
      <dsp:spPr>
        <a:xfrm>
          <a:off x="374497" y="280994"/>
          <a:ext cx="680904" cy="6809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781C91F-BD21-4BD3-94B6-73736559C96A}">
      <dsp:nvSpPr>
        <dsp:cNvPr id="0" name=""/>
        <dsp:cNvSpPr/>
      </dsp:nvSpPr>
      <dsp:spPr>
        <a:xfrm>
          <a:off x="1429899" y="2442"/>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90000"/>
            </a:lnSpc>
            <a:spcBef>
              <a:spcPct val="0"/>
            </a:spcBef>
            <a:spcAft>
              <a:spcPct val="35000"/>
            </a:spcAft>
            <a:buNone/>
          </a:pPr>
          <a:r>
            <a:rPr lang="es-MX" sz="2200" kern="1200" dirty="0"/>
            <a:t>Practicas en el viñedo</a:t>
          </a:r>
          <a:endParaRPr lang="en-US" sz="2200" kern="1200" dirty="0"/>
        </a:p>
      </dsp:txBody>
      <dsp:txXfrm>
        <a:off x="1429899" y="2442"/>
        <a:ext cx="5083704" cy="1238008"/>
      </dsp:txXfrm>
    </dsp:sp>
    <dsp:sp modelId="{AFEE9192-8EBD-4DDF-859E-384DB9CC3182}">
      <dsp:nvSpPr>
        <dsp:cNvPr id="0" name=""/>
        <dsp:cNvSpPr/>
      </dsp:nvSpPr>
      <dsp:spPr>
        <a:xfrm>
          <a:off x="0" y="1549953"/>
          <a:ext cx="6513603" cy="123800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B021D3-4EAD-4C91-A21B-EC6AF976C633}">
      <dsp:nvSpPr>
        <dsp:cNvPr id="0" name=""/>
        <dsp:cNvSpPr/>
      </dsp:nvSpPr>
      <dsp:spPr>
        <a:xfrm>
          <a:off x="374497" y="1828505"/>
          <a:ext cx="680904" cy="6809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55A70E1-1907-497E-87B9-B913F65F383B}">
      <dsp:nvSpPr>
        <dsp:cNvPr id="0" name=""/>
        <dsp:cNvSpPr/>
      </dsp:nvSpPr>
      <dsp:spPr>
        <a:xfrm>
          <a:off x="1429899" y="1549953"/>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90000"/>
            </a:lnSpc>
            <a:spcBef>
              <a:spcPct val="0"/>
            </a:spcBef>
            <a:spcAft>
              <a:spcPct val="35000"/>
            </a:spcAft>
            <a:buNone/>
          </a:pPr>
          <a:r>
            <a:rPr lang="es-MX" sz="2200" kern="1200" dirty="0"/>
            <a:t>Tiempo de incubación en frio y comienzo de fermentación</a:t>
          </a:r>
          <a:endParaRPr lang="en-US" sz="2200" kern="1200" dirty="0"/>
        </a:p>
      </dsp:txBody>
      <dsp:txXfrm>
        <a:off x="1429899" y="1549953"/>
        <a:ext cx="5083704" cy="1238008"/>
      </dsp:txXfrm>
    </dsp:sp>
    <dsp:sp modelId="{6FB106DD-6789-4D7B-9F07-0406A18E458A}">
      <dsp:nvSpPr>
        <dsp:cNvPr id="0" name=""/>
        <dsp:cNvSpPr/>
      </dsp:nvSpPr>
      <dsp:spPr>
        <a:xfrm>
          <a:off x="0" y="3097464"/>
          <a:ext cx="6513603" cy="123800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C57D3E-1E97-4E79-B91B-6CDA7EFC5AC7}">
      <dsp:nvSpPr>
        <dsp:cNvPr id="0" name=""/>
        <dsp:cNvSpPr/>
      </dsp:nvSpPr>
      <dsp:spPr>
        <a:xfrm>
          <a:off x="374497" y="3376015"/>
          <a:ext cx="680904" cy="6809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B6C03B9-A1D4-44F0-BFB8-A8015B0F0281}">
      <dsp:nvSpPr>
        <dsp:cNvPr id="0" name=""/>
        <dsp:cNvSpPr/>
      </dsp:nvSpPr>
      <dsp:spPr>
        <a:xfrm>
          <a:off x="1429899" y="309746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90000"/>
            </a:lnSpc>
            <a:spcBef>
              <a:spcPct val="0"/>
            </a:spcBef>
            <a:spcAft>
              <a:spcPct val="35000"/>
            </a:spcAft>
            <a:buNone/>
          </a:pPr>
          <a:r>
            <a:rPr lang="es-MX" sz="2200" kern="1200" dirty="0"/>
            <a:t>Uso de aireación durante la fermentación</a:t>
          </a:r>
          <a:endParaRPr lang="en-US" sz="2200" kern="1200" dirty="0"/>
        </a:p>
      </dsp:txBody>
      <dsp:txXfrm>
        <a:off x="1429899" y="3097464"/>
        <a:ext cx="5083704" cy="1238008"/>
      </dsp:txXfrm>
    </dsp:sp>
    <dsp:sp modelId="{3318B450-6680-4724-916E-C681CBDBE363}">
      <dsp:nvSpPr>
        <dsp:cNvPr id="0" name=""/>
        <dsp:cNvSpPr/>
      </dsp:nvSpPr>
      <dsp:spPr>
        <a:xfrm>
          <a:off x="0" y="4644974"/>
          <a:ext cx="6513603" cy="123800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02CFAE-2DE4-4632-A889-DCBA4A5064D3}">
      <dsp:nvSpPr>
        <dsp:cNvPr id="0" name=""/>
        <dsp:cNvSpPr/>
      </dsp:nvSpPr>
      <dsp:spPr>
        <a:xfrm>
          <a:off x="374497" y="4923526"/>
          <a:ext cx="680904" cy="6809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DD3EAB0-9FC0-4319-8FFB-F7C250552062}">
      <dsp:nvSpPr>
        <dsp:cNvPr id="0" name=""/>
        <dsp:cNvSpPr/>
      </dsp:nvSpPr>
      <dsp:spPr>
        <a:xfrm>
          <a:off x="1429899" y="464497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90000"/>
            </a:lnSpc>
            <a:spcBef>
              <a:spcPct val="0"/>
            </a:spcBef>
            <a:spcAft>
              <a:spcPct val="35000"/>
            </a:spcAft>
            <a:buNone/>
          </a:pPr>
          <a:r>
            <a:rPr lang="es-MX" sz="2200" kern="1200" dirty="0"/>
            <a:t>Uso de nutrientes de origen orgánico y basados en aminoácidos (no solo amonio)</a:t>
          </a:r>
          <a:endParaRPr lang="en-US" sz="2200" kern="1200" dirty="0"/>
        </a:p>
      </dsp:txBody>
      <dsp:txXfrm>
        <a:off x="1429899" y="4644974"/>
        <a:ext cx="5083704" cy="12380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BA9068-5DBC-4E5D-8895-A22D39A4A45A}">
      <dsp:nvSpPr>
        <dsp:cNvPr id="0" name=""/>
        <dsp:cNvSpPr/>
      </dsp:nvSpPr>
      <dsp:spPr>
        <a:xfrm>
          <a:off x="0" y="2492"/>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48CFC6-97CB-4AD8-AA1F-589434AFBBC9}">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100000"/>
            </a:lnSpc>
            <a:spcBef>
              <a:spcPct val="0"/>
            </a:spcBef>
            <a:spcAft>
              <a:spcPts val="0"/>
            </a:spcAft>
            <a:buNone/>
          </a:pPr>
          <a:r>
            <a:rPr lang="es-MX" sz="3200" kern="1200" dirty="0"/>
            <a:t>Beneficios de añejamiento en barrica</a:t>
          </a:r>
        </a:p>
        <a:p>
          <a:pPr marL="0" lvl="0" indent="0" algn="l" defTabSz="1422400">
            <a:lnSpc>
              <a:spcPct val="100000"/>
            </a:lnSpc>
            <a:spcBef>
              <a:spcPct val="0"/>
            </a:spcBef>
            <a:spcAft>
              <a:spcPts val="0"/>
            </a:spcAft>
            <a:buNone/>
          </a:pPr>
          <a:r>
            <a:rPr lang="es-MX" sz="2400" kern="1200" dirty="0"/>
            <a:t>- Estabilidad de mano proteínas</a:t>
          </a:r>
        </a:p>
        <a:p>
          <a:pPr marL="0" lvl="0" indent="0" algn="l" defTabSz="1422400">
            <a:lnSpc>
              <a:spcPct val="100000"/>
            </a:lnSpc>
            <a:spcBef>
              <a:spcPct val="0"/>
            </a:spcBef>
            <a:spcAft>
              <a:spcPts val="0"/>
            </a:spcAft>
            <a:buNone/>
          </a:pPr>
          <a:r>
            <a:rPr lang="es-MX" sz="2400" kern="1200" dirty="0"/>
            <a:t>- Mejor clarificación y trasiego de vinos</a:t>
          </a:r>
        </a:p>
      </dsp:txBody>
      <dsp:txXfrm>
        <a:off x="0" y="2492"/>
        <a:ext cx="6492875" cy="1700138"/>
      </dsp:txXfrm>
    </dsp:sp>
    <dsp:sp modelId="{22EF7C20-FC4B-4F13-8654-C0B99B588C24}">
      <dsp:nvSpPr>
        <dsp:cNvPr id="0" name=""/>
        <dsp:cNvSpPr/>
      </dsp:nvSpPr>
      <dsp:spPr>
        <a:xfrm>
          <a:off x="0" y="170263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18C10F-A98B-4168-8C08-CB66C296891E}">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100000"/>
            </a:lnSpc>
            <a:spcBef>
              <a:spcPct val="0"/>
            </a:spcBef>
            <a:spcAft>
              <a:spcPts val="0"/>
            </a:spcAft>
            <a:buNone/>
          </a:pPr>
          <a:r>
            <a:rPr lang="es-MX" sz="3200" kern="1200" noProof="0" dirty="0"/>
            <a:t>Practicas de relleno y muestreo</a:t>
          </a:r>
        </a:p>
        <a:p>
          <a:pPr marL="0" lvl="0" indent="0" algn="l" defTabSz="1244600">
            <a:lnSpc>
              <a:spcPct val="100000"/>
            </a:lnSpc>
            <a:spcBef>
              <a:spcPct val="0"/>
            </a:spcBef>
            <a:spcAft>
              <a:spcPts val="0"/>
            </a:spcAft>
            <a:buNone/>
          </a:pPr>
          <a:r>
            <a:rPr lang="es-MX" sz="2400" kern="1200" noProof="0" dirty="0">
              <a:solidFill>
                <a:prstClr val="black">
                  <a:hueOff val="0"/>
                  <a:satOff val="0"/>
                  <a:lumOff val="0"/>
                  <a:alphaOff val="0"/>
                </a:prstClr>
              </a:solidFill>
              <a:latin typeface="Calibri" panose="020F0502020204030204"/>
              <a:ea typeface="+mn-ea"/>
              <a:cs typeface="+mn-cs"/>
            </a:rPr>
            <a:t>- Rellenar mínimo 1 x al mes</a:t>
          </a:r>
        </a:p>
        <a:p>
          <a:pPr marL="0" lvl="0" indent="0" algn="l" defTabSz="1244600">
            <a:lnSpc>
              <a:spcPct val="100000"/>
            </a:lnSpc>
            <a:spcBef>
              <a:spcPct val="0"/>
            </a:spcBef>
            <a:spcAft>
              <a:spcPts val="0"/>
            </a:spcAft>
            <a:buNone/>
          </a:pPr>
          <a:r>
            <a:rPr lang="es-MX" sz="2400" kern="1200" noProof="0" dirty="0">
              <a:solidFill>
                <a:prstClr val="black">
                  <a:hueOff val="0"/>
                  <a:satOff val="0"/>
                  <a:lumOff val="0"/>
                  <a:alphaOff val="0"/>
                </a:prstClr>
              </a:solidFill>
              <a:latin typeface="Calibri" panose="020F0502020204030204"/>
              <a:ea typeface="+mn-ea"/>
              <a:cs typeface="+mn-cs"/>
            </a:rPr>
            <a:t>- Limpieza durante muestreo</a:t>
          </a:r>
        </a:p>
      </dsp:txBody>
      <dsp:txXfrm>
        <a:off x="0" y="1702630"/>
        <a:ext cx="6492875" cy="1700138"/>
      </dsp:txXfrm>
    </dsp:sp>
    <dsp:sp modelId="{3243837E-BEAC-4F60-A337-B3A0D95239F6}">
      <dsp:nvSpPr>
        <dsp:cNvPr id="0" name=""/>
        <dsp:cNvSpPr/>
      </dsp:nvSpPr>
      <dsp:spPr>
        <a:xfrm>
          <a:off x="0" y="3402769"/>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09B4BA-3767-4E1E-8263-4C7C10A7EC4E}">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100000"/>
            </a:lnSpc>
            <a:spcBef>
              <a:spcPct val="0"/>
            </a:spcBef>
            <a:spcAft>
              <a:spcPts val="0"/>
            </a:spcAft>
            <a:buNone/>
          </a:pPr>
          <a:r>
            <a:rPr lang="es-MX" sz="3200" kern="1200" noProof="0" dirty="0"/>
            <a:t>Cata y selección de barricas</a:t>
          </a:r>
        </a:p>
        <a:p>
          <a:pPr marL="0" lvl="0" indent="0" algn="l" defTabSz="1244600">
            <a:lnSpc>
              <a:spcPct val="100000"/>
            </a:lnSpc>
            <a:spcBef>
              <a:spcPct val="0"/>
            </a:spcBef>
            <a:spcAft>
              <a:spcPts val="0"/>
            </a:spcAft>
            <a:buNone/>
          </a:pPr>
          <a:r>
            <a:rPr lang="es-MX" sz="2400" kern="1200" noProof="0" dirty="0">
              <a:solidFill>
                <a:prstClr val="black">
                  <a:hueOff val="0"/>
                  <a:satOff val="0"/>
                  <a:lumOff val="0"/>
                  <a:alphaOff val="0"/>
                </a:prstClr>
              </a:solidFill>
              <a:latin typeface="Calibri" panose="020F0502020204030204"/>
              <a:ea typeface="+mn-ea"/>
              <a:cs typeface="+mn-cs"/>
            </a:rPr>
            <a:t>- Cata constante</a:t>
          </a:r>
        </a:p>
        <a:p>
          <a:pPr marL="0" lvl="0" indent="0" algn="l" defTabSz="1244600">
            <a:lnSpc>
              <a:spcPct val="100000"/>
            </a:lnSpc>
            <a:spcBef>
              <a:spcPct val="0"/>
            </a:spcBef>
            <a:spcAft>
              <a:spcPts val="0"/>
            </a:spcAft>
            <a:buNone/>
          </a:pPr>
          <a:r>
            <a:rPr lang="es-MX" sz="2400" kern="1200" noProof="0" dirty="0">
              <a:solidFill>
                <a:prstClr val="black">
                  <a:hueOff val="0"/>
                  <a:satOff val="0"/>
                  <a:lumOff val="0"/>
                  <a:alphaOff val="0"/>
                </a:prstClr>
              </a:solidFill>
              <a:latin typeface="Calibri" panose="020F0502020204030204"/>
              <a:ea typeface="+mn-ea"/>
              <a:cs typeface="+mn-cs"/>
            </a:rPr>
            <a:t>- Selección de barrica antes de trasiegos</a:t>
          </a:r>
        </a:p>
      </dsp:txBody>
      <dsp:txXfrm>
        <a:off x="0" y="3402769"/>
        <a:ext cx="6492875" cy="170013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3517A8-FD09-4038-9967-0B3F9B5D5C41}">
      <dsp:nvSpPr>
        <dsp:cNvPr id="0" name=""/>
        <dsp:cNvSpPr/>
      </dsp:nvSpPr>
      <dsp:spPr>
        <a:xfrm>
          <a:off x="0" y="2837"/>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CB1CB5-F8D2-49BC-B4DF-B62593B459B6}">
      <dsp:nvSpPr>
        <dsp:cNvPr id="0" name=""/>
        <dsp:cNvSpPr/>
      </dsp:nvSpPr>
      <dsp:spPr>
        <a:xfrm>
          <a:off x="0" y="2837"/>
          <a:ext cx="6486534" cy="1564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100000"/>
            </a:lnSpc>
            <a:spcBef>
              <a:spcPct val="0"/>
            </a:spcBef>
            <a:spcAft>
              <a:spcPts val="0"/>
            </a:spcAft>
            <a:buNone/>
          </a:pPr>
          <a:r>
            <a:rPr lang="es-MX" sz="3200" kern="1200" dirty="0"/>
            <a:t>Petillant Naturel</a:t>
          </a:r>
        </a:p>
        <a:p>
          <a:pPr marL="0" lvl="0" indent="0" algn="l" defTabSz="1422400">
            <a:lnSpc>
              <a:spcPct val="100000"/>
            </a:lnSpc>
            <a:spcBef>
              <a:spcPct val="0"/>
            </a:spcBef>
            <a:spcAft>
              <a:spcPts val="0"/>
            </a:spcAft>
            <a:buNone/>
          </a:pPr>
          <a:r>
            <a:rPr lang="es-MX" sz="2400" kern="1200" dirty="0"/>
            <a:t>- Embotella entre 12-16 g/L de azúcar</a:t>
          </a:r>
        </a:p>
        <a:p>
          <a:pPr marL="0" lvl="0" indent="0" algn="l" defTabSz="1422400">
            <a:lnSpc>
              <a:spcPct val="100000"/>
            </a:lnSpc>
            <a:spcBef>
              <a:spcPct val="0"/>
            </a:spcBef>
            <a:spcAft>
              <a:spcPts val="0"/>
            </a:spcAft>
            <a:buNone/>
          </a:pPr>
          <a:r>
            <a:rPr lang="es-MX" sz="2400" kern="1200" dirty="0"/>
            <a:t>- Fermentación en frio y muchos trasiegos</a:t>
          </a:r>
          <a:endParaRPr lang="en-US" sz="2400" kern="1200" dirty="0"/>
        </a:p>
      </dsp:txBody>
      <dsp:txXfrm>
        <a:off x="0" y="2837"/>
        <a:ext cx="6486534" cy="1564921"/>
      </dsp:txXfrm>
    </dsp:sp>
    <dsp:sp modelId="{3C5E5712-995E-4FEF-AFF2-10A24607FEA1}">
      <dsp:nvSpPr>
        <dsp:cNvPr id="0" name=""/>
        <dsp:cNvSpPr/>
      </dsp:nvSpPr>
      <dsp:spPr>
        <a:xfrm>
          <a:off x="0" y="1567759"/>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3C5E43-45F5-4EB7-95C0-AA7B5A602B9C}">
      <dsp:nvSpPr>
        <dsp:cNvPr id="0" name=""/>
        <dsp:cNvSpPr/>
      </dsp:nvSpPr>
      <dsp:spPr>
        <a:xfrm>
          <a:off x="0" y="1567759"/>
          <a:ext cx="6492875" cy="1471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100000"/>
            </a:lnSpc>
            <a:spcBef>
              <a:spcPct val="0"/>
            </a:spcBef>
            <a:spcAft>
              <a:spcPts val="0"/>
            </a:spcAft>
            <a:buNone/>
          </a:pPr>
          <a:r>
            <a:rPr lang="es-MX" sz="3200" kern="1200" dirty="0"/>
            <a:t>Piquete</a:t>
          </a:r>
        </a:p>
        <a:p>
          <a:pPr marL="0" lvl="0" indent="0" algn="l" defTabSz="1422400">
            <a:lnSpc>
              <a:spcPct val="100000"/>
            </a:lnSpc>
            <a:spcBef>
              <a:spcPct val="0"/>
            </a:spcBef>
            <a:spcAft>
              <a:spcPts val="0"/>
            </a:spcAft>
            <a:buNone/>
          </a:pPr>
          <a:r>
            <a:rPr lang="es-MX" sz="2400" kern="1200" dirty="0"/>
            <a:t>- Hollejos + Agua = 2do vino de 7-9% Alcohol</a:t>
          </a:r>
          <a:endParaRPr lang="en-US" sz="2400" kern="1200" dirty="0"/>
        </a:p>
      </dsp:txBody>
      <dsp:txXfrm>
        <a:off x="0" y="1567759"/>
        <a:ext cx="6492875" cy="1471247"/>
      </dsp:txXfrm>
    </dsp:sp>
    <dsp:sp modelId="{9DA38B45-EF1C-47EA-A441-2D6F9659A302}">
      <dsp:nvSpPr>
        <dsp:cNvPr id="0" name=""/>
        <dsp:cNvSpPr/>
      </dsp:nvSpPr>
      <dsp:spPr>
        <a:xfrm>
          <a:off x="0" y="3039007"/>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77F834-58F2-4833-96B2-E9AE623F4F8D}">
      <dsp:nvSpPr>
        <dsp:cNvPr id="0" name=""/>
        <dsp:cNvSpPr/>
      </dsp:nvSpPr>
      <dsp:spPr>
        <a:xfrm>
          <a:off x="0" y="3039007"/>
          <a:ext cx="6492875" cy="1471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100000"/>
            </a:lnSpc>
            <a:spcBef>
              <a:spcPct val="0"/>
            </a:spcBef>
            <a:spcAft>
              <a:spcPts val="0"/>
            </a:spcAft>
            <a:buNone/>
          </a:pPr>
          <a:r>
            <a:rPr lang="es-MX" sz="3200" kern="1200" dirty="0"/>
            <a:t>Vinos naranja</a:t>
          </a:r>
        </a:p>
        <a:p>
          <a:pPr marL="0" lvl="0" indent="0" algn="l" defTabSz="1422400">
            <a:lnSpc>
              <a:spcPct val="100000"/>
            </a:lnSpc>
            <a:spcBef>
              <a:spcPct val="0"/>
            </a:spcBef>
            <a:spcAft>
              <a:spcPts val="0"/>
            </a:spcAft>
            <a:buNone/>
          </a:pPr>
          <a:r>
            <a:rPr lang="es-MX" sz="2400" kern="1200" dirty="0"/>
            <a:t>- Vino blanco fermentado en pieles</a:t>
          </a:r>
        </a:p>
        <a:p>
          <a:pPr marL="0" lvl="0" indent="0" algn="l" defTabSz="1422400">
            <a:lnSpc>
              <a:spcPct val="100000"/>
            </a:lnSpc>
            <a:spcBef>
              <a:spcPct val="0"/>
            </a:spcBef>
            <a:spcAft>
              <a:spcPts val="0"/>
            </a:spcAft>
            <a:buNone/>
          </a:pPr>
          <a:r>
            <a:rPr lang="es-MX" sz="2400" kern="1200" dirty="0"/>
            <a:t>- Maceraciones extensas</a:t>
          </a:r>
          <a:endParaRPr lang="en-US" sz="2400" kern="1200" dirty="0"/>
        </a:p>
      </dsp:txBody>
      <dsp:txXfrm>
        <a:off x="0" y="3039007"/>
        <a:ext cx="6492875" cy="1471247"/>
      </dsp:txXfrm>
    </dsp:sp>
    <dsp:sp modelId="{44F78EB3-8CD0-4E44-B7AA-424FDC19CFE2}">
      <dsp:nvSpPr>
        <dsp:cNvPr id="0" name=""/>
        <dsp:cNvSpPr/>
      </dsp:nvSpPr>
      <dsp:spPr>
        <a:xfrm>
          <a:off x="0" y="4510254"/>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52DEAD-32A9-4AD7-8020-649F8CB70644}">
      <dsp:nvSpPr>
        <dsp:cNvPr id="0" name=""/>
        <dsp:cNvSpPr/>
      </dsp:nvSpPr>
      <dsp:spPr>
        <a:xfrm>
          <a:off x="0" y="4510254"/>
          <a:ext cx="6492875" cy="1471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100000"/>
            </a:lnSpc>
            <a:spcBef>
              <a:spcPct val="0"/>
            </a:spcBef>
            <a:spcAft>
              <a:spcPts val="0"/>
            </a:spcAft>
            <a:buNone/>
          </a:pPr>
          <a:r>
            <a:rPr lang="es-MX" sz="3200" kern="1200" dirty="0"/>
            <a:t>Química de vinos naturales</a:t>
          </a:r>
        </a:p>
        <a:p>
          <a:pPr marL="0" lvl="0" indent="0" algn="l" defTabSz="1422400">
            <a:lnSpc>
              <a:spcPct val="100000"/>
            </a:lnSpc>
            <a:spcBef>
              <a:spcPct val="0"/>
            </a:spcBef>
            <a:spcAft>
              <a:spcPts val="0"/>
            </a:spcAft>
            <a:buNone/>
          </a:pPr>
          <a:r>
            <a:rPr lang="es-MX" sz="2400" kern="1200" dirty="0"/>
            <a:t>- Alcohol baja + acidez alta</a:t>
          </a:r>
          <a:endParaRPr lang="en-US" sz="2400" kern="1200" dirty="0"/>
        </a:p>
      </dsp:txBody>
      <dsp:txXfrm>
        <a:off x="0" y="4510254"/>
        <a:ext cx="6492875" cy="147124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r>
              <a:rPr b="0" lang="en-US" sz="1800" spc="-1" strike="noStrike">
                <a:solidFill>
                  <a:srgbClr val="000000"/>
                </a:solidFill>
                <a:latin typeface="Arial"/>
              </a:rPr>
              <a:t>Click to move the slide</a:t>
            </a:r>
            <a:endParaRPr b="0" lang="en-US" sz="1800" spc="-1" strike="noStrike">
              <a:solidFill>
                <a:srgbClr val="000000"/>
              </a:solidFill>
              <a:latin typeface="Arial"/>
            </a:endParaRPr>
          </a:p>
        </p:txBody>
      </p:sp>
      <p:sp>
        <p:nvSpPr>
          <p:cNvPr id="165"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166" name="PlaceHolder 3"/>
          <p:cNvSpPr>
            <a:spLocks noGrp="1"/>
          </p:cNvSpPr>
          <p:nvPr>
            <p:ph type="hdr"/>
          </p:nvPr>
        </p:nvSpPr>
        <p:spPr>
          <a:xfrm>
            <a:off x="0" y="0"/>
            <a:ext cx="3280680" cy="53424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167" name="PlaceHolder 4"/>
          <p:cNvSpPr>
            <a:spLocks noGrp="1"/>
          </p:cNvSpPr>
          <p:nvPr>
            <p:ph type="dt" idx="13"/>
          </p:nvPr>
        </p:nvSpPr>
        <p:spPr>
          <a:xfrm>
            <a:off x="4278960" y="0"/>
            <a:ext cx="3280680" cy="53424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168" name="PlaceHolder 5"/>
          <p:cNvSpPr>
            <a:spLocks noGrp="1"/>
          </p:cNvSpPr>
          <p:nvPr>
            <p:ph type="ftr" idx="14"/>
          </p:nvPr>
        </p:nvSpPr>
        <p:spPr>
          <a:xfrm>
            <a:off x="0" y="10157400"/>
            <a:ext cx="3280680" cy="53424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169" name="PlaceHolder 6"/>
          <p:cNvSpPr>
            <a:spLocks noGrp="1"/>
          </p:cNvSpPr>
          <p:nvPr>
            <p:ph type="sldNum" idx="15"/>
          </p:nvPr>
        </p:nvSpPr>
        <p:spPr>
          <a:xfrm>
            <a:off x="4278960" y="10157400"/>
            <a:ext cx="3280680" cy="53424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98764568-DA7F-4E98-B8D7-F8A1D139FBDF}"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0" name="PlaceHolder 1"/>
          <p:cNvSpPr>
            <a:spLocks noGrp="1"/>
          </p:cNvSpPr>
          <p:nvPr>
            <p:ph type="sldImg"/>
          </p:nvPr>
        </p:nvSpPr>
        <p:spPr>
          <a:xfrm>
            <a:off x="685800" y="1143000"/>
            <a:ext cx="5486040" cy="3085920"/>
          </a:xfrm>
          <a:prstGeom prst="rect">
            <a:avLst/>
          </a:prstGeom>
          <a:ln w="0">
            <a:noFill/>
          </a:ln>
        </p:spPr>
      </p:sp>
      <p:sp>
        <p:nvSpPr>
          <p:cNvPr id="261" name="PlaceHolder 2"/>
          <p:cNvSpPr>
            <a:spLocks noGrp="1"/>
          </p:cNvSpPr>
          <p:nvPr>
            <p:ph type="body"/>
          </p:nvPr>
        </p:nvSpPr>
        <p:spPr>
          <a:xfrm>
            <a:off x="685800" y="4400640"/>
            <a:ext cx="5486040" cy="3600000"/>
          </a:xfrm>
          <a:prstGeom prst="rect">
            <a:avLst/>
          </a:prstGeom>
          <a:noFill/>
          <a:ln w="0">
            <a:noFill/>
          </a:ln>
        </p:spPr>
        <p:txBody>
          <a:bodyPr numCol="1" spcCol="0" anchor="t">
            <a:noAutofit/>
          </a:bodyPr>
          <a:p>
            <a:pPr marL="216000" indent="0">
              <a:lnSpc>
                <a:spcPct val="100000"/>
              </a:lnSpc>
              <a:buNone/>
            </a:pPr>
            <a:r>
              <a:rPr b="0" lang="en-US" sz="2000" spc="-1" strike="noStrike">
                <a:solidFill>
                  <a:srgbClr val="000000"/>
                </a:solidFill>
                <a:latin typeface="Arial"/>
              </a:rPr>
              <a:t>Hola, mi nombre es Gustavo Sotelo y soy el director tecnico de SCRIBE. Winery en Sonoma, California.</a:t>
            </a:r>
            <a:endParaRPr b="0" lang="en-US" sz="2000" spc="-1" strike="noStrike">
              <a:solidFill>
                <a:srgbClr val="000000"/>
              </a:solidFill>
              <a:latin typeface="Arial"/>
            </a:endParaRPr>
          </a:p>
          <a:p>
            <a:pPr marL="216000" indent="0">
              <a:lnSpc>
                <a:spcPct val="100000"/>
              </a:lnSpc>
              <a:buNone/>
            </a:pPr>
            <a:r>
              <a:rPr b="0" lang="en-US" sz="2000" spc="-1" strike="noStrike">
                <a:solidFill>
                  <a:srgbClr val="000000"/>
                </a:solidFill>
                <a:latin typeface="Arial"/>
              </a:rPr>
              <a:t>Soy originario de la Ciudad de Mexico y comenze a trabajar en la industria del vino en el 2010</a:t>
            </a:r>
            <a:endParaRPr b="0" lang="en-US" sz="2000" spc="-1" strike="noStrike">
              <a:solidFill>
                <a:srgbClr val="000000"/>
              </a:solidFill>
              <a:latin typeface="Arial"/>
            </a:endParaRPr>
          </a:p>
          <a:p>
            <a:pPr marL="216000" indent="0">
              <a:lnSpc>
                <a:spcPct val="100000"/>
              </a:lnSpc>
              <a:buNone/>
            </a:pPr>
            <a:r>
              <a:rPr b="0" lang="en-US" sz="2000" spc="-1" strike="noStrike">
                <a:solidFill>
                  <a:srgbClr val="000000"/>
                </a:solidFill>
                <a:latin typeface="Arial"/>
              </a:rPr>
              <a:t>La bodega SCRIBE comenzo en el 2009 y actualmente producimos 36 diferentes embotellados de todo estilo de vinos desde vinos clasicos blancos y tintos, a vinos espumosos, y vinos mas experimentales como lo son nuestros vinos naturales, petillant naturels, y vinos blancos fermentados en pieles</a:t>
            </a:r>
            <a:endParaRPr b="0" lang="en-US" sz="2000" spc="-1" strike="noStrike">
              <a:solidFill>
                <a:srgbClr val="000000"/>
              </a:solidFill>
              <a:latin typeface="Arial"/>
            </a:endParaRPr>
          </a:p>
          <a:p>
            <a:pPr marL="216000" indent="0">
              <a:lnSpc>
                <a:spcPct val="100000"/>
              </a:lnSpc>
              <a:buNone/>
            </a:pPr>
            <a:r>
              <a:rPr b="0" lang="en-US" sz="2000" spc="-1" strike="noStrike">
                <a:solidFill>
                  <a:srgbClr val="000000"/>
                </a:solidFill>
                <a:latin typeface="Arial"/>
              </a:rPr>
              <a:t>Los varietales que trabajamos son Chardonnay, Pinot Noir, Riesling, Sylvaner, St Laurent, Syrah, Cabernet Sauvignon, y la uva Mision</a:t>
            </a:r>
            <a:endParaRPr b="0" lang="en-US" sz="2000" spc="-1" strike="noStrike">
              <a:solidFill>
                <a:srgbClr val="000000"/>
              </a:solidFill>
              <a:latin typeface="Arial"/>
            </a:endParaRPr>
          </a:p>
        </p:txBody>
      </p:sp>
      <p:sp>
        <p:nvSpPr>
          <p:cNvPr id="262" name="PlaceHolder 3"/>
          <p:cNvSpPr>
            <a:spLocks noGrp="1"/>
          </p:cNvSpPr>
          <p:nvPr>
            <p:ph type="sldNum" idx="16"/>
          </p:nvPr>
        </p:nvSpPr>
        <p:spPr>
          <a:xfrm>
            <a:off x="3884760" y="8685360"/>
            <a:ext cx="2971440" cy="458280"/>
          </a:xfrm>
          <a:prstGeom prst="rect">
            <a:avLst/>
          </a:prstGeom>
          <a:noFill/>
          <a:ln w="0">
            <a:noFill/>
          </a:ln>
        </p:spPr>
        <p:txBody>
          <a:bodyPr numCol="1" spcCol="0" anchor="b">
            <a:noAutofit/>
          </a:bodyPr>
          <a:lstStyle>
            <a:lvl1pPr indent="0" algn="r">
              <a:lnSpc>
                <a:spcPct val="100000"/>
              </a:lnSpc>
              <a:buNone/>
              <a:defRPr b="0" lang="en-US" sz="1200" spc="-1" strike="noStrike">
                <a:solidFill>
                  <a:srgbClr val="000000"/>
                </a:solidFill>
                <a:latin typeface="Arial"/>
                <a:ea typeface="ＭＳ Ｐゴシック"/>
              </a:defRPr>
            </a:lvl1pPr>
          </a:lstStyle>
          <a:p>
            <a:pPr indent="0" algn="r">
              <a:lnSpc>
                <a:spcPct val="100000"/>
              </a:lnSpc>
              <a:buNone/>
            </a:pPr>
            <a:fld id="{D2AC6102-A20C-41F5-B51E-CBCE24637358}" type="slidenum">
              <a:rPr b="0" lang="en-US" sz="1200" spc="-1" strike="noStrike">
                <a:solidFill>
                  <a:srgbClr val="000000"/>
                </a:solidFill>
                <a:latin typeface="Arial"/>
                <a:ea typeface="ＭＳ Ｐゴシック"/>
              </a:rPr>
              <a:t>&lt;number&gt;</a:t>
            </a:fld>
            <a:endParaRPr b="0" lang="en-US" sz="1200" spc="-1" strike="noStrike">
              <a:solidFill>
                <a:srgbClr val="000000"/>
              </a:solidFill>
              <a:latin typeface="Times New Roman"/>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8" name="PlaceHolder 1"/>
          <p:cNvSpPr>
            <a:spLocks noGrp="1"/>
          </p:cNvSpPr>
          <p:nvPr>
            <p:ph type="sldImg"/>
          </p:nvPr>
        </p:nvSpPr>
        <p:spPr>
          <a:xfrm>
            <a:off x="685800" y="1143000"/>
            <a:ext cx="5486040" cy="3085920"/>
          </a:xfrm>
          <a:prstGeom prst="rect">
            <a:avLst/>
          </a:prstGeom>
          <a:ln w="0">
            <a:noFill/>
          </a:ln>
        </p:spPr>
      </p:sp>
      <p:sp>
        <p:nvSpPr>
          <p:cNvPr id="279"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0">
              <a:lnSpc>
                <a:spcPct val="100000"/>
              </a:lnSpc>
              <a:buNone/>
            </a:pPr>
            <a:r>
              <a:rPr b="0" lang="es-MX" sz="2000" spc="-1" strike="noStrike">
                <a:solidFill>
                  <a:srgbClr val="000000"/>
                </a:solidFill>
                <a:latin typeface="Arial"/>
              </a:rPr>
              <a:t>Por ultimo nada mas quería rápidamente comentar algunas de las tendencias que están de moda últimamente en los vinos naturales o de baja intervención</a:t>
            </a:r>
            <a:endParaRPr b="0" lang="en-US" sz="2000" spc="-1" strike="noStrike">
              <a:solidFill>
                <a:srgbClr val="000000"/>
              </a:solidFill>
              <a:latin typeface="Arial"/>
            </a:endParaRPr>
          </a:p>
          <a:p>
            <a:pPr marL="216000" indent="0">
              <a:lnSpc>
                <a:spcPct val="100000"/>
              </a:lnSpc>
              <a:buNone/>
            </a:pPr>
            <a:r>
              <a:rPr b="0" lang="es-MX" sz="2000" spc="-1" strike="noStrike">
                <a:solidFill>
                  <a:srgbClr val="000000"/>
                </a:solidFill>
                <a:latin typeface="Arial"/>
              </a:rPr>
              <a:t>El petillant natural es un vino espumoso que embotellas justo antes de que el mosto termine su fermentación primaria. En Sonoma intentamos clarificar el jugo prensado 2-3 veces antes de empezar la fermentación. Mientras tengas menos solidos en el vino a la hora de embotellar, entonces menos problemas tendrás a la hora de descorchar el vino. Mas solidos en el vino implica mas potencial de que el vino brote de la botella. Y también el nivel de azúcar a la hora de embotellar debería de estar entre 12-16 gramos por litro.</a:t>
            </a:r>
            <a:endParaRPr b="0" lang="en-US" sz="2000" spc="-1" strike="noStrike">
              <a:solidFill>
                <a:srgbClr val="000000"/>
              </a:solidFill>
              <a:latin typeface="Arial"/>
            </a:endParaRPr>
          </a:p>
          <a:p>
            <a:pPr marL="216000" indent="0">
              <a:lnSpc>
                <a:spcPct val="100000"/>
              </a:lnSpc>
              <a:buNone/>
            </a:pPr>
            <a:r>
              <a:rPr b="0" lang="es-MX" sz="2000" spc="-1" strike="noStrike">
                <a:solidFill>
                  <a:srgbClr val="000000"/>
                </a:solidFill>
                <a:latin typeface="Arial"/>
              </a:rPr>
              <a:t>El piquete es otro vino que esta de moda. Este estilo de vino implica usar hollejos ya prensados o fermentados y rehidratarlos con agua, macerar por uno o dos días y volver a prensar para así crear un 2do vino con un grado alcohólico entre 7-9%.</a:t>
            </a:r>
            <a:endParaRPr b="0" lang="en-US" sz="2000" spc="-1" strike="noStrike">
              <a:solidFill>
                <a:srgbClr val="000000"/>
              </a:solidFill>
              <a:latin typeface="Arial"/>
            </a:endParaRPr>
          </a:p>
          <a:p>
            <a:pPr marL="216000" indent="0">
              <a:lnSpc>
                <a:spcPct val="100000"/>
              </a:lnSpc>
              <a:buNone/>
            </a:pPr>
            <a:r>
              <a:rPr b="0" lang="es-MX" sz="2000" spc="-1" strike="noStrike">
                <a:solidFill>
                  <a:srgbClr val="000000"/>
                </a:solidFill>
                <a:latin typeface="Arial"/>
              </a:rPr>
              <a:t>Los vinos naranja son vinos blancos fermentados en piel donde la maceración puede ser muy extensa. En Sonoma nosotros hacemos un Chardonnay fermentado en pieles donde llenamos unos hormigones de concreto y dejamos el vino ahí por 3-4 meses antes de prensarlo.</a:t>
            </a:r>
            <a:endParaRPr b="0" lang="en-US" sz="2000" spc="-1" strike="noStrike">
              <a:solidFill>
                <a:srgbClr val="000000"/>
              </a:solidFill>
              <a:latin typeface="Arial"/>
            </a:endParaRPr>
          </a:p>
          <a:p>
            <a:pPr marL="216000" indent="0">
              <a:lnSpc>
                <a:spcPct val="100000"/>
              </a:lnSpc>
              <a:buNone/>
            </a:pPr>
            <a:r>
              <a:rPr b="0" lang="es-MX" sz="2000" spc="-1" strike="noStrike">
                <a:solidFill>
                  <a:srgbClr val="000000"/>
                </a:solidFill>
                <a:latin typeface="Arial"/>
              </a:rPr>
              <a:t>Y el ultimo tema que quería tocar era respecto a la química de vinos naturales o de baja intervención. La mejor herramienta para hacer un vino natural o de baja intervención que este limpio y sano es cosechando las uvas cuando el nivel de azucar es bajo y el acido alto. El acido será la mejor forma de combatir cualquier infección microbiológica ya que hay menos microbios nocivos que pueden sobrevivir en un ambiente con un pH bajo (de 3 – 3.3)</a:t>
            </a:r>
            <a:endParaRPr b="0" lang="en-US" sz="2000" spc="-1" strike="noStrike">
              <a:solidFill>
                <a:srgbClr val="000000"/>
              </a:solidFill>
              <a:latin typeface="Arial"/>
            </a:endParaRPr>
          </a:p>
        </p:txBody>
      </p:sp>
      <p:sp>
        <p:nvSpPr>
          <p:cNvPr id="280" name="PlaceHolder 3"/>
          <p:cNvSpPr>
            <a:spLocks noGrp="1"/>
          </p:cNvSpPr>
          <p:nvPr>
            <p:ph type="sldNum" idx="22"/>
          </p:nvPr>
        </p:nvSpPr>
        <p:spPr>
          <a:xfrm>
            <a:off x="3884760" y="8685360"/>
            <a:ext cx="2971440" cy="458280"/>
          </a:xfrm>
          <a:prstGeom prst="rect">
            <a:avLst/>
          </a:prstGeom>
          <a:noFill/>
          <a:ln w="0">
            <a:noFill/>
          </a:ln>
        </p:spPr>
        <p:txBody>
          <a:bodyPr anchor="b">
            <a:noAutofit/>
          </a:bodyPr>
          <a:lstStyle>
            <a:lvl1pPr indent="0" algn="r">
              <a:lnSpc>
                <a:spcPct val="100000"/>
              </a:lnSpc>
              <a:buNone/>
              <a:defRPr b="0" lang="en-US" sz="1200" spc="-1" strike="noStrike">
                <a:solidFill>
                  <a:srgbClr val="000000"/>
                </a:solidFill>
                <a:latin typeface="Times New Roman"/>
              </a:defRPr>
            </a:lvl1pPr>
          </a:lstStyle>
          <a:p>
            <a:pPr indent="0" algn="r">
              <a:lnSpc>
                <a:spcPct val="100000"/>
              </a:lnSpc>
              <a:buNone/>
            </a:pPr>
            <a:fld id="{9C7C8E4C-1955-4E36-8917-F3B4896FAF30}" type="slidenum">
              <a:rPr b="0" lang="en-US" sz="1200" spc="-1" strike="noStrike">
                <a:solidFill>
                  <a:srgbClr val="000000"/>
                </a:solidFill>
                <a:latin typeface="Times New Roman"/>
              </a:rPr>
              <a:t>&lt;number&gt;</a:t>
            </a:fld>
            <a:endParaRPr b="0" lang="en-US" sz="1200" spc="-1" strike="noStrike">
              <a:solidFill>
                <a:srgbClr val="000000"/>
              </a:solidFill>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3" name="PlaceHolder 1"/>
          <p:cNvSpPr>
            <a:spLocks noGrp="1"/>
          </p:cNvSpPr>
          <p:nvPr>
            <p:ph type="sldImg"/>
          </p:nvPr>
        </p:nvSpPr>
        <p:spPr>
          <a:xfrm>
            <a:off x="685800" y="1143000"/>
            <a:ext cx="5486040" cy="3085920"/>
          </a:xfrm>
          <a:prstGeom prst="rect">
            <a:avLst/>
          </a:prstGeom>
          <a:ln w="0">
            <a:noFill/>
          </a:ln>
        </p:spPr>
      </p:sp>
      <p:sp>
        <p:nvSpPr>
          <p:cNvPr id="264"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0">
              <a:lnSpc>
                <a:spcPct val="100000"/>
              </a:lnSpc>
              <a:buNone/>
            </a:pPr>
            <a:r>
              <a:rPr b="0" lang="es-MX" sz="2000" spc="-1" strike="noStrike">
                <a:solidFill>
                  <a:srgbClr val="000000"/>
                </a:solidFill>
                <a:latin typeface="Arial"/>
              </a:rPr>
              <a:t>Hoy me gustaría platicarles un poco sobre las técnicas que utilizamos en SCRIBE para elaborar nuestros vinos.  La demográfica de clientes que compran nuestros vinos requieren vinos de grado alcohólico bajo, acidez mas alta y de baja intervención.</a:t>
            </a:r>
            <a:endParaRPr b="0" lang="en-US" sz="2000" spc="-1" strike="noStrike">
              <a:solidFill>
                <a:srgbClr val="000000"/>
              </a:solidFill>
              <a:latin typeface="Arial"/>
            </a:endParaRPr>
          </a:p>
          <a:p>
            <a:pPr marL="216000" indent="0">
              <a:lnSpc>
                <a:spcPct val="100000"/>
              </a:lnSpc>
              <a:buNone/>
            </a:pPr>
            <a:r>
              <a:rPr b="0" lang="es-MX" sz="2000" spc="-1" strike="noStrike">
                <a:solidFill>
                  <a:srgbClr val="000000"/>
                </a:solidFill>
                <a:latin typeface="Arial"/>
              </a:rPr>
              <a:t>Las técnicas en las que me voy a enfocar son Pie de cuba, como minimizar el uso de azufre, como minimizar el uso de nutrientes, y como mejorar la estabilidad de los vinos durante el anejamiento.</a:t>
            </a:r>
            <a:endParaRPr b="0" lang="en-US" sz="2000" spc="-1" strike="noStrike">
              <a:solidFill>
                <a:srgbClr val="000000"/>
              </a:solidFill>
              <a:latin typeface="Arial"/>
            </a:endParaRPr>
          </a:p>
        </p:txBody>
      </p:sp>
      <p:sp>
        <p:nvSpPr>
          <p:cNvPr id="265" name="PlaceHolder 3"/>
          <p:cNvSpPr>
            <a:spLocks noGrp="1"/>
          </p:cNvSpPr>
          <p:nvPr>
            <p:ph type="sldNum" idx="17"/>
          </p:nvPr>
        </p:nvSpPr>
        <p:spPr>
          <a:xfrm>
            <a:off x="3884760" y="8685360"/>
            <a:ext cx="2971440" cy="458280"/>
          </a:xfrm>
          <a:prstGeom prst="rect">
            <a:avLst/>
          </a:prstGeom>
          <a:noFill/>
          <a:ln w="0">
            <a:noFill/>
          </a:ln>
        </p:spPr>
        <p:txBody>
          <a:bodyPr anchor="b">
            <a:noAutofit/>
          </a:bodyPr>
          <a:lstStyle>
            <a:lvl1pPr indent="0" algn="r">
              <a:lnSpc>
                <a:spcPct val="100000"/>
              </a:lnSpc>
              <a:buNone/>
              <a:defRPr b="0" lang="en-US" sz="1200" spc="-1" strike="noStrike">
                <a:solidFill>
                  <a:srgbClr val="000000"/>
                </a:solidFill>
                <a:latin typeface="Times New Roman"/>
              </a:defRPr>
            </a:lvl1pPr>
          </a:lstStyle>
          <a:p>
            <a:pPr indent="0" algn="r">
              <a:lnSpc>
                <a:spcPct val="100000"/>
              </a:lnSpc>
              <a:buNone/>
            </a:pPr>
            <a:fld id="{EB406341-6624-410D-99DD-8CCA1DA86976}" type="slidenum">
              <a:rPr b="0" lang="en-US" sz="1200" spc="-1" strike="noStrike">
                <a:solidFill>
                  <a:srgbClr val="000000"/>
                </a:solidFill>
                <a:latin typeface="Times New Roman"/>
              </a:rPr>
              <a:t>&lt;number&gt;</a:t>
            </a:fld>
            <a:endParaRPr b="0" lang="en-US" sz="1200" spc="-1" strike="noStrike">
              <a:solidFill>
                <a:srgbClr val="000000"/>
              </a:solidFill>
              <a:latin typeface="Times New Roman"/>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6" name="PlaceHolder 1"/>
          <p:cNvSpPr>
            <a:spLocks noGrp="1"/>
          </p:cNvSpPr>
          <p:nvPr>
            <p:ph type="sldImg"/>
          </p:nvPr>
        </p:nvSpPr>
        <p:spPr>
          <a:xfrm>
            <a:off x="685800" y="1143000"/>
            <a:ext cx="5486040" cy="3085920"/>
          </a:xfrm>
          <a:prstGeom prst="rect">
            <a:avLst/>
          </a:prstGeom>
          <a:ln w="0">
            <a:noFill/>
          </a:ln>
        </p:spPr>
      </p:sp>
      <p:sp>
        <p:nvSpPr>
          <p:cNvPr id="267"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0">
              <a:lnSpc>
                <a:spcPct val="100000"/>
              </a:lnSpc>
              <a:buNone/>
            </a:pPr>
            <a:r>
              <a:rPr b="0" lang="es-MX" sz="2000" spc="-1" strike="noStrike">
                <a:solidFill>
                  <a:srgbClr val="000000"/>
                </a:solidFill>
                <a:latin typeface="Arial"/>
              </a:rPr>
              <a:t>El pie de cuba es una técnica para inocular una fermentación con levaduras autóctonas</a:t>
            </a:r>
            <a:endParaRPr b="0" lang="en-US" sz="2000" spc="-1" strike="noStrike">
              <a:solidFill>
                <a:srgbClr val="000000"/>
              </a:solidFill>
              <a:latin typeface="Arial"/>
            </a:endParaRPr>
          </a:p>
          <a:p>
            <a:pPr marL="216000" indent="0">
              <a:lnSpc>
                <a:spcPct val="100000"/>
              </a:lnSpc>
              <a:buNone/>
            </a:pPr>
            <a:r>
              <a:rPr b="0" lang="es-MX" sz="2000" spc="-1" strike="noStrike">
                <a:solidFill>
                  <a:srgbClr val="000000"/>
                </a:solidFill>
                <a:latin typeface="Arial"/>
              </a:rPr>
              <a:t>El objetivo es empezar una pequeña fermentación días antes de la cosecha principal para así estimular la levadura S. cerevisiae que lleva acabo la fermentación alcohólica</a:t>
            </a:r>
            <a:endParaRPr b="0" lang="en-US" sz="2000" spc="-1" strike="noStrike">
              <a:solidFill>
                <a:srgbClr val="000000"/>
              </a:solidFill>
              <a:latin typeface="Arial"/>
            </a:endParaRPr>
          </a:p>
          <a:p>
            <a:pPr marL="216000" indent="0">
              <a:lnSpc>
                <a:spcPct val="100000"/>
              </a:lnSpc>
              <a:buNone/>
            </a:pPr>
            <a:r>
              <a:rPr b="0" lang="es-MX" sz="2000" spc="-1" strike="noStrike">
                <a:solidFill>
                  <a:srgbClr val="000000"/>
                </a:solidFill>
                <a:latin typeface="Arial"/>
              </a:rPr>
              <a:t>El inocular con un pie de cuba ayuda a arrancar la fermentación principal mas rápido y limita la posibilidad que microbios que pueden perjudicar al vino crezcan durante los primeros días después de la cosecha</a:t>
            </a:r>
            <a:endParaRPr b="0" lang="en-US" sz="2000" spc="-1" strike="noStrike">
              <a:solidFill>
                <a:srgbClr val="000000"/>
              </a:solidFill>
              <a:latin typeface="Arial"/>
            </a:endParaRPr>
          </a:p>
          <a:p>
            <a:pPr marL="216000" indent="0">
              <a:lnSpc>
                <a:spcPct val="100000"/>
              </a:lnSpc>
              <a:buNone/>
            </a:pPr>
            <a:r>
              <a:rPr b="0" lang="es-MX" sz="2000" spc="-1" strike="noStrike">
                <a:solidFill>
                  <a:srgbClr val="000000"/>
                </a:solidFill>
                <a:latin typeface="Arial"/>
              </a:rPr>
              <a:t>Con vinos tintos el pie lo comenzamos con uvas maceradas enteras; los pies de vino tinto se pueden empezar mas grande dentro de los depósitos o en cubetas</a:t>
            </a:r>
            <a:endParaRPr b="0" lang="en-US" sz="2000" spc="-1" strike="noStrike">
              <a:solidFill>
                <a:srgbClr val="000000"/>
              </a:solidFill>
              <a:latin typeface="Arial"/>
            </a:endParaRPr>
          </a:p>
          <a:p>
            <a:pPr marL="216000" indent="0">
              <a:lnSpc>
                <a:spcPct val="100000"/>
              </a:lnSpc>
              <a:buNone/>
            </a:pPr>
            <a:r>
              <a:rPr b="0" lang="es-MX" sz="2000" spc="-1" strike="noStrike">
                <a:solidFill>
                  <a:srgbClr val="000000"/>
                </a:solidFill>
                <a:latin typeface="Arial"/>
              </a:rPr>
              <a:t>Con vinos blancos el pie lo comenzamos con jugo prensado de muestras del campo. </a:t>
            </a:r>
            <a:endParaRPr b="0" lang="en-US" sz="2000" spc="-1" strike="noStrike">
              <a:solidFill>
                <a:srgbClr val="000000"/>
              </a:solidFill>
              <a:latin typeface="Arial"/>
            </a:endParaRPr>
          </a:p>
          <a:p>
            <a:pPr marL="216000" indent="0">
              <a:lnSpc>
                <a:spcPct val="100000"/>
              </a:lnSpc>
              <a:buNone/>
            </a:pPr>
            <a:r>
              <a:rPr b="0" lang="es-MX" sz="2000" spc="-1" strike="noStrike">
                <a:solidFill>
                  <a:srgbClr val="000000"/>
                </a:solidFill>
                <a:latin typeface="Arial"/>
              </a:rPr>
              <a:t>Empezamos varios pies de cuba de diferentes viñedos y variedades para después seleccionar el pie que usaremos para fermentar el resto de la cosecha</a:t>
            </a:r>
            <a:endParaRPr b="0" lang="en-US" sz="2000" spc="-1" strike="noStrike">
              <a:solidFill>
                <a:srgbClr val="000000"/>
              </a:solidFill>
              <a:latin typeface="Arial"/>
            </a:endParaRPr>
          </a:p>
          <a:p>
            <a:pPr marL="216000" indent="0">
              <a:lnSpc>
                <a:spcPct val="100000"/>
              </a:lnSpc>
              <a:buNone/>
            </a:pPr>
            <a:endParaRPr b="0" lang="en-US" sz="2000" spc="-1" strike="noStrike">
              <a:solidFill>
                <a:srgbClr val="000000"/>
              </a:solidFill>
              <a:latin typeface="Arial"/>
            </a:endParaRPr>
          </a:p>
        </p:txBody>
      </p:sp>
      <p:sp>
        <p:nvSpPr>
          <p:cNvPr id="268" name="PlaceHolder 3"/>
          <p:cNvSpPr>
            <a:spLocks noGrp="1"/>
          </p:cNvSpPr>
          <p:nvPr>
            <p:ph type="sldNum" idx="18"/>
          </p:nvPr>
        </p:nvSpPr>
        <p:spPr>
          <a:xfrm>
            <a:off x="3884760" y="8685360"/>
            <a:ext cx="2971440" cy="458280"/>
          </a:xfrm>
          <a:prstGeom prst="rect">
            <a:avLst/>
          </a:prstGeom>
          <a:noFill/>
          <a:ln w="0">
            <a:noFill/>
          </a:ln>
        </p:spPr>
        <p:txBody>
          <a:bodyPr anchor="b">
            <a:noAutofit/>
          </a:bodyPr>
          <a:lstStyle>
            <a:lvl1pPr indent="0" algn="r">
              <a:lnSpc>
                <a:spcPct val="100000"/>
              </a:lnSpc>
              <a:buNone/>
              <a:defRPr b="0" lang="en-US" sz="1200" spc="-1" strike="noStrike">
                <a:solidFill>
                  <a:srgbClr val="000000"/>
                </a:solidFill>
                <a:latin typeface="Times New Roman"/>
              </a:defRPr>
            </a:lvl1pPr>
          </a:lstStyle>
          <a:p>
            <a:pPr indent="0" algn="r">
              <a:lnSpc>
                <a:spcPct val="100000"/>
              </a:lnSpc>
              <a:buNone/>
            </a:pPr>
            <a:fld id="{21D348B8-F0F1-4AE2-BD53-0249E7FD6473}" type="slidenum">
              <a:rPr b="0" lang="en-US" sz="1200" spc="-1" strike="noStrike">
                <a:solidFill>
                  <a:srgbClr val="000000"/>
                </a:solidFill>
                <a:latin typeface="Times New Roman"/>
              </a:rPr>
              <a:t>&lt;number&gt;</a:t>
            </a:fld>
            <a:endParaRPr b="0" lang="en-US" sz="1200" spc="-1" strike="noStrike">
              <a:solidFill>
                <a:srgbClr val="000000"/>
              </a:solidFill>
              <a:latin typeface="Times New Roman"/>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9" name="PlaceHolder 1"/>
          <p:cNvSpPr>
            <a:spLocks noGrp="1"/>
          </p:cNvSpPr>
          <p:nvPr>
            <p:ph type="sldImg"/>
          </p:nvPr>
        </p:nvSpPr>
        <p:spPr>
          <a:xfrm>
            <a:off x="685800" y="1143000"/>
            <a:ext cx="5486040" cy="3085920"/>
          </a:xfrm>
          <a:prstGeom prst="rect">
            <a:avLst/>
          </a:prstGeom>
          <a:ln w="0">
            <a:noFill/>
          </a:ln>
        </p:spPr>
      </p:sp>
      <p:sp>
        <p:nvSpPr>
          <p:cNvPr id="270"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0">
              <a:lnSpc>
                <a:spcPct val="100000"/>
              </a:lnSpc>
              <a:buNone/>
            </a:pPr>
            <a:r>
              <a:rPr b="0" lang="es-MX" sz="2000" spc="-1" strike="noStrike">
                <a:solidFill>
                  <a:srgbClr val="000000"/>
                </a:solidFill>
                <a:latin typeface="Arial"/>
              </a:rPr>
              <a:t>Técnicas para minimizar el uso de SO2</a:t>
            </a:r>
            <a:endParaRPr b="0" lang="en-US" sz="2000" spc="-1" strike="noStrike">
              <a:solidFill>
                <a:srgbClr val="000000"/>
              </a:solidFill>
              <a:latin typeface="Arial"/>
            </a:endParaRPr>
          </a:p>
          <a:p>
            <a:pPr marL="216000" indent="0">
              <a:lnSpc>
                <a:spcPct val="100000"/>
              </a:lnSpc>
              <a:buNone/>
            </a:pPr>
            <a:r>
              <a:rPr b="0" lang="es-MX" sz="2000" spc="-1" strike="noStrike">
                <a:solidFill>
                  <a:srgbClr val="000000"/>
                </a:solidFill>
                <a:latin typeface="Arial"/>
              </a:rPr>
              <a:t>La clave para minimizar el uso de azufre es empezar con fruta sana, limpia y libre de podredumbre u otras infecciones provenientes del viñedo. Si es posible hay que hacer una selección del fruto en el viñedo o como mínimo en una mesa de selección para deshacerse de racimos infectados</a:t>
            </a:r>
            <a:endParaRPr b="0" lang="en-US" sz="2000" spc="-1" strike="noStrike">
              <a:solidFill>
                <a:srgbClr val="000000"/>
              </a:solidFill>
              <a:latin typeface="Arial"/>
            </a:endParaRPr>
          </a:p>
          <a:p>
            <a:pPr marL="216000" indent="0">
              <a:lnSpc>
                <a:spcPct val="100000"/>
              </a:lnSpc>
              <a:buNone/>
            </a:pPr>
            <a:r>
              <a:rPr b="0" lang="es-MX" sz="2000" spc="-1" strike="noStrike">
                <a:solidFill>
                  <a:srgbClr val="000000"/>
                </a:solidFill>
                <a:latin typeface="Arial"/>
              </a:rPr>
              <a:t>Segundo en la lista de importancia para minimizar el uso de SO2 es mantener una bodega, equipo de producción y depósitos de añejamiento muy limpios con un equipo de producción entrenado bajo protocolos estrictos y preestablecidos de como se trabaja dentro de la bodega</a:t>
            </a:r>
            <a:endParaRPr b="0" lang="en-US" sz="2000" spc="-1" strike="noStrike">
              <a:solidFill>
                <a:srgbClr val="000000"/>
              </a:solidFill>
              <a:latin typeface="Arial"/>
            </a:endParaRPr>
          </a:p>
          <a:p>
            <a:pPr marL="216000" indent="0">
              <a:lnSpc>
                <a:spcPct val="100000"/>
              </a:lnSpc>
              <a:buNone/>
            </a:pPr>
            <a:r>
              <a:rPr b="0" lang="es-MX" sz="2000" spc="-1" strike="noStrike">
                <a:solidFill>
                  <a:srgbClr val="000000"/>
                </a:solidFill>
                <a:latin typeface="Arial"/>
              </a:rPr>
              <a:t>Es importante entender como funcionan las practicas de sanitización: si es vapor caliente ocupas tiempo y temperatura, si es un agente químico ocupas tiempo y agente fresco. Y antes de sanitizar cualquier superficie es importante que esa superficie este limpia y no tenga alguna capa de microbios que no se ha limpiado correctamente</a:t>
            </a:r>
            <a:endParaRPr b="0" lang="en-US" sz="2000" spc="-1" strike="noStrike">
              <a:solidFill>
                <a:srgbClr val="000000"/>
              </a:solidFill>
              <a:latin typeface="Arial"/>
            </a:endParaRPr>
          </a:p>
          <a:p>
            <a:pPr marL="216000" indent="0">
              <a:lnSpc>
                <a:spcPct val="100000"/>
              </a:lnSpc>
              <a:buNone/>
            </a:pPr>
            <a:r>
              <a:rPr b="0" lang="es-MX" sz="2000" spc="-1" strike="noStrike">
                <a:solidFill>
                  <a:srgbClr val="000000"/>
                </a:solidFill>
                <a:latin typeface="Arial"/>
              </a:rPr>
              <a:t>Si no vas a usar SO2 entonces no deberías de hacer una maceración en frio. Las fermentaciones cortas son mejores</a:t>
            </a:r>
            <a:endParaRPr b="0" lang="en-US" sz="2000" spc="-1" strike="noStrike">
              <a:solidFill>
                <a:srgbClr val="000000"/>
              </a:solidFill>
              <a:latin typeface="Arial"/>
            </a:endParaRPr>
          </a:p>
          <a:p>
            <a:pPr marL="216000" indent="0">
              <a:lnSpc>
                <a:spcPct val="100000"/>
              </a:lnSpc>
              <a:buNone/>
            </a:pPr>
            <a:r>
              <a:rPr b="0" lang="es-MX" sz="2000" spc="-1" strike="noStrike">
                <a:solidFill>
                  <a:srgbClr val="000000"/>
                </a:solidFill>
                <a:latin typeface="Arial"/>
              </a:rPr>
              <a:t>Así mismo fermentaciones calientes para el vino tinto ayudan a eliminar microbios nocivos para el vino que no pueden sobrevivir altas temperaturas durante la fermentación</a:t>
            </a:r>
            <a:endParaRPr b="0" lang="en-US" sz="2000" spc="-1" strike="noStrike">
              <a:solidFill>
                <a:srgbClr val="000000"/>
              </a:solidFill>
              <a:latin typeface="Arial"/>
            </a:endParaRPr>
          </a:p>
          <a:p>
            <a:pPr marL="216000" indent="0">
              <a:lnSpc>
                <a:spcPct val="100000"/>
              </a:lnSpc>
              <a:buNone/>
            </a:pPr>
            <a:r>
              <a:rPr b="0" lang="es-MX" sz="2000" spc="-1" strike="noStrike">
                <a:solidFill>
                  <a:srgbClr val="000000"/>
                </a:solidFill>
                <a:latin typeface="Arial"/>
              </a:rPr>
              <a:t>También es importante minimizar la formación del acido volátil: esto se puede hacer usando hielo seco u otros gases inertes para así minimizar contacto con oxigeno y mantener pieles sanas</a:t>
            </a:r>
            <a:endParaRPr b="0" lang="en-US" sz="2000" spc="-1" strike="noStrike">
              <a:solidFill>
                <a:srgbClr val="000000"/>
              </a:solidFill>
              <a:latin typeface="Arial"/>
            </a:endParaRPr>
          </a:p>
          <a:p>
            <a:pPr marL="216000" indent="0">
              <a:lnSpc>
                <a:spcPct val="100000"/>
              </a:lnSpc>
              <a:buNone/>
            </a:pPr>
            <a:r>
              <a:rPr b="0" lang="es-MX" sz="2000" spc="-1" strike="noStrike">
                <a:solidFill>
                  <a:srgbClr val="000000"/>
                </a:solidFill>
                <a:latin typeface="Arial"/>
              </a:rPr>
              <a:t>A la hora de prensar es importante oler los hollejos en la superficie para decidir si estos van a ser incluidos en el prensado o, si huelen a acido volátil, descartarlos por completo</a:t>
            </a:r>
            <a:endParaRPr b="0" lang="en-US" sz="2000" spc="-1" strike="noStrike">
              <a:solidFill>
                <a:srgbClr val="000000"/>
              </a:solidFill>
              <a:latin typeface="Arial"/>
            </a:endParaRPr>
          </a:p>
          <a:p>
            <a:pPr marL="216000" indent="0">
              <a:lnSpc>
                <a:spcPct val="100000"/>
              </a:lnSpc>
              <a:buNone/>
            </a:pPr>
            <a:r>
              <a:rPr b="0" lang="es-MX" sz="2000" spc="-1" strike="noStrike">
                <a:solidFill>
                  <a:srgbClr val="000000"/>
                </a:solidFill>
                <a:latin typeface="Arial"/>
              </a:rPr>
              <a:t>Todo deposito de añejamiento se tiene que sanitizar y se debe oler y inspeccionar cada barrica antes de llenar para no usar barricas ya muy viejas, quebradas o infectadas con microbios nocivos para el vino</a:t>
            </a:r>
            <a:endParaRPr b="0" lang="en-US" sz="2000" spc="-1" strike="noStrike">
              <a:solidFill>
                <a:srgbClr val="000000"/>
              </a:solidFill>
              <a:latin typeface="Arial"/>
            </a:endParaRPr>
          </a:p>
          <a:p>
            <a:pPr marL="216000" indent="0">
              <a:lnSpc>
                <a:spcPct val="100000"/>
              </a:lnSpc>
              <a:buNone/>
            </a:pPr>
            <a:r>
              <a:rPr b="0" lang="es-MX" sz="2000" spc="-1" strike="noStrike">
                <a:solidFill>
                  <a:srgbClr val="000000"/>
                </a:solidFill>
                <a:latin typeface="Arial"/>
              </a:rPr>
              <a:t>Y ya llenas las barricas, hay que mantenerlas siempre llenas y libres de velos de microbios</a:t>
            </a:r>
            <a:endParaRPr b="0" lang="en-US" sz="2000" spc="-1" strike="noStrike">
              <a:solidFill>
                <a:srgbClr val="000000"/>
              </a:solidFill>
              <a:latin typeface="Arial"/>
            </a:endParaRPr>
          </a:p>
          <a:p>
            <a:pPr marL="216000" indent="0">
              <a:lnSpc>
                <a:spcPct val="100000"/>
              </a:lnSpc>
              <a:buNone/>
            </a:pPr>
            <a:r>
              <a:rPr b="0" lang="es-MX" sz="2000" spc="-1" strike="noStrike">
                <a:solidFill>
                  <a:srgbClr val="000000"/>
                </a:solidFill>
                <a:latin typeface="Arial"/>
              </a:rPr>
              <a:t>Mantener un récord de catas y observaciones frecuentes de los vinos durante su añejamiento. Cata durante cada movimiento, cata los vinos que se usaran para rellenar, cata todo el tiempo</a:t>
            </a:r>
            <a:endParaRPr b="0" lang="en-US" sz="2000" spc="-1" strike="noStrike">
              <a:solidFill>
                <a:srgbClr val="000000"/>
              </a:solidFill>
              <a:latin typeface="Arial"/>
            </a:endParaRPr>
          </a:p>
          <a:p>
            <a:pPr marL="216000" indent="0">
              <a:lnSpc>
                <a:spcPct val="100000"/>
              </a:lnSpc>
              <a:buNone/>
            </a:pPr>
            <a:r>
              <a:rPr b="0" lang="es-MX" sz="2000" spc="-1" strike="noStrike">
                <a:solidFill>
                  <a:srgbClr val="000000"/>
                </a:solidFill>
                <a:latin typeface="Arial"/>
              </a:rPr>
              <a:t>Si es posible también es muy útil mantener un récord frecuente del análisis químico de los vinos para confirmar que los vinos estén estables sin azucares residuales, acido málico residual y libre de problemas microbiológicos. Hay laboratorios por todo el mundo que pueden ayudar a hacer análisis químico tanto microbiológico durante el añejamiento y previo al embotellado </a:t>
            </a:r>
            <a:endParaRPr b="0" lang="en-US" sz="2000" spc="-1" strike="noStrike">
              <a:solidFill>
                <a:srgbClr val="000000"/>
              </a:solidFill>
              <a:latin typeface="Arial"/>
            </a:endParaRPr>
          </a:p>
          <a:p>
            <a:pPr marL="216000" indent="0">
              <a:lnSpc>
                <a:spcPct val="100000"/>
              </a:lnSpc>
              <a:buNone/>
            </a:pPr>
            <a:endParaRPr b="0" lang="en-US" sz="2000" spc="-1" strike="noStrike">
              <a:solidFill>
                <a:srgbClr val="000000"/>
              </a:solidFill>
              <a:latin typeface="Arial"/>
            </a:endParaRPr>
          </a:p>
        </p:txBody>
      </p:sp>
      <p:sp>
        <p:nvSpPr>
          <p:cNvPr id="271" name="PlaceHolder 3"/>
          <p:cNvSpPr>
            <a:spLocks noGrp="1"/>
          </p:cNvSpPr>
          <p:nvPr>
            <p:ph type="sldNum" idx="19"/>
          </p:nvPr>
        </p:nvSpPr>
        <p:spPr>
          <a:xfrm>
            <a:off x="3884760" y="8685360"/>
            <a:ext cx="2971440" cy="458280"/>
          </a:xfrm>
          <a:prstGeom prst="rect">
            <a:avLst/>
          </a:prstGeom>
          <a:noFill/>
          <a:ln w="0">
            <a:noFill/>
          </a:ln>
        </p:spPr>
        <p:txBody>
          <a:bodyPr anchor="b">
            <a:noAutofit/>
          </a:bodyPr>
          <a:lstStyle>
            <a:lvl1pPr indent="0" algn="r">
              <a:lnSpc>
                <a:spcPct val="100000"/>
              </a:lnSpc>
              <a:buNone/>
              <a:defRPr b="0" lang="en-US" sz="1200" spc="-1" strike="noStrike">
                <a:solidFill>
                  <a:srgbClr val="000000"/>
                </a:solidFill>
                <a:latin typeface="Times New Roman"/>
              </a:defRPr>
            </a:lvl1pPr>
          </a:lstStyle>
          <a:p>
            <a:pPr indent="0" algn="r">
              <a:lnSpc>
                <a:spcPct val="100000"/>
              </a:lnSpc>
              <a:buNone/>
            </a:pPr>
            <a:fld id="{00DDE244-2AB8-4122-830C-1E172F286836}" type="slidenum">
              <a:rPr b="0" lang="en-US" sz="1200" spc="-1" strike="noStrike">
                <a:solidFill>
                  <a:srgbClr val="000000"/>
                </a:solidFill>
                <a:latin typeface="Times New Roman"/>
              </a:rPr>
              <a:t>&lt;number&gt;</a:t>
            </a:fld>
            <a:endParaRPr b="0" lang="en-US" sz="1200" spc="-1" strike="noStrike">
              <a:solidFill>
                <a:srgbClr val="000000"/>
              </a:solidFill>
              <a:latin typeface="Times New Roman"/>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2" name="PlaceHolder 1"/>
          <p:cNvSpPr>
            <a:spLocks noGrp="1"/>
          </p:cNvSpPr>
          <p:nvPr>
            <p:ph type="sldImg"/>
          </p:nvPr>
        </p:nvSpPr>
        <p:spPr>
          <a:xfrm>
            <a:off x="685800" y="1143000"/>
            <a:ext cx="5486040" cy="3085920"/>
          </a:xfrm>
          <a:prstGeom prst="rect">
            <a:avLst/>
          </a:prstGeom>
          <a:ln w="0">
            <a:noFill/>
          </a:ln>
        </p:spPr>
      </p:sp>
      <p:sp>
        <p:nvSpPr>
          <p:cNvPr id="273"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0">
              <a:lnSpc>
                <a:spcPct val="100000"/>
              </a:lnSpc>
              <a:buNone/>
            </a:pPr>
            <a:r>
              <a:rPr b="0" lang="es-MX" sz="2000" spc="-1" strike="noStrike">
                <a:solidFill>
                  <a:srgbClr val="000000"/>
                </a:solidFill>
                <a:latin typeface="Arial"/>
              </a:rPr>
              <a:t>Para minimizar el uso de nutrientes estas son algunas de las técnicas que nosotros usamos</a:t>
            </a:r>
            <a:endParaRPr b="0" lang="en-US" sz="2000" spc="-1" strike="noStrike">
              <a:solidFill>
                <a:srgbClr val="000000"/>
              </a:solidFill>
              <a:latin typeface="Arial"/>
            </a:endParaRPr>
          </a:p>
          <a:p>
            <a:pPr marL="216000" indent="0">
              <a:lnSpc>
                <a:spcPct val="100000"/>
              </a:lnSpc>
              <a:buNone/>
            </a:pPr>
            <a:r>
              <a:rPr b="0" lang="es-MX" sz="2000" spc="-1" strike="noStrike">
                <a:solidFill>
                  <a:srgbClr val="000000"/>
                </a:solidFill>
                <a:latin typeface="Arial"/>
              </a:rPr>
              <a:t>Las practicas en el viñedo serán las mas importantes para aumentar el nitrógeno asimilable en el mosto</a:t>
            </a:r>
            <a:endParaRPr b="0" lang="en-US" sz="2000" spc="-1" strike="noStrike">
              <a:solidFill>
                <a:srgbClr val="000000"/>
              </a:solidFill>
              <a:latin typeface="Arial"/>
            </a:endParaRPr>
          </a:p>
          <a:p>
            <a:pPr marL="216000" indent="0">
              <a:lnSpc>
                <a:spcPct val="100000"/>
              </a:lnSpc>
              <a:buNone/>
            </a:pPr>
            <a:r>
              <a:rPr b="0" lang="es-MX" sz="2000" spc="-1" strike="noStrike">
                <a:solidFill>
                  <a:srgbClr val="000000"/>
                </a:solidFill>
                <a:latin typeface="Arial"/>
              </a:rPr>
              <a:t>Limitar el tiempo de la incubación en frio puede ayudar a impedir que otros microbios florezcan en la fermentación y por lo tanto utilicen el nitrógeno que necesitara la levadura para fermentar</a:t>
            </a:r>
            <a:endParaRPr b="0" lang="en-US" sz="2000" spc="-1" strike="noStrike">
              <a:solidFill>
                <a:srgbClr val="000000"/>
              </a:solidFill>
              <a:latin typeface="Arial"/>
            </a:endParaRPr>
          </a:p>
          <a:p>
            <a:pPr marL="216000" indent="0">
              <a:lnSpc>
                <a:spcPct val="100000"/>
              </a:lnSpc>
              <a:buNone/>
            </a:pPr>
            <a:r>
              <a:rPr b="0" lang="es-MX" sz="2000" spc="-1" strike="noStrike">
                <a:solidFill>
                  <a:srgbClr val="000000"/>
                </a:solidFill>
                <a:latin typeface="Arial"/>
              </a:rPr>
              <a:t>La aeración e introducción de oxigeno a la fermentación es una gran herramienta; tanto para vinos tintos como para vinos blancos. El aire lo puedes introducir mientras trasiegas el jugo de un vino blanco o durante un remontado en un vino tinto. El aire y oxigeno puede ser tu amigo si lo utilizas en momentos adecuados del proceso de la elaboración</a:t>
            </a:r>
            <a:endParaRPr b="0" lang="en-US" sz="2000" spc="-1" strike="noStrike">
              <a:solidFill>
                <a:srgbClr val="000000"/>
              </a:solidFill>
              <a:latin typeface="Arial"/>
            </a:endParaRPr>
          </a:p>
          <a:p>
            <a:pPr marL="216000" indent="0">
              <a:lnSpc>
                <a:spcPct val="100000"/>
              </a:lnSpc>
              <a:buNone/>
            </a:pPr>
            <a:r>
              <a:rPr b="0" lang="es-MX" sz="2000" spc="-1" strike="noStrike">
                <a:solidFill>
                  <a:srgbClr val="000000"/>
                </a:solidFill>
                <a:latin typeface="Arial"/>
              </a:rPr>
              <a:t>Si tienes que usar nutrientes porque el YAN es muy bajo; ahora hay muchas opciones para usar nutrientes de origen orgánico y que no son solo amonio pero también micronutrientes y aminoácidos. Este tipo de nutrientes es un mejor dieta para las levaduras para que formen membranas celulares mas fuertes y logren completar la fermentación sana y exitosamente</a:t>
            </a:r>
            <a:endParaRPr b="0" lang="en-US" sz="2000" spc="-1" strike="noStrike">
              <a:solidFill>
                <a:srgbClr val="000000"/>
              </a:solidFill>
              <a:latin typeface="Arial"/>
            </a:endParaRPr>
          </a:p>
        </p:txBody>
      </p:sp>
      <p:sp>
        <p:nvSpPr>
          <p:cNvPr id="274" name="PlaceHolder 3"/>
          <p:cNvSpPr>
            <a:spLocks noGrp="1"/>
          </p:cNvSpPr>
          <p:nvPr>
            <p:ph type="sldNum" idx="20"/>
          </p:nvPr>
        </p:nvSpPr>
        <p:spPr>
          <a:xfrm>
            <a:off x="3884760" y="8685360"/>
            <a:ext cx="2971440" cy="458280"/>
          </a:xfrm>
          <a:prstGeom prst="rect">
            <a:avLst/>
          </a:prstGeom>
          <a:noFill/>
          <a:ln w="0">
            <a:noFill/>
          </a:ln>
        </p:spPr>
        <p:txBody>
          <a:bodyPr anchor="b">
            <a:noAutofit/>
          </a:bodyPr>
          <a:lstStyle>
            <a:lvl1pPr indent="0" algn="r">
              <a:lnSpc>
                <a:spcPct val="100000"/>
              </a:lnSpc>
              <a:buNone/>
              <a:defRPr b="0" lang="en-US" sz="1200" spc="-1" strike="noStrike">
                <a:solidFill>
                  <a:srgbClr val="000000"/>
                </a:solidFill>
                <a:latin typeface="Times New Roman"/>
              </a:defRPr>
            </a:lvl1pPr>
          </a:lstStyle>
          <a:p>
            <a:pPr indent="0" algn="r">
              <a:lnSpc>
                <a:spcPct val="100000"/>
              </a:lnSpc>
              <a:buNone/>
            </a:pPr>
            <a:fld id="{87DB4764-B918-479D-8507-B49F228CFF34}" type="slidenum">
              <a:rPr b="0" lang="en-US" sz="1200" spc="-1" strike="noStrike">
                <a:solidFill>
                  <a:srgbClr val="000000"/>
                </a:solidFill>
                <a:latin typeface="Times New Roman"/>
              </a:rPr>
              <a:t>&lt;number&gt;</a:t>
            </a:fld>
            <a:endParaRPr b="0" lang="en-US" sz="1200" spc="-1" strike="noStrike">
              <a:solidFill>
                <a:srgbClr val="000000"/>
              </a:solidFill>
              <a:latin typeface="Times New Roman"/>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5" name="PlaceHolder 1"/>
          <p:cNvSpPr>
            <a:spLocks noGrp="1"/>
          </p:cNvSpPr>
          <p:nvPr>
            <p:ph type="sldImg"/>
          </p:nvPr>
        </p:nvSpPr>
        <p:spPr>
          <a:xfrm>
            <a:off x="685800" y="1143000"/>
            <a:ext cx="5486040" cy="3085920"/>
          </a:xfrm>
          <a:prstGeom prst="rect">
            <a:avLst/>
          </a:prstGeom>
          <a:ln w="0">
            <a:noFill/>
          </a:ln>
        </p:spPr>
      </p:sp>
      <p:sp>
        <p:nvSpPr>
          <p:cNvPr id="276"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0">
              <a:lnSpc>
                <a:spcPct val="100000"/>
              </a:lnSpc>
              <a:buNone/>
            </a:pPr>
            <a:r>
              <a:rPr b="0" lang="es-MX" sz="2000" spc="-1" strike="noStrike">
                <a:solidFill>
                  <a:srgbClr val="000000"/>
                </a:solidFill>
                <a:latin typeface="Arial"/>
              </a:rPr>
              <a:t>Por ultimo quería platicar un poco sobre las técnicas que utilizamos para minimizar el uso de filtraciones o adiciones de agentes de clarificación a los vinos</a:t>
            </a:r>
            <a:endParaRPr b="0" lang="en-US" sz="2000" spc="-1" strike="noStrike">
              <a:solidFill>
                <a:srgbClr val="000000"/>
              </a:solidFill>
              <a:latin typeface="Arial"/>
            </a:endParaRPr>
          </a:p>
          <a:p>
            <a:pPr marL="216000" indent="0">
              <a:lnSpc>
                <a:spcPct val="100000"/>
              </a:lnSpc>
              <a:buNone/>
            </a:pPr>
            <a:r>
              <a:rPr b="0" lang="es-MX" sz="2000" spc="-1" strike="noStrike">
                <a:solidFill>
                  <a:srgbClr val="000000"/>
                </a:solidFill>
                <a:latin typeface="Arial"/>
              </a:rPr>
              <a:t>El poder clarificar los vinos de mano proteínas puede ayudar a largo plazo para mantener los vinos sanos y minimizar la posibilidad de alguna reducción de sulfitos</a:t>
            </a:r>
            <a:endParaRPr b="0" lang="en-US" sz="2000" spc="-1" strike="noStrike">
              <a:solidFill>
                <a:srgbClr val="000000"/>
              </a:solidFill>
              <a:latin typeface="Arial"/>
            </a:endParaRPr>
          </a:p>
          <a:p>
            <a:pPr marL="216000" indent="0">
              <a:lnSpc>
                <a:spcPct val="100000"/>
              </a:lnSpc>
              <a:buNone/>
            </a:pPr>
            <a:r>
              <a:rPr b="0" lang="es-MX" sz="2000" spc="-1" strike="noStrike">
                <a:solidFill>
                  <a:srgbClr val="000000"/>
                </a:solidFill>
                <a:latin typeface="Arial"/>
              </a:rPr>
              <a:t>El uso de barricas para anejar vinos es la mejor herramienta para aclarar. Los taninos de la madera se adhieren a las proteínas y causan que estas se precipiten. Esto ayuda a clarificar el vino mas rápido y permite que el trasiego del vino sea mas exitoso</a:t>
            </a:r>
            <a:endParaRPr b="0" lang="en-US" sz="2000" spc="-1" strike="noStrike">
              <a:solidFill>
                <a:srgbClr val="000000"/>
              </a:solidFill>
              <a:latin typeface="Arial"/>
            </a:endParaRPr>
          </a:p>
          <a:p>
            <a:pPr marL="216000" indent="0">
              <a:lnSpc>
                <a:spcPct val="100000"/>
              </a:lnSpc>
              <a:buNone/>
            </a:pPr>
            <a:r>
              <a:rPr b="0" lang="es-MX" sz="2000" spc="-1" strike="noStrike">
                <a:solidFill>
                  <a:srgbClr val="000000"/>
                </a:solidFill>
                <a:latin typeface="Arial"/>
              </a:rPr>
              <a:t>En nuestra bodega también nos preocupamos mucho de mantener las barricas llenas y rellenarlas frecuentemente. Como mínimo cada 4 semanas</a:t>
            </a:r>
            <a:endParaRPr b="0" lang="en-US" sz="2000" spc="-1" strike="noStrike">
              <a:solidFill>
                <a:srgbClr val="000000"/>
              </a:solidFill>
              <a:latin typeface="Arial"/>
            </a:endParaRPr>
          </a:p>
          <a:p>
            <a:pPr marL="216000" indent="0">
              <a:lnSpc>
                <a:spcPct val="100000"/>
              </a:lnSpc>
              <a:buNone/>
            </a:pPr>
            <a:r>
              <a:rPr b="0" lang="es-MX" sz="2000" spc="-1" strike="noStrike">
                <a:solidFill>
                  <a:srgbClr val="000000"/>
                </a:solidFill>
                <a:latin typeface="Arial"/>
              </a:rPr>
              <a:t>También tomamos muestras de todos los vinos frecuentemente para poder catar y analizar los vinos químicamente</a:t>
            </a:r>
            <a:endParaRPr b="0" lang="en-US" sz="2000" spc="-1" strike="noStrike">
              <a:solidFill>
                <a:srgbClr val="000000"/>
              </a:solidFill>
              <a:latin typeface="Arial"/>
            </a:endParaRPr>
          </a:p>
          <a:p>
            <a:pPr marL="216000" indent="0">
              <a:lnSpc>
                <a:spcPct val="100000"/>
              </a:lnSpc>
              <a:buNone/>
            </a:pPr>
            <a:r>
              <a:rPr b="0" lang="es-MX" sz="2000" spc="-1" strike="noStrike">
                <a:solidFill>
                  <a:srgbClr val="000000"/>
                </a:solidFill>
                <a:latin typeface="Arial"/>
              </a:rPr>
              <a:t>Y por ultimo a la hora de ensamblar y o embotellar los vinos nos enfocamos en catar cada barrica y deposito individualmente para asegurarnos que no hay algún deposito infectado o con vino avinagrado que pueda traer abajo la calidad del resto del lote. El sacrificar una barrica es difícil pero es mas riesgoso introducir una barrica que al final puedo estropear el vino que estás intentando crear</a:t>
            </a:r>
            <a:endParaRPr b="0" lang="en-US" sz="2000" spc="-1" strike="noStrike">
              <a:solidFill>
                <a:srgbClr val="000000"/>
              </a:solidFill>
              <a:latin typeface="Arial"/>
            </a:endParaRPr>
          </a:p>
          <a:p>
            <a:pPr marL="216000" indent="0">
              <a:lnSpc>
                <a:spcPct val="100000"/>
              </a:lnSpc>
              <a:buNone/>
            </a:pPr>
            <a:endParaRPr b="0" lang="en-US" sz="2000" spc="-1" strike="noStrike">
              <a:solidFill>
                <a:srgbClr val="000000"/>
              </a:solidFill>
              <a:latin typeface="Arial"/>
            </a:endParaRPr>
          </a:p>
        </p:txBody>
      </p:sp>
      <p:sp>
        <p:nvSpPr>
          <p:cNvPr id="277" name="PlaceHolder 3"/>
          <p:cNvSpPr>
            <a:spLocks noGrp="1"/>
          </p:cNvSpPr>
          <p:nvPr>
            <p:ph type="sldNum" idx="21"/>
          </p:nvPr>
        </p:nvSpPr>
        <p:spPr>
          <a:xfrm>
            <a:off x="3884760" y="8685360"/>
            <a:ext cx="2971440" cy="458280"/>
          </a:xfrm>
          <a:prstGeom prst="rect">
            <a:avLst/>
          </a:prstGeom>
          <a:noFill/>
          <a:ln w="0">
            <a:noFill/>
          </a:ln>
        </p:spPr>
        <p:txBody>
          <a:bodyPr anchor="b">
            <a:noAutofit/>
          </a:bodyPr>
          <a:lstStyle>
            <a:lvl1pPr indent="0" algn="r">
              <a:lnSpc>
                <a:spcPct val="100000"/>
              </a:lnSpc>
              <a:buNone/>
              <a:defRPr b="0" lang="en-US" sz="1200" spc="-1" strike="noStrike">
                <a:solidFill>
                  <a:srgbClr val="000000"/>
                </a:solidFill>
                <a:latin typeface="Times New Roman"/>
              </a:defRPr>
            </a:lvl1pPr>
          </a:lstStyle>
          <a:p>
            <a:pPr indent="0" algn="r">
              <a:lnSpc>
                <a:spcPct val="100000"/>
              </a:lnSpc>
              <a:buNone/>
            </a:pPr>
            <a:fld id="{71452A7E-5B36-42A8-807C-08EF368EB728}" type="slidenum">
              <a:rPr b="0" lang="en-US" sz="1200" spc="-1" strike="noStrike">
                <a:solidFill>
                  <a:srgbClr val="000000"/>
                </a:solidFill>
                <a:latin typeface="Times New Roman"/>
              </a:rPr>
              <a:t>&lt;number&gt;</a:t>
            </a:fld>
            <a:endParaRPr b="0" lang="en-US" sz="1200" spc="-1" strike="noStrike">
              <a:solidFill>
                <a:srgbClr val="000000"/>
              </a:solidFill>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2165CA38-F73F-4414-9BF1-837ABD83427E}" type="slidenum">
              <a:t>&lt;#&gt;</a:t>
            </a:fld>
          </a:p>
        </p:txBody>
      </p:sp>
      <p:sp>
        <p:nvSpPr>
          <p:cNvPr id="4" name="PlaceHolder 3"/>
          <p:cNvSpPr>
            <a:spLocks noGrp="1"/>
          </p:cNvSpPr>
          <p:nvPr>
            <p:ph type="dt" idx="1"/>
          </p:nvPr>
        </p:nvSpPr>
        <p:spPr/>
        <p:txBody>
          <a:bodyPr/>
          <a:p>
            <a:r>
              <a:rPr lang="en-U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27" name="PlaceHolder 2"/>
          <p:cNvSpPr>
            <a:spLocks noGrp="1"/>
          </p:cNvSpPr>
          <p:nvPr>
            <p:ph/>
          </p:nvPr>
        </p:nvSpPr>
        <p:spPr>
          <a:xfrm>
            <a:off x="609480" y="1600200"/>
            <a:ext cx="109724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8" name="PlaceHolder 3"/>
          <p:cNvSpPr>
            <a:spLocks noGrp="1"/>
          </p:cNvSpPr>
          <p:nvPr>
            <p:ph/>
          </p:nvPr>
        </p:nvSpPr>
        <p:spPr>
          <a:xfrm>
            <a:off x="609480" y="3964320"/>
            <a:ext cx="109724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5F9D607F-331E-4427-8828-2662E52E92DB}"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30" name="PlaceHolder 2"/>
          <p:cNvSpPr>
            <a:spLocks noGrp="1"/>
          </p:cNvSpPr>
          <p:nvPr>
            <p:ph/>
          </p:nvPr>
        </p:nvSpPr>
        <p:spPr>
          <a:xfrm>
            <a:off x="60948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 name="PlaceHolder 3"/>
          <p:cNvSpPr>
            <a:spLocks noGrp="1"/>
          </p:cNvSpPr>
          <p:nvPr>
            <p:ph/>
          </p:nvPr>
        </p:nvSpPr>
        <p:spPr>
          <a:xfrm>
            <a:off x="623196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 name="PlaceHolder 4"/>
          <p:cNvSpPr>
            <a:spLocks noGrp="1"/>
          </p:cNvSpPr>
          <p:nvPr>
            <p:ph/>
          </p:nvPr>
        </p:nvSpPr>
        <p:spPr>
          <a:xfrm>
            <a:off x="609480" y="396432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5"/>
          <p:cNvSpPr>
            <a:spLocks noGrp="1"/>
          </p:cNvSpPr>
          <p:nvPr>
            <p:ph/>
          </p:nvPr>
        </p:nvSpPr>
        <p:spPr>
          <a:xfrm>
            <a:off x="6231960" y="396432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FC63648F-25B2-47DE-95F4-53709C014E7D}" type="slidenum">
              <a:t>&lt;#&gt;</a:t>
            </a:fld>
          </a:p>
        </p:txBody>
      </p:sp>
      <p:sp>
        <p:nvSpPr>
          <p:cNvPr id="9" name="PlaceHolder 8"/>
          <p:cNvSpPr>
            <a:spLocks noGrp="1"/>
          </p:cNvSpPr>
          <p:nvPr>
            <p:ph type="dt" idx="1"/>
          </p:nvPr>
        </p:nvSpPr>
        <p:spPr/>
        <p:txBody>
          <a:bodyPr/>
          <a:p>
            <a:r>
              <a:rPr lang="en-U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35" name="PlaceHolder 2"/>
          <p:cNvSpPr>
            <a:spLocks noGrp="1"/>
          </p:cNvSpPr>
          <p:nvPr>
            <p:ph/>
          </p:nvPr>
        </p:nvSpPr>
        <p:spPr>
          <a:xfrm>
            <a:off x="609480" y="160020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319640" y="160020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8029800" y="160020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609480" y="396432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9" name="PlaceHolder 6"/>
          <p:cNvSpPr>
            <a:spLocks noGrp="1"/>
          </p:cNvSpPr>
          <p:nvPr>
            <p:ph/>
          </p:nvPr>
        </p:nvSpPr>
        <p:spPr>
          <a:xfrm>
            <a:off x="4319640" y="396432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0" name="PlaceHolder 7"/>
          <p:cNvSpPr>
            <a:spLocks noGrp="1"/>
          </p:cNvSpPr>
          <p:nvPr>
            <p:ph/>
          </p:nvPr>
        </p:nvSpPr>
        <p:spPr>
          <a:xfrm>
            <a:off x="8029800" y="396432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B24BDF25-8C01-4D19-A66C-68D25B7D8CAA}" type="slidenum">
              <a:t>&lt;#&gt;</a:t>
            </a:fld>
          </a:p>
        </p:txBody>
      </p:sp>
      <p:sp>
        <p:nvSpPr>
          <p:cNvPr id="11" name="PlaceHolder 10"/>
          <p:cNvSpPr>
            <a:spLocks noGrp="1"/>
          </p:cNvSpPr>
          <p:nvPr>
            <p:ph type="dt" idx="1"/>
          </p:nvPr>
        </p:nvSpPr>
        <p:spPr/>
        <p:txBody>
          <a:bodyPr/>
          <a:p>
            <a:r>
              <a:rPr lang="en-US"/>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p>
            <a:r>
              <a:t>Footer</a:t>
            </a:r>
          </a:p>
        </p:txBody>
      </p:sp>
      <p:sp>
        <p:nvSpPr>
          <p:cNvPr id="3" name="PlaceHolder 2"/>
          <p:cNvSpPr>
            <a:spLocks noGrp="1"/>
          </p:cNvSpPr>
          <p:nvPr>
            <p:ph type="sldNum" idx="6"/>
          </p:nvPr>
        </p:nvSpPr>
        <p:spPr/>
        <p:txBody>
          <a:bodyPr/>
          <a:p>
            <a:fld id="{3E9CA18E-F107-47CB-A783-B7726A16D408}" type="slidenum">
              <a:t>&lt;#&gt;</a:t>
            </a:fld>
          </a:p>
        </p:txBody>
      </p:sp>
      <p:sp>
        <p:nvSpPr>
          <p:cNvPr id="4" name="PlaceHolder 3"/>
          <p:cNvSpPr>
            <a:spLocks noGrp="1"/>
          </p:cNvSpPr>
          <p:nvPr>
            <p:ph type="dt" idx="4"/>
          </p:nvPr>
        </p:nvSpPr>
        <p:spPr/>
        <p:txBody>
          <a:bodyPr/>
          <a:p>
            <a:r>
              <a:rPr lang="en-US"/>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47" name="PlaceHolder 2"/>
          <p:cNvSpPr>
            <a:spLocks noGrp="1"/>
          </p:cNvSpPr>
          <p:nvPr>
            <p:ph type="subTitle"/>
          </p:nvPr>
        </p:nvSpPr>
        <p:spPr>
          <a:xfrm>
            <a:off x="609480" y="1600200"/>
            <a:ext cx="10972440" cy="452556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D32B2A47-B254-45B4-900D-6E0CFC8FE9CE}" type="slidenum">
              <a:t>&lt;#&gt;</a:t>
            </a:fld>
          </a:p>
        </p:txBody>
      </p:sp>
      <p:sp>
        <p:nvSpPr>
          <p:cNvPr id="6" name="PlaceHolder 5"/>
          <p:cNvSpPr>
            <a:spLocks noGrp="1"/>
          </p:cNvSpPr>
          <p:nvPr>
            <p:ph type="dt" idx="4"/>
          </p:nvPr>
        </p:nvSpPr>
        <p:spPr/>
        <p:txBody>
          <a:bodyPr/>
          <a:p>
            <a:r>
              <a:rPr lang="en-US"/>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49" name="PlaceHolder 2"/>
          <p:cNvSpPr>
            <a:spLocks noGrp="1"/>
          </p:cNvSpPr>
          <p:nvPr>
            <p:ph/>
          </p:nvPr>
        </p:nvSpPr>
        <p:spPr>
          <a:xfrm>
            <a:off x="609480" y="1600200"/>
            <a:ext cx="1097244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D195EFC3-5A81-412D-AA7D-EF87D1815249}" type="slidenum">
              <a:t>&lt;#&gt;</a:t>
            </a:fld>
          </a:p>
        </p:txBody>
      </p:sp>
      <p:sp>
        <p:nvSpPr>
          <p:cNvPr id="6" name="PlaceHolder 5"/>
          <p:cNvSpPr>
            <a:spLocks noGrp="1"/>
          </p:cNvSpPr>
          <p:nvPr>
            <p:ph type="dt" idx="4"/>
          </p:nvPr>
        </p:nvSpPr>
        <p:spPr/>
        <p:txBody>
          <a:bodyPr/>
          <a:p>
            <a:r>
              <a:rPr lang="en-US"/>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51" name="PlaceHolder 2"/>
          <p:cNvSpPr>
            <a:spLocks noGrp="1"/>
          </p:cNvSpPr>
          <p:nvPr>
            <p:ph/>
          </p:nvPr>
        </p:nvSpPr>
        <p:spPr>
          <a:xfrm>
            <a:off x="609480" y="1600200"/>
            <a:ext cx="535428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2" name="PlaceHolder 3"/>
          <p:cNvSpPr>
            <a:spLocks noGrp="1"/>
          </p:cNvSpPr>
          <p:nvPr>
            <p:ph/>
          </p:nvPr>
        </p:nvSpPr>
        <p:spPr>
          <a:xfrm>
            <a:off x="6231960" y="1600200"/>
            <a:ext cx="535428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1C7C5582-3551-46AB-8E28-E4A022C48B43}" type="slidenum">
              <a:t>&lt;#&gt;</a:t>
            </a:fld>
          </a:p>
        </p:txBody>
      </p:sp>
      <p:sp>
        <p:nvSpPr>
          <p:cNvPr id="7" name="PlaceHolder 6"/>
          <p:cNvSpPr>
            <a:spLocks noGrp="1"/>
          </p:cNvSpPr>
          <p:nvPr>
            <p:ph type="dt" idx="4"/>
          </p:nvPr>
        </p:nvSpPr>
        <p:spPr/>
        <p:txBody>
          <a:bodyPr/>
          <a:p>
            <a:r>
              <a:rPr lang="en-US"/>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43EE2ADC-F78B-45FB-9C0D-4F330E4DDF1D}" type="slidenum">
              <a:t>&lt;#&gt;</a:t>
            </a:fld>
          </a:p>
        </p:txBody>
      </p:sp>
      <p:sp>
        <p:nvSpPr>
          <p:cNvPr id="5" name="PlaceHolder 4"/>
          <p:cNvSpPr>
            <a:spLocks noGrp="1"/>
          </p:cNvSpPr>
          <p:nvPr>
            <p:ph type="dt" idx="4"/>
          </p:nvPr>
        </p:nvSpPr>
        <p:spPr/>
        <p:txBody>
          <a:bodyPr/>
          <a:p>
            <a:r>
              <a:rPr lang="en-US"/>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609480" y="274680"/>
            <a:ext cx="10972440" cy="529776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006E520F-307E-4B38-86E3-8EA6017047B5}" type="slidenum">
              <a:t>&lt;#&gt;</a:t>
            </a:fld>
          </a:p>
        </p:txBody>
      </p:sp>
      <p:sp>
        <p:nvSpPr>
          <p:cNvPr id="5" name="PlaceHolder 4"/>
          <p:cNvSpPr>
            <a:spLocks noGrp="1"/>
          </p:cNvSpPr>
          <p:nvPr>
            <p:ph type="dt" idx="4"/>
          </p:nvPr>
        </p:nvSpPr>
        <p:spPr/>
        <p:txBody>
          <a:bodyPr/>
          <a:p>
            <a:r>
              <a:rPr lang="en-US"/>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56" name="PlaceHolder 2"/>
          <p:cNvSpPr>
            <a:spLocks noGrp="1"/>
          </p:cNvSpPr>
          <p:nvPr>
            <p:ph/>
          </p:nvPr>
        </p:nvSpPr>
        <p:spPr>
          <a:xfrm>
            <a:off x="60948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7" name="PlaceHolder 3"/>
          <p:cNvSpPr>
            <a:spLocks noGrp="1"/>
          </p:cNvSpPr>
          <p:nvPr>
            <p:ph/>
          </p:nvPr>
        </p:nvSpPr>
        <p:spPr>
          <a:xfrm>
            <a:off x="6231960" y="1600200"/>
            <a:ext cx="535428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8" name="PlaceHolder 4"/>
          <p:cNvSpPr>
            <a:spLocks noGrp="1"/>
          </p:cNvSpPr>
          <p:nvPr>
            <p:ph/>
          </p:nvPr>
        </p:nvSpPr>
        <p:spPr>
          <a:xfrm>
            <a:off x="609480" y="396432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8952BCC9-8CB7-4C43-BEAD-384C94222713}" type="slidenum">
              <a:t>&lt;#&gt;</a:t>
            </a:fld>
          </a:p>
        </p:txBody>
      </p:sp>
      <p:sp>
        <p:nvSpPr>
          <p:cNvPr id="8" name="PlaceHolder 7"/>
          <p:cNvSpPr>
            <a:spLocks noGrp="1"/>
          </p:cNvSpPr>
          <p:nvPr>
            <p:ph type="dt" idx="4"/>
          </p:nvPr>
        </p:nvSpPr>
        <p:spPr/>
        <p:txBody>
          <a:bodyPr/>
          <a:p>
            <a:r>
              <a:rPr lang="en-U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6" name="PlaceHolder 2"/>
          <p:cNvSpPr>
            <a:spLocks noGrp="1"/>
          </p:cNvSpPr>
          <p:nvPr>
            <p:ph type="subTitle"/>
          </p:nvPr>
        </p:nvSpPr>
        <p:spPr>
          <a:xfrm>
            <a:off x="609480" y="1600200"/>
            <a:ext cx="10972440" cy="452556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18DE63A4-47DB-40F0-AD0B-905C72248AAD}"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60" name="PlaceHolder 2"/>
          <p:cNvSpPr>
            <a:spLocks noGrp="1"/>
          </p:cNvSpPr>
          <p:nvPr>
            <p:ph/>
          </p:nvPr>
        </p:nvSpPr>
        <p:spPr>
          <a:xfrm>
            <a:off x="609480" y="1600200"/>
            <a:ext cx="535428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1" name="PlaceHolder 3"/>
          <p:cNvSpPr>
            <a:spLocks noGrp="1"/>
          </p:cNvSpPr>
          <p:nvPr>
            <p:ph/>
          </p:nvPr>
        </p:nvSpPr>
        <p:spPr>
          <a:xfrm>
            <a:off x="623196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4"/>
          <p:cNvSpPr>
            <a:spLocks noGrp="1"/>
          </p:cNvSpPr>
          <p:nvPr>
            <p:ph/>
          </p:nvPr>
        </p:nvSpPr>
        <p:spPr>
          <a:xfrm>
            <a:off x="6231960" y="396432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229FBD68-8F9F-49C3-8F3A-3ECC67412545}" type="slidenum">
              <a:t>&lt;#&gt;</a:t>
            </a:fld>
          </a:p>
        </p:txBody>
      </p:sp>
      <p:sp>
        <p:nvSpPr>
          <p:cNvPr id="8" name="PlaceHolder 7"/>
          <p:cNvSpPr>
            <a:spLocks noGrp="1"/>
          </p:cNvSpPr>
          <p:nvPr>
            <p:ph type="dt" idx="4"/>
          </p:nvPr>
        </p:nvSpPr>
        <p:spPr/>
        <p:txBody>
          <a:bodyPr/>
          <a:p>
            <a:r>
              <a:rPr lang="en-US"/>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64" name="PlaceHolder 2"/>
          <p:cNvSpPr>
            <a:spLocks noGrp="1"/>
          </p:cNvSpPr>
          <p:nvPr>
            <p:ph/>
          </p:nvPr>
        </p:nvSpPr>
        <p:spPr>
          <a:xfrm>
            <a:off x="60948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5" name="PlaceHolder 3"/>
          <p:cNvSpPr>
            <a:spLocks noGrp="1"/>
          </p:cNvSpPr>
          <p:nvPr>
            <p:ph/>
          </p:nvPr>
        </p:nvSpPr>
        <p:spPr>
          <a:xfrm>
            <a:off x="623196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6" name="PlaceHolder 4"/>
          <p:cNvSpPr>
            <a:spLocks noGrp="1"/>
          </p:cNvSpPr>
          <p:nvPr>
            <p:ph/>
          </p:nvPr>
        </p:nvSpPr>
        <p:spPr>
          <a:xfrm>
            <a:off x="609480" y="3964320"/>
            <a:ext cx="109724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1D6A96BA-D333-4BCE-B0D9-6B7073F4B598}" type="slidenum">
              <a:t>&lt;#&gt;</a:t>
            </a:fld>
          </a:p>
        </p:txBody>
      </p:sp>
      <p:sp>
        <p:nvSpPr>
          <p:cNvPr id="8" name="PlaceHolder 7"/>
          <p:cNvSpPr>
            <a:spLocks noGrp="1"/>
          </p:cNvSpPr>
          <p:nvPr>
            <p:ph type="dt" idx="4"/>
          </p:nvPr>
        </p:nvSpPr>
        <p:spPr/>
        <p:txBody>
          <a:bodyPr/>
          <a:p>
            <a:r>
              <a:rPr lang="en-US"/>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68" name="PlaceHolder 2"/>
          <p:cNvSpPr>
            <a:spLocks noGrp="1"/>
          </p:cNvSpPr>
          <p:nvPr>
            <p:ph/>
          </p:nvPr>
        </p:nvSpPr>
        <p:spPr>
          <a:xfrm>
            <a:off x="609480" y="1600200"/>
            <a:ext cx="109724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9" name="PlaceHolder 3"/>
          <p:cNvSpPr>
            <a:spLocks noGrp="1"/>
          </p:cNvSpPr>
          <p:nvPr>
            <p:ph/>
          </p:nvPr>
        </p:nvSpPr>
        <p:spPr>
          <a:xfrm>
            <a:off x="609480" y="3964320"/>
            <a:ext cx="109724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D5EDB11C-FA4B-46F9-9DFE-64014F541CF6}" type="slidenum">
              <a:t>&lt;#&gt;</a:t>
            </a:fld>
          </a:p>
        </p:txBody>
      </p:sp>
      <p:sp>
        <p:nvSpPr>
          <p:cNvPr id="7" name="PlaceHolder 6"/>
          <p:cNvSpPr>
            <a:spLocks noGrp="1"/>
          </p:cNvSpPr>
          <p:nvPr>
            <p:ph type="dt" idx="4"/>
          </p:nvPr>
        </p:nvSpPr>
        <p:spPr/>
        <p:txBody>
          <a:bodyPr/>
          <a:p>
            <a:r>
              <a:rPr lang="en-US"/>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71" name="PlaceHolder 2"/>
          <p:cNvSpPr>
            <a:spLocks noGrp="1"/>
          </p:cNvSpPr>
          <p:nvPr>
            <p:ph/>
          </p:nvPr>
        </p:nvSpPr>
        <p:spPr>
          <a:xfrm>
            <a:off x="60948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3"/>
          <p:cNvSpPr>
            <a:spLocks noGrp="1"/>
          </p:cNvSpPr>
          <p:nvPr>
            <p:ph/>
          </p:nvPr>
        </p:nvSpPr>
        <p:spPr>
          <a:xfrm>
            <a:off x="623196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3" name="PlaceHolder 4"/>
          <p:cNvSpPr>
            <a:spLocks noGrp="1"/>
          </p:cNvSpPr>
          <p:nvPr>
            <p:ph/>
          </p:nvPr>
        </p:nvSpPr>
        <p:spPr>
          <a:xfrm>
            <a:off x="609480" y="396432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4" name="PlaceHolder 5"/>
          <p:cNvSpPr>
            <a:spLocks noGrp="1"/>
          </p:cNvSpPr>
          <p:nvPr>
            <p:ph/>
          </p:nvPr>
        </p:nvSpPr>
        <p:spPr>
          <a:xfrm>
            <a:off x="6231960" y="396432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 name="PlaceHolder 6"/>
          <p:cNvSpPr>
            <a:spLocks noGrp="1"/>
          </p:cNvSpPr>
          <p:nvPr>
            <p:ph type="ftr" idx="5"/>
          </p:nvPr>
        </p:nvSpPr>
        <p:spPr/>
        <p:txBody>
          <a:bodyPr/>
          <a:p>
            <a:r>
              <a:t>Footer</a:t>
            </a:r>
          </a:p>
        </p:txBody>
      </p:sp>
      <p:sp>
        <p:nvSpPr>
          <p:cNvPr id="8" name="PlaceHolder 7"/>
          <p:cNvSpPr>
            <a:spLocks noGrp="1"/>
          </p:cNvSpPr>
          <p:nvPr>
            <p:ph type="sldNum" idx="6"/>
          </p:nvPr>
        </p:nvSpPr>
        <p:spPr/>
        <p:txBody>
          <a:bodyPr/>
          <a:p>
            <a:fld id="{4FE3D82E-7267-412B-B1B3-9C7919F29DBE}" type="slidenum">
              <a:t>&lt;#&gt;</a:t>
            </a:fld>
          </a:p>
        </p:txBody>
      </p:sp>
      <p:sp>
        <p:nvSpPr>
          <p:cNvPr id="9" name="PlaceHolder 8"/>
          <p:cNvSpPr>
            <a:spLocks noGrp="1"/>
          </p:cNvSpPr>
          <p:nvPr>
            <p:ph type="dt" idx="4"/>
          </p:nvPr>
        </p:nvSpPr>
        <p:spPr/>
        <p:txBody>
          <a:bodyPr/>
          <a:p>
            <a:r>
              <a:rPr lang="en-US"/>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76" name="PlaceHolder 2"/>
          <p:cNvSpPr>
            <a:spLocks noGrp="1"/>
          </p:cNvSpPr>
          <p:nvPr>
            <p:ph/>
          </p:nvPr>
        </p:nvSpPr>
        <p:spPr>
          <a:xfrm>
            <a:off x="609480" y="160020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7" name="PlaceHolder 3"/>
          <p:cNvSpPr>
            <a:spLocks noGrp="1"/>
          </p:cNvSpPr>
          <p:nvPr>
            <p:ph/>
          </p:nvPr>
        </p:nvSpPr>
        <p:spPr>
          <a:xfrm>
            <a:off x="4319640" y="160020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8" name="PlaceHolder 4"/>
          <p:cNvSpPr>
            <a:spLocks noGrp="1"/>
          </p:cNvSpPr>
          <p:nvPr>
            <p:ph/>
          </p:nvPr>
        </p:nvSpPr>
        <p:spPr>
          <a:xfrm>
            <a:off x="8029800" y="160020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5"/>
          <p:cNvSpPr>
            <a:spLocks noGrp="1"/>
          </p:cNvSpPr>
          <p:nvPr>
            <p:ph/>
          </p:nvPr>
        </p:nvSpPr>
        <p:spPr>
          <a:xfrm>
            <a:off x="609480" y="396432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0" name="PlaceHolder 6"/>
          <p:cNvSpPr>
            <a:spLocks noGrp="1"/>
          </p:cNvSpPr>
          <p:nvPr>
            <p:ph/>
          </p:nvPr>
        </p:nvSpPr>
        <p:spPr>
          <a:xfrm>
            <a:off x="4319640" y="396432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1" name="PlaceHolder 7"/>
          <p:cNvSpPr>
            <a:spLocks noGrp="1"/>
          </p:cNvSpPr>
          <p:nvPr>
            <p:ph/>
          </p:nvPr>
        </p:nvSpPr>
        <p:spPr>
          <a:xfrm>
            <a:off x="8029800" y="396432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 name="PlaceHolder 8"/>
          <p:cNvSpPr>
            <a:spLocks noGrp="1"/>
          </p:cNvSpPr>
          <p:nvPr>
            <p:ph type="ftr" idx="5"/>
          </p:nvPr>
        </p:nvSpPr>
        <p:spPr/>
        <p:txBody>
          <a:bodyPr/>
          <a:p>
            <a:r>
              <a:t>Footer</a:t>
            </a:r>
          </a:p>
        </p:txBody>
      </p:sp>
      <p:sp>
        <p:nvSpPr>
          <p:cNvPr id="10" name="PlaceHolder 9"/>
          <p:cNvSpPr>
            <a:spLocks noGrp="1"/>
          </p:cNvSpPr>
          <p:nvPr>
            <p:ph type="sldNum" idx="6"/>
          </p:nvPr>
        </p:nvSpPr>
        <p:spPr/>
        <p:txBody>
          <a:bodyPr/>
          <a:p>
            <a:fld id="{EF8ABA03-FCFE-4403-88A5-1310A7A0F765}" type="slidenum">
              <a:t>&lt;#&gt;</a:t>
            </a:fld>
          </a:p>
        </p:txBody>
      </p:sp>
      <p:sp>
        <p:nvSpPr>
          <p:cNvPr id="11" name="PlaceHolder 10"/>
          <p:cNvSpPr>
            <a:spLocks noGrp="1"/>
          </p:cNvSpPr>
          <p:nvPr>
            <p:ph type="dt" idx="4"/>
          </p:nvPr>
        </p:nvSpPr>
        <p:spPr/>
        <p:txBody>
          <a:bodyPr/>
          <a:p>
            <a:r>
              <a:rPr lang="en-US"/>
              <a:t/>
            </a: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8"/>
          </p:nvPr>
        </p:nvSpPr>
        <p:spPr/>
        <p:txBody>
          <a:bodyPr/>
          <a:p>
            <a:r>
              <a:t>Footer</a:t>
            </a:r>
          </a:p>
        </p:txBody>
      </p:sp>
      <p:sp>
        <p:nvSpPr>
          <p:cNvPr id="3" name="PlaceHolder 2"/>
          <p:cNvSpPr>
            <a:spLocks noGrp="1"/>
          </p:cNvSpPr>
          <p:nvPr>
            <p:ph type="sldNum" idx="9"/>
          </p:nvPr>
        </p:nvSpPr>
        <p:spPr/>
        <p:txBody>
          <a:bodyPr/>
          <a:p>
            <a:fld id="{BDD90046-FD43-4245-89E2-9B554459D05B}" type="slidenum">
              <a:t>&lt;#&gt;</a:t>
            </a:fld>
          </a:p>
        </p:txBody>
      </p:sp>
      <p:sp>
        <p:nvSpPr>
          <p:cNvPr id="4" name="PlaceHolder 3"/>
          <p:cNvSpPr>
            <a:spLocks noGrp="1"/>
          </p:cNvSpPr>
          <p:nvPr>
            <p:ph type="dt" idx="7"/>
          </p:nvPr>
        </p:nvSpPr>
        <p:spPr/>
        <p:txBody>
          <a:bodyPr/>
          <a:p>
            <a:r>
              <a:rPr lang="en-US"/>
              <a:t/>
            </a:r>
          </a:p>
        </p:txBody>
      </p:sp>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7"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88" name="PlaceHolder 2"/>
          <p:cNvSpPr>
            <a:spLocks noGrp="1"/>
          </p:cNvSpPr>
          <p:nvPr>
            <p:ph type="subTitle"/>
          </p:nvPr>
        </p:nvSpPr>
        <p:spPr>
          <a:xfrm>
            <a:off x="609480" y="1600200"/>
            <a:ext cx="10972440" cy="452556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
        <p:nvSpPr>
          <p:cNvPr id="4" name="PlaceHolder 3"/>
          <p:cNvSpPr>
            <a:spLocks noGrp="1"/>
          </p:cNvSpPr>
          <p:nvPr>
            <p:ph type="ftr" idx="8"/>
          </p:nvPr>
        </p:nvSpPr>
        <p:spPr/>
        <p:txBody>
          <a:bodyPr/>
          <a:p>
            <a:r>
              <a:t>Footer</a:t>
            </a:r>
          </a:p>
        </p:txBody>
      </p:sp>
      <p:sp>
        <p:nvSpPr>
          <p:cNvPr id="5" name="PlaceHolder 4"/>
          <p:cNvSpPr>
            <a:spLocks noGrp="1"/>
          </p:cNvSpPr>
          <p:nvPr>
            <p:ph type="sldNum" idx="9"/>
          </p:nvPr>
        </p:nvSpPr>
        <p:spPr/>
        <p:txBody>
          <a:bodyPr/>
          <a:p>
            <a:fld id="{B71C43A0-451B-4111-8E89-3AEC274D6EFB}" type="slidenum">
              <a:t>&lt;#&gt;</a:t>
            </a:fld>
          </a:p>
        </p:txBody>
      </p:sp>
      <p:sp>
        <p:nvSpPr>
          <p:cNvPr id="6" name="PlaceHolder 5"/>
          <p:cNvSpPr>
            <a:spLocks noGrp="1"/>
          </p:cNvSpPr>
          <p:nvPr>
            <p:ph type="dt" idx="7"/>
          </p:nvPr>
        </p:nvSpPr>
        <p:spPr/>
        <p:txBody>
          <a:bodyPr/>
          <a:p>
            <a:r>
              <a:rPr lang="en-US"/>
              <a:t/>
            </a: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90" name="PlaceHolder 2"/>
          <p:cNvSpPr>
            <a:spLocks noGrp="1"/>
          </p:cNvSpPr>
          <p:nvPr>
            <p:ph/>
          </p:nvPr>
        </p:nvSpPr>
        <p:spPr>
          <a:xfrm>
            <a:off x="609480" y="1600200"/>
            <a:ext cx="1097244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 name="PlaceHolder 3"/>
          <p:cNvSpPr>
            <a:spLocks noGrp="1"/>
          </p:cNvSpPr>
          <p:nvPr>
            <p:ph type="ftr" idx="8"/>
          </p:nvPr>
        </p:nvSpPr>
        <p:spPr/>
        <p:txBody>
          <a:bodyPr/>
          <a:p>
            <a:r>
              <a:t>Footer</a:t>
            </a:r>
          </a:p>
        </p:txBody>
      </p:sp>
      <p:sp>
        <p:nvSpPr>
          <p:cNvPr id="5" name="PlaceHolder 4"/>
          <p:cNvSpPr>
            <a:spLocks noGrp="1"/>
          </p:cNvSpPr>
          <p:nvPr>
            <p:ph type="sldNum" idx="9"/>
          </p:nvPr>
        </p:nvSpPr>
        <p:spPr/>
        <p:txBody>
          <a:bodyPr/>
          <a:p>
            <a:fld id="{3880BE15-FDA9-459A-B9A5-575667943E94}" type="slidenum">
              <a:t>&lt;#&gt;</a:t>
            </a:fld>
          </a:p>
        </p:txBody>
      </p:sp>
      <p:sp>
        <p:nvSpPr>
          <p:cNvPr id="6" name="PlaceHolder 5"/>
          <p:cNvSpPr>
            <a:spLocks noGrp="1"/>
          </p:cNvSpPr>
          <p:nvPr>
            <p:ph type="dt" idx="7"/>
          </p:nvPr>
        </p:nvSpPr>
        <p:spPr/>
        <p:txBody>
          <a:bodyPr/>
          <a:p>
            <a:r>
              <a:rPr lang="en-US"/>
              <a:t/>
            </a: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92" name="PlaceHolder 2"/>
          <p:cNvSpPr>
            <a:spLocks noGrp="1"/>
          </p:cNvSpPr>
          <p:nvPr>
            <p:ph/>
          </p:nvPr>
        </p:nvSpPr>
        <p:spPr>
          <a:xfrm>
            <a:off x="609480" y="1600200"/>
            <a:ext cx="535428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3" name="PlaceHolder 3"/>
          <p:cNvSpPr>
            <a:spLocks noGrp="1"/>
          </p:cNvSpPr>
          <p:nvPr>
            <p:ph/>
          </p:nvPr>
        </p:nvSpPr>
        <p:spPr>
          <a:xfrm>
            <a:off x="6231960" y="1600200"/>
            <a:ext cx="535428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8"/>
          </p:nvPr>
        </p:nvSpPr>
        <p:spPr/>
        <p:txBody>
          <a:bodyPr/>
          <a:p>
            <a:r>
              <a:t>Footer</a:t>
            </a:r>
          </a:p>
        </p:txBody>
      </p:sp>
      <p:sp>
        <p:nvSpPr>
          <p:cNvPr id="6" name="PlaceHolder 5"/>
          <p:cNvSpPr>
            <a:spLocks noGrp="1"/>
          </p:cNvSpPr>
          <p:nvPr>
            <p:ph type="sldNum" idx="9"/>
          </p:nvPr>
        </p:nvSpPr>
        <p:spPr/>
        <p:txBody>
          <a:bodyPr/>
          <a:p>
            <a:fld id="{9FB724CF-73EA-4325-9FD1-96C9B209E1B0}" type="slidenum">
              <a:t>&lt;#&gt;</a:t>
            </a:fld>
          </a:p>
        </p:txBody>
      </p:sp>
      <p:sp>
        <p:nvSpPr>
          <p:cNvPr id="7" name="PlaceHolder 6"/>
          <p:cNvSpPr>
            <a:spLocks noGrp="1"/>
          </p:cNvSpPr>
          <p:nvPr>
            <p:ph type="dt" idx="7"/>
          </p:nvPr>
        </p:nvSpPr>
        <p:spPr/>
        <p:txBody>
          <a:bodyPr/>
          <a:p>
            <a:r>
              <a:rPr lang="en-US"/>
              <a:t/>
            </a: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4"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3" name="PlaceHolder 2"/>
          <p:cNvSpPr>
            <a:spLocks noGrp="1"/>
          </p:cNvSpPr>
          <p:nvPr>
            <p:ph type="ftr" idx="8"/>
          </p:nvPr>
        </p:nvSpPr>
        <p:spPr/>
        <p:txBody>
          <a:bodyPr/>
          <a:p>
            <a:r>
              <a:t>Footer</a:t>
            </a:r>
          </a:p>
        </p:txBody>
      </p:sp>
      <p:sp>
        <p:nvSpPr>
          <p:cNvPr id="4" name="PlaceHolder 3"/>
          <p:cNvSpPr>
            <a:spLocks noGrp="1"/>
          </p:cNvSpPr>
          <p:nvPr>
            <p:ph type="sldNum" idx="9"/>
          </p:nvPr>
        </p:nvSpPr>
        <p:spPr/>
        <p:txBody>
          <a:bodyPr/>
          <a:p>
            <a:fld id="{124E2A62-7D6B-46F6-AB0C-86171CA7A82C}" type="slidenum">
              <a:t>&lt;#&gt;</a:t>
            </a:fld>
          </a:p>
        </p:txBody>
      </p:sp>
      <p:sp>
        <p:nvSpPr>
          <p:cNvPr id="5" name="PlaceHolder 4"/>
          <p:cNvSpPr>
            <a:spLocks noGrp="1"/>
          </p:cNvSpPr>
          <p:nvPr>
            <p:ph type="dt" idx="7"/>
          </p:nvPr>
        </p:nvSpPr>
        <p:spPr/>
        <p:txBody>
          <a:bodyPr/>
          <a:p>
            <a:r>
              <a:rPr lang="en-U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8" name="PlaceHolder 2"/>
          <p:cNvSpPr>
            <a:spLocks noGrp="1"/>
          </p:cNvSpPr>
          <p:nvPr>
            <p:ph/>
          </p:nvPr>
        </p:nvSpPr>
        <p:spPr>
          <a:xfrm>
            <a:off x="609480" y="1600200"/>
            <a:ext cx="1097244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80511364-825F-4941-BE21-AA48DFB9B670}"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5" name="PlaceHolder 1"/>
          <p:cNvSpPr>
            <a:spLocks noGrp="1"/>
          </p:cNvSpPr>
          <p:nvPr>
            <p:ph type="subTitle"/>
          </p:nvPr>
        </p:nvSpPr>
        <p:spPr>
          <a:xfrm>
            <a:off x="609480" y="274680"/>
            <a:ext cx="10972440" cy="529776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
        <p:nvSpPr>
          <p:cNvPr id="3" name="PlaceHolder 2"/>
          <p:cNvSpPr>
            <a:spLocks noGrp="1"/>
          </p:cNvSpPr>
          <p:nvPr>
            <p:ph type="ftr" idx="8"/>
          </p:nvPr>
        </p:nvSpPr>
        <p:spPr/>
        <p:txBody>
          <a:bodyPr/>
          <a:p>
            <a:r>
              <a:t>Footer</a:t>
            </a:r>
          </a:p>
        </p:txBody>
      </p:sp>
      <p:sp>
        <p:nvSpPr>
          <p:cNvPr id="4" name="PlaceHolder 3"/>
          <p:cNvSpPr>
            <a:spLocks noGrp="1"/>
          </p:cNvSpPr>
          <p:nvPr>
            <p:ph type="sldNum" idx="9"/>
          </p:nvPr>
        </p:nvSpPr>
        <p:spPr/>
        <p:txBody>
          <a:bodyPr/>
          <a:p>
            <a:fld id="{1C4E2370-D53E-4910-9271-26635B8D7240}" type="slidenum">
              <a:t>&lt;#&gt;</a:t>
            </a:fld>
          </a:p>
        </p:txBody>
      </p:sp>
      <p:sp>
        <p:nvSpPr>
          <p:cNvPr id="5" name="PlaceHolder 4"/>
          <p:cNvSpPr>
            <a:spLocks noGrp="1"/>
          </p:cNvSpPr>
          <p:nvPr>
            <p:ph type="dt" idx="7"/>
          </p:nvPr>
        </p:nvSpPr>
        <p:spPr/>
        <p:txBody>
          <a:bodyPr/>
          <a:p>
            <a:r>
              <a:rPr lang="en-US"/>
              <a:t/>
            </a: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97" name="PlaceHolder 2"/>
          <p:cNvSpPr>
            <a:spLocks noGrp="1"/>
          </p:cNvSpPr>
          <p:nvPr>
            <p:ph/>
          </p:nvPr>
        </p:nvSpPr>
        <p:spPr>
          <a:xfrm>
            <a:off x="60948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8" name="PlaceHolder 3"/>
          <p:cNvSpPr>
            <a:spLocks noGrp="1"/>
          </p:cNvSpPr>
          <p:nvPr>
            <p:ph/>
          </p:nvPr>
        </p:nvSpPr>
        <p:spPr>
          <a:xfrm>
            <a:off x="6231960" y="1600200"/>
            <a:ext cx="535428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9" name="PlaceHolder 4"/>
          <p:cNvSpPr>
            <a:spLocks noGrp="1"/>
          </p:cNvSpPr>
          <p:nvPr>
            <p:ph/>
          </p:nvPr>
        </p:nvSpPr>
        <p:spPr>
          <a:xfrm>
            <a:off x="609480" y="396432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8"/>
          </p:nvPr>
        </p:nvSpPr>
        <p:spPr/>
        <p:txBody>
          <a:bodyPr/>
          <a:p>
            <a:r>
              <a:t>Footer</a:t>
            </a:r>
          </a:p>
        </p:txBody>
      </p:sp>
      <p:sp>
        <p:nvSpPr>
          <p:cNvPr id="7" name="PlaceHolder 6"/>
          <p:cNvSpPr>
            <a:spLocks noGrp="1"/>
          </p:cNvSpPr>
          <p:nvPr>
            <p:ph type="sldNum" idx="9"/>
          </p:nvPr>
        </p:nvSpPr>
        <p:spPr/>
        <p:txBody>
          <a:bodyPr/>
          <a:p>
            <a:fld id="{4F105F7F-7586-4EF1-A070-2F112AEAD4CF}" type="slidenum">
              <a:t>&lt;#&gt;</a:t>
            </a:fld>
          </a:p>
        </p:txBody>
      </p:sp>
      <p:sp>
        <p:nvSpPr>
          <p:cNvPr id="8" name="PlaceHolder 7"/>
          <p:cNvSpPr>
            <a:spLocks noGrp="1"/>
          </p:cNvSpPr>
          <p:nvPr>
            <p:ph type="dt" idx="7"/>
          </p:nvPr>
        </p:nvSpPr>
        <p:spPr/>
        <p:txBody>
          <a:bodyPr/>
          <a:p>
            <a:r>
              <a:rPr lang="en-US"/>
              <a:t/>
            </a: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101" name="PlaceHolder 2"/>
          <p:cNvSpPr>
            <a:spLocks noGrp="1"/>
          </p:cNvSpPr>
          <p:nvPr>
            <p:ph/>
          </p:nvPr>
        </p:nvSpPr>
        <p:spPr>
          <a:xfrm>
            <a:off x="609480" y="1600200"/>
            <a:ext cx="535428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2" name="PlaceHolder 3"/>
          <p:cNvSpPr>
            <a:spLocks noGrp="1"/>
          </p:cNvSpPr>
          <p:nvPr>
            <p:ph/>
          </p:nvPr>
        </p:nvSpPr>
        <p:spPr>
          <a:xfrm>
            <a:off x="623196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3" name="PlaceHolder 4"/>
          <p:cNvSpPr>
            <a:spLocks noGrp="1"/>
          </p:cNvSpPr>
          <p:nvPr>
            <p:ph/>
          </p:nvPr>
        </p:nvSpPr>
        <p:spPr>
          <a:xfrm>
            <a:off x="6231960" y="396432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8"/>
          </p:nvPr>
        </p:nvSpPr>
        <p:spPr/>
        <p:txBody>
          <a:bodyPr/>
          <a:p>
            <a:r>
              <a:t>Footer</a:t>
            </a:r>
          </a:p>
        </p:txBody>
      </p:sp>
      <p:sp>
        <p:nvSpPr>
          <p:cNvPr id="7" name="PlaceHolder 6"/>
          <p:cNvSpPr>
            <a:spLocks noGrp="1"/>
          </p:cNvSpPr>
          <p:nvPr>
            <p:ph type="sldNum" idx="9"/>
          </p:nvPr>
        </p:nvSpPr>
        <p:spPr/>
        <p:txBody>
          <a:bodyPr/>
          <a:p>
            <a:fld id="{A015FB98-BB81-40D3-82F9-555DB1DB4895}" type="slidenum">
              <a:t>&lt;#&gt;</a:t>
            </a:fld>
          </a:p>
        </p:txBody>
      </p:sp>
      <p:sp>
        <p:nvSpPr>
          <p:cNvPr id="8" name="PlaceHolder 7"/>
          <p:cNvSpPr>
            <a:spLocks noGrp="1"/>
          </p:cNvSpPr>
          <p:nvPr>
            <p:ph type="dt" idx="7"/>
          </p:nvPr>
        </p:nvSpPr>
        <p:spPr/>
        <p:txBody>
          <a:bodyPr/>
          <a:p>
            <a:r>
              <a:rPr lang="en-US"/>
              <a:t/>
            </a: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105" name="PlaceHolder 2"/>
          <p:cNvSpPr>
            <a:spLocks noGrp="1"/>
          </p:cNvSpPr>
          <p:nvPr>
            <p:ph/>
          </p:nvPr>
        </p:nvSpPr>
        <p:spPr>
          <a:xfrm>
            <a:off x="60948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6" name="PlaceHolder 3"/>
          <p:cNvSpPr>
            <a:spLocks noGrp="1"/>
          </p:cNvSpPr>
          <p:nvPr>
            <p:ph/>
          </p:nvPr>
        </p:nvSpPr>
        <p:spPr>
          <a:xfrm>
            <a:off x="623196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7" name="PlaceHolder 4"/>
          <p:cNvSpPr>
            <a:spLocks noGrp="1"/>
          </p:cNvSpPr>
          <p:nvPr>
            <p:ph/>
          </p:nvPr>
        </p:nvSpPr>
        <p:spPr>
          <a:xfrm>
            <a:off x="609480" y="3964320"/>
            <a:ext cx="109724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8"/>
          </p:nvPr>
        </p:nvSpPr>
        <p:spPr/>
        <p:txBody>
          <a:bodyPr/>
          <a:p>
            <a:r>
              <a:t>Footer</a:t>
            </a:r>
          </a:p>
        </p:txBody>
      </p:sp>
      <p:sp>
        <p:nvSpPr>
          <p:cNvPr id="7" name="PlaceHolder 6"/>
          <p:cNvSpPr>
            <a:spLocks noGrp="1"/>
          </p:cNvSpPr>
          <p:nvPr>
            <p:ph type="sldNum" idx="9"/>
          </p:nvPr>
        </p:nvSpPr>
        <p:spPr/>
        <p:txBody>
          <a:bodyPr/>
          <a:p>
            <a:fld id="{6EC20FE8-397B-40EE-B6ED-08226C1C5CA2}" type="slidenum">
              <a:t>&lt;#&gt;</a:t>
            </a:fld>
          </a:p>
        </p:txBody>
      </p:sp>
      <p:sp>
        <p:nvSpPr>
          <p:cNvPr id="8" name="PlaceHolder 7"/>
          <p:cNvSpPr>
            <a:spLocks noGrp="1"/>
          </p:cNvSpPr>
          <p:nvPr>
            <p:ph type="dt" idx="7"/>
          </p:nvPr>
        </p:nvSpPr>
        <p:spPr/>
        <p:txBody>
          <a:bodyPr/>
          <a:p>
            <a:r>
              <a:rPr lang="en-US"/>
              <a:t/>
            </a: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109" name="PlaceHolder 2"/>
          <p:cNvSpPr>
            <a:spLocks noGrp="1"/>
          </p:cNvSpPr>
          <p:nvPr>
            <p:ph/>
          </p:nvPr>
        </p:nvSpPr>
        <p:spPr>
          <a:xfrm>
            <a:off x="609480" y="1600200"/>
            <a:ext cx="109724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0" name="PlaceHolder 3"/>
          <p:cNvSpPr>
            <a:spLocks noGrp="1"/>
          </p:cNvSpPr>
          <p:nvPr>
            <p:ph/>
          </p:nvPr>
        </p:nvSpPr>
        <p:spPr>
          <a:xfrm>
            <a:off x="609480" y="3964320"/>
            <a:ext cx="109724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8"/>
          </p:nvPr>
        </p:nvSpPr>
        <p:spPr/>
        <p:txBody>
          <a:bodyPr/>
          <a:p>
            <a:r>
              <a:t>Footer</a:t>
            </a:r>
          </a:p>
        </p:txBody>
      </p:sp>
      <p:sp>
        <p:nvSpPr>
          <p:cNvPr id="6" name="PlaceHolder 5"/>
          <p:cNvSpPr>
            <a:spLocks noGrp="1"/>
          </p:cNvSpPr>
          <p:nvPr>
            <p:ph type="sldNum" idx="9"/>
          </p:nvPr>
        </p:nvSpPr>
        <p:spPr/>
        <p:txBody>
          <a:bodyPr/>
          <a:p>
            <a:fld id="{02F5B09D-E1E7-4417-902A-FD09ACB01DF1}" type="slidenum">
              <a:t>&lt;#&gt;</a:t>
            </a:fld>
          </a:p>
        </p:txBody>
      </p:sp>
      <p:sp>
        <p:nvSpPr>
          <p:cNvPr id="7" name="PlaceHolder 6"/>
          <p:cNvSpPr>
            <a:spLocks noGrp="1"/>
          </p:cNvSpPr>
          <p:nvPr>
            <p:ph type="dt" idx="7"/>
          </p:nvPr>
        </p:nvSpPr>
        <p:spPr/>
        <p:txBody>
          <a:bodyPr/>
          <a:p>
            <a:r>
              <a:rPr lang="en-US"/>
              <a:t/>
            </a: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112" name="PlaceHolder 2"/>
          <p:cNvSpPr>
            <a:spLocks noGrp="1"/>
          </p:cNvSpPr>
          <p:nvPr>
            <p:ph/>
          </p:nvPr>
        </p:nvSpPr>
        <p:spPr>
          <a:xfrm>
            <a:off x="60948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623196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609480" y="396432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5" name="PlaceHolder 5"/>
          <p:cNvSpPr>
            <a:spLocks noGrp="1"/>
          </p:cNvSpPr>
          <p:nvPr>
            <p:ph/>
          </p:nvPr>
        </p:nvSpPr>
        <p:spPr>
          <a:xfrm>
            <a:off x="6231960" y="396432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 name="PlaceHolder 6"/>
          <p:cNvSpPr>
            <a:spLocks noGrp="1"/>
          </p:cNvSpPr>
          <p:nvPr>
            <p:ph type="ftr" idx="8"/>
          </p:nvPr>
        </p:nvSpPr>
        <p:spPr/>
        <p:txBody>
          <a:bodyPr/>
          <a:p>
            <a:r>
              <a:t>Footer</a:t>
            </a:r>
          </a:p>
        </p:txBody>
      </p:sp>
      <p:sp>
        <p:nvSpPr>
          <p:cNvPr id="8" name="PlaceHolder 7"/>
          <p:cNvSpPr>
            <a:spLocks noGrp="1"/>
          </p:cNvSpPr>
          <p:nvPr>
            <p:ph type="sldNum" idx="9"/>
          </p:nvPr>
        </p:nvSpPr>
        <p:spPr/>
        <p:txBody>
          <a:bodyPr/>
          <a:p>
            <a:fld id="{272C866A-612E-4BCD-A346-0B2DE2641E76}" type="slidenum">
              <a:t>&lt;#&gt;</a:t>
            </a:fld>
          </a:p>
        </p:txBody>
      </p:sp>
      <p:sp>
        <p:nvSpPr>
          <p:cNvPr id="9" name="PlaceHolder 8"/>
          <p:cNvSpPr>
            <a:spLocks noGrp="1"/>
          </p:cNvSpPr>
          <p:nvPr>
            <p:ph type="dt" idx="7"/>
          </p:nvPr>
        </p:nvSpPr>
        <p:spPr/>
        <p:txBody>
          <a:bodyPr/>
          <a:p>
            <a:r>
              <a:rPr lang="en-US"/>
              <a:t/>
            </a: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117" name="PlaceHolder 2"/>
          <p:cNvSpPr>
            <a:spLocks noGrp="1"/>
          </p:cNvSpPr>
          <p:nvPr>
            <p:ph/>
          </p:nvPr>
        </p:nvSpPr>
        <p:spPr>
          <a:xfrm>
            <a:off x="609480" y="160020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3"/>
          <p:cNvSpPr>
            <a:spLocks noGrp="1"/>
          </p:cNvSpPr>
          <p:nvPr>
            <p:ph/>
          </p:nvPr>
        </p:nvSpPr>
        <p:spPr>
          <a:xfrm>
            <a:off x="4319640" y="160020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9" name="PlaceHolder 4"/>
          <p:cNvSpPr>
            <a:spLocks noGrp="1"/>
          </p:cNvSpPr>
          <p:nvPr>
            <p:ph/>
          </p:nvPr>
        </p:nvSpPr>
        <p:spPr>
          <a:xfrm>
            <a:off x="8029800" y="160020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0" name="PlaceHolder 5"/>
          <p:cNvSpPr>
            <a:spLocks noGrp="1"/>
          </p:cNvSpPr>
          <p:nvPr>
            <p:ph/>
          </p:nvPr>
        </p:nvSpPr>
        <p:spPr>
          <a:xfrm>
            <a:off x="609480" y="396432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6"/>
          <p:cNvSpPr>
            <a:spLocks noGrp="1"/>
          </p:cNvSpPr>
          <p:nvPr>
            <p:ph/>
          </p:nvPr>
        </p:nvSpPr>
        <p:spPr>
          <a:xfrm>
            <a:off x="4319640" y="396432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7"/>
          <p:cNvSpPr>
            <a:spLocks noGrp="1"/>
          </p:cNvSpPr>
          <p:nvPr>
            <p:ph/>
          </p:nvPr>
        </p:nvSpPr>
        <p:spPr>
          <a:xfrm>
            <a:off x="8029800" y="396432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 name="PlaceHolder 8"/>
          <p:cNvSpPr>
            <a:spLocks noGrp="1"/>
          </p:cNvSpPr>
          <p:nvPr>
            <p:ph type="ftr" idx="8"/>
          </p:nvPr>
        </p:nvSpPr>
        <p:spPr/>
        <p:txBody>
          <a:bodyPr/>
          <a:p>
            <a:r>
              <a:t>Footer</a:t>
            </a:r>
          </a:p>
        </p:txBody>
      </p:sp>
      <p:sp>
        <p:nvSpPr>
          <p:cNvPr id="10" name="PlaceHolder 9"/>
          <p:cNvSpPr>
            <a:spLocks noGrp="1"/>
          </p:cNvSpPr>
          <p:nvPr>
            <p:ph type="sldNum" idx="9"/>
          </p:nvPr>
        </p:nvSpPr>
        <p:spPr/>
        <p:txBody>
          <a:bodyPr/>
          <a:p>
            <a:fld id="{7A8E1016-07B6-44B0-85A0-BF068E15E2B3}" type="slidenum">
              <a:t>&lt;#&gt;</a:t>
            </a:fld>
          </a:p>
        </p:txBody>
      </p:sp>
      <p:sp>
        <p:nvSpPr>
          <p:cNvPr id="11" name="PlaceHolder 10"/>
          <p:cNvSpPr>
            <a:spLocks noGrp="1"/>
          </p:cNvSpPr>
          <p:nvPr>
            <p:ph type="dt" idx="7"/>
          </p:nvPr>
        </p:nvSpPr>
        <p:spPr/>
        <p:txBody>
          <a:bodyPr/>
          <a:p>
            <a:r>
              <a:rPr lang="en-US"/>
              <a:t/>
            </a: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1"/>
          </p:nvPr>
        </p:nvSpPr>
        <p:spPr/>
        <p:txBody>
          <a:bodyPr/>
          <a:p>
            <a:r>
              <a:t>Footer</a:t>
            </a:r>
          </a:p>
        </p:txBody>
      </p:sp>
      <p:sp>
        <p:nvSpPr>
          <p:cNvPr id="3" name="PlaceHolder 2"/>
          <p:cNvSpPr>
            <a:spLocks noGrp="1"/>
          </p:cNvSpPr>
          <p:nvPr>
            <p:ph type="sldNum" idx="12"/>
          </p:nvPr>
        </p:nvSpPr>
        <p:spPr/>
        <p:txBody>
          <a:bodyPr/>
          <a:p>
            <a:fld id="{2F6A46A7-D1E6-483A-89A3-4D4B2311671C}" type="slidenum">
              <a:t>&lt;#&gt;</a:t>
            </a:fld>
          </a:p>
        </p:txBody>
      </p:sp>
      <p:sp>
        <p:nvSpPr>
          <p:cNvPr id="4" name="PlaceHolder 3"/>
          <p:cNvSpPr>
            <a:spLocks noGrp="1"/>
          </p:cNvSpPr>
          <p:nvPr>
            <p:ph type="dt" idx="10"/>
          </p:nvPr>
        </p:nvSpPr>
        <p:spPr/>
        <p:txBody>
          <a:bodyPr/>
          <a:p>
            <a:r>
              <a:rPr lang="en-US"/>
              <a:t/>
            </a:r>
          </a:p>
        </p:txBody>
      </p:sp>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28"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129" name="PlaceHolder 2"/>
          <p:cNvSpPr>
            <a:spLocks noGrp="1"/>
          </p:cNvSpPr>
          <p:nvPr>
            <p:ph type="subTitle"/>
          </p:nvPr>
        </p:nvSpPr>
        <p:spPr>
          <a:xfrm>
            <a:off x="609480" y="1600200"/>
            <a:ext cx="10972440" cy="452556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
        <p:nvSpPr>
          <p:cNvPr id="4" name="PlaceHolder 3"/>
          <p:cNvSpPr>
            <a:spLocks noGrp="1"/>
          </p:cNvSpPr>
          <p:nvPr>
            <p:ph type="ftr" idx="11"/>
          </p:nvPr>
        </p:nvSpPr>
        <p:spPr/>
        <p:txBody>
          <a:bodyPr/>
          <a:p>
            <a:r>
              <a:t>Footer</a:t>
            </a:r>
          </a:p>
        </p:txBody>
      </p:sp>
      <p:sp>
        <p:nvSpPr>
          <p:cNvPr id="5" name="PlaceHolder 4"/>
          <p:cNvSpPr>
            <a:spLocks noGrp="1"/>
          </p:cNvSpPr>
          <p:nvPr>
            <p:ph type="sldNum" idx="12"/>
          </p:nvPr>
        </p:nvSpPr>
        <p:spPr/>
        <p:txBody>
          <a:bodyPr/>
          <a:p>
            <a:fld id="{20839140-B38A-4A13-9D5F-D7DCD0C1B863}" type="slidenum">
              <a:t>&lt;#&gt;</a:t>
            </a:fld>
          </a:p>
        </p:txBody>
      </p:sp>
      <p:sp>
        <p:nvSpPr>
          <p:cNvPr id="6" name="PlaceHolder 5"/>
          <p:cNvSpPr>
            <a:spLocks noGrp="1"/>
          </p:cNvSpPr>
          <p:nvPr>
            <p:ph type="dt" idx="10"/>
          </p:nvPr>
        </p:nvSpPr>
        <p:spPr/>
        <p:txBody>
          <a:bodyPr/>
          <a:p>
            <a:r>
              <a:rPr lang="en-US"/>
              <a:t/>
            </a: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131" name="PlaceHolder 2"/>
          <p:cNvSpPr>
            <a:spLocks noGrp="1"/>
          </p:cNvSpPr>
          <p:nvPr>
            <p:ph/>
          </p:nvPr>
        </p:nvSpPr>
        <p:spPr>
          <a:xfrm>
            <a:off x="609480" y="1600200"/>
            <a:ext cx="1097244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 name="PlaceHolder 3"/>
          <p:cNvSpPr>
            <a:spLocks noGrp="1"/>
          </p:cNvSpPr>
          <p:nvPr>
            <p:ph type="ftr" idx="11"/>
          </p:nvPr>
        </p:nvSpPr>
        <p:spPr/>
        <p:txBody>
          <a:bodyPr/>
          <a:p>
            <a:r>
              <a:t>Footer</a:t>
            </a:r>
          </a:p>
        </p:txBody>
      </p:sp>
      <p:sp>
        <p:nvSpPr>
          <p:cNvPr id="5" name="PlaceHolder 4"/>
          <p:cNvSpPr>
            <a:spLocks noGrp="1"/>
          </p:cNvSpPr>
          <p:nvPr>
            <p:ph type="sldNum" idx="12"/>
          </p:nvPr>
        </p:nvSpPr>
        <p:spPr/>
        <p:txBody>
          <a:bodyPr/>
          <a:p>
            <a:fld id="{2545BC3F-4EF7-4166-9DC2-8E954BE3EAB4}" type="slidenum">
              <a:t>&lt;#&gt;</a:t>
            </a:fld>
          </a:p>
        </p:txBody>
      </p:sp>
      <p:sp>
        <p:nvSpPr>
          <p:cNvPr id="6" name="PlaceHolder 5"/>
          <p:cNvSpPr>
            <a:spLocks noGrp="1"/>
          </p:cNvSpPr>
          <p:nvPr>
            <p:ph type="dt" idx="10"/>
          </p:nvPr>
        </p:nvSpPr>
        <p:spPr/>
        <p:txBody>
          <a:bodyPr/>
          <a:p>
            <a:r>
              <a:rPr lang="en-U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10" name="PlaceHolder 2"/>
          <p:cNvSpPr>
            <a:spLocks noGrp="1"/>
          </p:cNvSpPr>
          <p:nvPr>
            <p:ph/>
          </p:nvPr>
        </p:nvSpPr>
        <p:spPr>
          <a:xfrm>
            <a:off x="609480" y="1600200"/>
            <a:ext cx="535428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 name="PlaceHolder 3"/>
          <p:cNvSpPr>
            <a:spLocks noGrp="1"/>
          </p:cNvSpPr>
          <p:nvPr>
            <p:ph/>
          </p:nvPr>
        </p:nvSpPr>
        <p:spPr>
          <a:xfrm>
            <a:off x="6231960" y="1600200"/>
            <a:ext cx="535428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E7B34654-E506-4973-AD8F-812E1619FAC4}"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133" name="PlaceHolder 2"/>
          <p:cNvSpPr>
            <a:spLocks noGrp="1"/>
          </p:cNvSpPr>
          <p:nvPr>
            <p:ph/>
          </p:nvPr>
        </p:nvSpPr>
        <p:spPr>
          <a:xfrm>
            <a:off x="609480" y="1600200"/>
            <a:ext cx="535428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3"/>
          <p:cNvSpPr>
            <a:spLocks noGrp="1"/>
          </p:cNvSpPr>
          <p:nvPr>
            <p:ph/>
          </p:nvPr>
        </p:nvSpPr>
        <p:spPr>
          <a:xfrm>
            <a:off x="6231960" y="1600200"/>
            <a:ext cx="535428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11"/>
          </p:nvPr>
        </p:nvSpPr>
        <p:spPr/>
        <p:txBody>
          <a:bodyPr/>
          <a:p>
            <a:r>
              <a:t>Footer</a:t>
            </a:r>
          </a:p>
        </p:txBody>
      </p:sp>
      <p:sp>
        <p:nvSpPr>
          <p:cNvPr id="6" name="PlaceHolder 5"/>
          <p:cNvSpPr>
            <a:spLocks noGrp="1"/>
          </p:cNvSpPr>
          <p:nvPr>
            <p:ph type="sldNum" idx="12"/>
          </p:nvPr>
        </p:nvSpPr>
        <p:spPr/>
        <p:txBody>
          <a:bodyPr/>
          <a:p>
            <a:fld id="{F60C87E5-A0A0-4A49-B864-C933D3496732}" type="slidenum">
              <a:t>&lt;#&gt;</a:t>
            </a:fld>
          </a:p>
        </p:txBody>
      </p:sp>
      <p:sp>
        <p:nvSpPr>
          <p:cNvPr id="7" name="PlaceHolder 6"/>
          <p:cNvSpPr>
            <a:spLocks noGrp="1"/>
          </p:cNvSpPr>
          <p:nvPr>
            <p:ph type="dt" idx="10"/>
          </p:nvPr>
        </p:nvSpPr>
        <p:spPr/>
        <p:txBody>
          <a:bodyPr/>
          <a:p>
            <a:r>
              <a:rPr lang="en-US"/>
              <a:t/>
            </a: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5"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3" name="PlaceHolder 2"/>
          <p:cNvSpPr>
            <a:spLocks noGrp="1"/>
          </p:cNvSpPr>
          <p:nvPr>
            <p:ph type="ftr" idx="11"/>
          </p:nvPr>
        </p:nvSpPr>
        <p:spPr/>
        <p:txBody>
          <a:bodyPr/>
          <a:p>
            <a:r>
              <a:t>Footer</a:t>
            </a:r>
          </a:p>
        </p:txBody>
      </p:sp>
      <p:sp>
        <p:nvSpPr>
          <p:cNvPr id="4" name="PlaceHolder 3"/>
          <p:cNvSpPr>
            <a:spLocks noGrp="1"/>
          </p:cNvSpPr>
          <p:nvPr>
            <p:ph type="sldNum" idx="12"/>
          </p:nvPr>
        </p:nvSpPr>
        <p:spPr/>
        <p:txBody>
          <a:bodyPr/>
          <a:p>
            <a:fld id="{967BD94E-D415-40B6-898B-CC61407C36A3}" type="slidenum">
              <a:t>&lt;#&gt;</a:t>
            </a:fld>
          </a:p>
        </p:txBody>
      </p:sp>
      <p:sp>
        <p:nvSpPr>
          <p:cNvPr id="5" name="PlaceHolder 4"/>
          <p:cNvSpPr>
            <a:spLocks noGrp="1"/>
          </p:cNvSpPr>
          <p:nvPr>
            <p:ph type="dt" idx="10"/>
          </p:nvPr>
        </p:nvSpPr>
        <p:spPr/>
        <p:txBody>
          <a:bodyPr/>
          <a:p>
            <a:r>
              <a:rPr lang="en-US"/>
              <a:t/>
            </a: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6" name="PlaceHolder 1"/>
          <p:cNvSpPr>
            <a:spLocks noGrp="1"/>
          </p:cNvSpPr>
          <p:nvPr>
            <p:ph type="subTitle"/>
          </p:nvPr>
        </p:nvSpPr>
        <p:spPr>
          <a:xfrm>
            <a:off x="609480" y="274680"/>
            <a:ext cx="10972440" cy="529776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
        <p:nvSpPr>
          <p:cNvPr id="3" name="PlaceHolder 2"/>
          <p:cNvSpPr>
            <a:spLocks noGrp="1"/>
          </p:cNvSpPr>
          <p:nvPr>
            <p:ph type="ftr" idx="11"/>
          </p:nvPr>
        </p:nvSpPr>
        <p:spPr/>
        <p:txBody>
          <a:bodyPr/>
          <a:p>
            <a:r>
              <a:t>Footer</a:t>
            </a:r>
          </a:p>
        </p:txBody>
      </p:sp>
      <p:sp>
        <p:nvSpPr>
          <p:cNvPr id="4" name="PlaceHolder 3"/>
          <p:cNvSpPr>
            <a:spLocks noGrp="1"/>
          </p:cNvSpPr>
          <p:nvPr>
            <p:ph type="sldNum" idx="12"/>
          </p:nvPr>
        </p:nvSpPr>
        <p:spPr/>
        <p:txBody>
          <a:bodyPr/>
          <a:p>
            <a:fld id="{0C6CA0ED-E7E3-49AB-8552-E630A5A7EA88}" type="slidenum">
              <a:t>&lt;#&gt;</a:t>
            </a:fld>
          </a:p>
        </p:txBody>
      </p:sp>
      <p:sp>
        <p:nvSpPr>
          <p:cNvPr id="5" name="PlaceHolder 4"/>
          <p:cNvSpPr>
            <a:spLocks noGrp="1"/>
          </p:cNvSpPr>
          <p:nvPr>
            <p:ph type="dt" idx="10"/>
          </p:nvPr>
        </p:nvSpPr>
        <p:spPr/>
        <p:txBody>
          <a:bodyPr/>
          <a:p>
            <a:r>
              <a:rPr lang="en-US"/>
              <a:t/>
            </a: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138" name="PlaceHolder 2"/>
          <p:cNvSpPr>
            <a:spLocks noGrp="1"/>
          </p:cNvSpPr>
          <p:nvPr>
            <p:ph/>
          </p:nvPr>
        </p:nvSpPr>
        <p:spPr>
          <a:xfrm>
            <a:off x="60948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9" name="PlaceHolder 3"/>
          <p:cNvSpPr>
            <a:spLocks noGrp="1"/>
          </p:cNvSpPr>
          <p:nvPr>
            <p:ph/>
          </p:nvPr>
        </p:nvSpPr>
        <p:spPr>
          <a:xfrm>
            <a:off x="6231960" y="1600200"/>
            <a:ext cx="535428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40" name="PlaceHolder 4"/>
          <p:cNvSpPr>
            <a:spLocks noGrp="1"/>
          </p:cNvSpPr>
          <p:nvPr>
            <p:ph/>
          </p:nvPr>
        </p:nvSpPr>
        <p:spPr>
          <a:xfrm>
            <a:off x="609480" y="396432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11"/>
          </p:nvPr>
        </p:nvSpPr>
        <p:spPr/>
        <p:txBody>
          <a:bodyPr/>
          <a:p>
            <a:r>
              <a:t>Footer</a:t>
            </a:r>
          </a:p>
        </p:txBody>
      </p:sp>
      <p:sp>
        <p:nvSpPr>
          <p:cNvPr id="7" name="PlaceHolder 6"/>
          <p:cNvSpPr>
            <a:spLocks noGrp="1"/>
          </p:cNvSpPr>
          <p:nvPr>
            <p:ph type="sldNum" idx="12"/>
          </p:nvPr>
        </p:nvSpPr>
        <p:spPr/>
        <p:txBody>
          <a:bodyPr/>
          <a:p>
            <a:fld id="{A45C232B-79CD-472D-853E-E166C87C94EE}" type="slidenum">
              <a:t>&lt;#&gt;</a:t>
            </a:fld>
          </a:p>
        </p:txBody>
      </p:sp>
      <p:sp>
        <p:nvSpPr>
          <p:cNvPr id="8" name="PlaceHolder 7"/>
          <p:cNvSpPr>
            <a:spLocks noGrp="1"/>
          </p:cNvSpPr>
          <p:nvPr>
            <p:ph type="dt" idx="10"/>
          </p:nvPr>
        </p:nvSpPr>
        <p:spPr/>
        <p:txBody>
          <a:bodyPr/>
          <a:p>
            <a:r>
              <a:rPr lang="en-US"/>
              <a:t/>
            </a: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142" name="PlaceHolder 2"/>
          <p:cNvSpPr>
            <a:spLocks noGrp="1"/>
          </p:cNvSpPr>
          <p:nvPr>
            <p:ph/>
          </p:nvPr>
        </p:nvSpPr>
        <p:spPr>
          <a:xfrm>
            <a:off x="609480" y="1600200"/>
            <a:ext cx="535428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43" name="PlaceHolder 3"/>
          <p:cNvSpPr>
            <a:spLocks noGrp="1"/>
          </p:cNvSpPr>
          <p:nvPr>
            <p:ph/>
          </p:nvPr>
        </p:nvSpPr>
        <p:spPr>
          <a:xfrm>
            <a:off x="623196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44" name="PlaceHolder 4"/>
          <p:cNvSpPr>
            <a:spLocks noGrp="1"/>
          </p:cNvSpPr>
          <p:nvPr>
            <p:ph/>
          </p:nvPr>
        </p:nvSpPr>
        <p:spPr>
          <a:xfrm>
            <a:off x="6231960" y="396432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11"/>
          </p:nvPr>
        </p:nvSpPr>
        <p:spPr/>
        <p:txBody>
          <a:bodyPr/>
          <a:p>
            <a:r>
              <a:t>Footer</a:t>
            </a:r>
          </a:p>
        </p:txBody>
      </p:sp>
      <p:sp>
        <p:nvSpPr>
          <p:cNvPr id="7" name="PlaceHolder 6"/>
          <p:cNvSpPr>
            <a:spLocks noGrp="1"/>
          </p:cNvSpPr>
          <p:nvPr>
            <p:ph type="sldNum" idx="12"/>
          </p:nvPr>
        </p:nvSpPr>
        <p:spPr/>
        <p:txBody>
          <a:bodyPr/>
          <a:p>
            <a:fld id="{569341E2-6933-40DF-9D3C-03EED416097A}" type="slidenum">
              <a:t>&lt;#&gt;</a:t>
            </a:fld>
          </a:p>
        </p:txBody>
      </p:sp>
      <p:sp>
        <p:nvSpPr>
          <p:cNvPr id="8" name="PlaceHolder 7"/>
          <p:cNvSpPr>
            <a:spLocks noGrp="1"/>
          </p:cNvSpPr>
          <p:nvPr>
            <p:ph type="dt" idx="10"/>
          </p:nvPr>
        </p:nvSpPr>
        <p:spPr/>
        <p:txBody>
          <a:bodyPr/>
          <a:p>
            <a:r>
              <a:rPr lang="en-US"/>
              <a:t/>
            </a: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146" name="PlaceHolder 2"/>
          <p:cNvSpPr>
            <a:spLocks noGrp="1"/>
          </p:cNvSpPr>
          <p:nvPr>
            <p:ph/>
          </p:nvPr>
        </p:nvSpPr>
        <p:spPr>
          <a:xfrm>
            <a:off x="60948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47" name="PlaceHolder 3"/>
          <p:cNvSpPr>
            <a:spLocks noGrp="1"/>
          </p:cNvSpPr>
          <p:nvPr>
            <p:ph/>
          </p:nvPr>
        </p:nvSpPr>
        <p:spPr>
          <a:xfrm>
            <a:off x="623196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48" name="PlaceHolder 4"/>
          <p:cNvSpPr>
            <a:spLocks noGrp="1"/>
          </p:cNvSpPr>
          <p:nvPr>
            <p:ph/>
          </p:nvPr>
        </p:nvSpPr>
        <p:spPr>
          <a:xfrm>
            <a:off x="609480" y="3964320"/>
            <a:ext cx="109724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11"/>
          </p:nvPr>
        </p:nvSpPr>
        <p:spPr/>
        <p:txBody>
          <a:bodyPr/>
          <a:p>
            <a:r>
              <a:t>Footer</a:t>
            </a:r>
          </a:p>
        </p:txBody>
      </p:sp>
      <p:sp>
        <p:nvSpPr>
          <p:cNvPr id="7" name="PlaceHolder 6"/>
          <p:cNvSpPr>
            <a:spLocks noGrp="1"/>
          </p:cNvSpPr>
          <p:nvPr>
            <p:ph type="sldNum" idx="12"/>
          </p:nvPr>
        </p:nvSpPr>
        <p:spPr/>
        <p:txBody>
          <a:bodyPr/>
          <a:p>
            <a:fld id="{466ACDFB-DC08-4F68-B011-AF4128A8FFFD}" type="slidenum">
              <a:t>&lt;#&gt;</a:t>
            </a:fld>
          </a:p>
        </p:txBody>
      </p:sp>
      <p:sp>
        <p:nvSpPr>
          <p:cNvPr id="8" name="PlaceHolder 7"/>
          <p:cNvSpPr>
            <a:spLocks noGrp="1"/>
          </p:cNvSpPr>
          <p:nvPr>
            <p:ph type="dt" idx="10"/>
          </p:nvPr>
        </p:nvSpPr>
        <p:spPr/>
        <p:txBody>
          <a:bodyPr/>
          <a:p>
            <a:r>
              <a:rPr lang="en-US"/>
              <a:t/>
            </a: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150" name="PlaceHolder 2"/>
          <p:cNvSpPr>
            <a:spLocks noGrp="1"/>
          </p:cNvSpPr>
          <p:nvPr>
            <p:ph/>
          </p:nvPr>
        </p:nvSpPr>
        <p:spPr>
          <a:xfrm>
            <a:off x="609480" y="1600200"/>
            <a:ext cx="109724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1" name="PlaceHolder 3"/>
          <p:cNvSpPr>
            <a:spLocks noGrp="1"/>
          </p:cNvSpPr>
          <p:nvPr>
            <p:ph/>
          </p:nvPr>
        </p:nvSpPr>
        <p:spPr>
          <a:xfrm>
            <a:off x="609480" y="3964320"/>
            <a:ext cx="109724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11"/>
          </p:nvPr>
        </p:nvSpPr>
        <p:spPr/>
        <p:txBody>
          <a:bodyPr/>
          <a:p>
            <a:r>
              <a:t>Footer</a:t>
            </a:r>
          </a:p>
        </p:txBody>
      </p:sp>
      <p:sp>
        <p:nvSpPr>
          <p:cNvPr id="6" name="PlaceHolder 5"/>
          <p:cNvSpPr>
            <a:spLocks noGrp="1"/>
          </p:cNvSpPr>
          <p:nvPr>
            <p:ph type="sldNum" idx="12"/>
          </p:nvPr>
        </p:nvSpPr>
        <p:spPr/>
        <p:txBody>
          <a:bodyPr/>
          <a:p>
            <a:fld id="{89A806BC-CFDD-4F47-A19B-77815D2282C8}" type="slidenum">
              <a:t>&lt;#&gt;</a:t>
            </a:fld>
          </a:p>
        </p:txBody>
      </p:sp>
      <p:sp>
        <p:nvSpPr>
          <p:cNvPr id="7" name="PlaceHolder 6"/>
          <p:cNvSpPr>
            <a:spLocks noGrp="1"/>
          </p:cNvSpPr>
          <p:nvPr>
            <p:ph type="dt" idx="10"/>
          </p:nvPr>
        </p:nvSpPr>
        <p:spPr/>
        <p:txBody>
          <a:bodyPr/>
          <a:p>
            <a:r>
              <a:rPr lang="en-US"/>
              <a:t/>
            </a: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153" name="PlaceHolder 2"/>
          <p:cNvSpPr>
            <a:spLocks noGrp="1"/>
          </p:cNvSpPr>
          <p:nvPr>
            <p:ph/>
          </p:nvPr>
        </p:nvSpPr>
        <p:spPr>
          <a:xfrm>
            <a:off x="60948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4" name="PlaceHolder 3"/>
          <p:cNvSpPr>
            <a:spLocks noGrp="1"/>
          </p:cNvSpPr>
          <p:nvPr>
            <p:ph/>
          </p:nvPr>
        </p:nvSpPr>
        <p:spPr>
          <a:xfrm>
            <a:off x="623196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4"/>
          <p:cNvSpPr>
            <a:spLocks noGrp="1"/>
          </p:cNvSpPr>
          <p:nvPr>
            <p:ph/>
          </p:nvPr>
        </p:nvSpPr>
        <p:spPr>
          <a:xfrm>
            <a:off x="609480" y="396432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6" name="PlaceHolder 5"/>
          <p:cNvSpPr>
            <a:spLocks noGrp="1"/>
          </p:cNvSpPr>
          <p:nvPr>
            <p:ph/>
          </p:nvPr>
        </p:nvSpPr>
        <p:spPr>
          <a:xfrm>
            <a:off x="6231960" y="396432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 name="PlaceHolder 6"/>
          <p:cNvSpPr>
            <a:spLocks noGrp="1"/>
          </p:cNvSpPr>
          <p:nvPr>
            <p:ph type="ftr" idx="11"/>
          </p:nvPr>
        </p:nvSpPr>
        <p:spPr/>
        <p:txBody>
          <a:bodyPr/>
          <a:p>
            <a:r>
              <a:t>Footer</a:t>
            </a:r>
          </a:p>
        </p:txBody>
      </p:sp>
      <p:sp>
        <p:nvSpPr>
          <p:cNvPr id="8" name="PlaceHolder 7"/>
          <p:cNvSpPr>
            <a:spLocks noGrp="1"/>
          </p:cNvSpPr>
          <p:nvPr>
            <p:ph type="sldNum" idx="12"/>
          </p:nvPr>
        </p:nvSpPr>
        <p:spPr/>
        <p:txBody>
          <a:bodyPr/>
          <a:p>
            <a:fld id="{257A9A8B-93FB-4F4E-AA12-3B43AC8386C1}" type="slidenum">
              <a:t>&lt;#&gt;</a:t>
            </a:fld>
          </a:p>
        </p:txBody>
      </p:sp>
      <p:sp>
        <p:nvSpPr>
          <p:cNvPr id="9" name="PlaceHolder 8"/>
          <p:cNvSpPr>
            <a:spLocks noGrp="1"/>
          </p:cNvSpPr>
          <p:nvPr>
            <p:ph type="dt" idx="10"/>
          </p:nvPr>
        </p:nvSpPr>
        <p:spPr/>
        <p:txBody>
          <a:bodyPr/>
          <a:p>
            <a:r>
              <a:rPr lang="en-US"/>
              <a:t/>
            </a: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158" name="PlaceHolder 2"/>
          <p:cNvSpPr>
            <a:spLocks noGrp="1"/>
          </p:cNvSpPr>
          <p:nvPr>
            <p:ph/>
          </p:nvPr>
        </p:nvSpPr>
        <p:spPr>
          <a:xfrm>
            <a:off x="609480" y="160020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9" name="PlaceHolder 3"/>
          <p:cNvSpPr>
            <a:spLocks noGrp="1"/>
          </p:cNvSpPr>
          <p:nvPr>
            <p:ph/>
          </p:nvPr>
        </p:nvSpPr>
        <p:spPr>
          <a:xfrm>
            <a:off x="4319640" y="160020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4"/>
          <p:cNvSpPr>
            <a:spLocks noGrp="1"/>
          </p:cNvSpPr>
          <p:nvPr>
            <p:ph/>
          </p:nvPr>
        </p:nvSpPr>
        <p:spPr>
          <a:xfrm>
            <a:off x="8029800" y="160020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5"/>
          <p:cNvSpPr>
            <a:spLocks noGrp="1"/>
          </p:cNvSpPr>
          <p:nvPr>
            <p:ph/>
          </p:nvPr>
        </p:nvSpPr>
        <p:spPr>
          <a:xfrm>
            <a:off x="609480" y="396432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2" name="PlaceHolder 6"/>
          <p:cNvSpPr>
            <a:spLocks noGrp="1"/>
          </p:cNvSpPr>
          <p:nvPr>
            <p:ph/>
          </p:nvPr>
        </p:nvSpPr>
        <p:spPr>
          <a:xfrm>
            <a:off x="4319640" y="396432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3" name="PlaceHolder 7"/>
          <p:cNvSpPr>
            <a:spLocks noGrp="1"/>
          </p:cNvSpPr>
          <p:nvPr>
            <p:ph/>
          </p:nvPr>
        </p:nvSpPr>
        <p:spPr>
          <a:xfrm>
            <a:off x="8029800" y="396432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 name="PlaceHolder 8"/>
          <p:cNvSpPr>
            <a:spLocks noGrp="1"/>
          </p:cNvSpPr>
          <p:nvPr>
            <p:ph type="ftr" idx="11"/>
          </p:nvPr>
        </p:nvSpPr>
        <p:spPr/>
        <p:txBody>
          <a:bodyPr/>
          <a:p>
            <a:r>
              <a:t>Footer</a:t>
            </a:r>
          </a:p>
        </p:txBody>
      </p:sp>
      <p:sp>
        <p:nvSpPr>
          <p:cNvPr id="10" name="PlaceHolder 9"/>
          <p:cNvSpPr>
            <a:spLocks noGrp="1"/>
          </p:cNvSpPr>
          <p:nvPr>
            <p:ph type="sldNum" idx="12"/>
          </p:nvPr>
        </p:nvSpPr>
        <p:spPr/>
        <p:txBody>
          <a:bodyPr/>
          <a:p>
            <a:fld id="{5E0605A5-FF43-4024-B690-0EC42E75855D}" type="slidenum">
              <a:t>&lt;#&gt;</a:t>
            </a:fld>
          </a:p>
        </p:txBody>
      </p:sp>
      <p:sp>
        <p:nvSpPr>
          <p:cNvPr id="11" name="PlaceHolder 10"/>
          <p:cNvSpPr>
            <a:spLocks noGrp="1"/>
          </p:cNvSpPr>
          <p:nvPr>
            <p:ph type="dt" idx="10"/>
          </p:nvPr>
        </p:nvSpPr>
        <p:spPr/>
        <p:txBody>
          <a:bodyPr/>
          <a:p>
            <a:r>
              <a:rPr lang="en-U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7332FA73-F8AA-4D14-9C5F-DAFC4FDA99FA}"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09480" y="274680"/>
            <a:ext cx="10972440" cy="529776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23779E4E-66CF-4475-9BF8-5F92232EC5A9}"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15" name="PlaceHolder 2"/>
          <p:cNvSpPr>
            <a:spLocks noGrp="1"/>
          </p:cNvSpPr>
          <p:nvPr>
            <p:ph/>
          </p:nvPr>
        </p:nvSpPr>
        <p:spPr>
          <a:xfrm>
            <a:off x="60948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6231960" y="1600200"/>
            <a:ext cx="535428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 name="PlaceHolder 4"/>
          <p:cNvSpPr>
            <a:spLocks noGrp="1"/>
          </p:cNvSpPr>
          <p:nvPr>
            <p:ph/>
          </p:nvPr>
        </p:nvSpPr>
        <p:spPr>
          <a:xfrm>
            <a:off x="609480" y="396432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FDBFA04A-D6BD-482F-85CA-45B84EFC2218}"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19" name="PlaceHolder 2"/>
          <p:cNvSpPr>
            <a:spLocks noGrp="1"/>
          </p:cNvSpPr>
          <p:nvPr>
            <p:ph/>
          </p:nvPr>
        </p:nvSpPr>
        <p:spPr>
          <a:xfrm>
            <a:off x="609480" y="1600200"/>
            <a:ext cx="535428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 name="PlaceHolder 3"/>
          <p:cNvSpPr>
            <a:spLocks noGrp="1"/>
          </p:cNvSpPr>
          <p:nvPr>
            <p:ph/>
          </p:nvPr>
        </p:nvSpPr>
        <p:spPr>
          <a:xfrm>
            <a:off x="623196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4"/>
          <p:cNvSpPr>
            <a:spLocks noGrp="1"/>
          </p:cNvSpPr>
          <p:nvPr>
            <p:ph/>
          </p:nvPr>
        </p:nvSpPr>
        <p:spPr>
          <a:xfrm>
            <a:off x="6231960" y="396432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43A278BB-244D-43FF-9E21-4F21478EFE5A}"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1800" spc="-1" strike="noStrike">
              <a:solidFill>
                <a:srgbClr val="000000"/>
              </a:solidFill>
              <a:latin typeface="Arial"/>
            </a:endParaRPr>
          </a:p>
        </p:txBody>
      </p:sp>
      <p:sp>
        <p:nvSpPr>
          <p:cNvPr id="23" name="PlaceHolder 2"/>
          <p:cNvSpPr>
            <a:spLocks noGrp="1"/>
          </p:cNvSpPr>
          <p:nvPr>
            <p:ph/>
          </p:nvPr>
        </p:nvSpPr>
        <p:spPr>
          <a:xfrm>
            <a:off x="60948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 name="PlaceHolder 3"/>
          <p:cNvSpPr>
            <a:spLocks noGrp="1"/>
          </p:cNvSpPr>
          <p:nvPr>
            <p:ph/>
          </p:nvPr>
        </p:nvSpPr>
        <p:spPr>
          <a:xfrm>
            <a:off x="623196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4"/>
          <p:cNvSpPr>
            <a:spLocks noGrp="1"/>
          </p:cNvSpPr>
          <p:nvPr>
            <p:ph/>
          </p:nvPr>
        </p:nvSpPr>
        <p:spPr>
          <a:xfrm>
            <a:off x="609480" y="3964320"/>
            <a:ext cx="109724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DE5221E1-E36E-402F-9240-6C232AD3F481}" type="slidenum">
              <a:t>&lt;#&gt;</a:t>
            </a:fld>
          </a:p>
        </p:txBody>
      </p:sp>
      <p:sp>
        <p:nvSpPr>
          <p:cNvPr id="8" name="PlaceHolder 7"/>
          <p:cNvSpPr>
            <a:spLocks noGrp="1"/>
          </p:cNvSpPr>
          <p:nvPr>
            <p:ph type="dt" idx="1"/>
          </p:nvPr>
        </p:nvSpPr>
        <p:spPr/>
        <p:txBody>
          <a:bodyPr/>
          <a:p>
            <a:r>
              <a:rPr lang="en-U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1.png"/><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 Id="rId11" Type="http://schemas.openxmlformats.org/officeDocument/2006/relationships/slideLayout" Target="../slideLayouts/slideLayout45.xml"/><Relationship Id="rId12" Type="http://schemas.openxmlformats.org/officeDocument/2006/relationships/slideLayout" Target="../slideLayouts/slideLayout46.xml"/><Relationship Id="rId13" Type="http://schemas.openxmlformats.org/officeDocument/2006/relationships/slideLayout" Target="../slideLayouts/slideLayout47.xml"/><Relationship Id="rId14"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0" name="PlaceHolder 1"/>
          <p:cNvSpPr>
            <a:spLocks noGrp="1"/>
          </p:cNvSpPr>
          <p:nvPr>
            <p:ph type="dt" idx="1"/>
          </p:nvPr>
        </p:nvSpPr>
        <p:spPr>
          <a:xfrm>
            <a:off x="609480" y="6245280"/>
            <a:ext cx="2844360" cy="475920"/>
          </a:xfrm>
          <a:prstGeom prst="rect">
            <a:avLst/>
          </a:prstGeom>
          <a:noFill/>
          <a:ln w="0">
            <a:noFill/>
          </a:ln>
        </p:spPr>
        <p:txBody>
          <a:bodyPr numCol="1" spcCol="0" anchor="t">
            <a:noAutofit/>
          </a:bodyPr>
          <a:lstStyle>
            <a:lvl1pPr indent="0">
              <a:lnSpc>
                <a:spcPct val="100000"/>
              </a:lnSpc>
              <a:buNone/>
              <a:defRPr b="0" lang="en-US" sz="1400" spc="-1" strike="noStrike">
                <a:solidFill>
                  <a:srgbClr val="000000"/>
                </a:solidFill>
                <a:latin typeface="Arial"/>
              </a:defRPr>
            </a:lvl1pPr>
          </a:lstStyle>
          <a:p>
            <a:pPr indent="0">
              <a:lnSpc>
                <a:spcPct val="100000"/>
              </a:lnSpc>
              <a:buNone/>
            </a:pPr>
            <a:r>
              <a:rPr b="0" lang="en-US" sz="1400" spc="-1" strike="noStrike">
                <a:solidFill>
                  <a:srgbClr val="000000"/>
                </a:solidFill>
                <a:latin typeface="Arial"/>
              </a:rPr>
              <a:t>&lt;date/time&gt;</a:t>
            </a:r>
            <a:endParaRPr b="0" lang="en-US" sz="1400" spc="-1" strike="noStrike">
              <a:solidFill>
                <a:srgbClr val="000000"/>
              </a:solidFill>
              <a:latin typeface="Times New Roman"/>
            </a:endParaRPr>
          </a:p>
        </p:txBody>
      </p:sp>
      <p:sp>
        <p:nvSpPr>
          <p:cNvPr id="1" name="PlaceHolder 2"/>
          <p:cNvSpPr>
            <a:spLocks noGrp="1"/>
          </p:cNvSpPr>
          <p:nvPr>
            <p:ph type="ftr" idx="2"/>
          </p:nvPr>
        </p:nvSpPr>
        <p:spPr>
          <a:xfrm>
            <a:off x="4165560" y="6245280"/>
            <a:ext cx="3860280" cy="475920"/>
          </a:xfrm>
          <a:prstGeom prst="rect">
            <a:avLst/>
          </a:prstGeom>
          <a:noFill/>
          <a:ln w="0">
            <a:noFill/>
          </a:ln>
        </p:spPr>
        <p:txBody>
          <a:bodyPr numCol="1" spcCol="0" anchor="t">
            <a:noAutofit/>
          </a:bodyPr>
          <a:lstStyle>
            <a:lvl1pPr indent="0" algn="ctr">
              <a:buNone/>
              <a:defRPr b="0" lang="en-US" sz="1400" spc="-1" strike="noStrike">
                <a:solidFill>
                  <a:srgbClr val="000000"/>
                </a:solidFill>
                <a:latin typeface="Times New Roman"/>
              </a:defRPr>
            </a:lvl1pPr>
          </a:lstStyle>
          <a:p>
            <a:pPr indent="0" algn="ctr">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2" name="PlaceHolder 3"/>
          <p:cNvSpPr>
            <a:spLocks noGrp="1"/>
          </p:cNvSpPr>
          <p:nvPr>
            <p:ph type="sldNum" idx="3"/>
          </p:nvPr>
        </p:nvSpPr>
        <p:spPr>
          <a:xfrm>
            <a:off x="8737560" y="6245280"/>
            <a:ext cx="2844360" cy="475920"/>
          </a:xfrm>
          <a:prstGeom prst="rect">
            <a:avLst/>
          </a:prstGeom>
          <a:noFill/>
          <a:ln w="0">
            <a:noFill/>
          </a:ln>
        </p:spPr>
        <p:txBody>
          <a:bodyPr numCol="1" spcCol="0" anchor="t">
            <a:noAutofit/>
          </a:bodyPr>
          <a:lstStyle>
            <a:lvl1pPr indent="0" algn="r">
              <a:lnSpc>
                <a:spcPct val="100000"/>
              </a:lnSpc>
              <a:buNone/>
              <a:defRPr b="0" lang="en-US" sz="1400" spc="-1" strike="noStrike">
                <a:solidFill>
                  <a:srgbClr val="000000"/>
                </a:solidFill>
                <a:latin typeface="Arial"/>
              </a:defRPr>
            </a:lvl1pPr>
          </a:lstStyle>
          <a:p>
            <a:pPr indent="0" algn="r">
              <a:lnSpc>
                <a:spcPct val="100000"/>
              </a:lnSpc>
              <a:buNone/>
            </a:pPr>
            <a:fld id="{168A2455-F843-45FC-BC33-09AEDBAF1610}" type="slidenum">
              <a:rPr b="0" lang="en-US" sz="1400" spc="-1" strike="noStrike">
                <a:solidFill>
                  <a:srgbClr val="000000"/>
                </a:solidFill>
                <a:latin typeface="Arial"/>
              </a:rPr>
              <a:t>&lt;number&gt;</a:t>
            </a:fld>
            <a:endParaRPr b="0" lang="en-US" sz="1400" spc="-1" strike="noStrike">
              <a:solidFill>
                <a:srgbClr val="000000"/>
              </a:solidFill>
              <a:latin typeface="Times New Roman"/>
            </a:endParaRPr>
          </a:p>
        </p:txBody>
      </p:sp>
      <p:sp>
        <p:nvSpPr>
          <p:cNvPr id="3" name="PlaceHolder 4"/>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400" spc="-1" strike="noStrike">
                <a:solidFill>
                  <a:srgbClr val="000000"/>
                </a:solidFill>
                <a:latin typeface="Arial"/>
              </a:rPr>
              <a:t>Second Outline Level</a:t>
            </a:r>
            <a:endParaRPr b="0" lang="en-US" sz="2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000" spc="-1" strike="noStrike">
                <a:solidFill>
                  <a:srgbClr val="000000"/>
                </a:solidFill>
                <a:latin typeface="Arial"/>
              </a:rPr>
              <a:t>Third Outline Level</a:t>
            </a:r>
            <a:endParaRPr b="0" lang="en-US" sz="20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1523880" y="1122480"/>
            <a:ext cx="9143640" cy="2387160"/>
          </a:xfrm>
          <a:prstGeom prst="rect">
            <a:avLst/>
          </a:prstGeom>
          <a:noFill/>
          <a:ln w="0">
            <a:noFill/>
          </a:ln>
        </p:spPr>
        <p:txBody>
          <a:bodyPr anchor="b">
            <a:noAutofit/>
          </a:bodyPr>
          <a:p>
            <a:pPr indent="0" algn="ctr">
              <a:lnSpc>
                <a:spcPct val="90000"/>
              </a:lnSpc>
              <a:buNone/>
            </a:pPr>
            <a:r>
              <a:rPr b="0" lang="en-US" sz="6000" spc="-1" strike="noStrike">
                <a:solidFill>
                  <a:srgbClr val="000000"/>
                </a:solidFill>
                <a:latin typeface="Calibri Light"/>
              </a:rPr>
              <a:t>Click to edit Master title style</a:t>
            </a:r>
            <a:endParaRPr b="0" lang="en-US" sz="6000" spc="-1" strike="noStrike">
              <a:solidFill>
                <a:srgbClr val="000000"/>
              </a:solidFill>
              <a:latin typeface="Calibri"/>
            </a:endParaRPr>
          </a:p>
        </p:txBody>
      </p:sp>
      <p:sp>
        <p:nvSpPr>
          <p:cNvPr id="42" name="PlaceHolder 2"/>
          <p:cNvSpPr>
            <a:spLocks noGrp="1"/>
          </p:cNvSpPr>
          <p:nvPr>
            <p:ph type="dt" idx="4"/>
          </p:nvPr>
        </p:nvSpPr>
        <p:spPr>
          <a:xfrm>
            <a:off x="838080" y="6356520"/>
            <a:ext cx="2742840" cy="364680"/>
          </a:xfrm>
          <a:prstGeom prst="rect">
            <a:avLst/>
          </a:prstGeom>
          <a:noFill/>
          <a:ln w="0">
            <a:noFill/>
          </a:ln>
        </p:spPr>
        <p:txBody>
          <a:bodyPr anchor="ctr">
            <a:noAutofit/>
          </a:bodyPr>
          <a:lstStyle>
            <a:lvl1pPr indent="0">
              <a:lnSpc>
                <a:spcPct val="100000"/>
              </a:lnSpc>
              <a:buNone/>
              <a:defRPr b="0" lang="en-US" sz="1200" spc="-1" strike="noStrike">
                <a:solidFill>
                  <a:srgbClr val="8b8b8b"/>
                </a:solidFill>
                <a:latin typeface="Calibri"/>
              </a:defRPr>
            </a:lvl1pPr>
          </a:lstStyle>
          <a:p>
            <a:pPr indent="0">
              <a:lnSpc>
                <a:spcPct val="100000"/>
              </a:lnSpc>
              <a:buNone/>
            </a:pPr>
            <a:r>
              <a:rPr b="0" lang="en-US" sz="1200" spc="-1" strike="noStrike">
                <a:solidFill>
                  <a:srgbClr val="8b8b8b"/>
                </a:solidFill>
                <a:latin typeface="Calibri"/>
              </a:rPr>
              <a:t>&lt;date/time&gt;</a:t>
            </a:r>
            <a:endParaRPr b="0" lang="en-US" sz="1200" spc="-1" strike="noStrike">
              <a:solidFill>
                <a:srgbClr val="000000"/>
              </a:solidFill>
              <a:latin typeface="Times New Roman"/>
            </a:endParaRPr>
          </a:p>
        </p:txBody>
      </p:sp>
      <p:sp>
        <p:nvSpPr>
          <p:cNvPr id="43" name="PlaceHolder 3"/>
          <p:cNvSpPr>
            <a:spLocks noGrp="1"/>
          </p:cNvSpPr>
          <p:nvPr>
            <p:ph type="ftr" idx="5"/>
          </p:nvPr>
        </p:nvSpPr>
        <p:spPr>
          <a:xfrm>
            <a:off x="4038480" y="6356520"/>
            <a:ext cx="4114440" cy="364680"/>
          </a:xfrm>
          <a:prstGeom prst="rect">
            <a:avLst/>
          </a:prstGeom>
          <a:noFill/>
          <a:ln w="0">
            <a:noFill/>
          </a:ln>
        </p:spPr>
        <p:txBody>
          <a:bodyPr anchor="ctr">
            <a:noAutofit/>
          </a:bodyPr>
          <a:lstStyle>
            <a:lvl1pPr indent="0" algn="ctr">
              <a:buNone/>
              <a:defRPr b="0" lang="en-US" sz="1400" spc="-1" strike="noStrike">
                <a:solidFill>
                  <a:srgbClr val="000000"/>
                </a:solidFill>
                <a:latin typeface="Times New Roman"/>
              </a:defRPr>
            </a:lvl1pPr>
          </a:lstStyle>
          <a:p>
            <a:pPr indent="0" algn="ctr">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44" name="PlaceHolder 4"/>
          <p:cNvSpPr>
            <a:spLocks noGrp="1"/>
          </p:cNvSpPr>
          <p:nvPr>
            <p:ph type="sldNum" idx="6"/>
          </p:nvPr>
        </p:nvSpPr>
        <p:spPr>
          <a:xfrm>
            <a:off x="8610480" y="6356520"/>
            <a:ext cx="2742840" cy="364680"/>
          </a:xfrm>
          <a:prstGeom prst="rect">
            <a:avLst/>
          </a:prstGeom>
          <a:noFill/>
          <a:ln w="0">
            <a:noFill/>
          </a:ln>
        </p:spPr>
        <p:txBody>
          <a:bodyPr anchor="ctr">
            <a:noAutofit/>
          </a:bodyPr>
          <a:lstStyle>
            <a:lvl1pPr indent="0" algn="r">
              <a:lnSpc>
                <a:spcPct val="100000"/>
              </a:lnSpc>
              <a:buNone/>
              <a:defRPr b="0" lang="en-US" sz="1200" spc="-1" strike="noStrike">
                <a:solidFill>
                  <a:srgbClr val="8b8b8b"/>
                </a:solidFill>
                <a:latin typeface="Calibri"/>
              </a:defRPr>
            </a:lvl1pPr>
          </a:lstStyle>
          <a:p>
            <a:pPr indent="0" algn="r">
              <a:lnSpc>
                <a:spcPct val="100000"/>
              </a:lnSpc>
              <a:buNone/>
            </a:pPr>
            <a:fld id="{FD69497F-F86D-4315-93E6-E169B09310E6}" type="slidenum">
              <a:rPr b="0" lang="en-US" sz="1200" spc="-1" strike="noStrike">
                <a:solidFill>
                  <a:srgbClr val="8b8b8b"/>
                </a:solidFill>
                <a:latin typeface="Calibri"/>
              </a:rPr>
              <a:t>&lt;number&gt;</a:t>
            </a:fld>
            <a:endParaRPr b="0" lang="en-US" sz="1200" spc="-1" strike="noStrike">
              <a:solidFill>
                <a:srgbClr val="000000"/>
              </a:solidFill>
              <a:latin typeface="Times New Roman"/>
            </a:endParaRPr>
          </a:p>
        </p:txBody>
      </p:sp>
      <p:sp>
        <p:nvSpPr>
          <p:cNvPr id="45"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n-US" sz="2800" spc="-1" strike="noStrike">
                <a:solidFill>
                  <a:srgbClr val="000000"/>
                </a:solidFill>
                <a:latin typeface="Calibri"/>
              </a:rPr>
              <a:t>Click to edit the outline text format</a:t>
            </a:r>
            <a:endParaRPr b="0" lang="en-U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n-US" sz="2000" spc="-1" strike="noStrike">
                <a:solidFill>
                  <a:srgbClr val="000000"/>
                </a:solidFill>
                <a:latin typeface="Calibri"/>
              </a:rPr>
              <a:t>Second Outline Level</a:t>
            </a:r>
            <a:endParaRPr b="0" lang="en-U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n-US" sz="1800" spc="-1" strike="noStrike">
                <a:solidFill>
                  <a:srgbClr val="000000"/>
                </a:solidFill>
                <a:latin typeface="Calibri"/>
              </a:rPr>
              <a:t>Third Outline Level</a:t>
            </a:r>
            <a:endParaRPr b="0" lang="en-U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n-US" sz="1800" spc="-1" strike="noStrike">
                <a:solidFill>
                  <a:srgbClr val="000000"/>
                </a:solidFill>
                <a:latin typeface="Calibri"/>
              </a:rPr>
              <a:t>Fourth Outline Level</a:t>
            </a:r>
            <a:endParaRPr b="0" lang="en-U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Calibri"/>
              </a:rPr>
              <a:t>Fifth Outline Level</a:t>
            </a:r>
            <a:endParaRPr b="0" lang="en-U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Calibri"/>
              </a:rPr>
              <a:t>Sixth Outline Level</a:t>
            </a:r>
            <a:endParaRPr b="0" lang="en-U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Calibri"/>
              </a:rPr>
              <a:t>Seventh Outline Level</a:t>
            </a:r>
            <a:endParaRPr b="0" lang="en-U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2" name="PlaceHolder 1"/>
          <p:cNvSpPr>
            <a:spLocks noGrp="1"/>
          </p:cNvSpPr>
          <p:nvPr>
            <p:ph type="dt" idx="7"/>
          </p:nvPr>
        </p:nvSpPr>
        <p:spPr>
          <a:xfrm>
            <a:off x="838080" y="6356520"/>
            <a:ext cx="2742840" cy="364680"/>
          </a:xfrm>
          <a:prstGeom prst="rect">
            <a:avLst/>
          </a:prstGeom>
          <a:noFill/>
          <a:ln w="0">
            <a:noFill/>
          </a:ln>
        </p:spPr>
        <p:txBody>
          <a:bodyPr anchor="ctr">
            <a:noAutofit/>
          </a:bodyPr>
          <a:lstStyle>
            <a:lvl1pPr indent="0">
              <a:lnSpc>
                <a:spcPct val="100000"/>
              </a:lnSpc>
              <a:buNone/>
              <a:defRPr b="0" lang="en-US" sz="1200" spc="-1" strike="noStrike">
                <a:solidFill>
                  <a:srgbClr val="8b8b8b"/>
                </a:solidFill>
                <a:latin typeface="Calibri"/>
              </a:defRPr>
            </a:lvl1pPr>
          </a:lstStyle>
          <a:p>
            <a:pPr indent="0">
              <a:lnSpc>
                <a:spcPct val="100000"/>
              </a:lnSpc>
              <a:buNone/>
            </a:pPr>
            <a:r>
              <a:rPr b="0" lang="en-US" sz="1200" spc="-1" strike="noStrike">
                <a:solidFill>
                  <a:srgbClr val="8b8b8b"/>
                </a:solidFill>
                <a:latin typeface="Calibri"/>
              </a:rPr>
              <a:t>&lt;date/time&gt;</a:t>
            </a:r>
            <a:endParaRPr b="0" lang="en-US" sz="1200" spc="-1" strike="noStrike">
              <a:solidFill>
                <a:srgbClr val="000000"/>
              </a:solidFill>
              <a:latin typeface="Times New Roman"/>
            </a:endParaRPr>
          </a:p>
        </p:txBody>
      </p:sp>
      <p:sp>
        <p:nvSpPr>
          <p:cNvPr id="83" name="PlaceHolder 2"/>
          <p:cNvSpPr>
            <a:spLocks noGrp="1"/>
          </p:cNvSpPr>
          <p:nvPr>
            <p:ph type="ftr" idx="8"/>
          </p:nvPr>
        </p:nvSpPr>
        <p:spPr>
          <a:xfrm>
            <a:off x="4038480" y="6356520"/>
            <a:ext cx="4114440" cy="364680"/>
          </a:xfrm>
          <a:prstGeom prst="rect">
            <a:avLst/>
          </a:prstGeom>
          <a:noFill/>
          <a:ln w="0">
            <a:noFill/>
          </a:ln>
        </p:spPr>
        <p:txBody>
          <a:bodyPr anchor="ctr">
            <a:noAutofit/>
          </a:bodyPr>
          <a:lstStyle>
            <a:lvl1pPr indent="0" algn="ctr">
              <a:buNone/>
              <a:defRPr b="0" lang="en-US" sz="1400" spc="-1" strike="noStrike">
                <a:solidFill>
                  <a:srgbClr val="000000"/>
                </a:solidFill>
                <a:latin typeface="Times New Roman"/>
              </a:defRPr>
            </a:lvl1pPr>
          </a:lstStyle>
          <a:p>
            <a:pPr indent="0" algn="ctr">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84" name="PlaceHolder 3"/>
          <p:cNvSpPr>
            <a:spLocks noGrp="1"/>
          </p:cNvSpPr>
          <p:nvPr>
            <p:ph type="sldNum" idx="9"/>
          </p:nvPr>
        </p:nvSpPr>
        <p:spPr>
          <a:xfrm>
            <a:off x="8610480" y="6356520"/>
            <a:ext cx="2742840" cy="364680"/>
          </a:xfrm>
          <a:prstGeom prst="rect">
            <a:avLst/>
          </a:prstGeom>
          <a:noFill/>
          <a:ln w="0">
            <a:noFill/>
          </a:ln>
        </p:spPr>
        <p:txBody>
          <a:bodyPr anchor="ctr">
            <a:noAutofit/>
          </a:bodyPr>
          <a:lstStyle>
            <a:lvl1pPr indent="0" algn="r">
              <a:lnSpc>
                <a:spcPct val="100000"/>
              </a:lnSpc>
              <a:buNone/>
              <a:defRPr b="0" lang="en-US" sz="1200" spc="-1" strike="noStrike">
                <a:solidFill>
                  <a:srgbClr val="8b8b8b"/>
                </a:solidFill>
                <a:latin typeface="Calibri"/>
              </a:defRPr>
            </a:lvl1pPr>
          </a:lstStyle>
          <a:p>
            <a:pPr indent="0" algn="r">
              <a:lnSpc>
                <a:spcPct val="100000"/>
              </a:lnSpc>
              <a:buNone/>
            </a:pPr>
            <a:fld id="{D9F4D258-1464-4344-A337-961AF1ACB84A}" type="slidenum">
              <a:rPr b="0" lang="en-US" sz="1200" spc="-1" strike="noStrike">
                <a:solidFill>
                  <a:srgbClr val="8b8b8b"/>
                </a:solidFill>
                <a:latin typeface="Calibri"/>
              </a:rPr>
              <a:t>&lt;number&gt;</a:t>
            </a:fld>
            <a:endParaRPr b="0" lang="en-US" sz="1200" spc="-1" strike="noStrike">
              <a:solidFill>
                <a:srgbClr val="000000"/>
              </a:solidFill>
              <a:latin typeface="Times New Roman"/>
            </a:endParaRPr>
          </a:p>
        </p:txBody>
      </p:sp>
      <p:sp>
        <p:nvSpPr>
          <p:cNvPr id="85" name="PlaceHolder 4"/>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r>
              <a:rPr b="0" lang="en-US" sz="1800" spc="-1" strike="noStrike">
                <a:solidFill>
                  <a:srgbClr val="000000"/>
                </a:solidFill>
                <a:latin typeface="Calibri"/>
              </a:rPr>
              <a:t>Click to edit the title text format</a:t>
            </a:r>
            <a:endParaRPr b="0" lang="en-US" sz="1800" spc="-1" strike="noStrike">
              <a:solidFill>
                <a:srgbClr val="000000"/>
              </a:solidFill>
              <a:latin typeface="Calibri"/>
            </a:endParaRPr>
          </a:p>
        </p:txBody>
      </p:sp>
      <p:sp>
        <p:nvSpPr>
          <p:cNvPr id="86"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n-US" sz="2800" spc="-1" strike="noStrike">
                <a:solidFill>
                  <a:srgbClr val="000000"/>
                </a:solidFill>
                <a:latin typeface="Calibri"/>
              </a:rPr>
              <a:t>Click to edit the outline text format</a:t>
            </a:r>
            <a:endParaRPr b="0" lang="en-U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n-US" sz="2000" spc="-1" strike="noStrike">
                <a:solidFill>
                  <a:srgbClr val="000000"/>
                </a:solidFill>
                <a:latin typeface="Calibri"/>
              </a:rPr>
              <a:t>Second Outline Level</a:t>
            </a:r>
            <a:endParaRPr b="0" lang="en-U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n-US" sz="1800" spc="-1" strike="noStrike">
                <a:solidFill>
                  <a:srgbClr val="000000"/>
                </a:solidFill>
                <a:latin typeface="Calibri"/>
              </a:rPr>
              <a:t>Third Outline Level</a:t>
            </a:r>
            <a:endParaRPr b="0" lang="en-U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n-US" sz="1800" spc="-1" strike="noStrike">
                <a:solidFill>
                  <a:srgbClr val="000000"/>
                </a:solidFill>
                <a:latin typeface="Calibri"/>
              </a:rPr>
              <a:t>Fourth Outline Level</a:t>
            </a:r>
            <a:endParaRPr b="0" lang="en-U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Calibri"/>
              </a:rPr>
              <a:t>Fifth Outline Level</a:t>
            </a:r>
            <a:endParaRPr b="0" lang="en-U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Calibri"/>
              </a:rPr>
              <a:t>Sixth Outline Level</a:t>
            </a:r>
            <a:endParaRPr b="0" lang="en-U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Calibri"/>
              </a:rPr>
              <a:t>Seventh Outline Level</a:t>
            </a:r>
            <a:endParaRPr b="0" lang="en-U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123" name="PlaceHolder 1"/>
          <p:cNvSpPr>
            <a:spLocks noGrp="1"/>
          </p:cNvSpPr>
          <p:nvPr>
            <p:ph type="title"/>
          </p:nvPr>
        </p:nvSpPr>
        <p:spPr>
          <a:xfrm>
            <a:off x="609480" y="274680"/>
            <a:ext cx="10972440" cy="1142640"/>
          </a:xfrm>
          <a:prstGeom prst="rect">
            <a:avLst/>
          </a:prstGeom>
          <a:noFill/>
          <a:ln w="0">
            <a:noFill/>
          </a:ln>
        </p:spPr>
        <p:txBody>
          <a:bodyPr numCol="1" spcCol="0" anchor="ctr">
            <a:noAutofit/>
          </a:bodyPr>
          <a:p>
            <a:pPr indent="0" algn="ctr">
              <a:lnSpc>
                <a:spcPct val="100000"/>
              </a:lnSpc>
              <a:buNone/>
            </a:pPr>
            <a:r>
              <a:rPr b="0" lang="en-US" sz="4400" spc="-1" strike="noStrike">
                <a:solidFill>
                  <a:srgbClr val="000000"/>
                </a:solidFill>
                <a:latin typeface="Arial"/>
                <a:ea typeface="ＭＳ Ｐゴシック"/>
              </a:rPr>
              <a:t>Click to edit Master title style</a:t>
            </a:r>
            <a:endParaRPr b="0" lang="en-US" sz="4400" spc="-1" strike="noStrike">
              <a:solidFill>
                <a:srgbClr val="000000"/>
              </a:solidFill>
              <a:latin typeface="Arial"/>
            </a:endParaRPr>
          </a:p>
        </p:txBody>
      </p:sp>
      <p:sp>
        <p:nvSpPr>
          <p:cNvPr id="124" name="PlaceHolder 2"/>
          <p:cNvSpPr>
            <a:spLocks noGrp="1"/>
          </p:cNvSpPr>
          <p:nvPr>
            <p:ph type="body"/>
          </p:nvPr>
        </p:nvSpPr>
        <p:spPr>
          <a:xfrm>
            <a:off x="609480" y="1600200"/>
            <a:ext cx="10972440" cy="4525560"/>
          </a:xfrm>
          <a:prstGeom prst="rect">
            <a:avLst/>
          </a:prstGeom>
          <a:noFill/>
          <a:ln w="0">
            <a:noFill/>
          </a:ln>
        </p:spPr>
        <p:txBody>
          <a:bodyPr numCol="1" spcCol="0" anchor="t">
            <a:noAutofit/>
          </a:bodyPr>
          <a:p>
            <a:pPr marL="343080" indent="-343080">
              <a:lnSpc>
                <a:spcPct val="100000"/>
              </a:lnSpc>
              <a:spcBef>
                <a:spcPts val="641"/>
              </a:spcBef>
              <a:buClr>
                <a:srgbClr val="000000"/>
              </a:buClr>
              <a:buFont typeface="Symbol" charset="2"/>
              <a:buChar char=""/>
            </a:pPr>
            <a:r>
              <a:rPr b="0" lang="en-US" sz="3200" spc="-1" strike="noStrike">
                <a:solidFill>
                  <a:srgbClr val="000000"/>
                </a:solidFill>
                <a:latin typeface="Arial"/>
                <a:ea typeface="ＭＳ Ｐゴシック"/>
              </a:rPr>
              <a:t>Click to edit Master text styles</a:t>
            </a:r>
            <a:endParaRPr b="0" lang="en-US" sz="3200" spc="-1" strike="noStrike">
              <a:solidFill>
                <a:srgbClr val="000000"/>
              </a:solidFill>
              <a:latin typeface="Arial"/>
            </a:endParaRPr>
          </a:p>
          <a:p>
            <a:pPr lvl="1" marL="743040" indent="-285840">
              <a:lnSpc>
                <a:spcPct val="100000"/>
              </a:lnSpc>
              <a:spcBef>
                <a:spcPts val="561"/>
              </a:spcBef>
              <a:buClr>
                <a:srgbClr val="000000"/>
              </a:buClr>
              <a:buFont typeface="Symbol" charset="2"/>
              <a:buChar char=""/>
            </a:pPr>
            <a:r>
              <a:rPr b="0" lang="en-US" sz="2800" spc="-1" strike="noStrike">
                <a:solidFill>
                  <a:srgbClr val="000000"/>
                </a:solidFill>
                <a:latin typeface="Arial"/>
                <a:ea typeface="ＭＳ Ｐゴシック"/>
              </a:rPr>
              <a:t>Second level</a:t>
            </a:r>
            <a:endParaRPr b="0" lang="en-US" sz="2800" spc="-1" strike="noStrike">
              <a:solidFill>
                <a:srgbClr val="000000"/>
              </a:solidFill>
              <a:latin typeface="Arial"/>
            </a:endParaRPr>
          </a:p>
          <a:p>
            <a:pPr lvl="2" marL="1143000" indent="-228600">
              <a:lnSpc>
                <a:spcPct val="100000"/>
              </a:lnSpc>
              <a:spcBef>
                <a:spcPts val="479"/>
              </a:spcBef>
              <a:buClr>
                <a:srgbClr val="000000"/>
              </a:buClr>
              <a:buFont typeface="Symbol" charset="2"/>
              <a:buChar char=""/>
            </a:pPr>
            <a:r>
              <a:rPr b="0" lang="en-US" sz="2400" spc="-1" strike="noStrike">
                <a:solidFill>
                  <a:srgbClr val="000000"/>
                </a:solidFill>
                <a:latin typeface="Arial"/>
                <a:ea typeface="ＭＳ Ｐゴシック"/>
              </a:rPr>
              <a:t>Third level</a:t>
            </a:r>
            <a:endParaRPr b="0" lang="en-US" sz="2400" spc="-1" strike="noStrike">
              <a:solidFill>
                <a:srgbClr val="000000"/>
              </a:solidFill>
              <a:latin typeface="Arial"/>
            </a:endParaRPr>
          </a:p>
          <a:p>
            <a:pPr lvl="3" marL="1600200" indent="-228600">
              <a:lnSpc>
                <a:spcPct val="100000"/>
              </a:lnSpc>
              <a:spcBef>
                <a:spcPts val="400"/>
              </a:spcBef>
              <a:buClr>
                <a:srgbClr val="000000"/>
              </a:buClr>
              <a:buFont typeface="Symbol" charset="2"/>
              <a:buChar char=""/>
            </a:pPr>
            <a:r>
              <a:rPr b="0" lang="en-US" sz="2000" spc="-1" strike="noStrike">
                <a:solidFill>
                  <a:srgbClr val="000000"/>
                </a:solidFill>
                <a:latin typeface="Arial"/>
                <a:ea typeface="ＭＳ Ｐゴシック"/>
              </a:rPr>
              <a:t>Fourth level</a:t>
            </a:r>
            <a:endParaRPr b="0" lang="en-US" sz="2000" spc="-1" strike="noStrike">
              <a:solidFill>
                <a:srgbClr val="000000"/>
              </a:solidFill>
              <a:latin typeface="Arial"/>
            </a:endParaRPr>
          </a:p>
          <a:p>
            <a:pPr lvl="4" marL="2057400" indent="-228600">
              <a:lnSpc>
                <a:spcPct val="100000"/>
              </a:lnSpc>
              <a:spcBef>
                <a:spcPts val="400"/>
              </a:spcBef>
              <a:buClr>
                <a:srgbClr val="000000"/>
              </a:buClr>
              <a:buFont typeface="StarSymbol"/>
              <a:buChar char="»"/>
            </a:pPr>
            <a:r>
              <a:rPr b="0" lang="en-US" sz="2000" spc="-1" strike="noStrike">
                <a:solidFill>
                  <a:srgbClr val="000000"/>
                </a:solidFill>
                <a:latin typeface="Arial"/>
                <a:ea typeface="ＭＳ Ｐゴシック"/>
              </a:rPr>
              <a:t>Fifth level</a:t>
            </a:r>
            <a:endParaRPr b="0" lang="en-US" sz="2000" spc="-1" strike="noStrike">
              <a:solidFill>
                <a:srgbClr val="000000"/>
              </a:solidFill>
              <a:latin typeface="Arial"/>
            </a:endParaRPr>
          </a:p>
        </p:txBody>
      </p:sp>
      <p:sp>
        <p:nvSpPr>
          <p:cNvPr id="125" name="PlaceHolder 3"/>
          <p:cNvSpPr>
            <a:spLocks noGrp="1"/>
          </p:cNvSpPr>
          <p:nvPr>
            <p:ph type="dt" idx="10"/>
          </p:nvPr>
        </p:nvSpPr>
        <p:spPr>
          <a:xfrm>
            <a:off x="609480" y="6245280"/>
            <a:ext cx="2844360" cy="475920"/>
          </a:xfrm>
          <a:prstGeom prst="rect">
            <a:avLst/>
          </a:prstGeom>
          <a:noFill/>
          <a:ln w="0">
            <a:noFill/>
          </a:ln>
        </p:spPr>
        <p:txBody>
          <a:bodyPr numCol="1" spcCol="0" anchor="t">
            <a:noAutofit/>
          </a:bodyPr>
          <a:lstStyle>
            <a:lvl1pPr indent="0">
              <a:lnSpc>
                <a:spcPct val="100000"/>
              </a:lnSpc>
              <a:buNone/>
              <a:defRPr b="0" lang="en-US" sz="1400" spc="-1" strike="noStrike">
                <a:solidFill>
                  <a:srgbClr val="000000"/>
                </a:solidFill>
                <a:latin typeface="Arial"/>
              </a:defRPr>
            </a:lvl1pPr>
          </a:lstStyle>
          <a:p>
            <a:pPr indent="0">
              <a:lnSpc>
                <a:spcPct val="100000"/>
              </a:lnSpc>
              <a:buNone/>
            </a:pPr>
            <a:r>
              <a:rPr b="0" lang="en-US" sz="1400" spc="-1" strike="noStrike">
                <a:solidFill>
                  <a:srgbClr val="000000"/>
                </a:solidFill>
                <a:latin typeface="Arial"/>
              </a:rPr>
              <a:t>&lt;date/time&gt;</a:t>
            </a:r>
            <a:endParaRPr b="0" lang="en-US" sz="1400" spc="-1" strike="noStrike">
              <a:solidFill>
                <a:srgbClr val="000000"/>
              </a:solidFill>
              <a:latin typeface="Times New Roman"/>
            </a:endParaRPr>
          </a:p>
        </p:txBody>
      </p:sp>
      <p:sp>
        <p:nvSpPr>
          <p:cNvPr id="126" name="PlaceHolder 4"/>
          <p:cNvSpPr>
            <a:spLocks noGrp="1"/>
          </p:cNvSpPr>
          <p:nvPr>
            <p:ph type="ftr" idx="11"/>
          </p:nvPr>
        </p:nvSpPr>
        <p:spPr>
          <a:xfrm>
            <a:off x="4165560" y="6245280"/>
            <a:ext cx="3860280" cy="475920"/>
          </a:xfrm>
          <a:prstGeom prst="rect">
            <a:avLst/>
          </a:prstGeom>
          <a:noFill/>
          <a:ln w="0">
            <a:noFill/>
          </a:ln>
        </p:spPr>
        <p:txBody>
          <a:bodyPr numCol="1" spcCol="0" anchor="t">
            <a:noAutofit/>
          </a:bodyPr>
          <a:lstStyle>
            <a:lvl1pPr indent="0" algn="ctr">
              <a:buNone/>
              <a:defRPr b="0" lang="en-US" sz="1400" spc="-1" strike="noStrike">
                <a:solidFill>
                  <a:srgbClr val="000000"/>
                </a:solidFill>
                <a:latin typeface="Times New Roman"/>
              </a:defRPr>
            </a:lvl1pPr>
          </a:lstStyle>
          <a:p>
            <a:pPr indent="0" algn="ctr">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127" name="PlaceHolder 5"/>
          <p:cNvSpPr>
            <a:spLocks noGrp="1"/>
          </p:cNvSpPr>
          <p:nvPr>
            <p:ph type="sldNum" idx="12"/>
          </p:nvPr>
        </p:nvSpPr>
        <p:spPr>
          <a:xfrm>
            <a:off x="8737560" y="6245280"/>
            <a:ext cx="2844360" cy="475920"/>
          </a:xfrm>
          <a:prstGeom prst="rect">
            <a:avLst/>
          </a:prstGeom>
          <a:noFill/>
          <a:ln w="0">
            <a:noFill/>
          </a:ln>
        </p:spPr>
        <p:txBody>
          <a:bodyPr numCol="1" spcCol="0" anchor="t">
            <a:noAutofit/>
          </a:bodyPr>
          <a:lstStyle>
            <a:lvl1pPr indent="0" algn="r">
              <a:lnSpc>
                <a:spcPct val="100000"/>
              </a:lnSpc>
              <a:buNone/>
              <a:defRPr b="0" lang="en-US" sz="1400" spc="-1" strike="noStrike">
                <a:solidFill>
                  <a:srgbClr val="000000"/>
                </a:solidFill>
                <a:latin typeface="Arial"/>
              </a:defRPr>
            </a:lvl1pPr>
          </a:lstStyle>
          <a:p>
            <a:pPr indent="0" algn="r">
              <a:lnSpc>
                <a:spcPct val="100000"/>
              </a:lnSpc>
              <a:buNone/>
            </a:pPr>
            <a:fld id="{A73D4785-51CC-4288-BC8B-C9771C01B95D}" type="slidenum">
              <a:rPr b="0" lang="en-US" sz="1400" spc="-1" strike="noStrike">
                <a:solidFill>
                  <a:srgbClr val="000000"/>
                </a:solidFill>
                <a:latin typeface="Arial"/>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diagramData" Target="../diagrams/data6.xml"/><Relationship Id="rId2" Type="http://schemas.openxmlformats.org/officeDocument/2006/relationships/diagramLayout" Target="../diagrams/layout6.xml"/><Relationship Id="rId3" Type="http://schemas.openxmlformats.org/officeDocument/2006/relationships/diagramQuickStyle" Target="../diagrams/quickStyle6.xml"/><Relationship Id="rId4" Type="http://schemas.openxmlformats.org/officeDocument/2006/relationships/diagramColors" Target="../diagrams/colors6.xml"/><Relationship Id="rId5" Type="http://schemas.microsoft.com/office/2007/relationships/diagramDrawing" Target="../diagrams/drawing6.xml"/><Relationship Id="rId6" Type="http://schemas.openxmlformats.org/officeDocument/2006/relationships/slideLayout" Target="../slideLayouts/slideLayout14.xml"/><Relationship Id="rId7"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37.xml"/>
</Relationships>
</file>

<file path=ppt/slides/_rels/slide13.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slideLayout" Target="../slideLayouts/slideLayout37.xml"/>
</Relationships>
</file>

<file path=ppt/slides/_rels/slide2.xml.rels><?xml version="1.0" encoding="UTF-8"?>
<Relationships xmlns="http://schemas.openxmlformats.org/package/2006/relationships"><Relationship Id="rId1" Type="http://schemas.openxmlformats.org/officeDocument/2006/relationships/diagramData" Target="../diagrams/data1.xml"/><Relationship Id="rId2" Type="http://schemas.openxmlformats.org/officeDocument/2006/relationships/diagramLayout" Target="../diagrams/layout1.xml"/><Relationship Id="rId3" Type="http://schemas.openxmlformats.org/officeDocument/2006/relationships/diagramQuickStyle" Target="../diagrams/quickStyle1.xml"/><Relationship Id="rId4" Type="http://schemas.openxmlformats.org/officeDocument/2006/relationships/diagramColors" Target="../diagrams/colors1.xml"/><Relationship Id="rId5" Type="http://schemas.microsoft.com/office/2007/relationships/diagramDrawing" Target="../diagrams/drawing1.xml"/><Relationship Id="rId6" Type="http://schemas.openxmlformats.org/officeDocument/2006/relationships/slideLayout" Target="../slideLayouts/slideLayout14.xml"/><Relationship Id="rId7"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diagramData" Target="../diagrams/data2.xml"/><Relationship Id="rId2" Type="http://schemas.openxmlformats.org/officeDocument/2006/relationships/diagramLayout" Target="../diagrams/layout2.xml"/><Relationship Id="rId3" Type="http://schemas.openxmlformats.org/officeDocument/2006/relationships/diagramQuickStyle" Target="../diagrams/quickStyle2.xml"/><Relationship Id="rId4" Type="http://schemas.openxmlformats.org/officeDocument/2006/relationships/diagramColors" Target="../diagrams/colors2.xml"/><Relationship Id="rId5" Type="http://schemas.microsoft.com/office/2007/relationships/diagramDrawing" Target="../diagrams/drawing2.xml"/><Relationship Id="rId6" Type="http://schemas.openxmlformats.org/officeDocument/2006/relationships/slideLayout" Target="../slideLayouts/slideLayout14.xml"/><Relationship Id="rId7"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diagramData" Target="../diagrams/data3.xml"/><Relationship Id="rId2" Type="http://schemas.openxmlformats.org/officeDocument/2006/relationships/diagramLayout" Target="../diagrams/layout3.xml"/><Relationship Id="rId3" Type="http://schemas.openxmlformats.org/officeDocument/2006/relationships/diagramQuickStyle" Target="../diagrams/quickStyle3.xml"/><Relationship Id="rId4" Type="http://schemas.openxmlformats.org/officeDocument/2006/relationships/diagramColors" Target="../diagrams/colors3.xml"/><Relationship Id="rId5" Type="http://schemas.microsoft.com/office/2007/relationships/diagramDrawing" Target="../diagrams/drawing3.xml"/><Relationship Id="rId6" Type="http://schemas.openxmlformats.org/officeDocument/2006/relationships/slideLayout" Target="../slideLayouts/slideLayout14.xml"/><Relationship Id="rId7"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diagramData" Target="../diagrams/data4.xml"/><Relationship Id="rId2" Type="http://schemas.openxmlformats.org/officeDocument/2006/relationships/diagramLayout" Target="../diagrams/layout4.xml"/><Relationship Id="rId3" Type="http://schemas.openxmlformats.org/officeDocument/2006/relationships/diagramQuickStyle" Target="../diagrams/quickStyle4.xml"/><Relationship Id="rId4" Type="http://schemas.openxmlformats.org/officeDocument/2006/relationships/diagramColors" Target="../diagrams/colors4.xml"/><Relationship Id="rId5" Type="http://schemas.microsoft.com/office/2007/relationships/diagramDrawing" Target="../diagrams/drawing4.xml"/><Relationship Id="rId6" Type="http://schemas.openxmlformats.org/officeDocument/2006/relationships/slideLayout" Target="../slideLayouts/slideLayout14.xml"/><Relationship Id="rId7"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diagramData" Target="../diagrams/data5.xml"/><Relationship Id="rId2" Type="http://schemas.openxmlformats.org/officeDocument/2006/relationships/diagramLayout" Target="../diagrams/layout5.xml"/><Relationship Id="rId3" Type="http://schemas.openxmlformats.org/officeDocument/2006/relationships/diagramQuickStyle" Target="../diagrams/quickStyle5.xml"/><Relationship Id="rId4" Type="http://schemas.openxmlformats.org/officeDocument/2006/relationships/diagramColors" Target="../diagrams/colors5.xml"/><Relationship Id="rId5" Type="http://schemas.microsoft.com/office/2007/relationships/diagramDrawing" Target="../diagrams/drawing5.xml"/><Relationship Id="rId6" Type="http://schemas.openxmlformats.org/officeDocument/2006/relationships/slideLayout" Target="../slideLayouts/slideLayout14.xml"/><Relationship Id="rId7"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170" name="Text Box 4"/>
          <p:cNvSpPr/>
          <p:nvPr/>
        </p:nvSpPr>
        <p:spPr>
          <a:xfrm>
            <a:off x="304920" y="1981080"/>
            <a:ext cx="11277360" cy="1308600"/>
          </a:xfrm>
          <a:prstGeom prst="rect">
            <a:avLst/>
          </a:prstGeom>
          <a:noFill/>
          <a:ln w="0">
            <a:noFill/>
          </a:ln>
        </p:spPr>
        <p:style>
          <a:lnRef idx="0"/>
          <a:fillRef idx="0"/>
          <a:effectRef idx="0"/>
          <a:fontRef idx="minor"/>
        </p:style>
        <p:txBody>
          <a:bodyPr lIns="90000" rIns="90000" tIns="45000" bIns="45000" anchor="t">
            <a:spAutoFit/>
          </a:bodyPr>
          <a:p>
            <a:pPr algn="r">
              <a:lnSpc>
                <a:spcPct val="100000"/>
              </a:lnSpc>
              <a:spcBef>
                <a:spcPts val="2001"/>
              </a:spcBef>
            </a:pPr>
            <a:r>
              <a:rPr b="0" lang="es-MX" sz="4000" spc="-1" strike="noStrike">
                <a:solidFill>
                  <a:srgbClr val="404040"/>
                </a:solidFill>
                <a:latin typeface="Arial"/>
                <a:ea typeface="ＭＳ Ｐゴシック"/>
              </a:rPr>
              <a:t>Técnicas practicas para la elaboración de vinos naturales o de baja intervención</a:t>
            </a:r>
            <a:endParaRPr b="0" lang="en-US" sz="4000" spc="-1" strike="noStrike">
              <a:solidFill>
                <a:srgbClr val="000000"/>
              </a:solidFill>
              <a:latin typeface="Arial"/>
            </a:endParaRPr>
          </a:p>
        </p:txBody>
      </p:sp>
      <p:sp>
        <p:nvSpPr>
          <p:cNvPr id="171" name="Rectangle 5"/>
          <p:cNvSpPr/>
          <p:nvPr/>
        </p:nvSpPr>
        <p:spPr>
          <a:xfrm>
            <a:off x="5410080" y="3657600"/>
            <a:ext cx="6019560" cy="75960"/>
          </a:xfrm>
          <a:prstGeom prst="rect">
            <a:avLst/>
          </a:prstGeom>
          <a:solidFill>
            <a:schemeClr val="tx1">
              <a:lumMod val="75000"/>
              <a:lumOff val="25000"/>
            </a:schemeClr>
          </a:solidFill>
          <a:ln w="0">
            <a:noFill/>
          </a:ln>
        </p:spPr>
        <p:style>
          <a:lnRef idx="0"/>
          <a:fillRef idx="0"/>
          <a:effectRef idx="0"/>
          <a:fontRef idx="minor"/>
        </p:style>
        <p:txBody>
          <a:bodyPr wrap="none" lIns="90000" rIns="90000" tIns="31320" bIns="31320" anchor="ctr">
            <a:noAutofit/>
          </a:bodyPr>
          <a:p>
            <a:pPr>
              <a:lnSpc>
                <a:spcPct val="100000"/>
              </a:lnSpc>
            </a:pPr>
            <a:endParaRPr b="0" lang="es-MX" sz="1800" spc="-1" strike="noStrike">
              <a:solidFill>
                <a:srgbClr val="404040"/>
              </a:solidFill>
              <a:latin typeface="Arial"/>
              <a:ea typeface="ＭＳ Ｐゴシック"/>
            </a:endParaRPr>
          </a:p>
        </p:txBody>
      </p:sp>
      <p:sp>
        <p:nvSpPr>
          <p:cNvPr id="172" name="Text Box 6"/>
          <p:cNvSpPr/>
          <p:nvPr/>
        </p:nvSpPr>
        <p:spPr>
          <a:xfrm>
            <a:off x="8077320" y="3809880"/>
            <a:ext cx="3352320" cy="1857240"/>
          </a:xfrm>
          <a:prstGeom prst="rect">
            <a:avLst/>
          </a:prstGeom>
          <a:noFill/>
          <a:ln w="0">
            <a:noFill/>
          </a:ln>
        </p:spPr>
        <p:style>
          <a:lnRef idx="0"/>
          <a:fillRef idx="0"/>
          <a:effectRef idx="0"/>
          <a:fontRef idx="minor"/>
        </p:style>
        <p:txBody>
          <a:bodyPr lIns="90000" rIns="90000" tIns="45000" bIns="45000" anchor="t">
            <a:spAutoFit/>
          </a:bodyPr>
          <a:p>
            <a:pPr algn="r">
              <a:lnSpc>
                <a:spcPct val="100000"/>
              </a:lnSpc>
              <a:spcBef>
                <a:spcPts val="1199"/>
              </a:spcBef>
            </a:pPr>
            <a:r>
              <a:rPr b="0" i="1" lang="es-MX" sz="2400" spc="-1" strike="noStrike">
                <a:solidFill>
                  <a:srgbClr val="262626"/>
                </a:solidFill>
                <a:latin typeface="Arial"/>
                <a:ea typeface="ＭＳ Ｐゴシック"/>
              </a:rPr>
              <a:t>Gustavo Sotelo</a:t>
            </a:r>
            <a:endParaRPr b="0" lang="en-US" sz="2400" spc="-1" strike="noStrike">
              <a:solidFill>
                <a:srgbClr val="000000"/>
              </a:solidFill>
              <a:latin typeface="Arial"/>
            </a:endParaRPr>
          </a:p>
          <a:p>
            <a:pPr algn="r">
              <a:lnSpc>
                <a:spcPct val="100000"/>
              </a:lnSpc>
              <a:spcBef>
                <a:spcPts val="1199"/>
              </a:spcBef>
            </a:pPr>
            <a:r>
              <a:rPr b="0" i="1" lang="es-MX" sz="2400" spc="-1" strike="noStrike">
                <a:solidFill>
                  <a:srgbClr val="262626"/>
                </a:solidFill>
                <a:latin typeface="Arial"/>
                <a:ea typeface="ＭＳ Ｐゴシック"/>
              </a:rPr>
              <a:t>Director Técnico</a:t>
            </a:r>
            <a:endParaRPr b="0" lang="en-US" sz="2400" spc="-1" strike="noStrike">
              <a:solidFill>
                <a:srgbClr val="000000"/>
              </a:solidFill>
              <a:latin typeface="Arial"/>
            </a:endParaRPr>
          </a:p>
          <a:p>
            <a:pPr algn="r">
              <a:lnSpc>
                <a:spcPct val="100000"/>
              </a:lnSpc>
              <a:spcBef>
                <a:spcPts val="1199"/>
              </a:spcBef>
            </a:pPr>
            <a:r>
              <a:rPr b="0" i="1" lang="es-MX" sz="2400" spc="-1" strike="noStrike">
                <a:solidFill>
                  <a:srgbClr val="262626"/>
                </a:solidFill>
                <a:latin typeface="Arial"/>
                <a:ea typeface="ＭＳ Ｐゴシック"/>
              </a:rPr>
              <a:t>SCRIBE. Winery Sonoma, California</a:t>
            </a:r>
            <a:endParaRPr b="0" lang="en-US"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41" name="Freeform: Shape 43"/>
          <p:cNvSpPr/>
          <p:nvPr/>
        </p:nvSpPr>
        <p:spPr>
          <a:xfrm flipV="1">
            <a:off x="0" y="-720"/>
            <a:ext cx="4403520" cy="6857640"/>
          </a:xfrm>
          <a:custGeom>
            <a:avLst/>
            <a:gdLst>
              <a:gd name="textAreaLeft" fmla="*/ 0 w 4403520"/>
              <a:gd name="textAreaRight" fmla="*/ 4403880 w 4403520"/>
              <a:gd name="textAreaTop" fmla="*/ -360 h 6857640"/>
              <a:gd name="textAreaBottom" fmla="*/ 6857640 h 6857640"/>
            </a:gdLst>
            <a:ahLst/>
            <a:rect l="textAreaLeft" t="textAreaTop" r="textAreaRight" b="textAreaBottom"/>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solidFill>
            <a:srgbClr val="454545"/>
          </a:solidFill>
          <a:ln>
            <a:noFill/>
          </a:ln>
        </p:spPr>
        <p:style>
          <a:lnRef idx="2">
            <a:schemeClr val="accent1">
              <a:shade val="50000"/>
            </a:schemeClr>
          </a:lnRef>
          <a:fillRef idx="1002">
            <a:schemeClr val="dk1"/>
          </a:fillRef>
          <a:effectRef idx="0">
            <a:schemeClr val="accent1"/>
          </a:effectRef>
          <a:fontRef idx="minor"/>
        </p:style>
        <p:txBody>
          <a:bodyPr lIns="90000" rIns="90000" tIns="45000" bIns="45000" anchor="ctr">
            <a:noAutofit/>
          </a:bodyPr>
          <a:p>
            <a:pPr algn="ctr">
              <a:lnSpc>
                <a:spcPct val="100000"/>
              </a:lnSpc>
              <a:tabLst>
                <a:tab algn="l" pos="0"/>
              </a:tabLst>
            </a:pPr>
            <a:endParaRPr b="0" lang="en-US" sz="1800" spc="-1" strike="noStrike">
              <a:solidFill>
                <a:srgbClr val="000000"/>
              </a:solidFill>
              <a:latin typeface="Calibri"/>
            </a:endParaRPr>
          </a:p>
        </p:txBody>
      </p:sp>
      <p:grpSp>
        <p:nvGrpSpPr>
          <p:cNvPr id="242" name="Group 45"/>
          <p:cNvGrpSpPr/>
          <p:nvPr/>
        </p:nvGrpSpPr>
        <p:grpSpPr>
          <a:xfrm>
            <a:off x="3315240" y="0"/>
            <a:ext cx="2436480" cy="6857640"/>
            <a:chOff x="3315240" y="0"/>
            <a:chExt cx="2436480" cy="6857640"/>
          </a:xfrm>
        </p:grpSpPr>
        <p:sp>
          <p:nvSpPr>
            <p:cNvPr id="243" name="Freeform 6"/>
            <p:cNvSpPr/>
            <p:nvPr/>
          </p:nvSpPr>
          <p:spPr>
            <a:xfrm>
              <a:off x="3621600" y="0"/>
              <a:ext cx="1122120" cy="5328720"/>
            </a:xfrm>
            <a:custGeom>
              <a:avLst/>
              <a:gdLst>
                <a:gd name="textAreaLeft" fmla="*/ 0 w 1122120"/>
                <a:gd name="textAreaRight" fmla="*/ 1122480 w 1122120"/>
                <a:gd name="textAreaTop" fmla="*/ 0 h 5328720"/>
                <a:gd name="textAreaBottom" fmla="*/ 5329080 h 5328720"/>
              </a:gdLst>
              <a:ahLst/>
              <a:rect l="textAreaLeft" t="textAreaTop" r="textAreaRight" b="textAreaBottom"/>
              <a:pathLst>
                <a:path w="707" h="3357">
                  <a:moveTo>
                    <a:pt x="0" y="3330"/>
                  </a:moveTo>
                  <a:lnTo>
                    <a:pt x="156" y="3357"/>
                  </a:lnTo>
                  <a:lnTo>
                    <a:pt x="707" y="0"/>
                  </a:lnTo>
                  <a:lnTo>
                    <a:pt x="547" y="0"/>
                  </a:lnTo>
                  <a:lnTo>
                    <a:pt x="0" y="3330"/>
                  </a:lnTo>
                  <a:close/>
                </a:path>
              </a:pathLst>
            </a:custGeom>
            <a:solidFill>
              <a:schemeClr val="accent1"/>
            </a:solidFill>
            <a:ln w="0">
              <a:noFill/>
            </a:ln>
          </p:spPr>
          <p:style>
            <a:lnRef idx="0"/>
            <a:fillRef idx="0"/>
            <a:effectRef idx="0"/>
            <a:fontRef idx="minor"/>
          </p:style>
          <p:txBody>
            <a:bodyPr lIns="90000" rIns="90000" tIns="45000" bIns="45000" anchor="t">
              <a:noAutofit/>
            </a:bodyPr>
            <a:p>
              <a:endParaRPr b="0" lang="en-US" sz="1800" spc="-1" strike="noStrike">
                <a:solidFill>
                  <a:srgbClr val="000000"/>
                </a:solidFill>
                <a:latin typeface="Arial"/>
              </a:endParaRPr>
            </a:p>
          </p:txBody>
        </p:sp>
        <p:sp>
          <p:nvSpPr>
            <p:cNvPr id="244" name="Freeform 7"/>
            <p:cNvSpPr/>
            <p:nvPr/>
          </p:nvSpPr>
          <p:spPr>
            <a:xfrm>
              <a:off x="3315240" y="0"/>
              <a:ext cx="1117080" cy="5276520"/>
            </a:xfrm>
            <a:custGeom>
              <a:avLst/>
              <a:gdLst>
                <a:gd name="textAreaLeft" fmla="*/ 0 w 1117080"/>
                <a:gd name="textAreaRight" fmla="*/ 1117440 w 1117080"/>
                <a:gd name="textAreaTop" fmla="*/ 0 h 5276520"/>
                <a:gd name="textAreaBottom" fmla="*/ 5276880 h 5276520"/>
              </a:gdLst>
              <a:ahLst/>
              <a:rect l="textAreaLeft" t="textAreaTop" r="textAreaRight" b="textAreaBottom"/>
              <a:pathLst>
                <a:path w="704" h="3324">
                  <a:moveTo>
                    <a:pt x="704" y="0"/>
                  </a:moveTo>
                  <a:lnTo>
                    <a:pt x="545" y="0"/>
                  </a:lnTo>
                  <a:lnTo>
                    <a:pt x="0" y="3300"/>
                  </a:lnTo>
                  <a:lnTo>
                    <a:pt x="157" y="3324"/>
                  </a:lnTo>
                  <a:lnTo>
                    <a:pt x="704" y="0"/>
                  </a:lnTo>
                  <a:close/>
                </a:path>
              </a:pathLst>
            </a:custGeom>
            <a:solidFill>
              <a:srgbClr val="595959"/>
            </a:solidFill>
            <a:ln w="0">
              <a:noFill/>
            </a:ln>
          </p:spPr>
          <p:style>
            <a:lnRef idx="0"/>
            <a:fillRef idx="0"/>
            <a:effectRef idx="0"/>
            <a:fontRef idx="minor"/>
          </p:style>
          <p:txBody>
            <a:bodyPr lIns="90000" rIns="90000" tIns="45000" bIns="45000" anchor="t">
              <a:noAutofit/>
            </a:bodyPr>
            <a:p>
              <a:endParaRPr b="0" lang="en-US" sz="1800" spc="-1" strike="noStrike">
                <a:solidFill>
                  <a:srgbClr val="000000"/>
                </a:solidFill>
                <a:latin typeface="Arial"/>
              </a:endParaRPr>
            </a:p>
          </p:txBody>
        </p:sp>
        <p:sp>
          <p:nvSpPr>
            <p:cNvPr id="245" name="Freeform 8"/>
            <p:cNvSpPr/>
            <p:nvPr/>
          </p:nvSpPr>
          <p:spPr>
            <a:xfrm>
              <a:off x="3315240" y="5238720"/>
              <a:ext cx="1228320" cy="1618920"/>
            </a:xfrm>
            <a:custGeom>
              <a:avLst/>
              <a:gdLst>
                <a:gd name="textAreaLeft" fmla="*/ 0 w 1228320"/>
                <a:gd name="textAreaRight" fmla="*/ 1228680 w 1228320"/>
                <a:gd name="textAreaTop" fmla="*/ 0 h 1618920"/>
                <a:gd name="textAreaBottom" fmla="*/ 1619280 h 1618920"/>
              </a:gdLst>
              <a:ahLst/>
              <a:rect l="textAreaLeft" t="textAreaTop" r="textAreaRight" b="textAreaBottom"/>
              <a:pathLst>
                <a:path w="774" h="1020">
                  <a:moveTo>
                    <a:pt x="0" y="0"/>
                  </a:moveTo>
                  <a:lnTo>
                    <a:pt x="740" y="1020"/>
                  </a:lnTo>
                  <a:lnTo>
                    <a:pt x="774" y="1020"/>
                  </a:lnTo>
                  <a:lnTo>
                    <a:pt x="0" y="0"/>
                  </a:lnTo>
                  <a:close/>
                </a:path>
              </a:pathLst>
            </a:custGeom>
            <a:solidFill>
              <a:srgbClr val="262626"/>
            </a:solidFill>
            <a:ln w="0">
              <a:noFill/>
            </a:ln>
          </p:spPr>
          <p:style>
            <a:lnRef idx="0"/>
            <a:fillRef idx="0"/>
            <a:effectRef idx="0"/>
            <a:fontRef idx="minor"/>
          </p:style>
          <p:txBody>
            <a:bodyPr lIns="90000" rIns="90000" tIns="45000" bIns="45000" anchor="t">
              <a:noAutofit/>
            </a:bodyPr>
            <a:p>
              <a:endParaRPr b="0" lang="en-US" sz="1800" spc="-1" strike="noStrike">
                <a:solidFill>
                  <a:srgbClr val="ffffff"/>
                </a:solidFill>
                <a:latin typeface="Arial"/>
              </a:endParaRPr>
            </a:p>
          </p:txBody>
        </p:sp>
        <p:sp>
          <p:nvSpPr>
            <p:cNvPr id="246" name="Freeform 9"/>
            <p:cNvSpPr/>
            <p:nvPr/>
          </p:nvSpPr>
          <p:spPr>
            <a:xfrm>
              <a:off x="3621600" y="5291280"/>
              <a:ext cx="1495080" cy="1566360"/>
            </a:xfrm>
            <a:custGeom>
              <a:avLst/>
              <a:gdLst>
                <a:gd name="textAreaLeft" fmla="*/ 0 w 1495080"/>
                <a:gd name="textAreaRight" fmla="*/ 1495440 w 1495080"/>
                <a:gd name="textAreaTop" fmla="*/ 0 h 1566360"/>
                <a:gd name="textAreaBottom" fmla="*/ 1566720 h 1566360"/>
              </a:gdLst>
              <a:ahLst/>
              <a:rect l="textAreaLeft" t="textAreaTop" r="textAreaRight" b="textAreaBottom"/>
              <a:pathLst>
                <a:path w="942" h="987">
                  <a:moveTo>
                    <a:pt x="0" y="0"/>
                  </a:moveTo>
                  <a:lnTo>
                    <a:pt x="909" y="987"/>
                  </a:lnTo>
                  <a:lnTo>
                    <a:pt x="942" y="987"/>
                  </a:lnTo>
                  <a:lnTo>
                    <a:pt x="0" y="0"/>
                  </a:lnTo>
                  <a:close/>
                </a:path>
              </a:pathLst>
            </a:custGeom>
            <a:solidFill>
              <a:schemeClr val="accent1">
                <a:lumMod val="50000"/>
              </a:schemeClr>
            </a:solidFill>
            <a:ln w="0">
              <a:noFill/>
            </a:ln>
          </p:spPr>
          <p:style>
            <a:lnRef idx="0"/>
            <a:fillRef idx="0"/>
            <a:effectRef idx="0"/>
            <a:fontRef idx="minor"/>
          </p:style>
          <p:txBody>
            <a:bodyPr lIns="90000" rIns="90000" tIns="45000" bIns="45000" anchor="t">
              <a:noAutofit/>
            </a:bodyPr>
            <a:p>
              <a:endParaRPr b="0" lang="en-US" sz="1800" spc="-1" strike="noStrike">
                <a:solidFill>
                  <a:srgbClr val="ffffff"/>
                </a:solidFill>
                <a:latin typeface="Arial"/>
              </a:endParaRPr>
            </a:p>
          </p:txBody>
        </p:sp>
        <p:sp>
          <p:nvSpPr>
            <p:cNvPr id="247" name="Freeform 10"/>
            <p:cNvSpPr/>
            <p:nvPr/>
          </p:nvSpPr>
          <p:spPr>
            <a:xfrm>
              <a:off x="3621600" y="5286240"/>
              <a:ext cx="2130120" cy="1571400"/>
            </a:xfrm>
            <a:custGeom>
              <a:avLst/>
              <a:gdLst>
                <a:gd name="textAreaLeft" fmla="*/ 0 w 2130120"/>
                <a:gd name="textAreaRight" fmla="*/ 2130480 w 2130120"/>
                <a:gd name="textAreaTop" fmla="*/ 0 h 1571400"/>
                <a:gd name="textAreaBottom" fmla="*/ 1571760 h 1571400"/>
              </a:gdLst>
              <a:ahLst/>
              <a:rect l="textAreaLeft" t="textAreaTop" r="textAreaRight" b="textAreaBottom"/>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w="0">
              <a:noFill/>
            </a:ln>
          </p:spPr>
          <p:style>
            <a:lnRef idx="0"/>
            <a:fillRef idx="0"/>
            <a:effectRef idx="0"/>
            <a:fontRef idx="minor"/>
          </p:style>
          <p:txBody>
            <a:bodyPr lIns="90000" rIns="90000" tIns="45000" bIns="45000" anchor="t">
              <a:noAutofit/>
            </a:bodyPr>
            <a:p>
              <a:endParaRPr b="0" lang="en-US" sz="1800" spc="-1" strike="noStrike">
                <a:solidFill>
                  <a:srgbClr val="000000"/>
                </a:solidFill>
                <a:latin typeface="Arial"/>
              </a:endParaRPr>
            </a:p>
          </p:txBody>
        </p:sp>
        <p:sp>
          <p:nvSpPr>
            <p:cNvPr id="248" name="Freeform 11"/>
            <p:cNvSpPr/>
            <p:nvPr/>
          </p:nvSpPr>
          <p:spPr>
            <a:xfrm>
              <a:off x="3315240" y="5238720"/>
              <a:ext cx="1695240" cy="1618920"/>
            </a:xfrm>
            <a:custGeom>
              <a:avLst/>
              <a:gdLst>
                <a:gd name="textAreaLeft" fmla="*/ 0 w 1695240"/>
                <a:gd name="textAreaRight" fmla="*/ 1695600 w 1695240"/>
                <a:gd name="textAreaTop" fmla="*/ 0 h 1618920"/>
                <a:gd name="textAreaBottom" fmla="*/ 1619280 h 1618920"/>
              </a:gdLst>
              <a:ahLst/>
              <a:rect l="textAreaLeft" t="textAreaTop" r="textAreaRight" b="textAreaBottom"/>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w="0">
              <a:noFill/>
            </a:ln>
          </p:spPr>
          <p:style>
            <a:lnRef idx="0"/>
            <a:fillRef idx="0"/>
            <a:effectRef idx="0"/>
            <a:fontRef idx="minor"/>
          </p:style>
          <p:txBody>
            <a:bodyPr lIns="90000" rIns="90000" tIns="45000" bIns="45000" anchor="t">
              <a:noAutofit/>
            </a:bodyPr>
            <a:p>
              <a:endParaRPr b="0" lang="en-US" sz="1800" spc="-1" strike="noStrike">
                <a:solidFill>
                  <a:srgbClr val="000000"/>
                </a:solidFill>
                <a:latin typeface="Arial"/>
              </a:endParaRPr>
            </a:p>
          </p:txBody>
        </p:sp>
      </p:grpSp>
      <p:sp>
        <p:nvSpPr>
          <p:cNvPr id="249" name="PlaceHolder 1"/>
          <p:cNvSpPr>
            <a:spLocks noGrp="1"/>
          </p:cNvSpPr>
          <p:nvPr>
            <p:ph type="title"/>
          </p:nvPr>
        </p:nvSpPr>
        <p:spPr>
          <a:xfrm>
            <a:off x="534960" y="685800"/>
            <a:ext cx="2779920" cy="5105160"/>
          </a:xfrm>
          <a:prstGeom prst="rect">
            <a:avLst/>
          </a:prstGeom>
          <a:noFill/>
          <a:ln w="0">
            <a:noFill/>
          </a:ln>
        </p:spPr>
        <p:txBody>
          <a:bodyPr anchor="ctr">
            <a:normAutofit/>
          </a:bodyPr>
          <a:p>
            <a:pPr indent="0">
              <a:lnSpc>
                <a:spcPct val="90000"/>
              </a:lnSpc>
              <a:buNone/>
            </a:pPr>
            <a:r>
              <a:rPr b="0" lang="es-MX" sz="4000" spc="-1" strike="noStrike">
                <a:solidFill>
                  <a:srgbClr val="ffffff"/>
                </a:solidFill>
                <a:latin typeface="Calibri Light"/>
              </a:rPr>
              <a:t>Nuevas tendencias en vinos naturales o de baja intervención</a:t>
            </a:r>
            <a:endParaRPr b="0" lang="en-US" sz="4000" spc="-1" strike="noStrike">
              <a:solidFill>
                <a:srgbClr val="000000"/>
              </a:solidFill>
              <a:latin typeface="Calibri"/>
            </a:endParaRPr>
          </a:p>
        </p:txBody>
      </p:sp>
      <p:graphicFrame>
        <p:nvGraphicFramePr>
          <p:cNvPr id="6" name="Diagram6"/>
          <p:cNvGraphicFramePr/>
          <p:nvPr>
            <p:extLst>
              <p:ext uri="{D42A27DB-BD31-4B8C-83A1-F6EECF244321}">
                <p14:modId xmlns:p14="http://schemas.microsoft.com/office/powerpoint/2010/main" val="655089354"/>
              </p:ext>
            </p:extLst>
          </p:nvPr>
        </p:nvGraphicFramePr>
        <p:xfrm>
          <a:off x="5010840" y="436680"/>
          <a:ext cx="6492600" cy="598392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50" name="Rectangle 15"/>
          <p:cNvSpPr/>
          <p:nvPr/>
        </p:nvSpPr>
        <p:spPr>
          <a:xfrm>
            <a:off x="484560" y="485640"/>
            <a:ext cx="2685960" cy="3510360"/>
          </a:xfrm>
          <a:prstGeom prst="rect">
            <a:avLst/>
          </a:prstGeom>
          <a:solidFill>
            <a:srgbClr val="ffffff"/>
          </a:solidFill>
          <a:ln w="63500">
            <a:solidFill>
              <a:srgbClr val="705f43"/>
            </a:solid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251" name="Rectangle 17"/>
          <p:cNvSpPr/>
          <p:nvPr/>
        </p:nvSpPr>
        <p:spPr>
          <a:xfrm>
            <a:off x="3348000" y="485640"/>
            <a:ext cx="2685960" cy="3510360"/>
          </a:xfrm>
          <a:prstGeom prst="rect">
            <a:avLst/>
          </a:prstGeom>
          <a:solidFill>
            <a:srgbClr val="ffffff"/>
          </a:solidFill>
          <a:ln w="63500">
            <a:solidFill>
              <a:srgbClr val="705f43"/>
            </a:solid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252" name="Rectangle 19"/>
          <p:cNvSpPr/>
          <p:nvPr/>
        </p:nvSpPr>
        <p:spPr>
          <a:xfrm>
            <a:off x="484560" y="4157280"/>
            <a:ext cx="2685960" cy="2216520"/>
          </a:xfrm>
          <a:prstGeom prst="rect">
            <a:avLst/>
          </a:prstGeom>
          <a:solidFill>
            <a:srgbClr val="ffffff"/>
          </a:solidFill>
          <a:ln w="63500">
            <a:solidFill>
              <a:srgbClr val="4472c4"/>
            </a:solid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253" name="Rectangle 21"/>
          <p:cNvSpPr/>
          <p:nvPr/>
        </p:nvSpPr>
        <p:spPr>
          <a:xfrm>
            <a:off x="3331800" y="4157280"/>
            <a:ext cx="2685960" cy="2216520"/>
          </a:xfrm>
          <a:prstGeom prst="rect">
            <a:avLst/>
          </a:prstGeom>
          <a:solidFill>
            <a:srgbClr val="ffffff"/>
          </a:solidFill>
          <a:ln w="63500">
            <a:solidFill>
              <a:srgbClr val="4472c4"/>
            </a:solid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254" name="Rectangle 23"/>
          <p:cNvSpPr/>
          <p:nvPr/>
        </p:nvSpPr>
        <p:spPr>
          <a:xfrm>
            <a:off x="6196320" y="485640"/>
            <a:ext cx="5510880" cy="5888160"/>
          </a:xfrm>
          <a:prstGeom prst="rect">
            <a:avLst/>
          </a:prstGeom>
          <a:solidFill>
            <a:srgbClr val="ffffff"/>
          </a:solidFill>
          <a:ln w="63500">
            <a:solidFill>
              <a:srgbClr val="4472c4"/>
            </a:solid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255" name="PlaceHolder 1"/>
          <p:cNvSpPr>
            <a:spLocks noGrp="1"/>
          </p:cNvSpPr>
          <p:nvPr>
            <p:ph type="title"/>
          </p:nvPr>
        </p:nvSpPr>
        <p:spPr>
          <a:xfrm>
            <a:off x="838080" y="467640"/>
            <a:ext cx="10515240" cy="1325160"/>
          </a:xfrm>
          <a:prstGeom prst="rect">
            <a:avLst/>
          </a:prstGeom>
          <a:noFill/>
          <a:ln w="0">
            <a:noFill/>
          </a:ln>
        </p:spPr>
        <p:txBody>
          <a:bodyPr numCol="1" spcCol="0" anchor="ctr">
            <a:normAutofit/>
          </a:bodyPr>
          <a:p>
            <a:pPr indent="0" algn="ctr">
              <a:lnSpc>
                <a:spcPct val="100000"/>
              </a:lnSpc>
              <a:buNone/>
            </a:pPr>
            <a:r>
              <a:rPr b="0" lang="es-MX" sz="4400" spc="-1" strike="noStrike">
                <a:solidFill>
                  <a:srgbClr val="ffffff"/>
                </a:solidFill>
                <a:latin typeface="Arial"/>
                <a:ea typeface="ＭＳ Ｐゴシック"/>
              </a:rPr>
              <a:t>Vinos Naturales o de Baja Intervención</a:t>
            </a:r>
            <a:endParaRPr b="0" lang="en-US" sz="4400" spc="-1" strike="noStrike">
              <a:solidFill>
                <a:srgbClr val="000000"/>
              </a:solidFill>
              <a:latin typeface="Arial"/>
            </a:endParaRPr>
          </a:p>
        </p:txBody>
      </p:sp>
      <p:sp>
        <p:nvSpPr>
          <p:cNvPr id="256" name="PlaceHolder 2"/>
          <p:cNvSpPr>
            <a:spLocks noGrp="1"/>
          </p:cNvSpPr>
          <p:nvPr>
            <p:ph/>
          </p:nvPr>
        </p:nvSpPr>
        <p:spPr>
          <a:xfrm>
            <a:off x="609480" y="2265120"/>
            <a:ext cx="10972440" cy="3860640"/>
          </a:xfrm>
          <a:prstGeom prst="rect">
            <a:avLst/>
          </a:prstGeom>
          <a:noFill/>
          <a:ln w="0">
            <a:noFill/>
          </a:ln>
        </p:spPr>
        <p:txBody>
          <a:bodyPr numCol="1" spcCol="0" anchor="t">
            <a:normAutofit/>
          </a:bodyPr>
          <a:p>
            <a:pPr indent="0" algn="ctr">
              <a:lnSpc>
                <a:spcPct val="100000"/>
              </a:lnSpc>
              <a:spcBef>
                <a:spcPts val="1199"/>
              </a:spcBef>
              <a:buNone/>
              <a:tabLst>
                <a:tab algn="l" pos="0"/>
              </a:tabLst>
            </a:pPr>
            <a:r>
              <a:rPr b="0" lang="es-MX" sz="6000" spc="-1" strike="noStrike">
                <a:solidFill>
                  <a:srgbClr val="000000"/>
                </a:solidFill>
                <a:latin typeface="Arial"/>
                <a:ea typeface="ＭＳ Ｐゴシック"/>
              </a:rPr>
              <a:t>SESION DE CATA</a:t>
            </a:r>
            <a:endParaRPr b="0" lang="en-US" sz="6000" spc="-1" strike="noStrike">
              <a:solidFill>
                <a:srgbClr val="000000"/>
              </a:solidFill>
              <a:latin typeface="Arial"/>
            </a:endParaRPr>
          </a:p>
          <a:p>
            <a:pPr indent="0" algn="ctr">
              <a:lnSpc>
                <a:spcPct val="100000"/>
              </a:lnSpc>
              <a:spcBef>
                <a:spcPts val="879"/>
              </a:spcBef>
              <a:buNone/>
              <a:tabLst>
                <a:tab algn="l" pos="0"/>
              </a:tabLst>
            </a:pPr>
            <a:endParaRPr b="0" lang="en-US" sz="4400" spc="-1" strike="noStrike">
              <a:solidFill>
                <a:srgbClr val="000000"/>
              </a:solidFill>
              <a:latin typeface="Arial"/>
            </a:endParaRPr>
          </a:p>
          <a:p>
            <a:pPr indent="0" algn="ctr">
              <a:lnSpc>
                <a:spcPct val="100000"/>
              </a:lnSpc>
              <a:spcBef>
                <a:spcPts val="879"/>
              </a:spcBef>
              <a:buNone/>
              <a:tabLst>
                <a:tab algn="l" pos="0"/>
              </a:tabLst>
            </a:pPr>
            <a:r>
              <a:rPr b="0" lang="es-MX" sz="4400" spc="-1" strike="noStrike">
                <a:solidFill>
                  <a:srgbClr val="000000"/>
                </a:solidFill>
                <a:latin typeface="Arial"/>
                <a:ea typeface="ＭＳ Ｐゴシック"/>
              </a:rPr>
              <a:t>‘</a:t>
            </a:r>
            <a:r>
              <a:rPr b="0" lang="es-MX" sz="4400" spc="-1" strike="noStrike">
                <a:solidFill>
                  <a:srgbClr val="000000"/>
                </a:solidFill>
                <a:latin typeface="Arial"/>
                <a:ea typeface="ＭＳ Ｐゴシック"/>
              </a:rPr>
              <a:t>22 Chardonnay en piel – 4 meses</a:t>
            </a:r>
            <a:endParaRPr b="0" lang="en-US" sz="4400" spc="-1" strike="noStrike">
              <a:solidFill>
                <a:srgbClr val="000000"/>
              </a:solidFill>
              <a:latin typeface="Arial"/>
            </a:endParaRPr>
          </a:p>
          <a:p>
            <a:pPr indent="0" algn="ctr">
              <a:lnSpc>
                <a:spcPct val="100000"/>
              </a:lnSpc>
              <a:spcBef>
                <a:spcPts val="879"/>
              </a:spcBef>
              <a:buNone/>
              <a:tabLst>
                <a:tab algn="l" pos="0"/>
              </a:tabLst>
            </a:pPr>
            <a:r>
              <a:rPr b="0" lang="es-MX" sz="4400" spc="-1" strike="noStrike">
                <a:solidFill>
                  <a:srgbClr val="000000"/>
                </a:solidFill>
                <a:latin typeface="Arial"/>
                <a:ea typeface="ＭＳ Ｐゴシック"/>
              </a:rPr>
              <a:t>‘</a:t>
            </a:r>
            <a:r>
              <a:rPr b="0" lang="es-MX" sz="4400" spc="-1" strike="noStrike">
                <a:solidFill>
                  <a:srgbClr val="000000"/>
                </a:solidFill>
                <a:latin typeface="Arial"/>
                <a:ea typeface="ＭＳ Ｐゴシック"/>
              </a:rPr>
              <a:t>22 Nouveau Pinot noir – 6 días carbónico</a:t>
            </a:r>
            <a:endParaRPr b="0" lang="en-US" sz="4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257" name="PlaceHolder 1"/>
          <p:cNvSpPr>
            <a:spLocks noGrp="1"/>
          </p:cNvSpPr>
          <p:nvPr>
            <p:ph type="title"/>
          </p:nvPr>
        </p:nvSpPr>
        <p:spPr>
          <a:xfrm>
            <a:off x="838080" y="467640"/>
            <a:ext cx="10515240" cy="1325160"/>
          </a:xfrm>
          <a:prstGeom prst="rect">
            <a:avLst/>
          </a:prstGeom>
          <a:noFill/>
          <a:ln w="0">
            <a:noFill/>
          </a:ln>
        </p:spPr>
        <p:txBody>
          <a:bodyPr numCol="1" spcCol="0" anchor="ctr">
            <a:normAutofit/>
          </a:bodyPr>
          <a:p>
            <a:pPr indent="0" algn="ctr">
              <a:lnSpc>
                <a:spcPct val="100000"/>
              </a:lnSpc>
              <a:buNone/>
            </a:pPr>
            <a:r>
              <a:rPr b="0" lang="es-MX" sz="4400" spc="-1" strike="noStrike">
                <a:solidFill>
                  <a:srgbClr val="ffffff"/>
                </a:solidFill>
                <a:latin typeface="Arial"/>
                <a:ea typeface="ＭＳ Ｐゴシック"/>
              </a:rPr>
              <a:t>Vinos Naturales o de Baja Intervención</a:t>
            </a:r>
            <a:endParaRPr b="0" lang="en-US" sz="4400" spc="-1" strike="noStrike">
              <a:solidFill>
                <a:srgbClr val="000000"/>
              </a:solidFill>
              <a:latin typeface="Arial"/>
            </a:endParaRPr>
          </a:p>
        </p:txBody>
      </p:sp>
      <p:sp>
        <p:nvSpPr>
          <p:cNvPr id="258" name="PlaceHolder 2"/>
          <p:cNvSpPr>
            <a:spLocks noGrp="1"/>
          </p:cNvSpPr>
          <p:nvPr>
            <p:ph/>
          </p:nvPr>
        </p:nvSpPr>
        <p:spPr>
          <a:xfrm>
            <a:off x="609480" y="1960560"/>
            <a:ext cx="10972440" cy="4165560"/>
          </a:xfrm>
          <a:prstGeom prst="rect">
            <a:avLst/>
          </a:prstGeom>
          <a:noFill/>
          <a:ln w="0">
            <a:noFill/>
          </a:ln>
        </p:spPr>
        <p:txBody>
          <a:bodyPr numCol="1" spcCol="0" anchor="t">
            <a:normAutofit fontScale="63000"/>
          </a:bodyPr>
          <a:p>
            <a:pPr indent="0" algn="ctr">
              <a:lnSpc>
                <a:spcPct val="100000"/>
              </a:lnSpc>
              <a:spcBef>
                <a:spcPts val="1199"/>
              </a:spcBef>
              <a:buNone/>
              <a:tabLst>
                <a:tab algn="l" pos="0"/>
              </a:tabLst>
            </a:pPr>
            <a:r>
              <a:rPr b="0" lang="es-MX" sz="6000" spc="-1" strike="noStrike">
                <a:solidFill>
                  <a:srgbClr val="000000"/>
                </a:solidFill>
                <a:latin typeface="Arial"/>
                <a:ea typeface="ＭＳ Ｐゴシック"/>
              </a:rPr>
              <a:t>GRACIAS</a:t>
            </a:r>
            <a:endParaRPr b="0" lang="en-US" sz="6000" spc="-1" strike="noStrike">
              <a:solidFill>
                <a:srgbClr val="000000"/>
              </a:solidFill>
              <a:latin typeface="Arial"/>
            </a:endParaRPr>
          </a:p>
          <a:p>
            <a:pPr indent="0" algn="ctr">
              <a:lnSpc>
                <a:spcPct val="100000"/>
              </a:lnSpc>
              <a:spcBef>
                <a:spcPts val="879"/>
              </a:spcBef>
              <a:buNone/>
              <a:tabLst>
                <a:tab algn="l" pos="0"/>
              </a:tabLst>
            </a:pPr>
            <a:endParaRPr b="0" lang="en-US" sz="4400" spc="-1" strike="noStrike">
              <a:solidFill>
                <a:srgbClr val="000000"/>
              </a:solidFill>
              <a:latin typeface="Arial"/>
            </a:endParaRPr>
          </a:p>
          <a:p>
            <a:pPr indent="0" algn="ctr">
              <a:lnSpc>
                <a:spcPct val="100000"/>
              </a:lnSpc>
              <a:spcBef>
                <a:spcPts val="879"/>
              </a:spcBef>
              <a:buNone/>
              <a:tabLst>
                <a:tab algn="l" pos="0"/>
              </a:tabLst>
            </a:pPr>
            <a:r>
              <a:rPr b="0" lang="es-MX" sz="4400" spc="-1" strike="noStrike">
                <a:solidFill>
                  <a:srgbClr val="000000"/>
                </a:solidFill>
                <a:latin typeface="Arial"/>
                <a:ea typeface="ＭＳ Ｐゴシック"/>
              </a:rPr>
              <a:t>Gustavo Sotelo</a:t>
            </a:r>
            <a:endParaRPr b="0" lang="en-US" sz="4400" spc="-1" strike="noStrike">
              <a:solidFill>
                <a:srgbClr val="000000"/>
              </a:solidFill>
              <a:latin typeface="Arial"/>
            </a:endParaRPr>
          </a:p>
          <a:p>
            <a:pPr indent="0" algn="ctr">
              <a:lnSpc>
                <a:spcPct val="100000"/>
              </a:lnSpc>
              <a:spcBef>
                <a:spcPts val="879"/>
              </a:spcBef>
              <a:buNone/>
              <a:tabLst>
                <a:tab algn="l" pos="0"/>
              </a:tabLst>
            </a:pPr>
            <a:r>
              <a:rPr b="0" lang="es-MX" sz="4400" spc="-1" strike="noStrike">
                <a:solidFill>
                  <a:srgbClr val="000000"/>
                </a:solidFill>
                <a:latin typeface="Arial"/>
                <a:ea typeface="ＭＳ Ｐゴシック"/>
              </a:rPr>
              <a:t>gustavo@scribewinery.com</a:t>
            </a:r>
            <a:endParaRPr b="0" lang="en-US" sz="4400" spc="-1" strike="noStrike">
              <a:solidFill>
                <a:srgbClr val="000000"/>
              </a:solidFill>
              <a:latin typeface="Arial"/>
            </a:endParaRPr>
          </a:p>
          <a:p>
            <a:pPr indent="0" algn="ctr">
              <a:lnSpc>
                <a:spcPct val="100000"/>
              </a:lnSpc>
              <a:spcBef>
                <a:spcPts val="879"/>
              </a:spcBef>
              <a:buNone/>
              <a:tabLst>
                <a:tab algn="l" pos="0"/>
              </a:tabLst>
            </a:pPr>
            <a:endParaRPr b="0" lang="en-US" sz="4400" spc="-1" strike="noStrike">
              <a:solidFill>
                <a:srgbClr val="000000"/>
              </a:solidFill>
              <a:latin typeface="Arial"/>
            </a:endParaRPr>
          </a:p>
          <a:p>
            <a:pPr indent="0" algn="ctr">
              <a:lnSpc>
                <a:spcPct val="100000"/>
              </a:lnSpc>
              <a:spcBef>
                <a:spcPts val="879"/>
              </a:spcBef>
              <a:buNone/>
              <a:tabLst>
                <a:tab algn="l" pos="0"/>
              </a:tabLst>
            </a:pPr>
            <a:r>
              <a:rPr b="0" lang="es-MX" sz="4400" spc="-1" strike="noStrike">
                <a:solidFill>
                  <a:srgbClr val="000000"/>
                </a:solidFill>
                <a:latin typeface="Arial"/>
                <a:ea typeface="ＭＳ Ｐゴシック"/>
              </a:rPr>
              <a:t>  </a:t>
            </a:r>
            <a:r>
              <a:rPr b="0" lang="es-MX" sz="4400" spc="-1" strike="noStrike">
                <a:solidFill>
                  <a:srgbClr val="000000"/>
                </a:solidFill>
                <a:latin typeface="Arial"/>
                <a:ea typeface="ＭＳ Ｐゴシック"/>
              </a:rPr>
              <a:t>tintodecalifornia</a:t>
            </a:r>
            <a:endParaRPr b="0" lang="en-US" sz="4400" spc="-1" strike="noStrike">
              <a:solidFill>
                <a:srgbClr val="000000"/>
              </a:solidFill>
              <a:latin typeface="Arial"/>
            </a:endParaRPr>
          </a:p>
          <a:p>
            <a:pPr indent="0" algn="ctr">
              <a:lnSpc>
                <a:spcPct val="100000"/>
              </a:lnSpc>
              <a:spcBef>
                <a:spcPts val="879"/>
              </a:spcBef>
              <a:buNone/>
              <a:tabLst>
                <a:tab algn="l" pos="0"/>
              </a:tabLst>
            </a:pPr>
            <a:r>
              <a:rPr b="0" lang="es-MX" sz="4400" spc="-1" strike="noStrike">
                <a:solidFill>
                  <a:srgbClr val="000000"/>
                </a:solidFill>
                <a:latin typeface="Arial"/>
                <a:ea typeface="ＭＳ Ｐゴシック"/>
              </a:rPr>
              <a:t> </a:t>
            </a:r>
            <a:endParaRPr b="0" lang="en-US" sz="4400" spc="-1" strike="noStrike">
              <a:solidFill>
                <a:srgbClr val="000000"/>
              </a:solidFill>
              <a:latin typeface="Arial"/>
            </a:endParaRPr>
          </a:p>
          <a:p>
            <a:pPr indent="0" algn="ctr">
              <a:lnSpc>
                <a:spcPct val="100000"/>
              </a:lnSpc>
              <a:spcBef>
                <a:spcPts val="879"/>
              </a:spcBef>
              <a:buNone/>
              <a:tabLst>
                <a:tab algn="l" pos="0"/>
              </a:tabLst>
            </a:pPr>
            <a:r>
              <a:rPr b="0" lang="es-MX" sz="4400" spc="-1" strike="noStrike">
                <a:solidFill>
                  <a:srgbClr val="000000"/>
                </a:solidFill>
                <a:latin typeface="Arial"/>
                <a:ea typeface="ＭＳ Ｐゴシック"/>
              </a:rPr>
              <a:t>www.scribewinery.com</a:t>
            </a:r>
            <a:endParaRPr b="0" lang="en-US" sz="4400" spc="-1" strike="noStrike">
              <a:solidFill>
                <a:srgbClr val="000000"/>
              </a:solidFill>
              <a:latin typeface="Arial"/>
            </a:endParaRPr>
          </a:p>
        </p:txBody>
      </p:sp>
      <p:pic>
        <p:nvPicPr>
          <p:cNvPr id="259" name="Picture 3" descr="Icon&#10;&#10;Description automatically generated"/>
          <p:cNvPicPr/>
          <p:nvPr/>
        </p:nvPicPr>
        <p:blipFill>
          <a:blip r:embed="rId2"/>
          <a:stretch/>
        </p:blipFill>
        <p:spPr>
          <a:xfrm>
            <a:off x="4371840" y="4473360"/>
            <a:ext cx="402120" cy="40212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73" name="Freeform: Shape 14"/>
          <p:cNvSpPr/>
          <p:nvPr/>
        </p:nvSpPr>
        <p:spPr>
          <a:xfrm flipV="1">
            <a:off x="0" y="-720"/>
            <a:ext cx="4403520" cy="6857640"/>
          </a:xfrm>
          <a:custGeom>
            <a:avLst/>
            <a:gdLst>
              <a:gd name="textAreaLeft" fmla="*/ 0 w 4403520"/>
              <a:gd name="textAreaRight" fmla="*/ 4403880 w 4403520"/>
              <a:gd name="textAreaTop" fmla="*/ -360 h 6857640"/>
              <a:gd name="textAreaBottom" fmla="*/ 6857640 h 6857640"/>
            </a:gdLst>
            <a:ahLst/>
            <a:rect l="textAreaLeft" t="textAreaTop" r="textAreaRight" b="textAreaBottom"/>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solidFill>
            <a:srgbClr val="454545"/>
          </a:solidFill>
          <a:ln>
            <a:noFill/>
          </a:ln>
        </p:spPr>
        <p:style>
          <a:lnRef idx="2">
            <a:schemeClr val="accent1">
              <a:shade val="50000"/>
            </a:schemeClr>
          </a:lnRef>
          <a:fillRef idx="1002">
            <a:schemeClr val="dk1"/>
          </a:fillRef>
          <a:effectRef idx="0">
            <a:schemeClr val="accent1"/>
          </a:effectRef>
          <a:fontRef idx="minor"/>
        </p:style>
        <p:txBody>
          <a:bodyPr lIns="90000" rIns="90000" tIns="45000" bIns="45000" anchor="ctr">
            <a:noAutofit/>
          </a:bodyPr>
          <a:p>
            <a:pPr algn="ctr">
              <a:lnSpc>
                <a:spcPct val="100000"/>
              </a:lnSpc>
              <a:tabLst>
                <a:tab algn="l" pos="0"/>
              </a:tabLst>
            </a:pPr>
            <a:endParaRPr b="0" lang="en-US" sz="1800" spc="-1" strike="noStrike">
              <a:solidFill>
                <a:srgbClr val="000000"/>
              </a:solidFill>
              <a:latin typeface="Calibri"/>
            </a:endParaRPr>
          </a:p>
        </p:txBody>
      </p:sp>
      <p:grpSp>
        <p:nvGrpSpPr>
          <p:cNvPr id="174" name="Group 16"/>
          <p:cNvGrpSpPr/>
          <p:nvPr/>
        </p:nvGrpSpPr>
        <p:grpSpPr>
          <a:xfrm>
            <a:off x="3315240" y="0"/>
            <a:ext cx="2436480" cy="6857640"/>
            <a:chOff x="3315240" y="0"/>
            <a:chExt cx="2436480" cy="6857640"/>
          </a:xfrm>
        </p:grpSpPr>
        <p:sp>
          <p:nvSpPr>
            <p:cNvPr id="175" name="Freeform 6"/>
            <p:cNvSpPr/>
            <p:nvPr/>
          </p:nvSpPr>
          <p:spPr>
            <a:xfrm>
              <a:off x="3621600" y="0"/>
              <a:ext cx="1122120" cy="5328720"/>
            </a:xfrm>
            <a:custGeom>
              <a:avLst/>
              <a:gdLst>
                <a:gd name="textAreaLeft" fmla="*/ 0 w 1122120"/>
                <a:gd name="textAreaRight" fmla="*/ 1122480 w 1122120"/>
                <a:gd name="textAreaTop" fmla="*/ 0 h 5328720"/>
                <a:gd name="textAreaBottom" fmla="*/ 5329080 h 5328720"/>
              </a:gdLst>
              <a:ahLst/>
              <a:rect l="textAreaLeft" t="textAreaTop" r="textAreaRight" b="textAreaBottom"/>
              <a:pathLst>
                <a:path w="707" h="3357">
                  <a:moveTo>
                    <a:pt x="0" y="3330"/>
                  </a:moveTo>
                  <a:lnTo>
                    <a:pt x="156" y="3357"/>
                  </a:lnTo>
                  <a:lnTo>
                    <a:pt x="707" y="0"/>
                  </a:lnTo>
                  <a:lnTo>
                    <a:pt x="547" y="0"/>
                  </a:lnTo>
                  <a:lnTo>
                    <a:pt x="0" y="3330"/>
                  </a:lnTo>
                  <a:close/>
                </a:path>
              </a:pathLst>
            </a:custGeom>
            <a:solidFill>
              <a:schemeClr val="accent1"/>
            </a:solidFill>
            <a:ln w="0">
              <a:noFill/>
            </a:ln>
          </p:spPr>
          <p:style>
            <a:lnRef idx="0"/>
            <a:fillRef idx="0"/>
            <a:effectRef idx="0"/>
            <a:fontRef idx="minor"/>
          </p:style>
          <p:txBody>
            <a:bodyPr lIns="90000" rIns="90000" tIns="45000" bIns="45000" anchor="t">
              <a:noAutofit/>
            </a:bodyPr>
            <a:p>
              <a:endParaRPr b="0" lang="en-US" sz="1800" spc="-1" strike="noStrike">
                <a:solidFill>
                  <a:srgbClr val="000000"/>
                </a:solidFill>
                <a:latin typeface="Arial"/>
              </a:endParaRPr>
            </a:p>
          </p:txBody>
        </p:sp>
        <p:sp>
          <p:nvSpPr>
            <p:cNvPr id="176" name="Freeform 7"/>
            <p:cNvSpPr/>
            <p:nvPr/>
          </p:nvSpPr>
          <p:spPr>
            <a:xfrm>
              <a:off x="3315240" y="0"/>
              <a:ext cx="1117080" cy="5276520"/>
            </a:xfrm>
            <a:custGeom>
              <a:avLst/>
              <a:gdLst>
                <a:gd name="textAreaLeft" fmla="*/ 0 w 1117080"/>
                <a:gd name="textAreaRight" fmla="*/ 1117440 w 1117080"/>
                <a:gd name="textAreaTop" fmla="*/ 0 h 5276520"/>
                <a:gd name="textAreaBottom" fmla="*/ 5276880 h 5276520"/>
              </a:gdLst>
              <a:ahLst/>
              <a:rect l="textAreaLeft" t="textAreaTop" r="textAreaRight" b="textAreaBottom"/>
              <a:pathLst>
                <a:path w="704" h="3324">
                  <a:moveTo>
                    <a:pt x="704" y="0"/>
                  </a:moveTo>
                  <a:lnTo>
                    <a:pt x="545" y="0"/>
                  </a:lnTo>
                  <a:lnTo>
                    <a:pt x="0" y="3300"/>
                  </a:lnTo>
                  <a:lnTo>
                    <a:pt x="157" y="3324"/>
                  </a:lnTo>
                  <a:lnTo>
                    <a:pt x="704" y="0"/>
                  </a:lnTo>
                  <a:close/>
                </a:path>
              </a:pathLst>
            </a:custGeom>
            <a:solidFill>
              <a:srgbClr val="595959"/>
            </a:solidFill>
            <a:ln w="0">
              <a:noFill/>
            </a:ln>
          </p:spPr>
          <p:style>
            <a:lnRef idx="0"/>
            <a:fillRef idx="0"/>
            <a:effectRef idx="0"/>
            <a:fontRef idx="minor"/>
          </p:style>
          <p:txBody>
            <a:bodyPr lIns="90000" rIns="90000" tIns="45000" bIns="45000" anchor="t">
              <a:noAutofit/>
            </a:bodyPr>
            <a:p>
              <a:endParaRPr b="0" lang="en-US" sz="1800" spc="-1" strike="noStrike">
                <a:solidFill>
                  <a:srgbClr val="000000"/>
                </a:solidFill>
                <a:latin typeface="Arial"/>
              </a:endParaRPr>
            </a:p>
          </p:txBody>
        </p:sp>
        <p:sp>
          <p:nvSpPr>
            <p:cNvPr id="177" name="Freeform 8"/>
            <p:cNvSpPr/>
            <p:nvPr/>
          </p:nvSpPr>
          <p:spPr>
            <a:xfrm>
              <a:off x="3315240" y="5238720"/>
              <a:ext cx="1228320" cy="1618920"/>
            </a:xfrm>
            <a:custGeom>
              <a:avLst/>
              <a:gdLst>
                <a:gd name="textAreaLeft" fmla="*/ 0 w 1228320"/>
                <a:gd name="textAreaRight" fmla="*/ 1228680 w 1228320"/>
                <a:gd name="textAreaTop" fmla="*/ 0 h 1618920"/>
                <a:gd name="textAreaBottom" fmla="*/ 1619280 h 1618920"/>
              </a:gdLst>
              <a:ahLst/>
              <a:rect l="textAreaLeft" t="textAreaTop" r="textAreaRight" b="textAreaBottom"/>
              <a:pathLst>
                <a:path w="774" h="1020">
                  <a:moveTo>
                    <a:pt x="0" y="0"/>
                  </a:moveTo>
                  <a:lnTo>
                    <a:pt x="740" y="1020"/>
                  </a:lnTo>
                  <a:lnTo>
                    <a:pt x="774" y="1020"/>
                  </a:lnTo>
                  <a:lnTo>
                    <a:pt x="0" y="0"/>
                  </a:lnTo>
                  <a:close/>
                </a:path>
              </a:pathLst>
            </a:custGeom>
            <a:solidFill>
              <a:srgbClr val="262626"/>
            </a:solidFill>
            <a:ln w="0">
              <a:noFill/>
            </a:ln>
          </p:spPr>
          <p:style>
            <a:lnRef idx="0"/>
            <a:fillRef idx="0"/>
            <a:effectRef idx="0"/>
            <a:fontRef idx="minor"/>
          </p:style>
          <p:txBody>
            <a:bodyPr lIns="90000" rIns="90000" tIns="45000" bIns="45000" anchor="t">
              <a:noAutofit/>
            </a:bodyPr>
            <a:p>
              <a:endParaRPr b="0" lang="en-US" sz="1800" spc="-1" strike="noStrike">
                <a:solidFill>
                  <a:srgbClr val="ffffff"/>
                </a:solidFill>
                <a:latin typeface="Arial"/>
              </a:endParaRPr>
            </a:p>
          </p:txBody>
        </p:sp>
        <p:sp>
          <p:nvSpPr>
            <p:cNvPr id="178" name="Freeform 9"/>
            <p:cNvSpPr/>
            <p:nvPr/>
          </p:nvSpPr>
          <p:spPr>
            <a:xfrm>
              <a:off x="3621600" y="5291280"/>
              <a:ext cx="1495080" cy="1566360"/>
            </a:xfrm>
            <a:custGeom>
              <a:avLst/>
              <a:gdLst>
                <a:gd name="textAreaLeft" fmla="*/ 0 w 1495080"/>
                <a:gd name="textAreaRight" fmla="*/ 1495440 w 1495080"/>
                <a:gd name="textAreaTop" fmla="*/ 0 h 1566360"/>
                <a:gd name="textAreaBottom" fmla="*/ 1566720 h 1566360"/>
              </a:gdLst>
              <a:ahLst/>
              <a:rect l="textAreaLeft" t="textAreaTop" r="textAreaRight" b="textAreaBottom"/>
              <a:pathLst>
                <a:path w="942" h="987">
                  <a:moveTo>
                    <a:pt x="0" y="0"/>
                  </a:moveTo>
                  <a:lnTo>
                    <a:pt x="909" y="987"/>
                  </a:lnTo>
                  <a:lnTo>
                    <a:pt x="942" y="987"/>
                  </a:lnTo>
                  <a:lnTo>
                    <a:pt x="0" y="0"/>
                  </a:lnTo>
                  <a:close/>
                </a:path>
              </a:pathLst>
            </a:custGeom>
            <a:solidFill>
              <a:schemeClr val="accent1">
                <a:lumMod val="50000"/>
              </a:schemeClr>
            </a:solidFill>
            <a:ln w="0">
              <a:noFill/>
            </a:ln>
          </p:spPr>
          <p:style>
            <a:lnRef idx="0"/>
            <a:fillRef idx="0"/>
            <a:effectRef idx="0"/>
            <a:fontRef idx="minor"/>
          </p:style>
          <p:txBody>
            <a:bodyPr lIns="90000" rIns="90000" tIns="45000" bIns="45000" anchor="t">
              <a:noAutofit/>
            </a:bodyPr>
            <a:p>
              <a:endParaRPr b="0" lang="en-US" sz="1800" spc="-1" strike="noStrike">
                <a:solidFill>
                  <a:srgbClr val="ffffff"/>
                </a:solidFill>
                <a:latin typeface="Arial"/>
              </a:endParaRPr>
            </a:p>
          </p:txBody>
        </p:sp>
        <p:sp>
          <p:nvSpPr>
            <p:cNvPr id="179" name="Freeform 10"/>
            <p:cNvSpPr/>
            <p:nvPr/>
          </p:nvSpPr>
          <p:spPr>
            <a:xfrm>
              <a:off x="3621600" y="5286240"/>
              <a:ext cx="2130120" cy="1571400"/>
            </a:xfrm>
            <a:custGeom>
              <a:avLst/>
              <a:gdLst>
                <a:gd name="textAreaLeft" fmla="*/ 0 w 2130120"/>
                <a:gd name="textAreaRight" fmla="*/ 2130480 w 2130120"/>
                <a:gd name="textAreaTop" fmla="*/ 0 h 1571400"/>
                <a:gd name="textAreaBottom" fmla="*/ 1571760 h 1571400"/>
              </a:gdLst>
              <a:ahLst/>
              <a:rect l="textAreaLeft" t="textAreaTop" r="textAreaRight" b="textAreaBottom"/>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w="0">
              <a:noFill/>
            </a:ln>
          </p:spPr>
          <p:style>
            <a:lnRef idx="0"/>
            <a:fillRef idx="0"/>
            <a:effectRef idx="0"/>
            <a:fontRef idx="minor"/>
          </p:style>
          <p:txBody>
            <a:bodyPr lIns="90000" rIns="90000" tIns="45000" bIns="45000" anchor="t">
              <a:noAutofit/>
            </a:bodyPr>
            <a:p>
              <a:endParaRPr b="0" lang="en-US" sz="1800" spc="-1" strike="noStrike">
                <a:solidFill>
                  <a:srgbClr val="000000"/>
                </a:solidFill>
                <a:latin typeface="Arial"/>
              </a:endParaRPr>
            </a:p>
          </p:txBody>
        </p:sp>
        <p:sp>
          <p:nvSpPr>
            <p:cNvPr id="180" name="Freeform 11"/>
            <p:cNvSpPr/>
            <p:nvPr/>
          </p:nvSpPr>
          <p:spPr>
            <a:xfrm>
              <a:off x="3315240" y="5238720"/>
              <a:ext cx="1695240" cy="1618920"/>
            </a:xfrm>
            <a:custGeom>
              <a:avLst/>
              <a:gdLst>
                <a:gd name="textAreaLeft" fmla="*/ 0 w 1695240"/>
                <a:gd name="textAreaRight" fmla="*/ 1695600 w 1695240"/>
                <a:gd name="textAreaTop" fmla="*/ 0 h 1618920"/>
                <a:gd name="textAreaBottom" fmla="*/ 1619280 h 1618920"/>
              </a:gdLst>
              <a:ahLst/>
              <a:rect l="textAreaLeft" t="textAreaTop" r="textAreaRight" b="textAreaBottom"/>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w="0">
              <a:noFill/>
            </a:ln>
          </p:spPr>
          <p:style>
            <a:lnRef idx="0"/>
            <a:fillRef idx="0"/>
            <a:effectRef idx="0"/>
            <a:fontRef idx="minor"/>
          </p:style>
          <p:txBody>
            <a:bodyPr lIns="90000" rIns="90000" tIns="45000" bIns="45000" anchor="t">
              <a:noAutofit/>
            </a:bodyPr>
            <a:p>
              <a:endParaRPr b="0" lang="en-US" sz="1800" spc="-1" strike="noStrike">
                <a:solidFill>
                  <a:srgbClr val="000000"/>
                </a:solidFill>
                <a:latin typeface="Arial"/>
              </a:endParaRPr>
            </a:p>
          </p:txBody>
        </p:sp>
      </p:grpSp>
      <p:sp>
        <p:nvSpPr>
          <p:cNvPr id="181" name="PlaceHolder 1"/>
          <p:cNvSpPr>
            <a:spLocks noGrp="1"/>
          </p:cNvSpPr>
          <p:nvPr>
            <p:ph type="title"/>
          </p:nvPr>
        </p:nvSpPr>
        <p:spPr>
          <a:xfrm>
            <a:off x="534960" y="685800"/>
            <a:ext cx="2779920" cy="5105160"/>
          </a:xfrm>
          <a:prstGeom prst="rect">
            <a:avLst/>
          </a:prstGeom>
          <a:noFill/>
          <a:ln w="0">
            <a:noFill/>
          </a:ln>
        </p:spPr>
        <p:txBody>
          <a:bodyPr anchor="ctr">
            <a:normAutofit/>
          </a:bodyPr>
          <a:p>
            <a:pPr indent="0">
              <a:lnSpc>
                <a:spcPct val="90000"/>
              </a:lnSpc>
              <a:buNone/>
            </a:pPr>
            <a:r>
              <a:rPr b="0" lang="es-MX" sz="4000" spc="-1" strike="noStrike">
                <a:solidFill>
                  <a:srgbClr val="ffffff"/>
                </a:solidFill>
                <a:latin typeface="Calibri Light"/>
              </a:rPr>
              <a:t>Técnicas Practicas</a:t>
            </a:r>
            <a:endParaRPr b="0" lang="en-US" sz="4000" spc="-1" strike="noStrike">
              <a:solidFill>
                <a:srgbClr val="000000"/>
              </a:solidFill>
              <a:latin typeface="Calibri"/>
            </a:endParaRPr>
          </a:p>
        </p:txBody>
      </p:sp>
      <p:graphicFrame>
        <p:nvGraphicFramePr>
          <p:cNvPr id="1" name="Diagram1"/>
          <p:cNvGraphicFramePr/>
          <p:nvPr>
            <p:extLst>
              <p:ext uri="{D42A27DB-BD31-4B8C-83A1-F6EECF244321}">
                <p14:modId xmlns:p14="http://schemas.microsoft.com/office/powerpoint/2010/main" val="4278280193"/>
              </p:ext>
            </p:extLst>
          </p:nvPr>
        </p:nvGraphicFramePr>
        <p:xfrm>
          <a:off x="5010120" y="1104480"/>
          <a:ext cx="6492600" cy="468648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2" name="Freeform: Shape 14"/>
          <p:cNvSpPr/>
          <p:nvPr/>
        </p:nvSpPr>
        <p:spPr>
          <a:xfrm flipV="1">
            <a:off x="0" y="-720"/>
            <a:ext cx="4403520" cy="6857640"/>
          </a:xfrm>
          <a:custGeom>
            <a:avLst/>
            <a:gdLst>
              <a:gd name="textAreaLeft" fmla="*/ 0 w 4403520"/>
              <a:gd name="textAreaRight" fmla="*/ 4403880 w 4403520"/>
              <a:gd name="textAreaTop" fmla="*/ -360 h 6857640"/>
              <a:gd name="textAreaBottom" fmla="*/ 6857640 h 6857640"/>
            </a:gdLst>
            <a:ahLst/>
            <a:rect l="textAreaLeft" t="textAreaTop" r="textAreaRight" b="textAreaBottom"/>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solidFill>
            <a:srgbClr val="454545"/>
          </a:solidFill>
          <a:ln>
            <a:noFill/>
          </a:ln>
        </p:spPr>
        <p:style>
          <a:lnRef idx="2">
            <a:schemeClr val="accent1">
              <a:shade val="50000"/>
            </a:schemeClr>
          </a:lnRef>
          <a:fillRef idx="1002">
            <a:schemeClr val="dk1"/>
          </a:fillRef>
          <a:effectRef idx="0">
            <a:schemeClr val="accent1"/>
          </a:effectRef>
          <a:fontRef idx="minor"/>
        </p:style>
        <p:txBody>
          <a:bodyPr lIns="90000" rIns="90000" tIns="45000" bIns="45000" anchor="ctr">
            <a:noAutofit/>
          </a:bodyPr>
          <a:p>
            <a:pPr algn="ctr">
              <a:lnSpc>
                <a:spcPct val="100000"/>
              </a:lnSpc>
              <a:tabLst>
                <a:tab algn="l" pos="0"/>
              </a:tabLst>
            </a:pPr>
            <a:endParaRPr b="0" lang="en-US" sz="1800" spc="-1" strike="noStrike">
              <a:solidFill>
                <a:srgbClr val="000000"/>
              </a:solidFill>
              <a:latin typeface="Calibri"/>
            </a:endParaRPr>
          </a:p>
        </p:txBody>
      </p:sp>
      <p:grpSp>
        <p:nvGrpSpPr>
          <p:cNvPr id="183" name="Group 16"/>
          <p:cNvGrpSpPr/>
          <p:nvPr/>
        </p:nvGrpSpPr>
        <p:grpSpPr>
          <a:xfrm>
            <a:off x="3315240" y="0"/>
            <a:ext cx="2436480" cy="6857640"/>
            <a:chOff x="3315240" y="0"/>
            <a:chExt cx="2436480" cy="6857640"/>
          </a:xfrm>
        </p:grpSpPr>
        <p:sp>
          <p:nvSpPr>
            <p:cNvPr id="184" name="Freeform 6"/>
            <p:cNvSpPr/>
            <p:nvPr/>
          </p:nvSpPr>
          <p:spPr>
            <a:xfrm>
              <a:off x="3621600" y="0"/>
              <a:ext cx="1122120" cy="5328720"/>
            </a:xfrm>
            <a:custGeom>
              <a:avLst/>
              <a:gdLst>
                <a:gd name="textAreaLeft" fmla="*/ 0 w 1122120"/>
                <a:gd name="textAreaRight" fmla="*/ 1122480 w 1122120"/>
                <a:gd name="textAreaTop" fmla="*/ 0 h 5328720"/>
                <a:gd name="textAreaBottom" fmla="*/ 5329080 h 5328720"/>
              </a:gdLst>
              <a:ahLst/>
              <a:rect l="textAreaLeft" t="textAreaTop" r="textAreaRight" b="textAreaBottom"/>
              <a:pathLst>
                <a:path w="707" h="3357">
                  <a:moveTo>
                    <a:pt x="0" y="3330"/>
                  </a:moveTo>
                  <a:lnTo>
                    <a:pt x="156" y="3357"/>
                  </a:lnTo>
                  <a:lnTo>
                    <a:pt x="707" y="0"/>
                  </a:lnTo>
                  <a:lnTo>
                    <a:pt x="547" y="0"/>
                  </a:lnTo>
                  <a:lnTo>
                    <a:pt x="0" y="3330"/>
                  </a:lnTo>
                  <a:close/>
                </a:path>
              </a:pathLst>
            </a:custGeom>
            <a:solidFill>
              <a:schemeClr val="accent1"/>
            </a:solidFill>
            <a:ln w="0">
              <a:noFill/>
            </a:ln>
          </p:spPr>
          <p:style>
            <a:lnRef idx="0"/>
            <a:fillRef idx="0"/>
            <a:effectRef idx="0"/>
            <a:fontRef idx="minor"/>
          </p:style>
          <p:txBody>
            <a:bodyPr lIns="90000" rIns="90000" tIns="45000" bIns="45000" anchor="t">
              <a:noAutofit/>
            </a:bodyPr>
            <a:p>
              <a:endParaRPr b="0" lang="en-US" sz="1800" spc="-1" strike="noStrike">
                <a:solidFill>
                  <a:srgbClr val="000000"/>
                </a:solidFill>
                <a:latin typeface="Arial"/>
              </a:endParaRPr>
            </a:p>
          </p:txBody>
        </p:sp>
        <p:sp>
          <p:nvSpPr>
            <p:cNvPr id="185" name="Freeform 7"/>
            <p:cNvSpPr/>
            <p:nvPr/>
          </p:nvSpPr>
          <p:spPr>
            <a:xfrm>
              <a:off x="3315240" y="0"/>
              <a:ext cx="1117080" cy="5276520"/>
            </a:xfrm>
            <a:custGeom>
              <a:avLst/>
              <a:gdLst>
                <a:gd name="textAreaLeft" fmla="*/ 0 w 1117080"/>
                <a:gd name="textAreaRight" fmla="*/ 1117440 w 1117080"/>
                <a:gd name="textAreaTop" fmla="*/ 0 h 5276520"/>
                <a:gd name="textAreaBottom" fmla="*/ 5276880 h 5276520"/>
              </a:gdLst>
              <a:ahLst/>
              <a:rect l="textAreaLeft" t="textAreaTop" r="textAreaRight" b="textAreaBottom"/>
              <a:pathLst>
                <a:path w="704" h="3324">
                  <a:moveTo>
                    <a:pt x="704" y="0"/>
                  </a:moveTo>
                  <a:lnTo>
                    <a:pt x="545" y="0"/>
                  </a:lnTo>
                  <a:lnTo>
                    <a:pt x="0" y="3300"/>
                  </a:lnTo>
                  <a:lnTo>
                    <a:pt x="157" y="3324"/>
                  </a:lnTo>
                  <a:lnTo>
                    <a:pt x="704" y="0"/>
                  </a:lnTo>
                  <a:close/>
                </a:path>
              </a:pathLst>
            </a:custGeom>
            <a:solidFill>
              <a:srgbClr val="595959"/>
            </a:solidFill>
            <a:ln w="0">
              <a:noFill/>
            </a:ln>
          </p:spPr>
          <p:style>
            <a:lnRef idx="0"/>
            <a:fillRef idx="0"/>
            <a:effectRef idx="0"/>
            <a:fontRef idx="minor"/>
          </p:style>
          <p:txBody>
            <a:bodyPr lIns="90000" rIns="90000" tIns="45000" bIns="45000" anchor="t">
              <a:noAutofit/>
            </a:bodyPr>
            <a:p>
              <a:endParaRPr b="0" lang="en-US" sz="1800" spc="-1" strike="noStrike">
                <a:solidFill>
                  <a:srgbClr val="000000"/>
                </a:solidFill>
                <a:latin typeface="Arial"/>
              </a:endParaRPr>
            </a:p>
          </p:txBody>
        </p:sp>
        <p:sp>
          <p:nvSpPr>
            <p:cNvPr id="186" name="Freeform 8"/>
            <p:cNvSpPr/>
            <p:nvPr/>
          </p:nvSpPr>
          <p:spPr>
            <a:xfrm>
              <a:off x="3315240" y="5238720"/>
              <a:ext cx="1228320" cy="1618920"/>
            </a:xfrm>
            <a:custGeom>
              <a:avLst/>
              <a:gdLst>
                <a:gd name="textAreaLeft" fmla="*/ 0 w 1228320"/>
                <a:gd name="textAreaRight" fmla="*/ 1228680 w 1228320"/>
                <a:gd name="textAreaTop" fmla="*/ 0 h 1618920"/>
                <a:gd name="textAreaBottom" fmla="*/ 1619280 h 1618920"/>
              </a:gdLst>
              <a:ahLst/>
              <a:rect l="textAreaLeft" t="textAreaTop" r="textAreaRight" b="textAreaBottom"/>
              <a:pathLst>
                <a:path w="774" h="1020">
                  <a:moveTo>
                    <a:pt x="0" y="0"/>
                  </a:moveTo>
                  <a:lnTo>
                    <a:pt x="740" y="1020"/>
                  </a:lnTo>
                  <a:lnTo>
                    <a:pt x="774" y="1020"/>
                  </a:lnTo>
                  <a:lnTo>
                    <a:pt x="0" y="0"/>
                  </a:lnTo>
                  <a:close/>
                </a:path>
              </a:pathLst>
            </a:custGeom>
            <a:solidFill>
              <a:srgbClr val="262626"/>
            </a:solidFill>
            <a:ln w="0">
              <a:noFill/>
            </a:ln>
          </p:spPr>
          <p:style>
            <a:lnRef idx="0"/>
            <a:fillRef idx="0"/>
            <a:effectRef idx="0"/>
            <a:fontRef idx="minor"/>
          </p:style>
          <p:txBody>
            <a:bodyPr lIns="90000" rIns="90000" tIns="45000" bIns="45000" anchor="t">
              <a:noAutofit/>
            </a:bodyPr>
            <a:p>
              <a:endParaRPr b="0" lang="en-US" sz="1800" spc="-1" strike="noStrike">
                <a:solidFill>
                  <a:srgbClr val="ffffff"/>
                </a:solidFill>
                <a:latin typeface="Arial"/>
              </a:endParaRPr>
            </a:p>
          </p:txBody>
        </p:sp>
        <p:sp>
          <p:nvSpPr>
            <p:cNvPr id="187" name="Freeform 9"/>
            <p:cNvSpPr/>
            <p:nvPr/>
          </p:nvSpPr>
          <p:spPr>
            <a:xfrm>
              <a:off x="3621600" y="5291280"/>
              <a:ext cx="1495080" cy="1566360"/>
            </a:xfrm>
            <a:custGeom>
              <a:avLst/>
              <a:gdLst>
                <a:gd name="textAreaLeft" fmla="*/ 0 w 1495080"/>
                <a:gd name="textAreaRight" fmla="*/ 1495440 w 1495080"/>
                <a:gd name="textAreaTop" fmla="*/ 0 h 1566360"/>
                <a:gd name="textAreaBottom" fmla="*/ 1566720 h 1566360"/>
              </a:gdLst>
              <a:ahLst/>
              <a:rect l="textAreaLeft" t="textAreaTop" r="textAreaRight" b="textAreaBottom"/>
              <a:pathLst>
                <a:path w="942" h="987">
                  <a:moveTo>
                    <a:pt x="0" y="0"/>
                  </a:moveTo>
                  <a:lnTo>
                    <a:pt x="909" y="987"/>
                  </a:lnTo>
                  <a:lnTo>
                    <a:pt x="942" y="987"/>
                  </a:lnTo>
                  <a:lnTo>
                    <a:pt x="0" y="0"/>
                  </a:lnTo>
                  <a:close/>
                </a:path>
              </a:pathLst>
            </a:custGeom>
            <a:solidFill>
              <a:schemeClr val="accent1">
                <a:lumMod val="50000"/>
              </a:schemeClr>
            </a:solidFill>
            <a:ln w="0">
              <a:noFill/>
            </a:ln>
          </p:spPr>
          <p:style>
            <a:lnRef idx="0"/>
            <a:fillRef idx="0"/>
            <a:effectRef idx="0"/>
            <a:fontRef idx="minor"/>
          </p:style>
          <p:txBody>
            <a:bodyPr lIns="90000" rIns="90000" tIns="45000" bIns="45000" anchor="t">
              <a:noAutofit/>
            </a:bodyPr>
            <a:p>
              <a:endParaRPr b="0" lang="en-US" sz="1800" spc="-1" strike="noStrike">
                <a:solidFill>
                  <a:srgbClr val="ffffff"/>
                </a:solidFill>
                <a:latin typeface="Arial"/>
              </a:endParaRPr>
            </a:p>
          </p:txBody>
        </p:sp>
        <p:sp>
          <p:nvSpPr>
            <p:cNvPr id="188" name="Freeform 10"/>
            <p:cNvSpPr/>
            <p:nvPr/>
          </p:nvSpPr>
          <p:spPr>
            <a:xfrm>
              <a:off x="3621600" y="5286240"/>
              <a:ext cx="2130120" cy="1571400"/>
            </a:xfrm>
            <a:custGeom>
              <a:avLst/>
              <a:gdLst>
                <a:gd name="textAreaLeft" fmla="*/ 0 w 2130120"/>
                <a:gd name="textAreaRight" fmla="*/ 2130480 w 2130120"/>
                <a:gd name="textAreaTop" fmla="*/ 0 h 1571400"/>
                <a:gd name="textAreaBottom" fmla="*/ 1571760 h 1571400"/>
              </a:gdLst>
              <a:ahLst/>
              <a:rect l="textAreaLeft" t="textAreaTop" r="textAreaRight" b="textAreaBottom"/>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w="0">
              <a:noFill/>
            </a:ln>
          </p:spPr>
          <p:style>
            <a:lnRef idx="0"/>
            <a:fillRef idx="0"/>
            <a:effectRef idx="0"/>
            <a:fontRef idx="minor"/>
          </p:style>
          <p:txBody>
            <a:bodyPr lIns="90000" rIns="90000" tIns="45000" bIns="45000" anchor="t">
              <a:noAutofit/>
            </a:bodyPr>
            <a:p>
              <a:endParaRPr b="0" lang="en-US" sz="1800" spc="-1" strike="noStrike">
                <a:solidFill>
                  <a:srgbClr val="000000"/>
                </a:solidFill>
                <a:latin typeface="Arial"/>
              </a:endParaRPr>
            </a:p>
          </p:txBody>
        </p:sp>
        <p:sp>
          <p:nvSpPr>
            <p:cNvPr id="189" name="Freeform 11"/>
            <p:cNvSpPr/>
            <p:nvPr/>
          </p:nvSpPr>
          <p:spPr>
            <a:xfrm>
              <a:off x="3315240" y="5238720"/>
              <a:ext cx="1695240" cy="1618920"/>
            </a:xfrm>
            <a:custGeom>
              <a:avLst/>
              <a:gdLst>
                <a:gd name="textAreaLeft" fmla="*/ 0 w 1695240"/>
                <a:gd name="textAreaRight" fmla="*/ 1695600 w 1695240"/>
                <a:gd name="textAreaTop" fmla="*/ 0 h 1618920"/>
                <a:gd name="textAreaBottom" fmla="*/ 1619280 h 1618920"/>
              </a:gdLst>
              <a:ahLst/>
              <a:rect l="textAreaLeft" t="textAreaTop" r="textAreaRight" b="textAreaBottom"/>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w="0">
              <a:noFill/>
            </a:ln>
          </p:spPr>
          <p:style>
            <a:lnRef idx="0"/>
            <a:fillRef idx="0"/>
            <a:effectRef idx="0"/>
            <a:fontRef idx="minor"/>
          </p:style>
          <p:txBody>
            <a:bodyPr lIns="90000" rIns="90000" tIns="45000" bIns="45000" anchor="t">
              <a:noAutofit/>
            </a:bodyPr>
            <a:p>
              <a:endParaRPr b="0" lang="en-US" sz="1800" spc="-1" strike="noStrike">
                <a:solidFill>
                  <a:srgbClr val="000000"/>
                </a:solidFill>
                <a:latin typeface="Arial"/>
              </a:endParaRPr>
            </a:p>
          </p:txBody>
        </p:sp>
      </p:grpSp>
      <p:sp>
        <p:nvSpPr>
          <p:cNvPr id="190" name="PlaceHolder 1"/>
          <p:cNvSpPr>
            <a:spLocks noGrp="1"/>
          </p:cNvSpPr>
          <p:nvPr>
            <p:ph type="title"/>
          </p:nvPr>
        </p:nvSpPr>
        <p:spPr>
          <a:xfrm>
            <a:off x="534960" y="685800"/>
            <a:ext cx="2779920" cy="5105160"/>
          </a:xfrm>
          <a:prstGeom prst="rect">
            <a:avLst/>
          </a:prstGeom>
          <a:noFill/>
          <a:ln w="0">
            <a:noFill/>
          </a:ln>
        </p:spPr>
        <p:txBody>
          <a:bodyPr anchor="ctr">
            <a:normAutofit/>
          </a:bodyPr>
          <a:p>
            <a:pPr indent="0">
              <a:lnSpc>
                <a:spcPct val="90000"/>
              </a:lnSpc>
              <a:buNone/>
            </a:pPr>
            <a:r>
              <a:rPr b="0" lang="en-US" sz="4000" spc="-1" strike="noStrike">
                <a:solidFill>
                  <a:srgbClr val="ffffff"/>
                </a:solidFill>
                <a:latin typeface="Calibri Light"/>
              </a:rPr>
              <a:t>Técnicas para uso de pie de cuba</a:t>
            </a:r>
            <a:endParaRPr b="0" lang="en-US" sz="4000" spc="-1" strike="noStrike">
              <a:solidFill>
                <a:srgbClr val="000000"/>
              </a:solidFill>
              <a:latin typeface="Calibri"/>
            </a:endParaRPr>
          </a:p>
        </p:txBody>
      </p:sp>
      <p:graphicFrame>
        <p:nvGraphicFramePr>
          <p:cNvPr id="2" name="Diagram2"/>
          <p:cNvGraphicFramePr/>
          <p:nvPr>
            <p:extLst>
              <p:ext uri="{D42A27DB-BD31-4B8C-83A1-F6EECF244321}">
                <p14:modId xmlns:p14="http://schemas.microsoft.com/office/powerpoint/2010/main" val="1946293512"/>
              </p:ext>
            </p:extLst>
          </p:nvPr>
        </p:nvGraphicFramePr>
        <p:xfrm>
          <a:off x="5010120" y="685800"/>
          <a:ext cx="6492600" cy="532872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useBgFill="1">
        <p:nvSpPr>
          <p:cNvPr id="191" name="Rectangle 18"/>
          <p:cNvSpPr/>
          <p:nvPr/>
        </p:nvSpPr>
        <p:spPr>
          <a:xfrm>
            <a:off x="0" y="0"/>
            <a:ext cx="12191760" cy="6857640"/>
          </a:xfrm>
          <a:prstGeom prst="rect">
            <a:avLst/>
          </a:prstGeom>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grpSp>
        <p:nvGrpSpPr>
          <p:cNvPr id="192" name="Group 20"/>
          <p:cNvGrpSpPr/>
          <p:nvPr/>
        </p:nvGrpSpPr>
        <p:grpSpPr>
          <a:xfrm>
            <a:off x="534600" y="699480"/>
            <a:ext cx="3552840" cy="5155920"/>
            <a:chOff x="534600" y="699480"/>
            <a:chExt cx="3552840" cy="5155920"/>
          </a:xfrm>
        </p:grpSpPr>
        <p:sp>
          <p:nvSpPr>
            <p:cNvPr id="193" name="Rectangle 21"/>
            <p:cNvSpPr/>
            <p:nvPr/>
          </p:nvSpPr>
          <p:spPr>
            <a:xfrm>
              <a:off x="534600" y="699480"/>
              <a:ext cx="3552840" cy="5155920"/>
            </a:xfrm>
            <a:prstGeom prst="rect">
              <a:avLst/>
            </a:prstGeom>
            <a:gradFill rotWithShape="0">
              <a:gsLst>
                <a:gs pos="0">
                  <a:srgbClr val="000001"/>
                </a:gs>
                <a:gs pos="100000">
                  <a:srgbClr val="191919"/>
                </a:gs>
              </a:gsLst>
              <a:lin ang="5400000"/>
            </a:gradFill>
            <a:ln w="76200">
              <a:noFill/>
            </a:ln>
            <a:effectLst>
              <a:outerShdw algn="tl" blurRad="127080" dir="4745640" dist="190276" rotWithShape="0" sx="98000" sy="98000">
                <a:srgbClr val="000000">
                  <a:alpha val="34000"/>
                </a:srgbClr>
              </a:outerShdw>
            </a:effectLst>
            <a:scene3d>
              <a:camera prst="orthographicFront"/>
              <a:lightRig dir="t" rig="threePt"/>
            </a:scene3d>
            <a:sp3d>
              <a:bevelT prst="softRound" w="152400" h="50800"/>
            </a:sp3d>
          </p:spPr>
          <p:style>
            <a:lnRef idx="1">
              <a:schemeClr val="accent1"/>
            </a:lnRef>
            <a:fillRef idx="3">
              <a:schemeClr val="accent1"/>
            </a:fillRef>
            <a:effectRef idx="2">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194" name="Rectangle 22"/>
            <p:cNvSpPr/>
            <p:nvPr/>
          </p:nvSpPr>
          <p:spPr>
            <a:xfrm>
              <a:off x="534600" y="719280"/>
              <a:ext cx="3552840" cy="5126400"/>
            </a:xfrm>
            <a:prstGeom prst="rect">
              <a:avLst/>
            </a:prstGeom>
            <a:gradFill rotWithShape="0">
              <a:gsLst>
                <a:gs pos="0">
                  <a:srgbClr val="dadada"/>
                </a:gs>
                <a:gs pos="100000">
                  <a:srgbClr val="fffffe"/>
                </a:gs>
              </a:gsLst>
              <a:lin ang="16200000"/>
            </a:gradFill>
            <a:ln w="76200">
              <a:solidFill>
                <a:srgbClr val="191919"/>
              </a:solidFill>
            </a:ln>
            <a:effectLst>
              <a:innerShdw blurRad="63500" dir="14100000" dist="88900">
                <a:srgbClr val="000000">
                  <a:alpha val="30000"/>
                </a:srgbClr>
              </a:innerShdw>
            </a:effectLst>
            <a:scene3d>
              <a:camera prst="orthographicFront"/>
              <a:lightRig dir="t" rig="threePt"/>
            </a:scene3d>
            <a:sp3d>
              <a:bevelT prst="relaxedInset" w="38100" h="38100"/>
            </a:sp3d>
          </p:spPr>
          <p:style>
            <a:lnRef idx="1">
              <a:schemeClr val="accent1"/>
            </a:lnRef>
            <a:fillRef idx="3">
              <a:schemeClr val="accent1"/>
            </a:fillRef>
            <a:effectRef idx="2">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grpSp>
      <p:grpSp>
        <p:nvGrpSpPr>
          <p:cNvPr id="195" name="Group 24"/>
          <p:cNvGrpSpPr/>
          <p:nvPr/>
        </p:nvGrpSpPr>
        <p:grpSpPr>
          <a:xfrm>
            <a:off x="4319280" y="699480"/>
            <a:ext cx="3552840" cy="5155920"/>
            <a:chOff x="4319280" y="699480"/>
            <a:chExt cx="3552840" cy="5155920"/>
          </a:xfrm>
        </p:grpSpPr>
        <p:sp>
          <p:nvSpPr>
            <p:cNvPr id="196" name="Rectangle 25"/>
            <p:cNvSpPr/>
            <p:nvPr/>
          </p:nvSpPr>
          <p:spPr>
            <a:xfrm>
              <a:off x="4319280" y="699480"/>
              <a:ext cx="3552840" cy="5155920"/>
            </a:xfrm>
            <a:prstGeom prst="rect">
              <a:avLst/>
            </a:prstGeom>
            <a:gradFill rotWithShape="0">
              <a:gsLst>
                <a:gs pos="0">
                  <a:srgbClr val="000001"/>
                </a:gs>
                <a:gs pos="100000">
                  <a:srgbClr val="191919"/>
                </a:gs>
              </a:gsLst>
              <a:lin ang="5400000"/>
            </a:gradFill>
            <a:ln w="76200">
              <a:noFill/>
            </a:ln>
            <a:effectLst>
              <a:outerShdw algn="tl" blurRad="127080" dir="4745640" dist="190276" rotWithShape="0" sx="98000" sy="98000">
                <a:srgbClr val="000000">
                  <a:alpha val="34000"/>
                </a:srgbClr>
              </a:outerShdw>
            </a:effectLst>
            <a:scene3d>
              <a:camera prst="orthographicFront"/>
              <a:lightRig dir="t" rig="threePt"/>
            </a:scene3d>
            <a:sp3d>
              <a:bevelT prst="softRound" w="152400" h="50800"/>
            </a:sp3d>
          </p:spPr>
          <p:style>
            <a:lnRef idx="1">
              <a:schemeClr val="accent1"/>
            </a:lnRef>
            <a:fillRef idx="3">
              <a:schemeClr val="accent1"/>
            </a:fillRef>
            <a:effectRef idx="2">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197" name="Rectangle 26"/>
            <p:cNvSpPr/>
            <p:nvPr/>
          </p:nvSpPr>
          <p:spPr>
            <a:xfrm>
              <a:off x="4319280" y="719280"/>
              <a:ext cx="3552840" cy="5126400"/>
            </a:xfrm>
            <a:prstGeom prst="rect">
              <a:avLst/>
            </a:prstGeom>
            <a:gradFill rotWithShape="0">
              <a:gsLst>
                <a:gs pos="0">
                  <a:srgbClr val="dadada"/>
                </a:gs>
                <a:gs pos="100000">
                  <a:srgbClr val="fffffe"/>
                </a:gs>
              </a:gsLst>
              <a:lin ang="16200000"/>
            </a:gradFill>
            <a:ln w="76200">
              <a:solidFill>
                <a:srgbClr val="191919"/>
              </a:solidFill>
            </a:ln>
            <a:effectLst>
              <a:innerShdw blurRad="63500" dir="14100000" dist="88900">
                <a:srgbClr val="000000">
                  <a:alpha val="30000"/>
                </a:srgbClr>
              </a:innerShdw>
            </a:effectLst>
            <a:scene3d>
              <a:camera prst="orthographicFront"/>
              <a:lightRig dir="t" rig="threePt"/>
            </a:scene3d>
            <a:sp3d>
              <a:bevelT prst="relaxedInset" w="38100" h="38100"/>
            </a:sp3d>
          </p:spPr>
          <p:style>
            <a:lnRef idx="1">
              <a:schemeClr val="accent1"/>
            </a:lnRef>
            <a:fillRef idx="3">
              <a:schemeClr val="accent1"/>
            </a:fillRef>
            <a:effectRef idx="2">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grpSp>
      <p:grpSp>
        <p:nvGrpSpPr>
          <p:cNvPr id="198" name="Group 28"/>
          <p:cNvGrpSpPr/>
          <p:nvPr/>
        </p:nvGrpSpPr>
        <p:grpSpPr>
          <a:xfrm>
            <a:off x="8103960" y="699480"/>
            <a:ext cx="3552840" cy="5155920"/>
            <a:chOff x="8103960" y="699480"/>
            <a:chExt cx="3552840" cy="5155920"/>
          </a:xfrm>
        </p:grpSpPr>
        <p:sp>
          <p:nvSpPr>
            <p:cNvPr id="199" name="Rectangle 29"/>
            <p:cNvSpPr/>
            <p:nvPr/>
          </p:nvSpPr>
          <p:spPr>
            <a:xfrm>
              <a:off x="8103960" y="699480"/>
              <a:ext cx="3552840" cy="5155920"/>
            </a:xfrm>
            <a:prstGeom prst="rect">
              <a:avLst/>
            </a:prstGeom>
            <a:gradFill rotWithShape="0">
              <a:gsLst>
                <a:gs pos="0">
                  <a:srgbClr val="000001"/>
                </a:gs>
                <a:gs pos="100000">
                  <a:srgbClr val="191919"/>
                </a:gs>
              </a:gsLst>
              <a:lin ang="5400000"/>
            </a:gradFill>
            <a:ln w="76200">
              <a:noFill/>
            </a:ln>
            <a:effectLst>
              <a:outerShdw algn="tl" blurRad="127080" dir="4745640" dist="190276" rotWithShape="0" sx="98000" sy="98000">
                <a:srgbClr val="000000">
                  <a:alpha val="34000"/>
                </a:srgbClr>
              </a:outerShdw>
            </a:effectLst>
            <a:scene3d>
              <a:camera prst="orthographicFront"/>
              <a:lightRig dir="t" rig="threePt"/>
            </a:scene3d>
            <a:sp3d>
              <a:bevelT prst="softRound" w="152400" h="50800"/>
            </a:sp3d>
          </p:spPr>
          <p:style>
            <a:lnRef idx="1">
              <a:schemeClr val="accent1"/>
            </a:lnRef>
            <a:fillRef idx="3">
              <a:schemeClr val="accent1"/>
            </a:fillRef>
            <a:effectRef idx="2">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200" name="Rectangle 30"/>
            <p:cNvSpPr/>
            <p:nvPr/>
          </p:nvSpPr>
          <p:spPr>
            <a:xfrm>
              <a:off x="8103960" y="719280"/>
              <a:ext cx="3552840" cy="5126400"/>
            </a:xfrm>
            <a:prstGeom prst="rect">
              <a:avLst/>
            </a:prstGeom>
            <a:gradFill rotWithShape="0">
              <a:gsLst>
                <a:gs pos="0">
                  <a:srgbClr val="dadada"/>
                </a:gs>
                <a:gs pos="100000">
                  <a:srgbClr val="fffffe"/>
                </a:gs>
              </a:gsLst>
              <a:lin ang="16200000"/>
            </a:gradFill>
            <a:ln w="76200">
              <a:solidFill>
                <a:srgbClr val="191919"/>
              </a:solidFill>
            </a:ln>
            <a:effectLst>
              <a:innerShdw blurRad="63500" dir="14100000" dist="88900">
                <a:srgbClr val="000000">
                  <a:alpha val="30000"/>
                </a:srgbClr>
              </a:innerShdw>
            </a:effectLst>
            <a:scene3d>
              <a:camera prst="orthographicFront"/>
              <a:lightRig dir="t" rig="threePt"/>
            </a:scene3d>
            <a:sp3d>
              <a:bevelT prst="relaxedInset" w="38100" h="38100"/>
            </a:sp3d>
          </p:spPr>
          <p:style>
            <a:lnRef idx="1">
              <a:schemeClr val="accent1"/>
            </a:lnRef>
            <a:fillRef idx="3">
              <a:schemeClr val="accent1"/>
            </a:fillRef>
            <a:effectRef idx="2">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gr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01" name="Freeform: Shape 14"/>
          <p:cNvSpPr/>
          <p:nvPr/>
        </p:nvSpPr>
        <p:spPr>
          <a:xfrm flipV="1">
            <a:off x="0" y="-720"/>
            <a:ext cx="4403520" cy="6857640"/>
          </a:xfrm>
          <a:custGeom>
            <a:avLst/>
            <a:gdLst>
              <a:gd name="textAreaLeft" fmla="*/ 0 w 4403520"/>
              <a:gd name="textAreaRight" fmla="*/ 4403880 w 4403520"/>
              <a:gd name="textAreaTop" fmla="*/ -360 h 6857640"/>
              <a:gd name="textAreaBottom" fmla="*/ 6857640 h 6857640"/>
            </a:gdLst>
            <a:ahLst/>
            <a:rect l="textAreaLeft" t="textAreaTop" r="textAreaRight" b="textAreaBottom"/>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solidFill>
            <a:srgbClr val="454545"/>
          </a:solidFill>
          <a:ln>
            <a:noFill/>
          </a:ln>
        </p:spPr>
        <p:style>
          <a:lnRef idx="2">
            <a:schemeClr val="accent1">
              <a:shade val="50000"/>
            </a:schemeClr>
          </a:lnRef>
          <a:fillRef idx="1002">
            <a:schemeClr val="dk1"/>
          </a:fillRef>
          <a:effectRef idx="0">
            <a:schemeClr val="accent1"/>
          </a:effectRef>
          <a:fontRef idx="minor"/>
        </p:style>
        <p:txBody>
          <a:bodyPr lIns="90000" rIns="90000" tIns="45000" bIns="45000" anchor="ctr">
            <a:noAutofit/>
          </a:bodyPr>
          <a:p>
            <a:pPr algn="ctr">
              <a:lnSpc>
                <a:spcPct val="100000"/>
              </a:lnSpc>
              <a:tabLst>
                <a:tab algn="l" pos="0"/>
              </a:tabLst>
            </a:pPr>
            <a:endParaRPr b="0" lang="en-US" sz="1800" spc="-1" strike="noStrike">
              <a:solidFill>
                <a:srgbClr val="000000"/>
              </a:solidFill>
              <a:latin typeface="Calibri"/>
            </a:endParaRPr>
          </a:p>
        </p:txBody>
      </p:sp>
      <p:grpSp>
        <p:nvGrpSpPr>
          <p:cNvPr id="202" name="Group 16"/>
          <p:cNvGrpSpPr/>
          <p:nvPr/>
        </p:nvGrpSpPr>
        <p:grpSpPr>
          <a:xfrm>
            <a:off x="3315240" y="0"/>
            <a:ext cx="2436480" cy="6857640"/>
            <a:chOff x="3315240" y="0"/>
            <a:chExt cx="2436480" cy="6857640"/>
          </a:xfrm>
        </p:grpSpPr>
        <p:sp>
          <p:nvSpPr>
            <p:cNvPr id="203" name="Freeform 6"/>
            <p:cNvSpPr/>
            <p:nvPr/>
          </p:nvSpPr>
          <p:spPr>
            <a:xfrm>
              <a:off x="3621600" y="0"/>
              <a:ext cx="1122120" cy="5328720"/>
            </a:xfrm>
            <a:custGeom>
              <a:avLst/>
              <a:gdLst>
                <a:gd name="textAreaLeft" fmla="*/ 0 w 1122120"/>
                <a:gd name="textAreaRight" fmla="*/ 1122480 w 1122120"/>
                <a:gd name="textAreaTop" fmla="*/ 0 h 5328720"/>
                <a:gd name="textAreaBottom" fmla="*/ 5329080 h 5328720"/>
              </a:gdLst>
              <a:ahLst/>
              <a:rect l="textAreaLeft" t="textAreaTop" r="textAreaRight" b="textAreaBottom"/>
              <a:pathLst>
                <a:path w="707" h="3357">
                  <a:moveTo>
                    <a:pt x="0" y="3330"/>
                  </a:moveTo>
                  <a:lnTo>
                    <a:pt x="156" y="3357"/>
                  </a:lnTo>
                  <a:lnTo>
                    <a:pt x="707" y="0"/>
                  </a:lnTo>
                  <a:lnTo>
                    <a:pt x="547" y="0"/>
                  </a:lnTo>
                  <a:lnTo>
                    <a:pt x="0" y="3330"/>
                  </a:lnTo>
                  <a:close/>
                </a:path>
              </a:pathLst>
            </a:custGeom>
            <a:solidFill>
              <a:schemeClr val="accent1"/>
            </a:solidFill>
            <a:ln w="0">
              <a:noFill/>
            </a:ln>
          </p:spPr>
          <p:style>
            <a:lnRef idx="0"/>
            <a:fillRef idx="0"/>
            <a:effectRef idx="0"/>
            <a:fontRef idx="minor"/>
          </p:style>
          <p:txBody>
            <a:bodyPr lIns="90000" rIns="90000" tIns="45000" bIns="45000" anchor="t">
              <a:noAutofit/>
            </a:bodyPr>
            <a:p>
              <a:endParaRPr b="0" lang="en-US" sz="1800" spc="-1" strike="noStrike">
                <a:solidFill>
                  <a:srgbClr val="000000"/>
                </a:solidFill>
                <a:latin typeface="Arial"/>
              </a:endParaRPr>
            </a:p>
          </p:txBody>
        </p:sp>
        <p:sp>
          <p:nvSpPr>
            <p:cNvPr id="204" name="Freeform 7"/>
            <p:cNvSpPr/>
            <p:nvPr/>
          </p:nvSpPr>
          <p:spPr>
            <a:xfrm>
              <a:off x="3315240" y="0"/>
              <a:ext cx="1117080" cy="5276520"/>
            </a:xfrm>
            <a:custGeom>
              <a:avLst/>
              <a:gdLst>
                <a:gd name="textAreaLeft" fmla="*/ 0 w 1117080"/>
                <a:gd name="textAreaRight" fmla="*/ 1117440 w 1117080"/>
                <a:gd name="textAreaTop" fmla="*/ 0 h 5276520"/>
                <a:gd name="textAreaBottom" fmla="*/ 5276880 h 5276520"/>
              </a:gdLst>
              <a:ahLst/>
              <a:rect l="textAreaLeft" t="textAreaTop" r="textAreaRight" b="textAreaBottom"/>
              <a:pathLst>
                <a:path w="704" h="3324">
                  <a:moveTo>
                    <a:pt x="704" y="0"/>
                  </a:moveTo>
                  <a:lnTo>
                    <a:pt x="545" y="0"/>
                  </a:lnTo>
                  <a:lnTo>
                    <a:pt x="0" y="3300"/>
                  </a:lnTo>
                  <a:lnTo>
                    <a:pt x="157" y="3324"/>
                  </a:lnTo>
                  <a:lnTo>
                    <a:pt x="704" y="0"/>
                  </a:lnTo>
                  <a:close/>
                </a:path>
              </a:pathLst>
            </a:custGeom>
            <a:solidFill>
              <a:srgbClr val="595959"/>
            </a:solidFill>
            <a:ln w="0">
              <a:noFill/>
            </a:ln>
          </p:spPr>
          <p:style>
            <a:lnRef idx="0"/>
            <a:fillRef idx="0"/>
            <a:effectRef idx="0"/>
            <a:fontRef idx="minor"/>
          </p:style>
          <p:txBody>
            <a:bodyPr lIns="90000" rIns="90000" tIns="45000" bIns="45000" anchor="t">
              <a:noAutofit/>
            </a:bodyPr>
            <a:p>
              <a:endParaRPr b="0" lang="en-US" sz="1800" spc="-1" strike="noStrike">
                <a:solidFill>
                  <a:srgbClr val="000000"/>
                </a:solidFill>
                <a:latin typeface="Arial"/>
              </a:endParaRPr>
            </a:p>
          </p:txBody>
        </p:sp>
        <p:sp>
          <p:nvSpPr>
            <p:cNvPr id="205" name="Freeform 8"/>
            <p:cNvSpPr/>
            <p:nvPr/>
          </p:nvSpPr>
          <p:spPr>
            <a:xfrm>
              <a:off x="3315240" y="5238720"/>
              <a:ext cx="1228320" cy="1618920"/>
            </a:xfrm>
            <a:custGeom>
              <a:avLst/>
              <a:gdLst>
                <a:gd name="textAreaLeft" fmla="*/ 0 w 1228320"/>
                <a:gd name="textAreaRight" fmla="*/ 1228680 w 1228320"/>
                <a:gd name="textAreaTop" fmla="*/ 0 h 1618920"/>
                <a:gd name="textAreaBottom" fmla="*/ 1619280 h 1618920"/>
              </a:gdLst>
              <a:ahLst/>
              <a:rect l="textAreaLeft" t="textAreaTop" r="textAreaRight" b="textAreaBottom"/>
              <a:pathLst>
                <a:path w="774" h="1020">
                  <a:moveTo>
                    <a:pt x="0" y="0"/>
                  </a:moveTo>
                  <a:lnTo>
                    <a:pt x="740" y="1020"/>
                  </a:lnTo>
                  <a:lnTo>
                    <a:pt x="774" y="1020"/>
                  </a:lnTo>
                  <a:lnTo>
                    <a:pt x="0" y="0"/>
                  </a:lnTo>
                  <a:close/>
                </a:path>
              </a:pathLst>
            </a:custGeom>
            <a:solidFill>
              <a:srgbClr val="262626"/>
            </a:solidFill>
            <a:ln w="0">
              <a:noFill/>
            </a:ln>
          </p:spPr>
          <p:style>
            <a:lnRef idx="0"/>
            <a:fillRef idx="0"/>
            <a:effectRef idx="0"/>
            <a:fontRef idx="minor"/>
          </p:style>
          <p:txBody>
            <a:bodyPr lIns="90000" rIns="90000" tIns="45000" bIns="45000" anchor="t">
              <a:noAutofit/>
            </a:bodyPr>
            <a:p>
              <a:endParaRPr b="0" lang="en-US" sz="1800" spc="-1" strike="noStrike">
                <a:solidFill>
                  <a:srgbClr val="ffffff"/>
                </a:solidFill>
                <a:latin typeface="Arial"/>
              </a:endParaRPr>
            </a:p>
          </p:txBody>
        </p:sp>
        <p:sp>
          <p:nvSpPr>
            <p:cNvPr id="206" name="Freeform 9"/>
            <p:cNvSpPr/>
            <p:nvPr/>
          </p:nvSpPr>
          <p:spPr>
            <a:xfrm>
              <a:off x="3621600" y="5291280"/>
              <a:ext cx="1495080" cy="1566360"/>
            </a:xfrm>
            <a:custGeom>
              <a:avLst/>
              <a:gdLst>
                <a:gd name="textAreaLeft" fmla="*/ 0 w 1495080"/>
                <a:gd name="textAreaRight" fmla="*/ 1495440 w 1495080"/>
                <a:gd name="textAreaTop" fmla="*/ 0 h 1566360"/>
                <a:gd name="textAreaBottom" fmla="*/ 1566720 h 1566360"/>
              </a:gdLst>
              <a:ahLst/>
              <a:rect l="textAreaLeft" t="textAreaTop" r="textAreaRight" b="textAreaBottom"/>
              <a:pathLst>
                <a:path w="942" h="987">
                  <a:moveTo>
                    <a:pt x="0" y="0"/>
                  </a:moveTo>
                  <a:lnTo>
                    <a:pt x="909" y="987"/>
                  </a:lnTo>
                  <a:lnTo>
                    <a:pt x="942" y="987"/>
                  </a:lnTo>
                  <a:lnTo>
                    <a:pt x="0" y="0"/>
                  </a:lnTo>
                  <a:close/>
                </a:path>
              </a:pathLst>
            </a:custGeom>
            <a:solidFill>
              <a:schemeClr val="accent1">
                <a:lumMod val="50000"/>
              </a:schemeClr>
            </a:solidFill>
            <a:ln w="0">
              <a:noFill/>
            </a:ln>
          </p:spPr>
          <p:style>
            <a:lnRef idx="0"/>
            <a:fillRef idx="0"/>
            <a:effectRef idx="0"/>
            <a:fontRef idx="minor"/>
          </p:style>
          <p:txBody>
            <a:bodyPr lIns="90000" rIns="90000" tIns="45000" bIns="45000" anchor="t">
              <a:noAutofit/>
            </a:bodyPr>
            <a:p>
              <a:endParaRPr b="0" lang="en-US" sz="1800" spc="-1" strike="noStrike">
                <a:solidFill>
                  <a:srgbClr val="ffffff"/>
                </a:solidFill>
                <a:latin typeface="Arial"/>
              </a:endParaRPr>
            </a:p>
          </p:txBody>
        </p:sp>
        <p:sp>
          <p:nvSpPr>
            <p:cNvPr id="207" name="Freeform 10"/>
            <p:cNvSpPr/>
            <p:nvPr/>
          </p:nvSpPr>
          <p:spPr>
            <a:xfrm>
              <a:off x="3621600" y="5286240"/>
              <a:ext cx="2130120" cy="1571400"/>
            </a:xfrm>
            <a:custGeom>
              <a:avLst/>
              <a:gdLst>
                <a:gd name="textAreaLeft" fmla="*/ 0 w 2130120"/>
                <a:gd name="textAreaRight" fmla="*/ 2130480 w 2130120"/>
                <a:gd name="textAreaTop" fmla="*/ 0 h 1571400"/>
                <a:gd name="textAreaBottom" fmla="*/ 1571760 h 1571400"/>
              </a:gdLst>
              <a:ahLst/>
              <a:rect l="textAreaLeft" t="textAreaTop" r="textAreaRight" b="textAreaBottom"/>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w="0">
              <a:noFill/>
            </a:ln>
          </p:spPr>
          <p:style>
            <a:lnRef idx="0"/>
            <a:fillRef idx="0"/>
            <a:effectRef idx="0"/>
            <a:fontRef idx="minor"/>
          </p:style>
          <p:txBody>
            <a:bodyPr lIns="90000" rIns="90000" tIns="45000" bIns="45000" anchor="t">
              <a:noAutofit/>
            </a:bodyPr>
            <a:p>
              <a:endParaRPr b="0" lang="en-US" sz="1800" spc="-1" strike="noStrike">
                <a:solidFill>
                  <a:srgbClr val="000000"/>
                </a:solidFill>
                <a:latin typeface="Arial"/>
              </a:endParaRPr>
            </a:p>
          </p:txBody>
        </p:sp>
        <p:sp>
          <p:nvSpPr>
            <p:cNvPr id="208" name="Freeform 11"/>
            <p:cNvSpPr/>
            <p:nvPr/>
          </p:nvSpPr>
          <p:spPr>
            <a:xfrm>
              <a:off x="3315240" y="5238720"/>
              <a:ext cx="1695240" cy="1618920"/>
            </a:xfrm>
            <a:custGeom>
              <a:avLst/>
              <a:gdLst>
                <a:gd name="textAreaLeft" fmla="*/ 0 w 1695240"/>
                <a:gd name="textAreaRight" fmla="*/ 1695600 w 1695240"/>
                <a:gd name="textAreaTop" fmla="*/ 0 h 1618920"/>
                <a:gd name="textAreaBottom" fmla="*/ 1619280 h 1618920"/>
              </a:gdLst>
              <a:ahLst/>
              <a:rect l="textAreaLeft" t="textAreaTop" r="textAreaRight" b="textAreaBottom"/>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w="0">
              <a:noFill/>
            </a:ln>
          </p:spPr>
          <p:style>
            <a:lnRef idx="0"/>
            <a:fillRef idx="0"/>
            <a:effectRef idx="0"/>
            <a:fontRef idx="minor"/>
          </p:style>
          <p:txBody>
            <a:bodyPr lIns="90000" rIns="90000" tIns="45000" bIns="45000" anchor="t">
              <a:noAutofit/>
            </a:bodyPr>
            <a:p>
              <a:endParaRPr b="0" lang="en-US" sz="1800" spc="-1" strike="noStrike">
                <a:solidFill>
                  <a:srgbClr val="000000"/>
                </a:solidFill>
                <a:latin typeface="Arial"/>
              </a:endParaRPr>
            </a:p>
          </p:txBody>
        </p:sp>
      </p:grpSp>
      <p:sp>
        <p:nvSpPr>
          <p:cNvPr id="209" name="PlaceHolder 1"/>
          <p:cNvSpPr>
            <a:spLocks noGrp="1"/>
          </p:cNvSpPr>
          <p:nvPr>
            <p:ph type="title"/>
          </p:nvPr>
        </p:nvSpPr>
        <p:spPr>
          <a:xfrm>
            <a:off x="534960" y="685800"/>
            <a:ext cx="2779920" cy="5105160"/>
          </a:xfrm>
          <a:prstGeom prst="rect">
            <a:avLst/>
          </a:prstGeom>
          <a:noFill/>
          <a:ln w="0">
            <a:noFill/>
          </a:ln>
        </p:spPr>
        <p:txBody>
          <a:bodyPr anchor="ctr">
            <a:normAutofit/>
          </a:bodyPr>
          <a:p>
            <a:pPr indent="0">
              <a:lnSpc>
                <a:spcPct val="90000"/>
              </a:lnSpc>
              <a:buNone/>
            </a:pPr>
            <a:r>
              <a:rPr b="0" lang="en-US" sz="4000" spc="-1" strike="noStrike">
                <a:solidFill>
                  <a:srgbClr val="ffffff"/>
                </a:solidFill>
                <a:latin typeface="Calibri Light"/>
              </a:rPr>
              <a:t>Técnicas para minimizar el uso de SO2</a:t>
            </a:r>
            <a:endParaRPr b="0" lang="en-US" sz="4000" spc="-1" strike="noStrike">
              <a:solidFill>
                <a:srgbClr val="000000"/>
              </a:solidFill>
              <a:latin typeface="Calibri"/>
            </a:endParaRPr>
          </a:p>
        </p:txBody>
      </p:sp>
      <p:graphicFrame>
        <p:nvGraphicFramePr>
          <p:cNvPr id="3" name="Diagram3"/>
          <p:cNvGraphicFramePr/>
          <p:nvPr>
            <p:extLst>
              <p:ext uri="{D42A27DB-BD31-4B8C-83A1-F6EECF244321}">
                <p14:modId xmlns:p14="http://schemas.microsoft.com/office/powerpoint/2010/main" val="1863504488"/>
              </p:ext>
            </p:extLst>
          </p:nvPr>
        </p:nvGraphicFramePr>
        <p:xfrm>
          <a:off x="5186880" y="138240"/>
          <a:ext cx="6965280" cy="658152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useBgFill="1">
        <p:nvSpPr>
          <p:cNvPr id="210" name="Rectangle 11"/>
          <p:cNvSpPr/>
          <p:nvPr/>
        </p:nvSpPr>
        <p:spPr>
          <a:xfrm>
            <a:off x="0" y="0"/>
            <a:ext cx="12191760" cy="6857640"/>
          </a:xfrm>
          <a:prstGeom prst="rect">
            <a:avLst/>
          </a:prstGeom>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grpSp>
        <p:nvGrpSpPr>
          <p:cNvPr id="211" name="Group 13"/>
          <p:cNvGrpSpPr/>
          <p:nvPr/>
        </p:nvGrpSpPr>
        <p:grpSpPr>
          <a:xfrm>
            <a:off x="534600" y="699480"/>
            <a:ext cx="3552840" cy="5155920"/>
            <a:chOff x="534600" y="699480"/>
            <a:chExt cx="3552840" cy="5155920"/>
          </a:xfrm>
        </p:grpSpPr>
        <p:sp>
          <p:nvSpPr>
            <p:cNvPr id="212" name="Rectangle 14"/>
            <p:cNvSpPr/>
            <p:nvPr/>
          </p:nvSpPr>
          <p:spPr>
            <a:xfrm>
              <a:off x="534600" y="699480"/>
              <a:ext cx="3552840" cy="5155920"/>
            </a:xfrm>
            <a:prstGeom prst="rect">
              <a:avLst/>
            </a:prstGeom>
            <a:gradFill rotWithShape="0">
              <a:gsLst>
                <a:gs pos="0">
                  <a:srgbClr val="000001"/>
                </a:gs>
                <a:gs pos="100000">
                  <a:srgbClr val="191919"/>
                </a:gs>
              </a:gsLst>
              <a:lin ang="5400000"/>
            </a:gradFill>
            <a:ln w="76200">
              <a:noFill/>
            </a:ln>
            <a:effectLst>
              <a:outerShdw algn="tl" blurRad="127080" dir="4745640" dist="190276" rotWithShape="0" sx="98000" sy="98000">
                <a:srgbClr val="000000">
                  <a:alpha val="34000"/>
                </a:srgbClr>
              </a:outerShdw>
            </a:effectLst>
            <a:scene3d>
              <a:camera prst="orthographicFront"/>
              <a:lightRig dir="t" rig="threePt"/>
            </a:scene3d>
            <a:sp3d>
              <a:bevelT prst="softRound" w="152400" h="50800"/>
            </a:sp3d>
          </p:spPr>
          <p:style>
            <a:lnRef idx="1">
              <a:schemeClr val="accent1"/>
            </a:lnRef>
            <a:fillRef idx="3">
              <a:schemeClr val="accent1"/>
            </a:fillRef>
            <a:effectRef idx="2">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213" name="Rectangle 15"/>
            <p:cNvSpPr/>
            <p:nvPr/>
          </p:nvSpPr>
          <p:spPr>
            <a:xfrm>
              <a:off x="534600" y="719280"/>
              <a:ext cx="3552840" cy="5126400"/>
            </a:xfrm>
            <a:prstGeom prst="rect">
              <a:avLst/>
            </a:prstGeom>
            <a:gradFill rotWithShape="0">
              <a:gsLst>
                <a:gs pos="0">
                  <a:srgbClr val="dadada"/>
                </a:gs>
                <a:gs pos="100000">
                  <a:srgbClr val="fffffe"/>
                </a:gs>
              </a:gsLst>
              <a:lin ang="16200000"/>
            </a:gradFill>
            <a:ln w="76200">
              <a:solidFill>
                <a:srgbClr val="191919"/>
              </a:solidFill>
            </a:ln>
            <a:effectLst>
              <a:innerShdw blurRad="63500" dir="14100000" dist="88900">
                <a:srgbClr val="000000">
                  <a:alpha val="30000"/>
                </a:srgbClr>
              </a:innerShdw>
            </a:effectLst>
            <a:scene3d>
              <a:camera prst="orthographicFront"/>
              <a:lightRig dir="t" rig="threePt"/>
            </a:scene3d>
            <a:sp3d>
              <a:bevelT prst="relaxedInset" w="38100" h="38100"/>
            </a:sp3d>
          </p:spPr>
          <p:style>
            <a:lnRef idx="1">
              <a:schemeClr val="accent1"/>
            </a:lnRef>
            <a:fillRef idx="3">
              <a:schemeClr val="accent1"/>
            </a:fillRef>
            <a:effectRef idx="2">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grpSp>
      <p:grpSp>
        <p:nvGrpSpPr>
          <p:cNvPr id="214" name="Group 17"/>
          <p:cNvGrpSpPr/>
          <p:nvPr/>
        </p:nvGrpSpPr>
        <p:grpSpPr>
          <a:xfrm>
            <a:off x="4319280" y="699480"/>
            <a:ext cx="3552840" cy="5155920"/>
            <a:chOff x="4319280" y="699480"/>
            <a:chExt cx="3552840" cy="5155920"/>
          </a:xfrm>
        </p:grpSpPr>
        <p:sp>
          <p:nvSpPr>
            <p:cNvPr id="215" name="Rectangle 18"/>
            <p:cNvSpPr/>
            <p:nvPr/>
          </p:nvSpPr>
          <p:spPr>
            <a:xfrm>
              <a:off x="4319280" y="699480"/>
              <a:ext cx="3552840" cy="5155920"/>
            </a:xfrm>
            <a:prstGeom prst="rect">
              <a:avLst/>
            </a:prstGeom>
            <a:gradFill rotWithShape="0">
              <a:gsLst>
                <a:gs pos="0">
                  <a:srgbClr val="000001"/>
                </a:gs>
                <a:gs pos="100000">
                  <a:srgbClr val="191919"/>
                </a:gs>
              </a:gsLst>
              <a:lin ang="5400000"/>
            </a:gradFill>
            <a:ln w="76200">
              <a:noFill/>
            </a:ln>
            <a:effectLst>
              <a:outerShdw algn="tl" blurRad="127080" dir="4745640" dist="190276" rotWithShape="0" sx="98000" sy="98000">
                <a:srgbClr val="000000">
                  <a:alpha val="34000"/>
                </a:srgbClr>
              </a:outerShdw>
            </a:effectLst>
            <a:scene3d>
              <a:camera prst="orthographicFront"/>
              <a:lightRig dir="t" rig="threePt"/>
            </a:scene3d>
            <a:sp3d>
              <a:bevelT prst="softRound" w="152400" h="50800"/>
            </a:sp3d>
          </p:spPr>
          <p:style>
            <a:lnRef idx="1">
              <a:schemeClr val="accent1"/>
            </a:lnRef>
            <a:fillRef idx="3">
              <a:schemeClr val="accent1"/>
            </a:fillRef>
            <a:effectRef idx="2">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216" name="Rectangle 19"/>
            <p:cNvSpPr/>
            <p:nvPr/>
          </p:nvSpPr>
          <p:spPr>
            <a:xfrm>
              <a:off x="4319280" y="719280"/>
              <a:ext cx="3552840" cy="5126400"/>
            </a:xfrm>
            <a:prstGeom prst="rect">
              <a:avLst/>
            </a:prstGeom>
            <a:gradFill rotWithShape="0">
              <a:gsLst>
                <a:gs pos="0">
                  <a:srgbClr val="dadada"/>
                </a:gs>
                <a:gs pos="100000">
                  <a:srgbClr val="fffffe"/>
                </a:gs>
              </a:gsLst>
              <a:lin ang="16200000"/>
            </a:gradFill>
            <a:ln w="76200">
              <a:solidFill>
                <a:srgbClr val="191919"/>
              </a:solidFill>
            </a:ln>
            <a:effectLst>
              <a:innerShdw blurRad="63500" dir="14100000" dist="88900">
                <a:srgbClr val="000000">
                  <a:alpha val="30000"/>
                </a:srgbClr>
              </a:innerShdw>
            </a:effectLst>
            <a:scene3d>
              <a:camera prst="orthographicFront"/>
              <a:lightRig dir="t" rig="threePt"/>
            </a:scene3d>
            <a:sp3d>
              <a:bevelT prst="relaxedInset" w="38100" h="38100"/>
            </a:sp3d>
          </p:spPr>
          <p:style>
            <a:lnRef idx="1">
              <a:schemeClr val="accent1"/>
            </a:lnRef>
            <a:fillRef idx="3">
              <a:schemeClr val="accent1"/>
            </a:fillRef>
            <a:effectRef idx="2">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grpSp>
      <p:grpSp>
        <p:nvGrpSpPr>
          <p:cNvPr id="217" name="Group 21"/>
          <p:cNvGrpSpPr/>
          <p:nvPr/>
        </p:nvGrpSpPr>
        <p:grpSpPr>
          <a:xfrm>
            <a:off x="8103960" y="699480"/>
            <a:ext cx="3552840" cy="5155920"/>
            <a:chOff x="8103960" y="699480"/>
            <a:chExt cx="3552840" cy="5155920"/>
          </a:xfrm>
        </p:grpSpPr>
        <p:sp>
          <p:nvSpPr>
            <p:cNvPr id="218" name="Rectangle 22"/>
            <p:cNvSpPr/>
            <p:nvPr/>
          </p:nvSpPr>
          <p:spPr>
            <a:xfrm>
              <a:off x="8103960" y="699480"/>
              <a:ext cx="3552840" cy="5155920"/>
            </a:xfrm>
            <a:prstGeom prst="rect">
              <a:avLst/>
            </a:prstGeom>
            <a:gradFill rotWithShape="0">
              <a:gsLst>
                <a:gs pos="0">
                  <a:srgbClr val="000001"/>
                </a:gs>
                <a:gs pos="100000">
                  <a:srgbClr val="191919"/>
                </a:gs>
              </a:gsLst>
              <a:lin ang="5400000"/>
            </a:gradFill>
            <a:ln w="76200">
              <a:noFill/>
            </a:ln>
            <a:effectLst>
              <a:outerShdw algn="tl" blurRad="127080" dir="4745640" dist="190276" rotWithShape="0" sx="98000" sy="98000">
                <a:srgbClr val="000000">
                  <a:alpha val="34000"/>
                </a:srgbClr>
              </a:outerShdw>
            </a:effectLst>
            <a:scene3d>
              <a:camera prst="orthographicFront"/>
              <a:lightRig dir="t" rig="threePt"/>
            </a:scene3d>
            <a:sp3d>
              <a:bevelT prst="softRound" w="152400" h="50800"/>
            </a:sp3d>
          </p:spPr>
          <p:style>
            <a:lnRef idx="1">
              <a:schemeClr val="accent1"/>
            </a:lnRef>
            <a:fillRef idx="3">
              <a:schemeClr val="accent1"/>
            </a:fillRef>
            <a:effectRef idx="2">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219" name="Rectangle 23"/>
            <p:cNvSpPr/>
            <p:nvPr/>
          </p:nvSpPr>
          <p:spPr>
            <a:xfrm>
              <a:off x="8103960" y="719280"/>
              <a:ext cx="3552840" cy="5126400"/>
            </a:xfrm>
            <a:prstGeom prst="rect">
              <a:avLst/>
            </a:prstGeom>
            <a:gradFill rotWithShape="0">
              <a:gsLst>
                <a:gs pos="0">
                  <a:srgbClr val="dadada"/>
                </a:gs>
                <a:gs pos="100000">
                  <a:srgbClr val="fffffe"/>
                </a:gs>
              </a:gsLst>
              <a:lin ang="16200000"/>
            </a:gradFill>
            <a:ln w="76200">
              <a:solidFill>
                <a:srgbClr val="191919"/>
              </a:solidFill>
            </a:ln>
            <a:effectLst>
              <a:innerShdw blurRad="63500" dir="14100000" dist="88900">
                <a:srgbClr val="000000">
                  <a:alpha val="30000"/>
                </a:srgbClr>
              </a:innerShdw>
            </a:effectLst>
            <a:scene3d>
              <a:camera prst="orthographicFront"/>
              <a:lightRig dir="t" rig="threePt"/>
            </a:scene3d>
            <a:sp3d>
              <a:bevelT prst="relaxedInset" w="38100" h="38100"/>
            </a:sp3d>
          </p:spPr>
          <p:style>
            <a:lnRef idx="1">
              <a:schemeClr val="accent1"/>
            </a:lnRef>
            <a:fillRef idx="3">
              <a:schemeClr val="accent1"/>
            </a:fillRef>
            <a:effectRef idx="2">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gr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20" name="Freeform: Shape 9"/>
          <p:cNvSpPr/>
          <p:nvPr/>
        </p:nvSpPr>
        <p:spPr>
          <a:xfrm>
            <a:off x="484200" y="470880"/>
            <a:ext cx="4380480" cy="5891760"/>
          </a:xfrm>
          <a:custGeom>
            <a:avLst/>
            <a:gdLst>
              <a:gd name="textAreaLeft" fmla="*/ 0 w 4380480"/>
              <a:gd name="textAreaRight" fmla="*/ 4380840 w 4380480"/>
              <a:gd name="textAreaTop" fmla="*/ 0 h 5891760"/>
              <a:gd name="textAreaBottom" fmla="*/ 5892120 h 5891760"/>
            </a:gdLst>
            <a:ahLst/>
            <a:rect l="textAreaLeft" t="textAreaTop" r="textAreaRight" b="textAreaBottom"/>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tabLst>
                <a:tab algn="l" pos="0"/>
              </a:tabLst>
            </a:pPr>
            <a:endParaRPr b="0" lang="en-US" sz="1800" spc="-1" strike="noStrike">
              <a:solidFill>
                <a:srgbClr val="ffffff"/>
              </a:solidFill>
              <a:latin typeface="Calibri"/>
            </a:endParaRPr>
          </a:p>
        </p:txBody>
      </p:sp>
      <p:sp>
        <p:nvSpPr>
          <p:cNvPr id="221" name="PlaceHolder 1"/>
          <p:cNvSpPr>
            <a:spLocks noGrp="1"/>
          </p:cNvSpPr>
          <p:nvPr>
            <p:ph type="title"/>
          </p:nvPr>
        </p:nvSpPr>
        <p:spPr>
          <a:xfrm>
            <a:off x="862920" y="1011960"/>
            <a:ext cx="3415680" cy="4795200"/>
          </a:xfrm>
          <a:prstGeom prst="rect">
            <a:avLst/>
          </a:prstGeom>
          <a:noFill/>
          <a:ln w="0">
            <a:noFill/>
          </a:ln>
        </p:spPr>
        <p:txBody>
          <a:bodyPr anchor="ctr">
            <a:normAutofit/>
          </a:bodyPr>
          <a:p>
            <a:pPr indent="0">
              <a:lnSpc>
                <a:spcPct val="90000"/>
              </a:lnSpc>
              <a:buNone/>
            </a:pPr>
            <a:r>
              <a:rPr b="0" lang="en-US" sz="4400" spc="-1" strike="noStrike">
                <a:solidFill>
                  <a:srgbClr val="ffffff"/>
                </a:solidFill>
                <a:latin typeface="Calibri Light"/>
              </a:rPr>
              <a:t>Técnicas para minimizar el uso de nutrientes</a:t>
            </a:r>
            <a:endParaRPr b="0" lang="en-US" sz="4400" spc="-1" strike="noStrike">
              <a:solidFill>
                <a:srgbClr val="000000"/>
              </a:solidFill>
              <a:latin typeface="Calibri"/>
            </a:endParaRPr>
          </a:p>
        </p:txBody>
      </p:sp>
      <p:graphicFrame>
        <p:nvGraphicFramePr>
          <p:cNvPr id="4" name="Diagram4"/>
          <p:cNvGraphicFramePr/>
          <p:nvPr>
            <p:extLst>
              <p:ext uri="{D42A27DB-BD31-4B8C-83A1-F6EECF244321}">
                <p14:modId xmlns:p14="http://schemas.microsoft.com/office/powerpoint/2010/main" val="3100507269"/>
              </p:ext>
            </p:extLst>
          </p:nvPr>
        </p:nvGraphicFramePr>
        <p:xfrm>
          <a:off x="5194440" y="470880"/>
          <a:ext cx="6513120" cy="588492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22" name="Freeform: Shape 14"/>
          <p:cNvSpPr/>
          <p:nvPr/>
        </p:nvSpPr>
        <p:spPr>
          <a:xfrm flipV="1">
            <a:off x="0" y="-720"/>
            <a:ext cx="4403520" cy="6857640"/>
          </a:xfrm>
          <a:custGeom>
            <a:avLst/>
            <a:gdLst>
              <a:gd name="textAreaLeft" fmla="*/ 0 w 4403520"/>
              <a:gd name="textAreaRight" fmla="*/ 4403880 w 4403520"/>
              <a:gd name="textAreaTop" fmla="*/ -360 h 6857640"/>
              <a:gd name="textAreaBottom" fmla="*/ 6857640 h 6857640"/>
            </a:gdLst>
            <a:ahLst/>
            <a:rect l="textAreaLeft" t="textAreaTop" r="textAreaRight" b="textAreaBottom"/>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solidFill>
            <a:srgbClr val="454545"/>
          </a:solidFill>
          <a:ln>
            <a:noFill/>
          </a:ln>
        </p:spPr>
        <p:style>
          <a:lnRef idx="2">
            <a:schemeClr val="accent1">
              <a:shade val="50000"/>
            </a:schemeClr>
          </a:lnRef>
          <a:fillRef idx="1002">
            <a:schemeClr val="dk1"/>
          </a:fillRef>
          <a:effectRef idx="0">
            <a:schemeClr val="accent1"/>
          </a:effectRef>
          <a:fontRef idx="minor"/>
        </p:style>
        <p:txBody>
          <a:bodyPr lIns="90000" rIns="90000" tIns="45000" bIns="45000" anchor="ctr">
            <a:noAutofit/>
          </a:bodyPr>
          <a:p>
            <a:pPr algn="ctr">
              <a:lnSpc>
                <a:spcPct val="100000"/>
              </a:lnSpc>
              <a:tabLst>
                <a:tab algn="l" pos="0"/>
              </a:tabLst>
            </a:pPr>
            <a:endParaRPr b="0" lang="en-US" sz="1800" spc="-1" strike="noStrike">
              <a:solidFill>
                <a:srgbClr val="000000"/>
              </a:solidFill>
              <a:latin typeface="Calibri"/>
            </a:endParaRPr>
          </a:p>
        </p:txBody>
      </p:sp>
      <p:grpSp>
        <p:nvGrpSpPr>
          <p:cNvPr id="223" name="Group 16"/>
          <p:cNvGrpSpPr/>
          <p:nvPr/>
        </p:nvGrpSpPr>
        <p:grpSpPr>
          <a:xfrm>
            <a:off x="3315240" y="0"/>
            <a:ext cx="2436480" cy="6857640"/>
            <a:chOff x="3315240" y="0"/>
            <a:chExt cx="2436480" cy="6857640"/>
          </a:xfrm>
        </p:grpSpPr>
        <p:sp>
          <p:nvSpPr>
            <p:cNvPr id="224" name="Freeform 6"/>
            <p:cNvSpPr/>
            <p:nvPr/>
          </p:nvSpPr>
          <p:spPr>
            <a:xfrm>
              <a:off x="3621600" y="0"/>
              <a:ext cx="1122120" cy="5328720"/>
            </a:xfrm>
            <a:custGeom>
              <a:avLst/>
              <a:gdLst>
                <a:gd name="textAreaLeft" fmla="*/ 0 w 1122120"/>
                <a:gd name="textAreaRight" fmla="*/ 1122480 w 1122120"/>
                <a:gd name="textAreaTop" fmla="*/ 0 h 5328720"/>
                <a:gd name="textAreaBottom" fmla="*/ 5329080 h 5328720"/>
              </a:gdLst>
              <a:ahLst/>
              <a:rect l="textAreaLeft" t="textAreaTop" r="textAreaRight" b="textAreaBottom"/>
              <a:pathLst>
                <a:path w="707" h="3357">
                  <a:moveTo>
                    <a:pt x="0" y="3330"/>
                  </a:moveTo>
                  <a:lnTo>
                    <a:pt x="156" y="3357"/>
                  </a:lnTo>
                  <a:lnTo>
                    <a:pt x="707" y="0"/>
                  </a:lnTo>
                  <a:lnTo>
                    <a:pt x="547" y="0"/>
                  </a:lnTo>
                  <a:lnTo>
                    <a:pt x="0" y="3330"/>
                  </a:lnTo>
                  <a:close/>
                </a:path>
              </a:pathLst>
            </a:custGeom>
            <a:solidFill>
              <a:schemeClr val="accent1"/>
            </a:solidFill>
            <a:ln w="0">
              <a:noFill/>
            </a:ln>
          </p:spPr>
          <p:style>
            <a:lnRef idx="0"/>
            <a:fillRef idx="0"/>
            <a:effectRef idx="0"/>
            <a:fontRef idx="minor"/>
          </p:style>
          <p:txBody>
            <a:bodyPr lIns="90000" rIns="90000" tIns="45000" bIns="45000" anchor="t">
              <a:noAutofit/>
            </a:bodyPr>
            <a:p>
              <a:endParaRPr b="0" lang="en-US" sz="1800" spc="-1" strike="noStrike">
                <a:solidFill>
                  <a:srgbClr val="000000"/>
                </a:solidFill>
                <a:latin typeface="Arial"/>
              </a:endParaRPr>
            </a:p>
          </p:txBody>
        </p:sp>
        <p:sp>
          <p:nvSpPr>
            <p:cNvPr id="225" name="Freeform 7"/>
            <p:cNvSpPr/>
            <p:nvPr/>
          </p:nvSpPr>
          <p:spPr>
            <a:xfrm>
              <a:off x="3315240" y="0"/>
              <a:ext cx="1117080" cy="5276520"/>
            </a:xfrm>
            <a:custGeom>
              <a:avLst/>
              <a:gdLst>
                <a:gd name="textAreaLeft" fmla="*/ 0 w 1117080"/>
                <a:gd name="textAreaRight" fmla="*/ 1117440 w 1117080"/>
                <a:gd name="textAreaTop" fmla="*/ 0 h 5276520"/>
                <a:gd name="textAreaBottom" fmla="*/ 5276880 h 5276520"/>
              </a:gdLst>
              <a:ahLst/>
              <a:rect l="textAreaLeft" t="textAreaTop" r="textAreaRight" b="textAreaBottom"/>
              <a:pathLst>
                <a:path w="704" h="3324">
                  <a:moveTo>
                    <a:pt x="704" y="0"/>
                  </a:moveTo>
                  <a:lnTo>
                    <a:pt x="545" y="0"/>
                  </a:lnTo>
                  <a:lnTo>
                    <a:pt x="0" y="3300"/>
                  </a:lnTo>
                  <a:lnTo>
                    <a:pt x="157" y="3324"/>
                  </a:lnTo>
                  <a:lnTo>
                    <a:pt x="704" y="0"/>
                  </a:lnTo>
                  <a:close/>
                </a:path>
              </a:pathLst>
            </a:custGeom>
            <a:solidFill>
              <a:srgbClr val="595959"/>
            </a:solidFill>
            <a:ln w="0">
              <a:noFill/>
            </a:ln>
          </p:spPr>
          <p:style>
            <a:lnRef idx="0"/>
            <a:fillRef idx="0"/>
            <a:effectRef idx="0"/>
            <a:fontRef idx="minor"/>
          </p:style>
          <p:txBody>
            <a:bodyPr lIns="90000" rIns="90000" tIns="45000" bIns="45000" anchor="t">
              <a:noAutofit/>
            </a:bodyPr>
            <a:p>
              <a:endParaRPr b="0" lang="en-US" sz="1800" spc="-1" strike="noStrike">
                <a:solidFill>
                  <a:srgbClr val="000000"/>
                </a:solidFill>
                <a:latin typeface="Arial"/>
              </a:endParaRPr>
            </a:p>
          </p:txBody>
        </p:sp>
        <p:sp>
          <p:nvSpPr>
            <p:cNvPr id="226" name="Freeform 8"/>
            <p:cNvSpPr/>
            <p:nvPr/>
          </p:nvSpPr>
          <p:spPr>
            <a:xfrm>
              <a:off x="3315240" y="5238720"/>
              <a:ext cx="1228320" cy="1618920"/>
            </a:xfrm>
            <a:custGeom>
              <a:avLst/>
              <a:gdLst>
                <a:gd name="textAreaLeft" fmla="*/ 0 w 1228320"/>
                <a:gd name="textAreaRight" fmla="*/ 1228680 w 1228320"/>
                <a:gd name="textAreaTop" fmla="*/ 0 h 1618920"/>
                <a:gd name="textAreaBottom" fmla="*/ 1619280 h 1618920"/>
              </a:gdLst>
              <a:ahLst/>
              <a:rect l="textAreaLeft" t="textAreaTop" r="textAreaRight" b="textAreaBottom"/>
              <a:pathLst>
                <a:path w="774" h="1020">
                  <a:moveTo>
                    <a:pt x="0" y="0"/>
                  </a:moveTo>
                  <a:lnTo>
                    <a:pt x="740" y="1020"/>
                  </a:lnTo>
                  <a:lnTo>
                    <a:pt x="774" y="1020"/>
                  </a:lnTo>
                  <a:lnTo>
                    <a:pt x="0" y="0"/>
                  </a:lnTo>
                  <a:close/>
                </a:path>
              </a:pathLst>
            </a:custGeom>
            <a:solidFill>
              <a:srgbClr val="262626"/>
            </a:solidFill>
            <a:ln w="0">
              <a:noFill/>
            </a:ln>
          </p:spPr>
          <p:style>
            <a:lnRef idx="0"/>
            <a:fillRef idx="0"/>
            <a:effectRef idx="0"/>
            <a:fontRef idx="minor"/>
          </p:style>
          <p:txBody>
            <a:bodyPr lIns="90000" rIns="90000" tIns="45000" bIns="45000" anchor="t">
              <a:noAutofit/>
            </a:bodyPr>
            <a:p>
              <a:endParaRPr b="0" lang="en-US" sz="1800" spc="-1" strike="noStrike">
                <a:solidFill>
                  <a:srgbClr val="ffffff"/>
                </a:solidFill>
                <a:latin typeface="Arial"/>
              </a:endParaRPr>
            </a:p>
          </p:txBody>
        </p:sp>
        <p:sp>
          <p:nvSpPr>
            <p:cNvPr id="227" name="Freeform 9"/>
            <p:cNvSpPr/>
            <p:nvPr/>
          </p:nvSpPr>
          <p:spPr>
            <a:xfrm>
              <a:off x="3621600" y="5291280"/>
              <a:ext cx="1495080" cy="1566360"/>
            </a:xfrm>
            <a:custGeom>
              <a:avLst/>
              <a:gdLst>
                <a:gd name="textAreaLeft" fmla="*/ 0 w 1495080"/>
                <a:gd name="textAreaRight" fmla="*/ 1495440 w 1495080"/>
                <a:gd name="textAreaTop" fmla="*/ 0 h 1566360"/>
                <a:gd name="textAreaBottom" fmla="*/ 1566720 h 1566360"/>
              </a:gdLst>
              <a:ahLst/>
              <a:rect l="textAreaLeft" t="textAreaTop" r="textAreaRight" b="textAreaBottom"/>
              <a:pathLst>
                <a:path w="942" h="987">
                  <a:moveTo>
                    <a:pt x="0" y="0"/>
                  </a:moveTo>
                  <a:lnTo>
                    <a:pt x="909" y="987"/>
                  </a:lnTo>
                  <a:lnTo>
                    <a:pt x="942" y="987"/>
                  </a:lnTo>
                  <a:lnTo>
                    <a:pt x="0" y="0"/>
                  </a:lnTo>
                  <a:close/>
                </a:path>
              </a:pathLst>
            </a:custGeom>
            <a:solidFill>
              <a:schemeClr val="accent1">
                <a:lumMod val="50000"/>
              </a:schemeClr>
            </a:solidFill>
            <a:ln w="0">
              <a:noFill/>
            </a:ln>
          </p:spPr>
          <p:style>
            <a:lnRef idx="0"/>
            <a:fillRef idx="0"/>
            <a:effectRef idx="0"/>
            <a:fontRef idx="minor"/>
          </p:style>
          <p:txBody>
            <a:bodyPr lIns="90000" rIns="90000" tIns="45000" bIns="45000" anchor="t">
              <a:noAutofit/>
            </a:bodyPr>
            <a:p>
              <a:endParaRPr b="0" lang="en-US" sz="1800" spc="-1" strike="noStrike">
                <a:solidFill>
                  <a:srgbClr val="ffffff"/>
                </a:solidFill>
                <a:latin typeface="Arial"/>
              </a:endParaRPr>
            </a:p>
          </p:txBody>
        </p:sp>
        <p:sp>
          <p:nvSpPr>
            <p:cNvPr id="228" name="Freeform 10"/>
            <p:cNvSpPr/>
            <p:nvPr/>
          </p:nvSpPr>
          <p:spPr>
            <a:xfrm>
              <a:off x="3621600" y="5286240"/>
              <a:ext cx="2130120" cy="1571400"/>
            </a:xfrm>
            <a:custGeom>
              <a:avLst/>
              <a:gdLst>
                <a:gd name="textAreaLeft" fmla="*/ 0 w 2130120"/>
                <a:gd name="textAreaRight" fmla="*/ 2130480 w 2130120"/>
                <a:gd name="textAreaTop" fmla="*/ 0 h 1571400"/>
                <a:gd name="textAreaBottom" fmla="*/ 1571760 h 1571400"/>
              </a:gdLst>
              <a:ahLst/>
              <a:rect l="textAreaLeft" t="textAreaTop" r="textAreaRight" b="textAreaBottom"/>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w="0">
              <a:noFill/>
            </a:ln>
          </p:spPr>
          <p:style>
            <a:lnRef idx="0"/>
            <a:fillRef idx="0"/>
            <a:effectRef idx="0"/>
            <a:fontRef idx="minor"/>
          </p:style>
          <p:txBody>
            <a:bodyPr lIns="90000" rIns="90000" tIns="45000" bIns="45000" anchor="t">
              <a:noAutofit/>
            </a:bodyPr>
            <a:p>
              <a:endParaRPr b="0" lang="en-US" sz="1800" spc="-1" strike="noStrike">
                <a:solidFill>
                  <a:srgbClr val="000000"/>
                </a:solidFill>
                <a:latin typeface="Arial"/>
              </a:endParaRPr>
            </a:p>
          </p:txBody>
        </p:sp>
        <p:sp>
          <p:nvSpPr>
            <p:cNvPr id="229" name="Freeform 11"/>
            <p:cNvSpPr/>
            <p:nvPr/>
          </p:nvSpPr>
          <p:spPr>
            <a:xfrm>
              <a:off x="3315240" y="5238720"/>
              <a:ext cx="1695240" cy="1618920"/>
            </a:xfrm>
            <a:custGeom>
              <a:avLst/>
              <a:gdLst>
                <a:gd name="textAreaLeft" fmla="*/ 0 w 1695240"/>
                <a:gd name="textAreaRight" fmla="*/ 1695600 w 1695240"/>
                <a:gd name="textAreaTop" fmla="*/ 0 h 1618920"/>
                <a:gd name="textAreaBottom" fmla="*/ 1619280 h 1618920"/>
              </a:gdLst>
              <a:ahLst/>
              <a:rect l="textAreaLeft" t="textAreaTop" r="textAreaRight" b="textAreaBottom"/>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w="0">
              <a:noFill/>
            </a:ln>
          </p:spPr>
          <p:style>
            <a:lnRef idx="0"/>
            <a:fillRef idx="0"/>
            <a:effectRef idx="0"/>
            <a:fontRef idx="minor"/>
          </p:style>
          <p:txBody>
            <a:bodyPr lIns="90000" rIns="90000" tIns="45000" bIns="45000" anchor="t">
              <a:noAutofit/>
            </a:bodyPr>
            <a:p>
              <a:endParaRPr b="0" lang="en-US" sz="1800" spc="-1" strike="noStrike">
                <a:solidFill>
                  <a:srgbClr val="000000"/>
                </a:solidFill>
                <a:latin typeface="Arial"/>
              </a:endParaRPr>
            </a:p>
          </p:txBody>
        </p:sp>
      </p:grpSp>
      <p:sp>
        <p:nvSpPr>
          <p:cNvPr id="230" name="PlaceHolder 1"/>
          <p:cNvSpPr>
            <a:spLocks noGrp="1"/>
          </p:cNvSpPr>
          <p:nvPr>
            <p:ph type="title"/>
          </p:nvPr>
        </p:nvSpPr>
        <p:spPr>
          <a:xfrm>
            <a:off x="534960" y="685800"/>
            <a:ext cx="2779920" cy="5105160"/>
          </a:xfrm>
          <a:prstGeom prst="rect">
            <a:avLst/>
          </a:prstGeom>
          <a:noFill/>
          <a:ln w="0">
            <a:noFill/>
          </a:ln>
        </p:spPr>
        <p:txBody>
          <a:bodyPr anchor="ctr">
            <a:normAutofit/>
          </a:bodyPr>
          <a:p>
            <a:pPr indent="0">
              <a:lnSpc>
                <a:spcPct val="90000"/>
              </a:lnSpc>
              <a:buNone/>
            </a:pPr>
            <a:r>
              <a:rPr b="0" lang="en-US" sz="4000" spc="-1" strike="noStrike">
                <a:solidFill>
                  <a:srgbClr val="ffffff"/>
                </a:solidFill>
                <a:latin typeface="Calibri Light"/>
              </a:rPr>
              <a:t>Técnicas para minimizar el uso de filtración y clarificación</a:t>
            </a:r>
            <a:endParaRPr b="0" lang="en-US" sz="4000" spc="-1" strike="noStrike">
              <a:solidFill>
                <a:srgbClr val="000000"/>
              </a:solidFill>
              <a:latin typeface="Calibri"/>
            </a:endParaRPr>
          </a:p>
        </p:txBody>
      </p:sp>
      <p:graphicFrame>
        <p:nvGraphicFramePr>
          <p:cNvPr id="5" name="Diagram5"/>
          <p:cNvGraphicFramePr/>
          <p:nvPr>
            <p:extLst>
              <p:ext uri="{D42A27DB-BD31-4B8C-83A1-F6EECF244321}">
                <p14:modId xmlns:p14="http://schemas.microsoft.com/office/powerpoint/2010/main" val="349153065"/>
              </p:ext>
            </p:extLst>
          </p:nvPr>
        </p:nvGraphicFramePr>
        <p:xfrm>
          <a:off x="5010120" y="685800"/>
          <a:ext cx="6492600" cy="510516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useBgFill="1">
        <p:nvSpPr>
          <p:cNvPr id="231" name="Rectangle 11"/>
          <p:cNvSpPr/>
          <p:nvPr/>
        </p:nvSpPr>
        <p:spPr>
          <a:xfrm>
            <a:off x="0" y="0"/>
            <a:ext cx="12191760" cy="6857640"/>
          </a:xfrm>
          <a:prstGeom prst="rect">
            <a:avLst/>
          </a:prstGeom>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grpSp>
        <p:nvGrpSpPr>
          <p:cNvPr id="232" name="Group 13"/>
          <p:cNvGrpSpPr/>
          <p:nvPr/>
        </p:nvGrpSpPr>
        <p:grpSpPr>
          <a:xfrm>
            <a:off x="534600" y="699480"/>
            <a:ext cx="3552840" cy="5155920"/>
            <a:chOff x="534600" y="699480"/>
            <a:chExt cx="3552840" cy="5155920"/>
          </a:xfrm>
        </p:grpSpPr>
        <p:sp>
          <p:nvSpPr>
            <p:cNvPr id="233" name="Rectangle 14"/>
            <p:cNvSpPr/>
            <p:nvPr/>
          </p:nvSpPr>
          <p:spPr>
            <a:xfrm>
              <a:off x="534600" y="699480"/>
              <a:ext cx="3552840" cy="5155920"/>
            </a:xfrm>
            <a:prstGeom prst="rect">
              <a:avLst/>
            </a:prstGeom>
            <a:gradFill rotWithShape="0">
              <a:gsLst>
                <a:gs pos="0">
                  <a:srgbClr val="000001"/>
                </a:gs>
                <a:gs pos="100000">
                  <a:srgbClr val="191919"/>
                </a:gs>
              </a:gsLst>
              <a:lin ang="5400000"/>
            </a:gradFill>
            <a:ln w="76200">
              <a:noFill/>
            </a:ln>
            <a:effectLst>
              <a:outerShdw algn="tl" blurRad="127080" dir="4745640" dist="190276" rotWithShape="0" sx="98000" sy="98000">
                <a:srgbClr val="000000">
                  <a:alpha val="34000"/>
                </a:srgbClr>
              </a:outerShdw>
            </a:effectLst>
            <a:scene3d>
              <a:camera prst="orthographicFront"/>
              <a:lightRig dir="t" rig="threePt"/>
            </a:scene3d>
            <a:sp3d>
              <a:bevelT prst="softRound" w="152400" h="50800"/>
            </a:sp3d>
          </p:spPr>
          <p:style>
            <a:lnRef idx="1">
              <a:schemeClr val="accent1"/>
            </a:lnRef>
            <a:fillRef idx="3">
              <a:schemeClr val="accent1"/>
            </a:fillRef>
            <a:effectRef idx="2">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234" name="Rectangle 15"/>
            <p:cNvSpPr/>
            <p:nvPr/>
          </p:nvSpPr>
          <p:spPr>
            <a:xfrm>
              <a:off x="534600" y="719280"/>
              <a:ext cx="3552840" cy="5126400"/>
            </a:xfrm>
            <a:prstGeom prst="rect">
              <a:avLst/>
            </a:prstGeom>
            <a:gradFill rotWithShape="0">
              <a:gsLst>
                <a:gs pos="0">
                  <a:srgbClr val="dadada"/>
                </a:gs>
                <a:gs pos="100000">
                  <a:srgbClr val="fffffe"/>
                </a:gs>
              </a:gsLst>
              <a:lin ang="16200000"/>
            </a:gradFill>
            <a:ln w="76200">
              <a:solidFill>
                <a:srgbClr val="191919"/>
              </a:solidFill>
            </a:ln>
            <a:effectLst>
              <a:innerShdw blurRad="63500" dir="14100000" dist="88900">
                <a:srgbClr val="000000">
                  <a:alpha val="30000"/>
                </a:srgbClr>
              </a:innerShdw>
            </a:effectLst>
            <a:scene3d>
              <a:camera prst="orthographicFront"/>
              <a:lightRig dir="t" rig="threePt"/>
            </a:scene3d>
            <a:sp3d>
              <a:bevelT prst="relaxedInset" w="38100" h="38100"/>
            </a:sp3d>
          </p:spPr>
          <p:style>
            <a:lnRef idx="1">
              <a:schemeClr val="accent1"/>
            </a:lnRef>
            <a:fillRef idx="3">
              <a:schemeClr val="accent1"/>
            </a:fillRef>
            <a:effectRef idx="2">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grpSp>
      <p:grpSp>
        <p:nvGrpSpPr>
          <p:cNvPr id="235" name="Group 17"/>
          <p:cNvGrpSpPr/>
          <p:nvPr/>
        </p:nvGrpSpPr>
        <p:grpSpPr>
          <a:xfrm>
            <a:off x="4319280" y="699480"/>
            <a:ext cx="3552840" cy="5155920"/>
            <a:chOff x="4319280" y="699480"/>
            <a:chExt cx="3552840" cy="5155920"/>
          </a:xfrm>
        </p:grpSpPr>
        <p:sp>
          <p:nvSpPr>
            <p:cNvPr id="236" name="Rectangle 18"/>
            <p:cNvSpPr/>
            <p:nvPr/>
          </p:nvSpPr>
          <p:spPr>
            <a:xfrm>
              <a:off x="4319280" y="699480"/>
              <a:ext cx="3552840" cy="5155920"/>
            </a:xfrm>
            <a:prstGeom prst="rect">
              <a:avLst/>
            </a:prstGeom>
            <a:gradFill rotWithShape="0">
              <a:gsLst>
                <a:gs pos="0">
                  <a:srgbClr val="000001"/>
                </a:gs>
                <a:gs pos="100000">
                  <a:srgbClr val="191919"/>
                </a:gs>
              </a:gsLst>
              <a:lin ang="5400000"/>
            </a:gradFill>
            <a:ln w="76200">
              <a:noFill/>
            </a:ln>
            <a:effectLst>
              <a:outerShdw algn="tl" blurRad="127080" dir="4745640" dist="190276" rotWithShape="0" sx="98000" sy="98000">
                <a:srgbClr val="000000">
                  <a:alpha val="34000"/>
                </a:srgbClr>
              </a:outerShdw>
            </a:effectLst>
            <a:scene3d>
              <a:camera prst="orthographicFront"/>
              <a:lightRig dir="t" rig="threePt"/>
            </a:scene3d>
            <a:sp3d>
              <a:bevelT prst="softRound" w="152400" h="50800"/>
            </a:sp3d>
          </p:spPr>
          <p:style>
            <a:lnRef idx="1">
              <a:schemeClr val="accent1"/>
            </a:lnRef>
            <a:fillRef idx="3">
              <a:schemeClr val="accent1"/>
            </a:fillRef>
            <a:effectRef idx="2">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237" name="Rectangle 19"/>
            <p:cNvSpPr/>
            <p:nvPr/>
          </p:nvSpPr>
          <p:spPr>
            <a:xfrm>
              <a:off x="4319280" y="719280"/>
              <a:ext cx="3552840" cy="5126400"/>
            </a:xfrm>
            <a:prstGeom prst="rect">
              <a:avLst/>
            </a:prstGeom>
            <a:gradFill rotWithShape="0">
              <a:gsLst>
                <a:gs pos="0">
                  <a:srgbClr val="dadada"/>
                </a:gs>
                <a:gs pos="100000">
                  <a:srgbClr val="fffffe"/>
                </a:gs>
              </a:gsLst>
              <a:lin ang="16200000"/>
            </a:gradFill>
            <a:ln w="76200">
              <a:solidFill>
                <a:srgbClr val="191919"/>
              </a:solidFill>
            </a:ln>
            <a:effectLst>
              <a:innerShdw blurRad="63500" dir="14100000" dist="88900">
                <a:srgbClr val="000000">
                  <a:alpha val="30000"/>
                </a:srgbClr>
              </a:innerShdw>
            </a:effectLst>
            <a:scene3d>
              <a:camera prst="orthographicFront"/>
              <a:lightRig dir="t" rig="threePt"/>
            </a:scene3d>
            <a:sp3d>
              <a:bevelT prst="relaxedInset" w="38100" h="38100"/>
            </a:sp3d>
          </p:spPr>
          <p:style>
            <a:lnRef idx="1">
              <a:schemeClr val="accent1"/>
            </a:lnRef>
            <a:fillRef idx="3">
              <a:schemeClr val="accent1"/>
            </a:fillRef>
            <a:effectRef idx="2">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grpSp>
      <p:grpSp>
        <p:nvGrpSpPr>
          <p:cNvPr id="238" name="Group 21"/>
          <p:cNvGrpSpPr/>
          <p:nvPr/>
        </p:nvGrpSpPr>
        <p:grpSpPr>
          <a:xfrm>
            <a:off x="8103960" y="699480"/>
            <a:ext cx="3552840" cy="5155920"/>
            <a:chOff x="8103960" y="699480"/>
            <a:chExt cx="3552840" cy="5155920"/>
          </a:xfrm>
        </p:grpSpPr>
        <p:sp>
          <p:nvSpPr>
            <p:cNvPr id="239" name="Rectangle 22"/>
            <p:cNvSpPr/>
            <p:nvPr/>
          </p:nvSpPr>
          <p:spPr>
            <a:xfrm>
              <a:off x="8103960" y="699480"/>
              <a:ext cx="3552840" cy="5155920"/>
            </a:xfrm>
            <a:prstGeom prst="rect">
              <a:avLst/>
            </a:prstGeom>
            <a:gradFill rotWithShape="0">
              <a:gsLst>
                <a:gs pos="0">
                  <a:srgbClr val="000001"/>
                </a:gs>
                <a:gs pos="100000">
                  <a:srgbClr val="191919"/>
                </a:gs>
              </a:gsLst>
              <a:lin ang="5400000"/>
            </a:gradFill>
            <a:ln w="76200">
              <a:noFill/>
            </a:ln>
            <a:effectLst>
              <a:outerShdw algn="tl" blurRad="127080" dir="4745640" dist="190276" rotWithShape="0" sx="98000" sy="98000">
                <a:srgbClr val="000000">
                  <a:alpha val="34000"/>
                </a:srgbClr>
              </a:outerShdw>
            </a:effectLst>
            <a:scene3d>
              <a:camera prst="orthographicFront"/>
              <a:lightRig dir="t" rig="threePt"/>
            </a:scene3d>
            <a:sp3d>
              <a:bevelT prst="softRound" w="152400" h="50800"/>
            </a:sp3d>
          </p:spPr>
          <p:style>
            <a:lnRef idx="1">
              <a:schemeClr val="accent1"/>
            </a:lnRef>
            <a:fillRef idx="3">
              <a:schemeClr val="accent1"/>
            </a:fillRef>
            <a:effectRef idx="2">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sp>
          <p:nvSpPr>
            <p:cNvPr id="240" name="Rectangle 23"/>
            <p:cNvSpPr/>
            <p:nvPr/>
          </p:nvSpPr>
          <p:spPr>
            <a:xfrm>
              <a:off x="8103960" y="719280"/>
              <a:ext cx="3552840" cy="5126400"/>
            </a:xfrm>
            <a:prstGeom prst="rect">
              <a:avLst/>
            </a:prstGeom>
            <a:gradFill rotWithShape="0">
              <a:gsLst>
                <a:gs pos="0">
                  <a:srgbClr val="dadada"/>
                </a:gs>
                <a:gs pos="100000">
                  <a:srgbClr val="fffffe"/>
                </a:gs>
              </a:gsLst>
              <a:lin ang="16200000"/>
            </a:gradFill>
            <a:ln w="76200">
              <a:solidFill>
                <a:srgbClr val="191919"/>
              </a:solidFill>
            </a:ln>
            <a:effectLst>
              <a:innerShdw blurRad="63500" dir="14100000" dist="88900">
                <a:srgbClr val="000000">
                  <a:alpha val="30000"/>
                </a:srgbClr>
              </a:innerShdw>
            </a:effectLst>
            <a:scene3d>
              <a:camera prst="orthographicFront"/>
              <a:lightRig dir="t" rig="threePt"/>
            </a:scene3d>
            <a:sp3d>
              <a:bevelT prst="relaxedInset" w="38100" h="38100"/>
            </a:sp3d>
          </p:spPr>
          <p:style>
            <a:lnRef idx="1">
              <a:schemeClr val="accent1"/>
            </a:lnRef>
            <a:fillRef idx="3">
              <a:schemeClr val="accent1"/>
            </a:fillRef>
            <a:effectRef idx="2">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Calibri"/>
              </a:endParaRPr>
            </a:p>
          </p:txBody>
        </p:sp>
      </p:gr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748</TotalTime>
  <Application>LibreOffice/7.4.4.2$Linux_X86_64 LibreOffice_project/40$Build-2</Application>
  <AppVersion>15.0000</AppVersion>
  <Words>1820</Words>
  <Paragraphs>119</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2023-01-03T19:50:33Z</dcterms:created>
  <dc:creator>Gustavo Sotelo</dc:creator>
  <dc:description/>
  <dc:language>en-US</dc:language>
  <cp:lastModifiedBy>Jerry Sypkens</cp:lastModifiedBy>
  <dcterms:modified xsi:type="dcterms:W3CDTF">2023-02-03T23:55:54Z</dcterms:modified>
  <cp:revision>12</cp:revision>
  <dc:subject/>
  <dc:title>Vinos con minima intervencion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r8>7</vt:r8>
  </property>
  <property fmtid="{D5CDD505-2E9C-101B-9397-08002B2CF9AE}" pid="3" name="PresentationFormat">
    <vt:lpwstr>Widescreen</vt:lpwstr>
  </property>
  <property fmtid="{D5CDD505-2E9C-101B-9397-08002B2CF9AE}" pid="4" name="Slides">
    <vt:r8>13</vt:r8>
  </property>
</Properties>
</file>