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24.xml" ContentType="application/vnd.openxmlformats-officedocument.presentationml.notesSlide+xml"/>
  <Override PartName="/ppt/notesSlides/_rels/notesSlide2.xml.rels" ContentType="application/vnd.openxmlformats-package.relationships+xml"/>
  <Override PartName="/ppt/notesSlides/_rels/notesSlide26.xml.rels" ContentType="application/vnd.openxmlformats-package.relationships+xml"/>
  <Override PartName="/ppt/notesSlides/_rels/notesSlide11.xml.rels" ContentType="application/vnd.openxmlformats-package.relationships+xml"/>
  <Override PartName="/ppt/notesSlides/_rels/notesSlide18.xml.rels" ContentType="application/vnd.openxmlformats-package.relationships+xml"/>
  <Override PartName="/ppt/notesSlides/_rels/notesSlide19.xml.rels" ContentType="application/vnd.openxmlformats-package.relationships+xml"/>
  <Override PartName="/ppt/notesSlides/_rels/notesSlide22.xml.rels" ContentType="application/vnd.openxmlformats-package.relationships+xml"/>
  <Override PartName="/ppt/notesSlides/_rels/notesSlide37.xml.rels" ContentType="application/vnd.openxmlformats-package.relationships+xml"/>
  <Override PartName="/ppt/notesSlides/_rels/notesSlide32.xml.rels" ContentType="application/vnd.openxmlformats-package.relationships+xml"/>
  <Override PartName="/ppt/notesSlides/_rels/notesSlide7.xml.rels" ContentType="application/vnd.openxmlformats-package.relationships+xml"/>
  <Override PartName="/ppt/notesSlides/_rels/notesSlide15.xml.rels" ContentType="application/vnd.openxmlformats-package.relationships+xml"/>
  <Override PartName="/ppt/notesSlides/_rels/notesSlide6.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5.xml.rels" ContentType="application/vnd.openxmlformats-package.relationships+xml"/>
  <Override PartName="/ppt/notesSlides/_rels/notesSlide12.xml.rels" ContentType="application/vnd.openxmlformats-package.relationships+xml"/>
  <Override PartName="/ppt/notesSlides/_rels/notesSlide8.xml.rels" ContentType="application/vnd.openxmlformats-package.relationships+xml"/>
  <Override PartName="/ppt/notesSlides/_rels/notesSlide4.xml.rels" ContentType="application/vnd.openxmlformats-package.relationships+xml"/>
  <Override PartName="/ppt/notesSlides/_rels/notesSlide24.xml.rels" ContentType="application/vnd.openxmlformats-package.relationships+xml"/>
  <Override PartName="/ppt/notesSlides/_rels/notesSlide36.xml.rels" ContentType="application/vnd.openxmlformats-package.relationships+xml"/>
  <Override PartName="/ppt/notesSlides/_rels/notesSlide10.xml.rels" ContentType="application/vnd.openxmlformats-package.relationships+xml"/>
  <Override PartName="/ppt/notesSlides/_rels/notesSlide27.xml.rels" ContentType="application/vnd.openxmlformats-package.relationships+xml"/>
  <Override PartName="/ppt/notesSlides/_rels/notesSlide3.xml.rels" ContentType="application/vnd.openxmlformats-package.relationships+xml"/>
  <Override PartName="/ppt/notesSlides/_rels/notesSlide34.xml.rels" ContentType="application/vnd.openxmlformats-package.relationships+xml"/>
  <Override PartName="/ppt/notesSlides/notesSlide34.xml" ContentType="application/vnd.openxmlformats-officedocument.presentationml.notesSlide+xml"/>
  <Override PartName="/ppt/notesSlides/notesSlide22.xml" ContentType="application/vnd.openxmlformats-officedocument.presentationml.notesSlide+xml"/>
  <Override PartName="/ppt/notesSlides/notesSlide10.xml" ContentType="application/vnd.openxmlformats-officedocument.presentationml.notesSlide+xml"/>
  <Override PartName="/ppt/notesSlides/notesSlide32.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_rels/presentation.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5.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5.jpeg" ContentType="image/jpeg"/>
  <Override PartName="/ppt/media/image32.png" ContentType="image/png"/>
  <Override PartName="/ppt/media/image23.png" ContentType="image/png"/>
  <Override PartName="/ppt/media/image29.png" ContentType="image/png"/>
  <Override PartName="/ppt/media/image6.png" ContentType="image/png"/>
  <Override PartName="/ppt/media/image5.png" ContentType="image/png"/>
  <Override PartName="/ppt/media/image28.png" ContentType="image/png"/>
  <Override PartName="/ppt/media/image10.png" ContentType="image/png"/>
  <Override PartName="/ppt/media/image19.jpeg" ContentType="image/jpeg"/>
  <Override PartName="/ppt/media/image11.png" ContentType="image/png"/>
  <Override PartName="/ppt/media/image7.png" ContentType="image/png"/>
  <Override PartName="/ppt/media/image22.jpeg" ContentType="image/jpeg"/>
  <Override PartName="/ppt/media/image9.png" ContentType="image/png"/>
  <Override PartName="/ppt/media/image12.png" ContentType="image/png"/>
  <Override PartName="/ppt/media/image8.png" ContentType="image/png"/>
  <Override PartName="/ppt/media/image13.png" ContentType="image/png"/>
  <Override PartName="/ppt/media/image31.jpeg" ContentType="image/jpeg"/>
  <Override PartName="/ppt/media/image4.png" ContentType="image/png"/>
  <Override PartName="/ppt/media/image27.png" ContentType="image/png"/>
  <Override PartName="/ppt/media/image30.png" ContentType="image/png"/>
  <Override PartName="/ppt/media/image3.jpeg" ContentType="image/jpeg"/>
  <Override PartName="/ppt/media/image24.jpeg" ContentType="image/jpeg"/>
  <Override PartName="/ppt/media/image1.png" ContentType="image/png"/>
  <Override PartName="/ppt/media/image14.png" ContentType="image/png"/>
  <Override PartName="/ppt/media/image15.jpeg" ContentType="image/jpeg"/>
  <Override PartName="/ppt/media/image16.png" ContentType="image/png"/>
  <Override PartName="/ppt/media/image17.jpeg" ContentType="image/jpeg"/>
  <Override PartName="/ppt/media/image26.png" ContentType="image/png"/>
  <Override PartName="/ppt/media/image18.png" ContentType="image/png"/>
  <Override PartName="/ppt/media/image20.png" ContentType="image/png"/>
  <Override PartName="/ppt/media/image2.jpeg" ContentType="image/jpeg"/>
  <Override PartName="/ppt/media/image21.png" ContentType="image/png"/>
  <Override PartName="/ppt/presProps.xml" ContentType="application/vnd.openxmlformats-officedocument.presentationml.presProps+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_rels/slide18.xml.rels" ContentType="application/vnd.openxmlformats-package.relationships+xml"/>
  <Override PartName="/ppt/slides/_rels/slide12.xml.rels" ContentType="application/vnd.openxmlformats-package.relationships+xml"/>
  <Override PartName="/ppt/slides/_rels/slide17.xml.rels" ContentType="application/vnd.openxmlformats-package.relationships+xml"/>
  <Override PartName="/ppt/slides/_rels/slide11.xml.rels" ContentType="application/vnd.openxmlformats-package.relationships+xml"/>
  <Override PartName="/ppt/slides/_rels/slide2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3.xml.rels" ContentType="application/vnd.openxmlformats-package.relationships+xml"/>
  <Override PartName="/ppt/slides/_rels/slide6.xml.rels" ContentType="application/vnd.openxmlformats-package.relationships+xml"/>
  <Override PartName="/ppt/slides/_rels/slide34.xml.rels" ContentType="application/vnd.openxmlformats-package.relationships+xml"/>
  <Override PartName="/ppt/slides/_rels/slide19.xml.rels" ContentType="application/vnd.openxmlformats-package.relationships+xml"/>
  <Override PartName="/ppt/slides/_rels/slide13.xml.rels" ContentType="application/vnd.openxmlformats-package.relationships+xml"/>
  <Override PartName="/ppt/slides/_rels/slide29.xml.rels" ContentType="application/vnd.openxmlformats-package.relationships+xml"/>
  <Override PartName="/ppt/slides/_rels/slide14.xml.rels" ContentType="application/vnd.openxmlformats-package.relationships+xml"/>
  <Override PartName="/ppt/slides/_rels/slide30.xml.rels" ContentType="application/vnd.openxmlformats-package.relationships+xml"/>
  <Override PartName="/ppt/slides/_rels/slide23.xml.rels" ContentType="application/vnd.openxmlformats-package.relationships+xml"/>
  <Override PartName="/ppt/slides/_rels/slide38.xml.rels" ContentType="application/vnd.openxmlformats-package.relationships+xml"/>
  <Override PartName="/ppt/slides/_rels/slide37.xml.rels" ContentType="application/vnd.openxmlformats-package.relationships+xml"/>
  <Override PartName="/ppt/slides/_rels/slide2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28.xml.rels" ContentType="application/vnd.openxmlformats-package.relationships+xml"/>
  <Override PartName="/ppt/slides/_rels/slide24.xml.rels" ContentType="application/vnd.openxmlformats-package.relationships+xml"/>
  <Override PartName="/ppt/slides/_rels/slide39.xml.rels" ContentType="application/vnd.openxmlformats-package.relationships+xml"/>
  <Override PartName="/ppt/slides/_rels/slide31.xml.rels" ContentType="application/vnd.openxmlformats-package.relationships+xml"/>
  <Override PartName="/ppt/slides/_rels/slide15.xml.rels" ContentType="application/vnd.openxmlformats-package.relationships+xml"/>
  <Override PartName="/ppt/slides/_rels/slide21.xml.rels" ContentType="application/vnd.openxmlformats-package.relationships+xml"/>
  <Override PartName="/ppt/slides/_rels/slide36.xml.rels" ContentType="application/vnd.openxmlformats-package.relationships+xml"/>
  <Override PartName="/ppt/slides/_rels/slide27.xml.rels" ContentType="application/vnd.openxmlformats-package.relationships+xml"/>
  <Override PartName="/ppt/slides/_rels/slide2.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32.xml.rels" ContentType="application/vnd.openxmlformats-package.relationships+xml"/>
  <Override PartName="/ppt/slides/_rels/slide16.xml.rels" ContentType="application/vnd.openxmlformats-package.relationships+xml"/>
  <Override PartName="/ppt/slides/_rels/slide35.xml.rels" ContentType="application/vnd.openxmlformats-package.relationships+xml"/>
  <Override PartName="/ppt/slides/_rels/slide20.xml.rels" ContentType="application/vnd.openxmlformats-package.relationships+xml"/>
  <Override PartName="/ppt/slides/_rels/slide1.xml.rels" ContentType="application/vnd.openxmlformats-package.relationships+xml"/>
  <Override PartName="/ppt/slides/_rels/slide7.xml.rels" ContentType="application/vnd.openxmlformats-package.relationships+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13.xml" ContentType="application/vnd.openxmlformats-officedocument.presentationml.slide+xml"/>
  <Override PartName="/ppt/slides/slide37.xml" ContentType="application/vnd.openxmlformats-officedocument.presentationml.slide+xml"/>
  <Override PartName="/ppt/slides/slide1.xml" ContentType="application/vnd.openxmlformats-officedocument.presentationml.slide+xml"/>
  <Override PartName="/ppt/slides/slide38.xml" ContentType="application/vnd.openxmlformats-officedocument.presentationml.slide+xml"/>
  <Override PartName="/ppt/slides/slide2.xml" ContentType="application/vnd.openxmlformats-officedocument.presentationml.slide+xml"/>
  <Override PartName="/ppt/slides/slide39.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Lst>
  <p:sldSz cx="12192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es-MX" sz="1800" spc="-1" strike="noStrike">
                <a:solidFill>
                  <a:srgbClr val="000000"/>
                </a:solidFill>
                <a:latin typeface="Calibri"/>
              </a:rPr>
              <a:t>Click to move the slide</a:t>
            </a:r>
            <a:endParaRPr b="0" lang="es-MX" sz="1800" spc="-1" strike="noStrike">
              <a:solidFill>
                <a:srgbClr val="000000"/>
              </a:solidFill>
              <a:latin typeface="Calibri"/>
            </a:endParaRP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0">
              <a:buNone/>
            </a:pPr>
            <a:r>
              <a:rPr b="0" lang="en-US" sz="2000" spc="-1" strike="noStrike">
                <a:solidFill>
                  <a:srgbClr val="000000"/>
                </a:solidFill>
                <a:latin typeface="Arial"/>
              </a:rPr>
              <a:t>Click to edit the notes format</a:t>
            </a:r>
            <a:endParaRPr b="0" lang="en-US" sz="2000" spc="-1" strike="noStrike">
              <a:solidFill>
                <a:srgbClr val="000000"/>
              </a:solidFill>
              <a:latin typeface="Arial"/>
            </a:endParaRPr>
          </a:p>
        </p:txBody>
      </p:sp>
      <p:sp>
        <p:nvSpPr>
          <p:cNvPr id="43"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en-US" sz="1400" spc="-1" strike="noStrike">
                <a:solidFill>
                  <a:srgbClr val="000000"/>
                </a:solidFill>
                <a:latin typeface="Times New Roman"/>
              </a:rPr>
              <a:t>&lt;header&gt;</a:t>
            </a:r>
            <a:endParaRPr b="0" lang="en-US" sz="1400" spc="-1" strike="noStrike">
              <a:solidFill>
                <a:srgbClr val="000000"/>
              </a:solidFill>
              <a:latin typeface="Times New Roman"/>
            </a:endParaRPr>
          </a:p>
        </p:txBody>
      </p:sp>
      <p:sp>
        <p:nvSpPr>
          <p:cNvPr id="44" name="PlaceHolder 4"/>
          <p:cNvSpPr>
            <a:spLocks noGrp="1"/>
          </p:cNvSpPr>
          <p:nvPr>
            <p:ph type="dt" idx="4"/>
          </p:nvPr>
        </p:nvSpPr>
        <p:spPr>
          <a:xfrm>
            <a:off x="4278960" y="0"/>
            <a:ext cx="3280680" cy="534240"/>
          </a:xfrm>
          <a:prstGeom prst="rect">
            <a:avLst/>
          </a:prstGeom>
          <a:noFill/>
          <a:ln w="0">
            <a:noFill/>
          </a:ln>
        </p:spPr>
        <p:txBody>
          <a:bodyPr lIns="0" rIns="0" tIns="0" bIns="0" anchor="t">
            <a:noAutofit/>
          </a:bodyPr>
          <a:lstStyle>
            <a:lvl1pPr indent="0" algn="r">
              <a:buNone/>
              <a:defRPr b="0" lang="en-US" sz="1400" spc="-1" strike="noStrike">
                <a:solidFill>
                  <a:srgbClr val="000000"/>
                </a:solidFill>
                <a:latin typeface="Times New Roman"/>
              </a:defRPr>
            </a:lvl1pPr>
          </a:lstStyle>
          <a:p>
            <a:pPr indent="0" algn="r">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
        <p:nvSpPr>
          <p:cNvPr id="45" name="PlaceHolder 5"/>
          <p:cNvSpPr>
            <a:spLocks noGrp="1"/>
          </p:cNvSpPr>
          <p:nvPr>
            <p:ph type="ftr" idx="5"/>
          </p:nvPr>
        </p:nvSpPr>
        <p:spPr>
          <a:xfrm>
            <a:off x="0" y="10157400"/>
            <a:ext cx="3280680" cy="534240"/>
          </a:xfrm>
          <a:prstGeom prst="rect">
            <a:avLst/>
          </a:prstGeom>
          <a:noFill/>
          <a:ln w="0">
            <a:noFill/>
          </a:ln>
        </p:spPr>
        <p:txBody>
          <a:bodyPr lIns="0" rIns="0" tIns="0" bIns="0" anchor="b">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46" name="PlaceHolder 6"/>
          <p:cNvSpPr>
            <a:spLocks noGrp="1"/>
          </p:cNvSpPr>
          <p:nvPr>
            <p:ph type="sldNum" idx="6"/>
          </p:nvPr>
        </p:nvSpPr>
        <p:spPr>
          <a:xfrm>
            <a:off x="4278960" y="10157400"/>
            <a:ext cx="3280680" cy="534240"/>
          </a:xfrm>
          <a:prstGeom prst="rect">
            <a:avLst/>
          </a:prstGeom>
          <a:noFill/>
          <a:ln w="0">
            <a:noFill/>
          </a:ln>
        </p:spPr>
        <p:txBody>
          <a:bodyPr lIns="0" rIns="0" tIns="0" bIns="0" anchor="b">
            <a:noAutofit/>
          </a:bodyPr>
          <a:lstStyle>
            <a:lvl1pPr indent="0" algn="r">
              <a:buNone/>
              <a:defRPr b="0" lang="en-US" sz="1400" spc="-1" strike="noStrike">
                <a:solidFill>
                  <a:srgbClr val="000000"/>
                </a:solidFill>
                <a:latin typeface="Times New Roman"/>
              </a:defRPr>
            </a:lvl1pPr>
          </a:lstStyle>
          <a:p>
            <a:pPr indent="0" algn="r">
              <a:buNone/>
            </a:pPr>
            <a:fld id="{A2439031-1355-49F9-8887-ADF59F23DE76}"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PlaceHolder 1"/>
          <p:cNvSpPr>
            <a:spLocks noGrp="1"/>
          </p:cNvSpPr>
          <p:nvPr>
            <p:ph type="sldNum" idx="14"/>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s-ES" sz="1200" spc="-1" strike="noStrike">
                <a:solidFill>
                  <a:srgbClr val="000000"/>
                </a:solidFill>
                <a:latin typeface="Times New Roman"/>
              </a:defRPr>
            </a:lvl1pPr>
          </a:lstStyle>
          <a:p>
            <a:pPr indent="0" algn="r">
              <a:lnSpc>
                <a:spcPct val="100000"/>
              </a:lnSpc>
              <a:buNone/>
            </a:pPr>
            <a:fld id="{53DD0C53-2C4C-41FD-A0FE-F3C5A54D37FA}" type="slidenum">
              <a:rPr b="0" lang="es-ES" sz="1200" spc="-1" strike="noStrike">
                <a:solidFill>
                  <a:srgbClr val="000000"/>
                </a:solidFill>
                <a:latin typeface="Times New Roman"/>
              </a:rPr>
              <a:t>&lt;number&gt;</a:t>
            </a:fld>
            <a:endParaRPr b="0" lang="en-US" sz="1200" spc="-1" strike="noStrike">
              <a:solidFill>
                <a:srgbClr val="000000"/>
              </a:solidFill>
              <a:latin typeface="Times New Roman"/>
            </a:endParaRPr>
          </a:p>
        </p:txBody>
      </p:sp>
      <p:sp>
        <p:nvSpPr>
          <p:cNvPr id="216" name="PlaceHolder 2"/>
          <p:cNvSpPr>
            <a:spLocks noGrp="1"/>
          </p:cNvSpPr>
          <p:nvPr>
            <p:ph type="sldImg"/>
          </p:nvPr>
        </p:nvSpPr>
        <p:spPr>
          <a:xfrm>
            <a:off x="217440" y="722160"/>
            <a:ext cx="6426000" cy="3614400"/>
          </a:xfrm>
          <a:prstGeom prst="rect">
            <a:avLst/>
          </a:prstGeom>
          <a:ln w="0">
            <a:noFill/>
          </a:ln>
        </p:spPr>
      </p:sp>
      <p:sp>
        <p:nvSpPr>
          <p:cNvPr id="217" name="PlaceHolder 3"/>
          <p:cNvSpPr>
            <a:spLocks noGrp="1"/>
          </p:cNvSpPr>
          <p:nvPr>
            <p:ph type="body"/>
          </p:nvPr>
        </p:nvSpPr>
        <p:spPr>
          <a:xfrm>
            <a:off x="914400" y="4578480"/>
            <a:ext cx="5028840" cy="4336560"/>
          </a:xfrm>
          <a:prstGeom prst="rect">
            <a:avLst/>
          </a:prstGeom>
          <a:noFill/>
          <a:ln w="0">
            <a:noFill/>
          </a:ln>
        </p:spPr>
        <p:txBody>
          <a:bodyPr anchor="t">
            <a:noAutofit/>
          </a:bodyPr>
          <a:p>
            <a:pPr marL="216000" indent="0">
              <a:buNone/>
            </a:pPr>
            <a:endParaRPr b="0" lang="en-US" sz="1800" spc="-1" strike="noStrike">
              <a:solidFill>
                <a:srgbClr val="000000"/>
              </a:solidFill>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PlaceHolder 1"/>
          <p:cNvSpPr>
            <a:spLocks noGrp="1"/>
          </p:cNvSpPr>
          <p:nvPr>
            <p:ph type="sldNum" idx="15"/>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s-ES" sz="1200" spc="-1" strike="noStrike">
                <a:solidFill>
                  <a:srgbClr val="000000"/>
                </a:solidFill>
                <a:latin typeface="Times New Roman"/>
              </a:defRPr>
            </a:lvl1pPr>
          </a:lstStyle>
          <a:p>
            <a:pPr indent="0" algn="r">
              <a:lnSpc>
                <a:spcPct val="100000"/>
              </a:lnSpc>
              <a:buNone/>
            </a:pPr>
            <a:fld id="{D6B642B4-595D-41BE-9CD5-3ED21BC8EEAA}" type="slidenum">
              <a:rPr b="0" lang="es-ES" sz="1200" spc="-1" strike="noStrike">
                <a:solidFill>
                  <a:srgbClr val="000000"/>
                </a:solidFill>
                <a:latin typeface="Times New Roman"/>
              </a:rPr>
              <a:t>&lt;number&gt;</a:t>
            </a:fld>
            <a:endParaRPr b="0" lang="en-US" sz="1200" spc="-1" strike="noStrike">
              <a:solidFill>
                <a:srgbClr val="000000"/>
              </a:solidFill>
              <a:latin typeface="Times New Roman"/>
            </a:endParaRPr>
          </a:p>
        </p:txBody>
      </p:sp>
      <p:sp>
        <p:nvSpPr>
          <p:cNvPr id="219" name="PlaceHolder 2"/>
          <p:cNvSpPr>
            <a:spLocks noGrp="1"/>
          </p:cNvSpPr>
          <p:nvPr>
            <p:ph type="sldImg"/>
          </p:nvPr>
        </p:nvSpPr>
        <p:spPr>
          <a:xfrm>
            <a:off x="217440" y="722160"/>
            <a:ext cx="6426000" cy="3614400"/>
          </a:xfrm>
          <a:prstGeom prst="rect">
            <a:avLst/>
          </a:prstGeom>
          <a:ln w="0">
            <a:noFill/>
          </a:ln>
        </p:spPr>
      </p:sp>
      <p:sp>
        <p:nvSpPr>
          <p:cNvPr id="220" name="PlaceHolder 3"/>
          <p:cNvSpPr>
            <a:spLocks noGrp="1"/>
          </p:cNvSpPr>
          <p:nvPr>
            <p:ph type="body"/>
          </p:nvPr>
        </p:nvSpPr>
        <p:spPr>
          <a:xfrm>
            <a:off x="914400" y="4578480"/>
            <a:ext cx="5028840" cy="4336560"/>
          </a:xfrm>
          <a:prstGeom prst="rect">
            <a:avLst/>
          </a:prstGeom>
          <a:noFill/>
          <a:ln w="0">
            <a:noFill/>
          </a:ln>
        </p:spPr>
        <p:txBody>
          <a:bodyPr anchor="t">
            <a:noAutofit/>
          </a:bodyPr>
          <a:p>
            <a:pPr indent="0">
              <a:lnSpc>
                <a:spcPct val="100000"/>
              </a:lnSpc>
              <a:buNone/>
              <a:tabLst>
                <a:tab algn="l" pos="0"/>
              </a:tabLst>
            </a:pPr>
            <a:r>
              <a:rPr b="0" lang="es-ES" sz="1200" spc="-1" strike="noStrike">
                <a:solidFill>
                  <a:srgbClr val="000000"/>
                </a:solidFill>
                <a:latin typeface="Interstate Cond Mono"/>
              </a:rPr>
              <a:t>Cabernet Sauvignon, Merlot, Zinfandel, Nebbiolo, Carignan, Chenin blanc y Chardonnay.</a:t>
            </a:r>
            <a:endParaRPr b="0" lang="en-US" sz="1200" spc="-1" strike="noStrike">
              <a:solidFill>
                <a:srgbClr val="000000"/>
              </a:solidFill>
              <a:latin typeface="Arial"/>
            </a:endParaRPr>
          </a:p>
          <a:p>
            <a:pPr indent="0">
              <a:lnSpc>
                <a:spcPct val="100000"/>
              </a:lnSpc>
              <a:buNone/>
              <a:tabLst>
                <a:tab algn="l" pos="0"/>
              </a:tabLst>
            </a:pPr>
            <a:endParaRPr b="0" lang="en-US" sz="1200" spc="-1" strike="noStrike">
              <a:solidFill>
                <a:srgbClr val="000000"/>
              </a:solidFill>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PlaceHolder 1"/>
          <p:cNvSpPr>
            <a:spLocks noGrp="1"/>
          </p:cNvSpPr>
          <p:nvPr>
            <p:ph type="sldNum" idx="16"/>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s-ES" sz="1200" spc="-1" strike="noStrike">
                <a:solidFill>
                  <a:srgbClr val="000000"/>
                </a:solidFill>
                <a:latin typeface="Times New Roman"/>
              </a:defRPr>
            </a:lvl1pPr>
          </a:lstStyle>
          <a:p>
            <a:pPr indent="0" algn="r">
              <a:lnSpc>
                <a:spcPct val="100000"/>
              </a:lnSpc>
              <a:buNone/>
            </a:pPr>
            <a:fld id="{47B6B497-19BA-40B8-B45F-0D35AC41BDA0}" type="slidenum">
              <a:rPr b="0" lang="es-ES" sz="1200" spc="-1" strike="noStrike">
                <a:solidFill>
                  <a:srgbClr val="000000"/>
                </a:solidFill>
                <a:latin typeface="Times New Roman"/>
              </a:rPr>
              <a:t>&lt;number&gt;</a:t>
            </a:fld>
            <a:endParaRPr b="0" lang="en-US" sz="1200" spc="-1" strike="noStrike">
              <a:solidFill>
                <a:srgbClr val="000000"/>
              </a:solidFill>
              <a:latin typeface="Times New Roman"/>
            </a:endParaRPr>
          </a:p>
        </p:txBody>
      </p:sp>
      <p:sp>
        <p:nvSpPr>
          <p:cNvPr id="222" name="PlaceHolder 2"/>
          <p:cNvSpPr>
            <a:spLocks noGrp="1"/>
          </p:cNvSpPr>
          <p:nvPr>
            <p:ph type="sldImg"/>
          </p:nvPr>
        </p:nvSpPr>
        <p:spPr>
          <a:xfrm>
            <a:off x="217440" y="722160"/>
            <a:ext cx="6426000" cy="3614400"/>
          </a:xfrm>
          <a:prstGeom prst="rect">
            <a:avLst/>
          </a:prstGeom>
          <a:ln w="0">
            <a:noFill/>
          </a:ln>
        </p:spPr>
      </p:sp>
      <p:sp>
        <p:nvSpPr>
          <p:cNvPr id="223" name="PlaceHolder 3"/>
          <p:cNvSpPr>
            <a:spLocks noGrp="1"/>
          </p:cNvSpPr>
          <p:nvPr>
            <p:ph type="body"/>
          </p:nvPr>
        </p:nvSpPr>
        <p:spPr>
          <a:xfrm>
            <a:off x="914400" y="4578480"/>
            <a:ext cx="5028840" cy="4336560"/>
          </a:xfrm>
          <a:prstGeom prst="rect">
            <a:avLst/>
          </a:prstGeom>
          <a:noFill/>
          <a:ln w="0">
            <a:noFill/>
          </a:ln>
        </p:spPr>
        <p:txBody>
          <a:bodyPr anchor="t">
            <a:noAutofit/>
          </a:bodyPr>
          <a:p>
            <a:pPr marL="216000" indent="0">
              <a:buNone/>
            </a:pPr>
            <a:endParaRPr b="0" lang="en-US" sz="1800" spc="-1" strike="noStrike">
              <a:solidFill>
                <a:srgbClr val="000000"/>
              </a:solidFill>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PlaceHolder 1"/>
          <p:cNvSpPr>
            <a:spLocks noGrp="1"/>
          </p:cNvSpPr>
          <p:nvPr>
            <p:ph type="sldNum" idx="17"/>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s-ES" sz="1200" spc="-1" strike="noStrike">
                <a:solidFill>
                  <a:srgbClr val="000000"/>
                </a:solidFill>
                <a:latin typeface="Times New Roman"/>
              </a:defRPr>
            </a:lvl1pPr>
          </a:lstStyle>
          <a:p>
            <a:pPr indent="0" algn="r">
              <a:lnSpc>
                <a:spcPct val="100000"/>
              </a:lnSpc>
              <a:buNone/>
            </a:pPr>
            <a:fld id="{747E393B-20A8-462B-85CD-D3B39EB6E91A}" type="slidenum">
              <a:rPr b="0" lang="es-ES" sz="1200" spc="-1" strike="noStrike">
                <a:solidFill>
                  <a:srgbClr val="000000"/>
                </a:solidFill>
                <a:latin typeface="Times New Roman"/>
              </a:rPr>
              <a:t>&lt;number&gt;</a:t>
            </a:fld>
            <a:endParaRPr b="0" lang="en-US" sz="1200" spc="-1" strike="noStrike">
              <a:solidFill>
                <a:srgbClr val="000000"/>
              </a:solidFill>
              <a:latin typeface="Times New Roman"/>
            </a:endParaRPr>
          </a:p>
        </p:txBody>
      </p:sp>
      <p:sp>
        <p:nvSpPr>
          <p:cNvPr id="225" name="PlaceHolder 2"/>
          <p:cNvSpPr>
            <a:spLocks noGrp="1"/>
          </p:cNvSpPr>
          <p:nvPr>
            <p:ph type="sldImg"/>
          </p:nvPr>
        </p:nvSpPr>
        <p:spPr>
          <a:xfrm>
            <a:off x="217440" y="722160"/>
            <a:ext cx="6426000" cy="3614400"/>
          </a:xfrm>
          <a:prstGeom prst="rect">
            <a:avLst/>
          </a:prstGeom>
          <a:ln w="0">
            <a:noFill/>
          </a:ln>
        </p:spPr>
      </p:sp>
      <p:sp>
        <p:nvSpPr>
          <p:cNvPr id="226" name="PlaceHolder 3"/>
          <p:cNvSpPr>
            <a:spLocks noGrp="1"/>
          </p:cNvSpPr>
          <p:nvPr>
            <p:ph type="body"/>
          </p:nvPr>
        </p:nvSpPr>
        <p:spPr>
          <a:xfrm>
            <a:off x="914400" y="4578480"/>
            <a:ext cx="5028840" cy="4336560"/>
          </a:xfrm>
          <a:prstGeom prst="rect">
            <a:avLst/>
          </a:prstGeom>
          <a:noFill/>
          <a:ln w="0">
            <a:noFill/>
          </a:ln>
        </p:spPr>
        <p:txBody>
          <a:bodyPr anchor="t">
            <a:noAutofit/>
          </a:bodyPr>
          <a:p>
            <a:pPr marL="216000" indent="0">
              <a:lnSpc>
                <a:spcPct val="100000"/>
              </a:lnSpc>
              <a:buNone/>
            </a:pPr>
            <a:r>
              <a:rPr b="0" lang="es-ES" sz="2000" spc="-1" strike="noStrike">
                <a:solidFill>
                  <a:srgbClr val="000000"/>
                </a:solidFill>
                <a:latin typeface="Arial"/>
              </a:rPr>
              <a:t>l Valle de Guadalupe equivale en extensión a dos tercios de Napa Valley y las condiciones climáticas son muy similares a las del suroeste francés. En Adobe Guadalupe la uva es tratada con el máximo cuidado y los vinos que producen compiten con cualquiera a nivel mundial. Cuentan con 60 acres de viñedos de Cabernet Sauvignon, Merlot, Nebbiolo, Tempranillo, Shiraz y un poco de uva Viognier. Su viñedos se plantaron en 1998 y tuvieron su primera cosecha en el año 2000. </a:t>
            </a:r>
            <a:endParaRPr b="0" lang="en-US" sz="2000" spc="-1" strike="noStrike">
              <a:solidFill>
                <a:srgbClr val="000000"/>
              </a:solidFill>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PlaceHolder 1"/>
          <p:cNvSpPr>
            <a:spLocks noGrp="1"/>
          </p:cNvSpPr>
          <p:nvPr>
            <p:ph type="sldImg"/>
          </p:nvPr>
        </p:nvSpPr>
        <p:spPr>
          <a:xfrm>
            <a:off x="685800" y="1143000"/>
            <a:ext cx="5486040" cy="3085920"/>
          </a:xfrm>
          <a:prstGeom prst="rect">
            <a:avLst/>
          </a:prstGeom>
          <a:ln w="0">
            <a:noFill/>
          </a:ln>
        </p:spPr>
      </p:sp>
      <p:sp>
        <p:nvSpPr>
          <p:cNvPr id="228"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en-US" sz="1800" spc="-1" strike="noStrike">
              <a:solidFill>
                <a:srgbClr val="000000"/>
              </a:solidFill>
              <a:latin typeface="Arial"/>
            </a:endParaRPr>
          </a:p>
        </p:txBody>
      </p:sp>
      <p:sp>
        <p:nvSpPr>
          <p:cNvPr id="229" name="PlaceHolder 3"/>
          <p:cNvSpPr>
            <a:spLocks noGrp="1"/>
          </p:cNvSpPr>
          <p:nvPr>
            <p:ph type="sldNum" idx="18"/>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s-MX" sz="1200" spc="-1" strike="noStrike">
                <a:solidFill>
                  <a:srgbClr val="000000"/>
                </a:solidFill>
                <a:latin typeface="Times New Roman"/>
              </a:defRPr>
            </a:lvl1pPr>
          </a:lstStyle>
          <a:p>
            <a:pPr indent="0" algn="r">
              <a:lnSpc>
                <a:spcPct val="100000"/>
              </a:lnSpc>
              <a:buNone/>
            </a:pPr>
            <a:fld id="{20D0731B-2D74-4270-B2C0-A52FA3D6CC20}" type="slidenum">
              <a:rPr b="0" lang="es-MX"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PlaceHolder 1"/>
          <p:cNvSpPr>
            <a:spLocks noGrp="1"/>
          </p:cNvSpPr>
          <p:nvPr>
            <p:ph type="sldNum" idx="19"/>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s-ES" sz="1200" spc="-1" strike="noStrike">
                <a:solidFill>
                  <a:srgbClr val="000000"/>
                </a:solidFill>
                <a:latin typeface="Times New Roman"/>
              </a:defRPr>
            </a:lvl1pPr>
          </a:lstStyle>
          <a:p>
            <a:pPr indent="0" algn="r">
              <a:lnSpc>
                <a:spcPct val="100000"/>
              </a:lnSpc>
              <a:buNone/>
            </a:pPr>
            <a:fld id="{92D69949-CCC3-49B2-8319-17D0DC2A96BC}" type="slidenum">
              <a:rPr b="0" lang="es-ES" sz="1200" spc="-1" strike="noStrike">
                <a:solidFill>
                  <a:srgbClr val="000000"/>
                </a:solidFill>
                <a:latin typeface="Times New Roman"/>
              </a:rPr>
              <a:t>&lt;number&gt;</a:t>
            </a:fld>
            <a:endParaRPr b="0" lang="en-US" sz="1200" spc="-1" strike="noStrike">
              <a:solidFill>
                <a:srgbClr val="000000"/>
              </a:solidFill>
              <a:latin typeface="Times New Roman"/>
            </a:endParaRPr>
          </a:p>
        </p:txBody>
      </p:sp>
      <p:sp>
        <p:nvSpPr>
          <p:cNvPr id="231" name="PlaceHolder 2"/>
          <p:cNvSpPr>
            <a:spLocks noGrp="1"/>
          </p:cNvSpPr>
          <p:nvPr>
            <p:ph type="sldImg"/>
          </p:nvPr>
        </p:nvSpPr>
        <p:spPr>
          <a:xfrm>
            <a:off x="217440" y="722160"/>
            <a:ext cx="6426000" cy="3614400"/>
          </a:xfrm>
          <a:prstGeom prst="rect">
            <a:avLst/>
          </a:prstGeom>
          <a:ln w="0">
            <a:noFill/>
          </a:ln>
        </p:spPr>
      </p:sp>
      <p:sp>
        <p:nvSpPr>
          <p:cNvPr id="232" name="PlaceHolder 3"/>
          <p:cNvSpPr>
            <a:spLocks noGrp="1"/>
          </p:cNvSpPr>
          <p:nvPr>
            <p:ph type="body"/>
          </p:nvPr>
        </p:nvSpPr>
        <p:spPr>
          <a:xfrm>
            <a:off x="914400" y="4578480"/>
            <a:ext cx="5028840" cy="4336560"/>
          </a:xfrm>
          <a:prstGeom prst="rect">
            <a:avLst/>
          </a:prstGeom>
          <a:noFill/>
          <a:ln w="0">
            <a:noFill/>
          </a:ln>
        </p:spPr>
        <p:txBody>
          <a:bodyPr anchor="t">
            <a:noAutofit/>
          </a:bodyPr>
          <a:p>
            <a:pPr marL="216000" indent="0">
              <a:buNone/>
            </a:pPr>
            <a:endParaRPr b="0" lang="en-US" sz="1800" spc="-1" strike="noStrike">
              <a:solidFill>
                <a:srgbClr val="000000"/>
              </a:solidFill>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PlaceHolder 1"/>
          <p:cNvSpPr>
            <a:spLocks noGrp="1"/>
          </p:cNvSpPr>
          <p:nvPr>
            <p:ph type="sldNum" idx="20"/>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s-ES" sz="1200" spc="-1" strike="noStrike">
                <a:solidFill>
                  <a:srgbClr val="000000"/>
                </a:solidFill>
                <a:latin typeface="Times New Roman"/>
              </a:defRPr>
            </a:lvl1pPr>
          </a:lstStyle>
          <a:p>
            <a:pPr indent="0" algn="r">
              <a:lnSpc>
                <a:spcPct val="100000"/>
              </a:lnSpc>
              <a:buNone/>
            </a:pPr>
            <a:fld id="{7FA6D2B0-CC6D-445F-8AE1-9EA2055C13CA}" type="slidenum">
              <a:rPr b="0" lang="es-ES" sz="1200" spc="-1" strike="noStrike">
                <a:solidFill>
                  <a:srgbClr val="000000"/>
                </a:solidFill>
                <a:latin typeface="Times New Roman"/>
              </a:rPr>
              <a:t>&lt;number&gt;</a:t>
            </a:fld>
            <a:endParaRPr b="0" lang="en-US" sz="1200" spc="-1" strike="noStrike">
              <a:solidFill>
                <a:srgbClr val="000000"/>
              </a:solidFill>
              <a:latin typeface="Times New Roman"/>
            </a:endParaRPr>
          </a:p>
        </p:txBody>
      </p:sp>
      <p:sp>
        <p:nvSpPr>
          <p:cNvPr id="234" name="PlaceHolder 2"/>
          <p:cNvSpPr>
            <a:spLocks noGrp="1"/>
          </p:cNvSpPr>
          <p:nvPr>
            <p:ph type="sldImg"/>
          </p:nvPr>
        </p:nvSpPr>
        <p:spPr>
          <a:xfrm>
            <a:off x="217440" y="722160"/>
            <a:ext cx="6426000" cy="3614400"/>
          </a:xfrm>
          <a:prstGeom prst="rect">
            <a:avLst/>
          </a:prstGeom>
          <a:ln w="0">
            <a:noFill/>
          </a:ln>
        </p:spPr>
      </p:sp>
      <p:sp>
        <p:nvSpPr>
          <p:cNvPr id="235" name="PlaceHolder 3"/>
          <p:cNvSpPr>
            <a:spLocks noGrp="1"/>
          </p:cNvSpPr>
          <p:nvPr>
            <p:ph type="body"/>
          </p:nvPr>
        </p:nvSpPr>
        <p:spPr>
          <a:xfrm>
            <a:off x="914400" y="4578480"/>
            <a:ext cx="5028840" cy="4336560"/>
          </a:xfrm>
          <a:prstGeom prst="rect">
            <a:avLst/>
          </a:prstGeom>
          <a:noFill/>
          <a:ln w="0">
            <a:noFill/>
          </a:ln>
        </p:spPr>
        <p:txBody>
          <a:bodyPr anchor="t">
            <a:noAutofit/>
          </a:bodyPr>
          <a:p>
            <a:pPr marL="216000" indent="0">
              <a:buNone/>
            </a:pPr>
            <a:endParaRPr b="0" lang="en-US" sz="1800" spc="-1" strike="noStrike">
              <a:solidFill>
                <a:srgbClr val="000000"/>
              </a:solidFill>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PlaceHolder 1"/>
          <p:cNvSpPr>
            <a:spLocks noGrp="1"/>
          </p:cNvSpPr>
          <p:nvPr>
            <p:ph type="sldNum" idx="21"/>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s-ES" sz="1200" spc="-1" strike="noStrike">
                <a:solidFill>
                  <a:srgbClr val="000000"/>
                </a:solidFill>
                <a:latin typeface="Times New Roman"/>
              </a:defRPr>
            </a:lvl1pPr>
          </a:lstStyle>
          <a:p>
            <a:pPr indent="0" algn="r">
              <a:lnSpc>
                <a:spcPct val="100000"/>
              </a:lnSpc>
              <a:buNone/>
            </a:pPr>
            <a:fld id="{02C956C7-3B59-4DF6-A846-8EE8CBF57E73}" type="slidenum">
              <a:rPr b="0" lang="es-ES" sz="1200" spc="-1" strike="noStrike">
                <a:solidFill>
                  <a:srgbClr val="000000"/>
                </a:solidFill>
                <a:latin typeface="Times New Roman"/>
              </a:rPr>
              <a:t>&lt;number&gt;</a:t>
            </a:fld>
            <a:endParaRPr b="0" lang="en-US" sz="1200" spc="-1" strike="noStrike">
              <a:solidFill>
                <a:srgbClr val="000000"/>
              </a:solidFill>
              <a:latin typeface="Times New Roman"/>
            </a:endParaRPr>
          </a:p>
        </p:txBody>
      </p:sp>
      <p:sp>
        <p:nvSpPr>
          <p:cNvPr id="237" name="PlaceHolder 2"/>
          <p:cNvSpPr>
            <a:spLocks noGrp="1"/>
          </p:cNvSpPr>
          <p:nvPr>
            <p:ph type="sldImg"/>
          </p:nvPr>
        </p:nvSpPr>
        <p:spPr>
          <a:xfrm>
            <a:off x="217440" y="722160"/>
            <a:ext cx="6426000" cy="3614400"/>
          </a:xfrm>
          <a:prstGeom prst="rect">
            <a:avLst/>
          </a:prstGeom>
          <a:ln w="0">
            <a:noFill/>
          </a:ln>
        </p:spPr>
      </p:sp>
      <p:sp>
        <p:nvSpPr>
          <p:cNvPr id="238" name="PlaceHolder 3"/>
          <p:cNvSpPr>
            <a:spLocks noGrp="1"/>
          </p:cNvSpPr>
          <p:nvPr>
            <p:ph type="body"/>
          </p:nvPr>
        </p:nvSpPr>
        <p:spPr>
          <a:xfrm>
            <a:off x="914400" y="4578480"/>
            <a:ext cx="5028840" cy="4336560"/>
          </a:xfrm>
          <a:prstGeom prst="rect">
            <a:avLst/>
          </a:prstGeom>
          <a:noFill/>
          <a:ln w="0">
            <a:noFill/>
          </a:ln>
        </p:spPr>
        <p:txBody>
          <a:bodyPr anchor="t">
            <a:noAutofit/>
          </a:bodyPr>
          <a:p>
            <a:pPr marL="216000" indent="0">
              <a:buNone/>
            </a:pPr>
            <a:endParaRPr b="0" lang="en-US" sz="1800" spc="-1" strike="noStrike">
              <a:solidFill>
                <a:srgbClr val="000000"/>
              </a:solidFill>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PlaceHolder 1"/>
          <p:cNvSpPr>
            <a:spLocks noGrp="1"/>
          </p:cNvSpPr>
          <p:nvPr>
            <p:ph type="sldNum" idx="7"/>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s-ES" sz="1200" spc="-1" strike="noStrike">
                <a:solidFill>
                  <a:srgbClr val="000000"/>
                </a:solidFill>
                <a:latin typeface="Times New Roman"/>
              </a:defRPr>
            </a:lvl1pPr>
          </a:lstStyle>
          <a:p>
            <a:pPr indent="0" algn="r">
              <a:lnSpc>
                <a:spcPct val="100000"/>
              </a:lnSpc>
              <a:buNone/>
            </a:pPr>
            <a:fld id="{A4E9BC4F-FCC4-4B28-859F-A57AC19C6838}" type="slidenum">
              <a:rPr b="0" lang="es-ES" sz="1200" spc="-1" strike="noStrike">
                <a:solidFill>
                  <a:srgbClr val="000000"/>
                </a:solidFill>
                <a:latin typeface="Times New Roman"/>
              </a:rPr>
              <a:t>&lt;number&gt;</a:t>
            </a:fld>
            <a:endParaRPr b="0" lang="en-US" sz="1200" spc="-1" strike="noStrike">
              <a:solidFill>
                <a:srgbClr val="000000"/>
              </a:solidFill>
              <a:latin typeface="Times New Roman"/>
            </a:endParaRPr>
          </a:p>
        </p:txBody>
      </p:sp>
      <p:sp>
        <p:nvSpPr>
          <p:cNvPr id="195" name="PlaceHolder 2"/>
          <p:cNvSpPr>
            <a:spLocks noGrp="1"/>
          </p:cNvSpPr>
          <p:nvPr>
            <p:ph type="sldImg"/>
          </p:nvPr>
        </p:nvSpPr>
        <p:spPr>
          <a:xfrm>
            <a:off x="685800" y="1143000"/>
            <a:ext cx="5486040" cy="3085920"/>
          </a:xfrm>
          <a:prstGeom prst="rect">
            <a:avLst/>
          </a:prstGeom>
          <a:ln w="0">
            <a:noFill/>
          </a:ln>
        </p:spPr>
      </p:sp>
      <p:sp>
        <p:nvSpPr>
          <p:cNvPr id="196" name="PlaceHolder 3"/>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en-US" sz="1800" spc="-1" strike="noStrike">
              <a:solidFill>
                <a:srgbClr val="000000"/>
              </a:solidFill>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PlaceHolder 1"/>
          <p:cNvSpPr>
            <a:spLocks noGrp="1"/>
          </p:cNvSpPr>
          <p:nvPr>
            <p:ph type="sldNum" idx="22"/>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s-ES" sz="1200" spc="-1" strike="noStrike">
                <a:solidFill>
                  <a:srgbClr val="000000"/>
                </a:solidFill>
                <a:latin typeface="Times New Roman"/>
              </a:defRPr>
            </a:lvl1pPr>
          </a:lstStyle>
          <a:p>
            <a:pPr indent="0" algn="r">
              <a:lnSpc>
                <a:spcPct val="100000"/>
              </a:lnSpc>
              <a:buNone/>
            </a:pPr>
            <a:fld id="{9963F518-9419-4F9D-9D51-ABEE9A9106C9}" type="slidenum">
              <a:rPr b="0" lang="es-ES" sz="1200" spc="-1" strike="noStrike">
                <a:solidFill>
                  <a:srgbClr val="000000"/>
                </a:solidFill>
                <a:latin typeface="Times New Roman"/>
              </a:rPr>
              <a:t>&lt;number&gt;</a:t>
            </a:fld>
            <a:endParaRPr b="0" lang="en-US" sz="1200" spc="-1" strike="noStrike">
              <a:solidFill>
                <a:srgbClr val="000000"/>
              </a:solidFill>
              <a:latin typeface="Times New Roman"/>
            </a:endParaRPr>
          </a:p>
        </p:txBody>
      </p:sp>
      <p:sp>
        <p:nvSpPr>
          <p:cNvPr id="240" name="PlaceHolder 2"/>
          <p:cNvSpPr>
            <a:spLocks noGrp="1"/>
          </p:cNvSpPr>
          <p:nvPr>
            <p:ph type="sldImg"/>
          </p:nvPr>
        </p:nvSpPr>
        <p:spPr>
          <a:xfrm>
            <a:off x="217440" y="722160"/>
            <a:ext cx="6426000" cy="3614400"/>
          </a:xfrm>
          <a:prstGeom prst="rect">
            <a:avLst/>
          </a:prstGeom>
          <a:ln w="0">
            <a:noFill/>
          </a:ln>
        </p:spPr>
      </p:sp>
      <p:sp>
        <p:nvSpPr>
          <p:cNvPr id="241" name="PlaceHolder 3"/>
          <p:cNvSpPr>
            <a:spLocks noGrp="1"/>
          </p:cNvSpPr>
          <p:nvPr>
            <p:ph type="body"/>
          </p:nvPr>
        </p:nvSpPr>
        <p:spPr>
          <a:xfrm>
            <a:off x="914400" y="4578480"/>
            <a:ext cx="5028840" cy="4336560"/>
          </a:xfrm>
          <a:prstGeom prst="rect">
            <a:avLst/>
          </a:prstGeom>
          <a:noFill/>
          <a:ln w="0">
            <a:noFill/>
          </a:ln>
        </p:spPr>
        <p:txBody>
          <a:bodyPr anchor="t">
            <a:noAutofit/>
          </a:bodyPr>
          <a:p>
            <a:pPr marL="216000" indent="0">
              <a:buNone/>
            </a:pPr>
            <a:endParaRPr b="0" lang="en-US" sz="1800" spc="-1" strike="noStrike">
              <a:solidFill>
                <a:srgbClr val="000000"/>
              </a:solidFill>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PlaceHolder 1"/>
          <p:cNvSpPr>
            <a:spLocks noGrp="1"/>
          </p:cNvSpPr>
          <p:nvPr>
            <p:ph type="sldNum" idx="23"/>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s-ES" sz="1200" spc="-1" strike="noStrike">
                <a:solidFill>
                  <a:srgbClr val="000000"/>
                </a:solidFill>
                <a:latin typeface="Times New Roman"/>
              </a:defRPr>
            </a:lvl1pPr>
          </a:lstStyle>
          <a:p>
            <a:pPr indent="0" algn="r">
              <a:lnSpc>
                <a:spcPct val="100000"/>
              </a:lnSpc>
              <a:buNone/>
            </a:pPr>
            <a:fld id="{32F13014-B123-487B-BE48-09D3A9D8DCCD}" type="slidenum">
              <a:rPr b="0" lang="es-ES" sz="1200" spc="-1" strike="noStrike">
                <a:solidFill>
                  <a:srgbClr val="000000"/>
                </a:solidFill>
                <a:latin typeface="Times New Roman"/>
              </a:rPr>
              <a:t>&lt;number&gt;</a:t>
            </a:fld>
            <a:endParaRPr b="0" lang="en-US" sz="1200" spc="-1" strike="noStrike">
              <a:solidFill>
                <a:srgbClr val="000000"/>
              </a:solidFill>
              <a:latin typeface="Times New Roman"/>
            </a:endParaRPr>
          </a:p>
        </p:txBody>
      </p:sp>
      <p:sp>
        <p:nvSpPr>
          <p:cNvPr id="243" name="PlaceHolder 2"/>
          <p:cNvSpPr>
            <a:spLocks noGrp="1"/>
          </p:cNvSpPr>
          <p:nvPr>
            <p:ph type="sldImg"/>
          </p:nvPr>
        </p:nvSpPr>
        <p:spPr>
          <a:xfrm>
            <a:off x="217440" y="722160"/>
            <a:ext cx="6426000" cy="3614400"/>
          </a:xfrm>
          <a:prstGeom prst="rect">
            <a:avLst/>
          </a:prstGeom>
          <a:ln w="0">
            <a:noFill/>
          </a:ln>
        </p:spPr>
      </p:sp>
      <p:sp>
        <p:nvSpPr>
          <p:cNvPr id="244" name="PlaceHolder 3"/>
          <p:cNvSpPr>
            <a:spLocks noGrp="1"/>
          </p:cNvSpPr>
          <p:nvPr>
            <p:ph type="body"/>
          </p:nvPr>
        </p:nvSpPr>
        <p:spPr>
          <a:xfrm>
            <a:off x="914400" y="4578480"/>
            <a:ext cx="5028840" cy="4336560"/>
          </a:xfrm>
          <a:prstGeom prst="rect">
            <a:avLst/>
          </a:prstGeom>
          <a:noFill/>
          <a:ln w="0">
            <a:noFill/>
          </a:ln>
        </p:spPr>
        <p:txBody>
          <a:bodyPr anchor="t">
            <a:noAutofit/>
          </a:bodyPr>
          <a:p>
            <a:pPr marL="216000" indent="0">
              <a:buNone/>
            </a:pPr>
            <a:endParaRPr b="0" lang="en-US" sz="1800" spc="-1" strike="noStrike">
              <a:solidFill>
                <a:srgbClr val="000000"/>
              </a:solidFill>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PlaceHolder 1"/>
          <p:cNvSpPr>
            <a:spLocks noGrp="1"/>
          </p:cNvSpPr>
          <p:nvPr>
            <p:ph type="sldNum" idx="24"/>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s-ES" sz="1200" spc="-1" strike="noStrike">
                <a:solidFill>
                  <a:srgbClr val="000000"/>
                </a:solidFill>
                <a:latin typeface="Times New Roman"/>
              </a:defRPr>
            </a:lvl1pPr>
          </a:lstStyle>
          <a:p>
            <a:pPr indent="0" algn="r">
              <a:lnSpc>
                <a:spcPct val="100000"/>
              </a:lnSpc>
              <a:buNone/>
            </a:pPr>
            <a:fld id="{DD67D920-D172-4A0B-A1BA-7F5D508C21DF}" type="slidenum">
              <a:rPr b="0" lang="es-ES" sz="1200" spc="-1" strike="noStrike">
                <a:solidFill>
                  <a:srgbClr val="000000"/>
                </a:solidFill>
                <a:latin typeface="Times New Roman"/>
              </a:rPr>
              <a:t>&lt;number&gt;</a:t>
            </a:fld>
            <a:endParaRPr b="0" lang="en-US" sz="1200" spc="-1" strike="noStrike">
              <a:solidFill>
                <a:srgbClr val="000000"/>
              </a:solidFill>
              <a:latin typeface="Times New Roman"/>
            </a:endParaRPr>
          </a:p>
        </p:txBody>
      </p:sp>
      <p:sp>
        <p:nvSpPr>
          <p:cNvPr id="246" name="PlaceHolder 2"/>
          <p:cNvSpPr>
            <a:spLocks noGrp="1"/>
          </p:cNvSpPr>
          <p:nvPr>
            <p:ph type="sldImg"/>
          </p:nvPr>
        </p:nvSpPr>
        <p:spPr>
          <a:xfrm>
            <a:off x="217440" y="722160"/>
            <a:ext cx="6426000" cy="3614400"/>
          </a:xfrm>
          <a:prstGeom prst="rect">
            <a:avLst/>
          </a:prstGeom>
          <a:ln w="0">
            <a:noFill/>
          </a:ln>
        </p:spPr>
      </p:sp>
      <p:sp>
        <p:nvSpPr>
          <p:cNvPr id="247" name="PlaceHolder 3"/>
          <p:cNvSpPr>
            <a:spLocks noGrp="1"/>
          </p:cNvSpPr>
          <p:nvPr>
            <p:ph type="body"/>
          </p:nvPr>
        </p:nvSpPr>
        <p:spPr>
          <a:xfrm>
            <a:off x="914400" y="4578480"/>
            <a:ext cx="5028840" cy="4336560"/>
          </a:xfrm>
          <a:prstGeom prst="rect">
            <a:avLst/>
          </a:prstGeom>
          <a:noFill/>
          <a:ln w="0">
            <a:noFill/>
          </a:ln>
        </p:spPr>
        <p:txBody>
          <a:bodyPr anchor="t">
            <a:noAutofit/>
          </a:bodyPr>
          <a:p>
            <a:pPr marL="216000" indent="0">
              <a:buNone/>
            </a:pPr>
            <a:endParaRPr b="0" lang="en-US" sz="1800" spc="-1" strike="noStrike">
              <a:solidFill>
                <a:srgbClr val="000000"/>
              </a:solidFill>
              <a:latin typeface="Arial"/>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PlaceHolder 1"/>
          <p:cNvSpPr>
            <a:spLocks noGrp="1"/>
          </p:cNvSpPr>
          <p:nvPr>
            <p:ph type="sldNum" idx="25"/>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s-ES" sz="1200" spc="-1" strike="noStrike">
                <a:solidFill>
                  <a:srgbClr val="000000"/>
                </a:solidFill>
                <a:latin typeface="Times New Roman"/>
              </a:defRPr>
            </a:lvl1pPr>
          </a:lstStyle>
          <a:p>
            <a:pPr indent="0" algn="r">
              <a:lnSpc>
                <a:spcPct val="100000"/>
              </a:lnSpc>
              <a:buNone/>
            </a:pPr>
            <a:fld id="{2BEA5F11-60AC-4CFB-8A86-56352301B7C8}" type="slidenum">
              <a:rPr b="0" lang="es-ES" sz="1200" spc="-1" strike="noStrike">
                <a:solidFill>
                  <a:srgbClr val="000000"/>
                </a:solidFill>
                <a:latin typeface="Times New Roman"/>
              </a:rPr>
              <a:t>&lt;number&gt;</a:t>
            </a:fld>
            <a:endParaRPr b="0" lang="en-US" sz="1200" spc="-1" strike="noStrike">
              <a:solidFill>
                <a:srgbClr val="000000"/>
              </a:solidFill>
              <a:latin typeface="Times New Roman"/>
            </a:endParaRPr>
          </a:p>
        </p:txBody>
      </p:sp>
      <p:sp>
        <p:nvSpPr>
          <p:cNvPr id="249" name="PlaceHolder 2"/>
          <p:cNvSpPr>
            <a:spLocks noGrp="1"/>
          </p:cNvSpPr>
          <p:nvPr>
            <p:ph type="sldImg"/>
          </p:nvPr>
        </p:nvSpPr>
        <p:spPr>
          <a:xfrm>
            <a:off x="217440" y="722160"/>
            <a:ext cx="6426000" cy="3614400"/>
          </a:xfrm>
          <a:prstGeom prst="rect">
            <a:avLst/>
          </a:prstGeom>
          <a:ln w="0">
            <a:noFill/>
          </a:ln>
        </p:spPr>
      </p:sp>
      <p:sp>
        <p:nvSpPr>
          <p:cNvPr id="250" name="PlaceHolder 3"/>
          <p:cNvSpPr>
            <a:spLocks noGrp="1"/>
          </p:cNvSpPr>
          <p:nvPr>
            <p:ph type="body"/>
          </p:nvPr>
        </p:nvSpPr>
        <p:spPr>
          <a:xfrm>
            <a:off x="914400" y="4578480"/>
            <a:ext cx="5028840" cy="4336560"/>
          </a:xfrm>
          <a:prstGeom prst="rect">
            <a:avLst/>
          </a:prstGeom>
          <a:noFill/>
          <a:ln w="0">
            <a:noFill/>
          </a:ln>
        </p:spPr>
        <p:txBody>
          <a:bodyPr anchor="t">
            <a:noAutofit/>
          </a:bodyPr>
          <a:p>
            <a:pPr marL="216000" indent="0">
              <a:buNone/>
            </a:pPr>
            <a:endParaRPr b="0" lang="en-US" sz="1800" spc="-1" strike="noStrike">
              <a:solidFill>
                <a:srgbClr val="000000"/>
              </a:solidFill>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PlaceHolder 1"/>
          <p:cNvSpPr>
            <a:spLocks noGrp="1"/>
          </p:cNvSpPr>
          <p:nvPr>
            <p:ph type="sldNum" idx="8"/>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s-ES" sz="1200" spc="-1" strike="noStrike">
                <a:solidFill>
                  <a:srgbClr val="000000"/>
                </a:solidFill>
                <a:latin typeface="Times New Roman"/>
              </a:defRPr>
            </a:lvl1pPr>
          </a:lstStyle>
          <a:p>
            <a:pPr indent="0" algn="r">
              <a:lnSpc>
                <a:spcPct val="100000"/>
              </a:lnSpc>
              <a:buNone/>
            </a:pPr>
            <a:fld id="{A2397053-6E62-41C2-B633-3E96BA29A0BB}" type="slidenum">
              <a:rPr b="0" lang="es-ES" sz="1200" spc="-1" strike="noStrike">
                <a:solidFill>
                  <a:srgbClr val="000000"/>
                </a:solidFill>
                <a:latin typeface="Times New Roman"/>
              </a:rPr>
              <a:t>&lt;number&gt;</a:t>
            </a:fld>
            <a:endParaRPr b="0" lang="en-US" sz="1200" spc="-1" strike="noStrike">
              <a:solidFill>
                <a:srgbClr val="000000"/>
              </a:solidFill>
              <a:latin typeface="Times New Roman"/>
            </a:endParaRPr>
          </a:p>
        </p:txBody>
      </p:sp>
      <p:sp>
        <p:nvSpPr>
          <p:cNvPr id="198" name="PlaceHolder 2"/>
          <p:cNvSpPr>
            <a:spLocks noGrp="1"/>
          </p:cNvSpPr>
          <p:nvPr>
            <p:ph type="sldImg"/>
          </p:nvPr>
        </p:nvSpPr>
        <p:spPr>
          <a:xfrm>
            <a:off x="217440" y="722160"/>
            <a:ext cx="6426000" cy="3614400"/>
          </a:xfrm>
          <a:prstGeom prst="rect">
            <a:avLst/>
          </a:prstGeom>
          <a:ln w="0">
            <a:noFill/>
          </a:ln>
        </p:spPr>
      </p:sp>
      <p:sp>
        <p:nvSpPr>
          <p:cNvPr id="199" name="PlaceHolder 3"/>
          <p:cNvSpPr>
            <a:spLocks noGrp="1"/>
          </p:cNvSpPr>
          <p:nvPr>
            <p:ph type="body"/>
          </p:nvPr>
        </p:nvSpPr>
        <p:spPr>
          <a:xfrm>
            <a:off x="914400" y="4578480"/>
            <a:ext cx="5028840" cy="4336560"/>
          </a:xfrm>
          <a:prstGeom prst="rect">
            <a:avLst/>
          </a:prstGeom>
          <a:noFill/>
          <a:ln w="0">
            <a:noFill/>
          </a:ln>
        </p:spPr>
        <p:txBody>
          <a:bodyPr anchor="t">
            <a:noAutofit/>
          </a:bodyPr>
          <a:p>
            <a:pPr marL="216000" indent="0">
              <a:buNone/>
            </a:pPr>
            <a:endParaRPr b="0" lang="en-US" sz="1800" spc="-1" strike="noStrike">
              <a:solidFill>
                <a:srgbClr val="000000"/>
              </a:solidFill>
              <a:latin typeface="Arial"/>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PlaceHolder 1"/>
          <p:cNvSpPr>
            <a:spLocks noGrp="1"/>
          </p:cNvSpPr>
          <p:nvPr>
            <p:ph type="sldNum" idx="26"/>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s-ES" sz="1200" spc="-1" strike="noStrike">
                <a:solidFill>
                  <a:srgbClr val="000000"/>
                </a:solidFill>
                <a:latin typeface="Times New Roman"/>
              </a:defRPr>
            </a:lvl1pPr>
          </a:lstStyle>
          <a:p>
            <a:pPr indent="0" algn="r">
              <a:lnSpc>
                <a:spcPct val="100000"/>
              </a:lnSpc>
              <a:buNone/>
            </a:pPr>
            <a:fld id="{48C81B0B-813F-475A-B97A-C9F7AB3098F8}" type="slidenum">
              <a:rPr b="0" lang="es-ES" sz="1200" spc="-1" strike="noStrike">
                <a:solidFill>
                  <a:srgbClr val="000000"/>
                </a:solidFill>
                <a:latin typeface="Times New Roman"/>
              </a:rPr>
              <a:t>&lt;number&gt;</a:t>
            </a:fld>
            <a:endParaRPr b="0" lang="en-US" sz="1200" spc="-1" strike="noStrike">
              <a:solidFill>
                <a:srgbClr val="000000"/>
              </a:solidFill>
              <a:latin typeface="Times New Roman"/>
            </a:endParaRPr>
          </a:p>
        </p:txBody>
      </p:sp>
      <p:sp>
        <p:nvSpPr>
          <p:cNvPr id="252" name="PlaceHolder 2"/>
          <p:cNvSpPr>
            <a:spLocks noGrp="1"/>
          </p:cNvSpPr>
          <p:nvPr>
            <p:ph type="sldImg"/>
          </p:nvPr>
        </p:nvSpPr>
        <p:spPr>
          <a:xfrm>
            <a:off x="217440" y="722160"/>
            <a:ext cx="6426000" cy="3614400"/>
          </a:xfrm>
          <a:prstGeom prst="rect">
            <a:avLst/>
          </a:prstGeom>
          <a:ln w="0">
            <a:noFill/>
          </a:ln>
        </p:spPr>
      </p:sp>
      <p:sp>
        <p:nvSpPr>
          <p:cNvPr id="253" name="PlaceHolder 3"/>
          <p:cNvSpPr>
            <a:spLocks noGrp="1"/>
          </p:cNvSpPr>
          <p:nvPr>
            <p:ph type="body"/>
          </p:nvPr>
        </p:nvSpPr>
        <p:spPr>
          <a:xfrm>
            <a:off x="914400" y="4578480"/>
            <a:ext cx="5028840" cy="4336560"/>
          </a:xfrm>
          <a:prstGeom prst="rect">
            <a:avLst/>
          </a:prstGeom>
          <a:noFill/>
          <a:ln w="0">
            <a:noFill/>
          </a:ln>
        </p:spPr>
        <p:txBody>
          <a:bodyPr anchor="t">
            <a:noAutofit/>
          </a:bodyPr>
          <a:p>
            <a:pPr marL="216000" indent="0">
              <a:buNone/>
            </a:pPr>
            <a:endParaRPr b="0" lang="en-US" sz="1800" spc="-1" strike="noStrike">
              <a:solidFill>
                <a:srgbClr val="000000"/>
              </a:solidFill>
              <a:latin typeface="Arial"/>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PlaceHolder 1"/>
          <p:cNvSpPr>
            <a:spLocks noGrp="1"/>
          </p:cNvSpPr>
          <p:nvPr>
            <p:ph type="sldNum" idx="27"/>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s-ES" sz="1200" spc="-1" strike="noStrike">
                <a:solidFill>
                  <a:srgbClr val="000000"/>
                </a:solidFill>
                <a:latin typeface="Times New Roman"/>
              </a:defRPr>
            </a:lvl1pPr>
          </a:lstStyle>
          <a:p>
            <a:pPr indent="0" algn="r">
              <a:lnSpc>
                <a:spcPct val="100000"/>
              </a:lnSpc>
              <a:buNone/>
            </a:pPr>
            <a:fld id="{9CF97CFF-59DE-4B12-86D3-7BD89CFA96A0}" type="slidenum">
              <a:rPr b="0" lang="es-ES" sz="1200" spc="-1" strike="noStrike">
                <a:solidFill>
                  <a:srgbClr val="000000"/>
                </a:solidFill>
                <a:latin typeface="Times New Roman"/>
              </a:rPr>
              <a:t>&lt;number&gt;</a:t>
            </a:fld>
            <a:endParaRPr b="0" lang="en-US" sz="1200" spc="-1" strike="noStrike">
              <a:solidFill>
                <a:srgbClr val="000000"/>
              </a:solidFill>
              <a:latin typeface="Times New Roman"/>
            </a:endParaRPr>
          </a:p>
        </p:txBody>
      </p:sp>
      <p:sp>
        <p:nvSpPr>
          <p:cNvPr id="255" name="PlaceHolder 2"/>
          <p:cNvSpPr>
            <a:spLocks noGrp="1"/>
          </p:cNvSpPr>
          <p:nvPr>
            <p:ph type="sldImg"/>
          </p:nvPr>
        </p:nvSpPr>
        <p:spPr>
          <a:xfrm>
            <a:off x="217440" y="722160"/>
            <a:ext cx="6426000" cy="3614400"/>
          </a:xfrm>
          <a:prstGeom prst="rect">
            <a:avLst/>
          </a:prstGeom>
          <a:ln w="0">
            <a:noFill/>
          </a:ln>
        </p:spPr>
      </p:sp>
      <p:sp>
        <p:nvSpPr>
          <p:cNvPr id="256" name="PlaceHolder 3"/>
          <p:cNvSpPr>
            <a:spLocks noGrp="1"/>
          </p:cNvSpPr>
          <p:nvPr>
            <p:ph type="body"/>
          </p:nvPr>
        </p:nvSpPr>
        <p:spPr>
          <a:xfrm>
            <a:off x="914400" y="4578480"/>
            <a:ext cx="5028840" cy="4336560"/>
          </a:xfrm>
          <a:prstGeom prst="rect">
            <a:avLst/>
          </a:prstGeom>
          <a:noFill/>
          <a:ln w="0">
            <a:noFill/>
          </a:ln>
        </p:spPr>
        <p:txBody>
          <a:bodyPr anchor="t">
            <a:noAutofit/>
          </a:bodyPr>
          <a:p>
            <a:pPr marL="216000" indent="0">
              <a:buNone/>
            </a:pPr>
            <a:endParaRPr b="0" lang="en-US" sz="1800" spc="-1" strike="noStrike">
              <a:solidFill>
                <a:srgbClr val="000000"/>
              </a:solidFill>
              <a:latin typeface="Arial"/>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PlaceHolder 1"/>
          <p:cNvSpPr>
            <a:spLocks noGrp="1"/>
          </p:cNvSpPr>
          <p:nvPr>
            <p:ph type="sldNum" idx="28"/>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s-ES" sz="1200" spc="-1" strike="noStrike">
                <a:solidFill>
                  <a:srgbClr val="000000"/>
                </a:solidFill>
                <a:latin typeface="Times New Roman"/>
              </a:defRPr>
            </a:lvl1pPr>
          </a:lstStyle>
          <a:p>
            <a:pPr indent="0" algn="r">
              <a:lnSpc>
                <a:spcPct val="100000"/>
              </a:lnSpc>
              <a:buNone/>
            </a:pPr>
            <a:fld id="{179425A5-39BB-4D41-8623-20EACF26CAED}" type="slidenum">
              <a:rPr b="0" lang="es-ES" sz="1200" spc="-1" strike="noStrike">
                <a:solidFill>
                  <a:srgbClr val="000000"/>
                </a:solidFill>
                <a:latin typeface="Times New Roman"/>
              </a:rPr>
              <a:t>&lt;number&gt;</a:t>
            </a:fld>
            <a:endParaRPr b="0" lang="en-US" sz="1200" spc="-1" strike="noStrike">
              <a:solidFill>
                <a:srgbClr val="000000"/>
              </a:solidFill>
              <a:latin typeface="Times New Roman"/>
            </a:endParaRPr>
          </a:p>
        </p:txBody>
      </p:sp>
      <p:sp>
        <p:nvSpPr>
          <p:cNvPr id="258" name="PlaceHolder 2"/>
          <p:cNvSpPr>
            <a:spLocks noGrp="1"/>
          </p:cNvSpPr>
          <p:nvPr>
            <p:ph type="sldImg"/>
          </p:nvPr>
        </p:nvSpPr>
        <p:spPr>
          <a:xfrm>
            <a:off x="217440" y="722160"/>
            <a:ext cx="6426000" cy="3614400"/>
          </a:xfrm>
          <a:prstGeom prst="rect">
            <a:avLst/>
          </a:prstGeom>
          <a:ln w="0">
            <a:noFill/>
          </a:ln>
        </p:spPr>
      </p:sp>
      <p:sp>
        <p:nvSpPr>
          <p:cNvPr id="259" name="PlaceHolder 3"/>
          <p:cNvSpPr>
            <a:spLocks noGrp="1"/>
          </p:cNvSpPr>
          <p:nvPr>
            <p:ph type="body"/>
          </p:nvPr>
        </p:nvSpPr>
        <p:spPr>
          <a:xfrm>
            <a:off x="914400" y="4578480"/>
            <a:ext cx="5028840" cy="4336560"/>
          </a:xfrm>
          <a:prstGeom prst="rect">
            <a:avLst/>
          </a:prstGeom>
          <a:noFill/>
          <a:ln w="0">
            <a:noFill/>
          </a:ln>
        </p:spPr>
        <p:txBody>
          <a:bodyPr anchor="t">
            <a:noAutofit/>
          </a:bodyPr>
          <a:p>
            <a:pPr marL="216000" indent="0">
              <a:buNone/>
            </a:pPr>
            <a:endParaRPr b="0" lang="en-US" sz="1800" spc="-1" strike="noStrike">
              <a:solidFill>
                <a:srgbClr val="000000"/>
              </a:solidFill>
              <a:latin typeface="Arial"/>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PlaceHolder 1"/>
          <p:cNvSpPr>
            <a:spLocks noGrp="1"/>
          </p:cNvSpPr>
          <p:nvPr>
            <p:ph type="sldNum" idx="29"/>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s-ES" sz="1200" spc="-1" strike="noStrike">
                <a:solidFill>
                  <a:srgbClr val="000000"/>
                </a:solidFill>
                <a:latin typeface="Times New Roman"/>
              </a:defRPr>
            </a:lvl1pPr>
          </a:lstStyle>
          <a:p>
            <a:pPr indent="0" algn="r">
              <a:lnSpc>
                <a:spcPct val="100000"/>
              </a:lnSpc>
              <a:buNone/>
            </a:pPr>
            <a:fld id="{DB3CAC17-434D-4D93-94DF-5E0B1DFFEB1C}" type="slidenum">
              <a:rPr b="0" lang="es-ES" sz="1200" spc="-1" strike="noStrike">
                <a:solidFill>
                  <a:srgbClr val="000000"/>
                </a:solidFill>
                <a:latin typeface="Times New Roman"/>
              </a:rPr>
              <a:t>&lt;number&gt;</a:t>
            </a:fld>
            <a:endParaRPr b="0" lang="en-US" sz="1200" spc="-1" strike="noStrike">
              <a:solidFill>
                <a:srgbClr val="000000"/>
              </a:solidFill>
              <a:latin typeface="Times New Roman"/>
            </a:endParaRPr>
          </a:p>
        </p:txBody>
      </p:sp>
      <p:sp>
        <p:nvSpPr>
          <p:cNvPr id="261" name="PlaceHolder 2"/>
          <p:cNvSpPr>
            <a:spLocks noGrp="1"/>
          </p:cNvSpPr>
          <p:nvPr>
            <p:ph type="sldImg"/>
          </p:nvPr>
        </p:nvSpPr>
        <p:spPr>
          <a:xfrm>
            <a:off x="217440" y="722160"/>
            <a:ext cx="6426000" cy="3614400"/>
          </a:xfrm>
          <a:prstGeom prst="rect">
            <a:avLst/>
          </a:prstGeom>
          <a:ln w="0">
            <a:noFill/>
          </a:ln>
        </p:spPr>
      </p:sp>
      <p:sp>
        <p:nvSpPr>
          <p:cNvPr id="262" name="PlaceHolder 3"/>
          <p:cNvSpPr>
            <a:spLocks noGrp="1"/>
          </p:cNvSpPr>
          <p:nvPr>
            <p:ph type="body"/>
          </p:nvPr>
        </p:nvSpPr>
        <p:spPr>
          <a:xfrm>
            <a:off x="914400" y="4578480"/>
            <a:ext cx="5028840" cy="4336560"/>
          </a:xfrm>
          <a:prstGeom prst="rect">
            <a:avLst/>
          </a:prstGeom>
          <a:noFill/>
          <a:ln w="0">
            <a:noFill/>
          </a:ln>
        </p:spPr>
        <p:txBody>
          <a:bodyPr anchor="t">
            <a:noAutofit/>
          </a:bodyPr>
          <a:p>
            <a:pPr marL="216000" indent="0">
              <a:buNone/>
            </a:pPr>
            <a:endParaRPr b="0" lang="en-US" sz="1800" spc="-1" strike="noStrike">
              <a:solidFill>
                <a:srgbClr val="000000"/>
              </a:solidFill>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PlaceHolder 1"/>
          <p:cNvSpPr>
            <a:spLocks noGrp="1"/>
          </p:cNvSpPr>
          <p:nvPr>
            <p:ph type="sldNum" idx="9"/>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s-ES" sz="1200" spc="-1" strike="noStrike">
                <a:solidFill>
                  <a:srgbClr val="000000"/>
                </a:solidFill>
                <a:latin typeface="Times New Roman"/>
              </a:defRPr>
            </a:lvl1pPr>
          </a:lstStyle>
          <a:p>
            <a:pPr indent="0" algn="r">
              <a:lnSpc>
                <a:spcPct val="100000"/>
              </a:lnSpc>
              <a:buNone/>
            </a:pPr>
            <a:fld id="{53673BB9-40E5-47CD-B2EB-9D6DF90866D1}" type="slidenum">
              <a:rPr b="0" lang="es-ES" sz="1200" spc="-1" strike="noStrike">
                <a:solidFill>
                  <a:srgbClr val="000000"/>
                </a:solidFill>
                <a:latin typeface="Times New Roman"/>
              </a:rPr>
              <a:t>&lt;number&gt;</a:t>
            </a:fld>
            <a:endParaRPr b="0" lang="en-US" sz="1200" spc="-1" strike="noStrike">
              <a:solidFill>
                <a:srgbClr val="000000"/>
              </a:solidFill>
              <a:latin typeface="Times New Roman"/>
            </a:endParaRPr>
          </a:p>
        </p:txBody>
      </p:sp>
      <p:sp>
        <p:nvSpPr>
          <p:cNvPr id="201" name="PlaceHolder 2"/>
          <p:cNvSpPr>
            <a:spLocks noGrp="1"/>
          </p:cNvSpPr>
          <p:nvPr>
            <p:ph type="sldImg"/>
          </p:nvPr>
        </p:nvSpPr>
        <p:spPr>
          <a:xfrm>
            <a:off x="217440" y="722160"/>
            <a:ext cx="6426000" cy="3614400"/>
          </a:xfrm>
          <a:prstGeom prst="rect">
            <a:avLst/>
          </a:prstGeom>
          <a:ln w="0">
            <a:noFill/>
          </a:ln>
        </p:spPr>
      </p:sp>
      <p:sp>
        <p:nvSpPr>
          <p:cNvPr id="202" name="PlaceHolder 3"/>
          <p:cNvSpPr>
            <a:spLocks noGrp="1"/>
          </p:cNvSpPr>
          <p:nvPr>
            <p:ph type="body"/>
          </p:nvPr>
        </p:nvSpPr>
        <p:spPr>
          <a:xfrm>
            <a:off x="914400" y="4578480"/>
            <a:ext cx="5028840" cy="4336560"/>
          </a:xfrm>
          <a:prstGeom prst="rect">
            <a:avLst/>
          </a:prstGeom>
          <a:noFill/>
          <a:ln w="0">
            <a:noFill/>
          </a:ln>
        </p:spPr>
        <p:txBody>
          <a:bodyPr anchor="t">
            <a:noAutofit/>
          </a:bodyPr>
          <a:p>
            <a:pPr marL="216000" indent="0">
              <a:buNone/>
            </a:pPr>
            <a:endParaRPr b="0" lang="en-US" sz="1800" spc="-1" strike="noStrike">
              <a:solidFill>
                <a:srgbClr val="000000"/>
              </a:solidFill>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PlaceHolder 1"/>
          <p:cNvSpPr>
            <a:spLocks noGrp="1"/>
          </p:cNvSpPr>
          <p:nvPr>
            <p:ph type="sldNum" idx="10"/>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s-ES" sz="1200" spc="-1" strike="noStrike">
                <a:solidFill>
                  <a:srgbClr val="000000"/>
                </a:solidFill>
                <a:latin typeface="Times New Roman"/>
              </a:defRPr>
            </a:lvl1pPr>
          </a:lstStyle>
          <a:p>
            <a:pPr indent="0" algn="r">
              <a:lnSpc>
                <a:spcPct val="100000"/>
              </a:lnSpc>
              <a:buNone/>
            </a:pPr>
            <a:fld id="{DC4763C9-77B4-44B3-A1B5-A54C5DA69D84}" type="slidenum">
              <a:rPr b="0" lang="es-ES" sz="1200" spc="-1" strike="noStrike">
                <a:solidFill>
                  <a:srgbClr val="000000"/>
                </a:solidFill>
                <a:latin typeface="Times New Roman"/>
              </a:rPr>
              <a:t>&lt;number&gt;</a:t>
            </a:fld>
            <a:endParaRPr b="0" lang="en-US" sz="1200" spc="-1" strike="noStrike">
              <a:solidFill>
                <a:srgbClr val="000000"/>
              </a:solidFill>
              <a:latin typeface="Times New Roman"/>
            </a:endParaRPr>
          </a:p>
        </p:txBody>
      </p:sp>
      <p:sp>
        <p:nvSpPr>
          <p:cNvPr id="204" name="PlaceHolder 2"/>
          <p:cNvSpPr>
            <a:spLocks noGrp="1"/>
          </p:cNvSpPr>
          <p:nvPr>
            <p:ph type="sldImg"/>
          </p:nvPr>
        </p:nvSpPr>
        <p:spPr>
          <a:xfrm>
            <a:off x="217440" y="722160"/>
            <a:ext cx="6426000" cy="3614400"/>
          </a:xfrm>
          <a:prstGeom prst="rect">
            <a:avLst/>
          </a:prstGeom>
          <a:ln w="0">
            <a:noFill/>
          </a:ln>
        </p:spPr>
      </p:sp>
      <p:sp>
        <p:nvSpPr>
          <p:cNvPr id="205" name="PlaceHolder 3"/>
          <p:cNvSpPr>
            <a:spLocks noGrp="1"/>
          </p:cNvSpPr>
          <p:nvPr>
            <p:ph type="body"/>
          </p:nvPr>
        </p:nvSpPr>
        <p:spPr>
          <a:xfrm>
            <a:off x="914400" y="4578480"/>
            <a:ext cx="5028840" cy="4336560"/>
          </a:xfrm>
          <a:prstGeom prst="rect">
            <a:avLst/>
          </a:prstGeom>
          <a:noFill/>
          <a:ln w="0">
            <a:noFill/>
          </a:ln>
        </p:spPr>
        <p:txBody>
          <a:bodyPr anchor="t">
            <a:noAutofit/>
          </a:bodyPr>
          <a:p>
            <a:pPr marL="216000" indent="0">
              <a:buNone/>
            </a:pPr>
            <a:endParaRPr b="0" lang="en-US" sz="1800" spc="-1" strike="noStrike">
              <a:solidFill>
                <a:srgbClr val="000000"/>
              </a:solidFill>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PlaceHolder 1"/>
          <p:cNvSpPr>
            <a:spLocks noGrp="1"/>
          </p:cNvSpPr>
          <p:nvPr>
            <p:ph type="sldNum" idx="11"/>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s-ES" sz="1200" spc="-1" strike="noStrike">
                <a:solidFill>
                  <a:srgbClr val="000000"/>
                </a:solidFill>
                <a:latin typeface="Times New Roman"/>
              </a:defRPr>
            </a:lvl1pPr>
          </a:lstStyle>
          <a:p>
            <a:pPr indent="0" algn="r">
              <a:lnSpc>
                <a:spcPct val="100000"/>
              </a:lnSpc>
              <a:buNone/>
            </a:pPr>
            <a:fld id="{DFA21A20-ED64-49BC-856A-7B0DE0B16A54}" type="slidenum">
              <a:rPr b="0" lang="es-ES" sz="1200" spc="-1" strike="noStrike">
                <a:solidFill>
                  <a:srgbClr val="000000"/>
                </a:solidFill>
                <a:latin typeface="Times New Roman"/>
              </a:rPr>
              <a:t>&lt;number&gt;</a:t>
            </a:fld>
            <a:endParaRPr b="0" lang="en-US" sz="1200" spc="-1" strike="noStrike">
              <a:solidFill>
                <a:srgbClr val="000000"/>
              </a:solidFill>
              <a:latin typeface="Times New Roman"/>
            </a:endParaRPr>
          </a:p>
        </p:txBody>
      </p:sp>
      <p:sp>
        <p:nvSpPr>
          <p:cNvPr id="207" name="PlaceHolder 2"/>
          <p:cNvSpPr>
            <a:spLocks noGrp="1"/>
          </p:cNvSpPr>
          <p:nvPr>
            <p:ph type="sldImg"/>
          </p:nvPr>
        </p:nvSpPr>
        <p:spPr>
          <a:xfrm>
            <a:off x="217440" y="722160"/>
            <a:ext cx="6426000" cy="3614400"/>
          </a:xfrm>
          <a:prstGeom prst="rect">
            <a:avLst/>
          </a:prstGeom>
          <a:ln w="0">
            <a:noFill/>
          </a:ln>
        </p:spPr>
      </p:sp>
      <p:sp>
        <p:nvSpPr>
          <p:cNvPr id="208" name="PlaceHolder 3"/>
          <p:cNvSpPr>
            <a:spLocks noGrp="1"/>
          </p:cNvSpPr>
          <p:nvPr>
            <p:ph type="body"/>
          </p:nvPr>
        </p:nvSpPr>
        <p:spPr>
          <a:xfrm>
            <a:off x="914400" y="4578480"/>
            <a:ext cx="5028840" cy="4336560"/>
          </a:xfrm>
          <a:prstGeom prst="rect">
            <a:avLst/>
          </a:prstGeom>
          <a:noFill/>
          <a:ln w="0">
            <a:noFill/>
          </a:ln>
        </p:spPr>
        <p:txBody>
          <a:bodyPr anchor="t">
            <a:noAutofit/>
          </a:bodyPr>
          <a:p>
            <a:pPr marL="216000" indent="0">
              <a:buNone/>
            </a:pPr>
            <a:endParaRPr b="0" lang="en-US" sz="1800" spc="-1" strike="noStrike">
              <a:solidFill>
                <a:srgbClr val="000000"/>
              </a:solidFill>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PlaceHolder 1"/>
          <p:cNvSpPr>
            <a:spLocks noGrp="1"/>
          </p:cNvSpPr>
          <p:nvPr>
            <p:ph type="sldNum" idx="12"/>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s-ES" sz="1200" spc="-1" strike="noStrike">
                <a:solidFill>
                  <a:srgbClr val="000000"/>
                </a:solidFill>
                <a:latin typeface="Times New Roman"/>
              </a:defRPr>
            </a:lvl1pPr>
          </a:lstStyle>
          <a:p>
            <a:pPr indent="0" algn="r">
              <a:lnSpc>
                <a:spcPct val="100000"/>
              </a:lnSpc>
              <a:buNone/>
            </a:pPr>
            <a:fld id="{DE627D16-13A0-4D77-BAD8-934D089FB3D2}" type="slidenum">
              <a:rPr b="0" lang="es-ES" sz="1200" spc="-1" strike="noStrike">
                <a:solidFill>
                  <a:srgbClr val="000000"/>
                </a:solidFill>
                <a:latin typeface="Times New Roman"/>
              </a:rPr>
              <a:t>&lt;number&gt;</a:t>
            </a:fld>
            <a:endParaRPr b="0" lang="en-US" sz="1200" spc="-1" strike="noStrike">
              <a:solidFill>
                <a:srgbClr val="000000"/>
              </a:solidFill>
              <a:latin typeface="Times New Roman"/>
            </a:endParaRPr>
          </a:p>
        </p:txBody>
      </p:sp>
      <p:sp>
        <p:nvSpPr>
          <p:cNvPr id="210" name="PlaceHolder 2"/>
          <p:cNvSpPr>
            <a:spLocks noGrp="1"/>
          </p:cNvSpPr>
          <p:nvPr>
            <p:ph type="sldImg"/>
          </p:nvPr>
        </p:nvSpPr>
        <p:spPr>
          <a:xfrm>
            <a:off x="217440" y="722160"/>
            <a:ext cx="6426000" cy="3614400"/>
          </a:xfrm>
          <a:prstGeom prst="rect">
            <a:avLst/>
          </a:prstGeom>
          <a:ln w="0">
            <a:noFill/>
          </a:ln>
        </p:spPr>
      </p:sp>
      <p:sp>
        <p:nvSpPr>
          <p:cNvPr id="211" name="PlaceHolder 3"/>
          <p:cNvSpPr>
            <a:spLocks noGrp="1"/>
          </p:cNvSpPr>
          <p:nvPr>
            <p:ph type="body"/>
          </p:nvPr>
        </p:nvSpPr>
        <p:spPr>
          <a:xfrm>
            <a:off x="914400" y="4578480"/>
            <a:ext cx="5028840" cy="4336560"/>
          </a:xfrm>
          <a:prstGeom prst="rect">
            <a:avLst/>
          </a:prstGeom>
          <a:noFill/>
          <a:ln w="0">
            <a:noFill/>
          </a:ln>
        </p:spPr>
        <p:txBody>
          <a:bodyPr anchor="t">
            <a:noAutofit/>
          </a:bodyPr>
          <a:p>
            <a:pPr marL="216000" indent="0">
              <a:buNone/>
            </a:pPr>
            <a:endParaRPr b="0" lang="en-US" sz="1800" spc="-1" strike="noStrike">
              <a:solidFill>
                <a:srgbClr val="000000"/>
              </a:solidFill>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PlaceHolder 1"/>
          <p:cNvSpPr>
            <a:spLocks noGrp="1"/>
          </p:cNvSpPr>
          <p:nvPr>
            <p:ph type="sldNum" idx="13"/>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s-ES" sz="1200" spc="-1" strike="noStrike">
                <a:solidFill>
                  <a:srgbClr val="000000"/>
                </a:solidFill>
                <a:latin typeface="Times New Roman"/>
              </a:defRPr>
            </a:lvl1pPr>
          </a:lstStyle>
          <a:p>
            <a:pPr indent="0" algn="r">
              <a:lnSpc>
                <a:spcPct val="100000"/>
              </a:lnSpc>
              <a:buNone/>
            </a:pPr>
            <a:fld id="{4C8548B5-A11E-4583-9348-CCCCB2546F94}" type="slidenum">
              <a:rPr b="0" lang="es-ES" sz="1200" spc="-1" strike="noStrike">
                <a:solidFill>
                  <a:srgbClr val="000000"/>
                </a:solidFill>
                <a:latin typeface="Times New Roman"/>
              </a:rPr>
              <a:t>&lt;number&gt;</a:t>
            </a:fld>
            <a:endParaRPr b="0" lang="en-US" sz="1200" spc="-1" strike="noStrike">
              <a:solidFill>
                <a:srgbClr val="000000"/>
              </a:solidFill>
              <a:latin typeface="Times New Roman"/>
            </a:endParaRPr>
          </a:p>
        </p:txBody>
      </p:sp>
      <p:sp>
        <p:nvSpPr>
          <p:cNvPr id="213" name="PlaceHolder 2"/>
          <p:cNvSpPr>
            <a:spLocks noGrp="1"/>
          </p:cNvSpPr>
          <p:nvPr>
            <p:ph type="sldImg"/>
          </p:nvPr>
        </p:nvSpPr>
        <p:spPr>
          <a:xfrm>
            <a:off x="217440" y="722160"/>
            <a:ext cx="6426000" cy="3614400"/>
          </a:xfrm>
          <a:prstGeom prst="rect">
            <a:avLst/>
          </a:prstGeom>
          <a:ln w="0">
            <a:noFill/>
          </a:ln>
        </p:spPr>
      </p:sp>
      <p:sp>
        <p:nvSpPr>
          <p:cNvPr id="214" name="PlaceHolder 3"/>
          <p:cNvSpPr>
            <a:spLocks noGrp="1"/>
          </p:cNvSpPr>
          <p:nvPr>
            <p:ph type="body"/>
          </p:nvPr>
        </p:nvSpPr>
        <p:spPr>
          <a:xfrm>
            <a:off x="914400" y="4578480"/>
            <a:ext cx="5028840" cy="4336560"/>
          </a:xfrm>
          <a:prstGeom prst="rect">
            <a:avLst/>
          </a:prstGeom>
          <a:noFill/>
          <a:ln w="0">
            <a:noFill/>
          </a:ln>
        </p:spPr>
        <p:txBody>
          <a:bodyPr anchor="t">
            <a:noAutofit/>
          </a:bodyPr>
          <a:p>
            <a:pPr marL="216000" indent="0">
              <a:buNone/>
            </a:pPr>
            <a:endParaRPr b="0" lang="en-US" sz="1800" spc="-1" strike="noStrike">
              <a:solidFill>
                <a:srgbClr val="000000"/>
              </a:solid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5F54DBA3-452F-44AC-92A5-15ABC6FDB541}" type="slidenum">
              <a:t>&lt;#&gt;</a:t>
            </a:fld>
          </a:p>
        </p:txBody>
      </p:sp>
      <p:sp>
        <p:nvSpPr>
          <p:cNvPr id="4" name="PlaceHolder 3"/>
          <p:cNvSpPr>
            <a:spLocks noGrp="1"/>
          </p:cNvSpPr>
          <p:nvPr>
            <p:ph type="dt" idx="1"/>
          </p:nvPr>
        </p:nvSpPr>
        <p:spPr/>
        <p:txBody>
          <a:bodyPr/>
          <a:p>
            <a:r>
              <a:rPr lang="en-U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s-MX" sz="1800" spc="-1" strike="noStrike">
              <a:solidFill>
                <a:srgbClr val="000000"/>
              </a:solidFill>
              <a:latin typeface="Calibri"/>
            </a:endParaRPr>
          </a:p>
        </p:txBody>
      </p:sp>
      <p:sp>
        <p:nvSpPr>
          <p:cNvPr id="2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90000"/>
              </a:lnSpc>
              <a:spcBef>
                <a:spcPts val="1417"/>
              </a:spcBef>
              <a:buNone/>
            </a:pPr>
            <a:endParaRPr b="0" lang="es-MX" sz="2800" spc="-1" strike="noStrike">
              <a:solidFill>
                <a:srgbClr val="000000"/>
              </a:solidFill>
              <a:latin typeface="Calibri"/>
            </a:endParaRPr>
          </a:p>
        </p:txBody>
      </p:sp>
      <p:sp>
        <p:nvSpPr>
          <p:cNvPr id="2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90000"/>
              </a:lnSpc>
              <a:spcBef>
                <a:spcPts val="1417"/>
              </a:spcBef>
              <a:buNone/>
            </a:pPr>
            <a:endParaRPr b="0" lang="es-MX" sz="28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00A18BEE-2A12-43CD-A6D5-4CBF89508F5A}"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s-MX" sz="1800" spc="-1" strike="noStrike">
              <a:solidFill>
                <a:srgbClr val="000000"/>
              </a:solidFill>
              <a:latin typeface="Calibri"/>
            </a:endParaRPr>
          </a:p>
        </p:txBody>
      </p:sp>
      <p:sp>
        <p:nvSpPr>
          <p:cNvPr id="3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es-MX" sz="2800" spc="-1" strike="noStrike">
              <a:solidFill>
                <a:srgbClr val="000000"/>
              </a:solidFill>
              <a:latin typeface="Calibri"/>
            </a:endParaRPr>
          </a:p>
        </p:txBody>
      </p:sp>
      <p:sp>
        <p:nvSpPr>
          <p:cNvPr id="3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es-MX" sz="2800" spc="-1" strike="noStrike">
              <a:solidFill>
                <a:srgbClr val="000000"/>
              </a:solidFill>
              <a:latin typeface="Calibri"/>
            </a:endParaRPr>
          </a:p>
        </p:txBody>
      </p:sp>
      <p:sp>
        <p:nvSpPr>
          <p:cNvPr id="3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es-MX" sz="2800" spc="-1" strike="noStrike">
              <a:solidFill>
                <a:srgbClr val="000000"/>
              </a:solidFill>
              <a:latin typeface="Calibri"/>
            </a:endParaRPr>
          </a:p>
        </p:txBody>
      </p:sp>
      <p:sp>
        <p:nvSpPr>
          <p:cNvPr id="3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es-MX" sz="2800" spc="-1" strike="noStrike">
              <a:solidFill>
                <a:srgbClr val="000000"/>
              </a:solidFill>
              <a:latin typeface="Calibri"/>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ED298D04-5819-4621-86F9-515C1172104D}" type="slidenum">
              <a:t>&lt;#&gt;</a:t>
            </a:fld>
          </a:p>
        </p:txBody>
      </p:sp>
      <p:sp>
        <p:nvSpPr>
          <p:cNvPr id="9" name="PlaceHolder 8"/>
          <p:cNvSpPr>
            <a:spLocks noGrp="1"/>
          </p:cNvSpPr>
          <p:nvPr>
            <p:ph type="dt" idx="1"/>
          </p:nvPr>
        </p:nvSpPr>
        <p:spPr/>
        <p:txBody>
          <a:bodyPr/>
          <a:p>
            <a:r>
              <a:rPr lang="en-U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s-MX" sz="1800" spc="-1" strike="noStrike">
              <a:solidFill>
                <a:srgbClr val="000000"/>
              </a:solidFill>
              <a:latin typeface="Calibri"/>
            </a:endParaRPr>
          </a:p>
        </p:txBody>
      </p:sp>
      <p:sp>
        <p:nvSpPr>
          <p:cNvPr id="3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lnSpc>
                <a:spcPct val="90000"/>
              </a:lnSpc>
              <a:spcBef>
                <a:spcPts val="1417"/>
              </a:spcBef>
              <a:buNone/>
            </a:pPr>
            <a:endParaRPr b="0" lang="es-MX" sz="2800" spc="-1" strike="noStrike">
              <a:solidFill>
                <a:srgbClr val="000000"/>
              </a:solidFill>
              <a:latin typeface="Calibri"/>
            </a:endParaRPr>
          </a:p>
        </p:txBody>
      </p:sp>
      <p:sp>
        <p:nvSpPr>
          <p:cNvPr id="3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lnSpc>
                <a:spcPct val="90000"/>
              </a:lnSpc>
              <a:spcBef>
                <a:spcPts val="1417"/>
              </a:spcBef>
              <a:buNone/>
            </a:pPr>
            <a:endParaRPr b="0" lang="es-MX" sz="2800" spc="-1" strike="noStrike">
              <a:solidFill>
                <a:srgbClr val="000000"/>
              </a:solidFill>
              <a:latin typeface="Calibri"/>
            </a:endParaRPr>
          </a:p>
        </p:txBody>
      </p:sp>
      <p:sp>
        <p:nvSpPr>
          <p:cNvPr id="3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lnSpc>
                <a:spcPct val="90000"/>
              </a:lnSpc>
              <a:spcBef>
                <a:spcPts val="1417"/>
              </a:spcBef>
              <a:buNone/>
            </a:pPr>
            <a:endParaRPr b="0" lang="es-MX" sz="2800" spc="-1" strike="noStrike">
              <a:solidFill>
                <a:srgbClr val="000000"/>
              </a:solidFill>
              <a:latin typeface="Calibri"/>
            </a:endParaRPr>
          </a:p>
        </p:txBody>
      </p:sp>
      <p:sp>
        <p:nvSpPr>
          <p:cNvPr id="3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lnSpc>
                <a:spcPct val="90000"/>
              </a:lnSpc>
              <a:spcBef>
                <a:spcPts val="1417"/>
              </a:spcBef>
              <a:buNone/>
            </a:pPr>
            <a:endParaRPr b="0" lang="es-MX" sz="2800" spc="-1" strike="noStrike">
              <a:solidFill>
                <a:srgbClr val="000000"/>
              </a:solidFill>
              <a:latin typeface="Calibri"/>
            </a:endParaRPr>
          </a:p>
        </p:txBody>
      </p:sp>
      <p:sp>
        <p:nvSpPr>
          <p:cNvPr id="3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lnSpc>
                <a:spcPct val="90000"/>
              </a:lnSpc>
              <a:spcBef>
                <a:spcPts val="1417"/>
              </a:spcBef>
              <a:buNone/>
            </a:pPr>
            <a:endParaRPr b="0" lang="es-MX" sz="2800" spc="-1" strike="noStrike">
              <a:solidFill>
                <a:srgbClr val="000000"/>
              </a:solidFill>
              <a:latin typeface="Calibri"/>
            </a:endParaRPr>
          </a:p>
        </p:txBody>
      </p:sp>
      <p:sp>
        <p:nvSpPr>
          <p:cNvPr id="4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lnSpc>
                <a:spcPct val="90000"/>
              </a:lnSpc>
              <a:spcBef>
                <a:spcPts val="1417"/>
              </a:spcBef>
              <a:buNone/>
            </a:pPr>
            <a:endParaRPr b="0" lang="es-MX" sz="2800" spc="-1" strike="noStrike">
              <a:solidFill>
                <a:srgbClr val="000000"/>
              </a:solidFill>
              <a:latin typeface="Calibri"/>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42736C95-0B70-4766-BD90-F0CED08EDF49}" type="slidenum">
              <a:t>&lt;#&gt;</a:t>
            </a:fld>
          </a:p>
        </p:txBody>
      </p:sp>
      <p:sp>
        <p:nvSpPr>
          <p:cNvPr id="11" name="PlaceHolder 10"/>
          <p:cNvSpPr>
            <a:spLocks noGrp="1"/>
          </p:cNvSpPr>
          <p:nvPr>
            <p:ph type="dt" idx="1"/>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s-MX" sz="1800" spc="-1" strike="noStrike">
              <a:solidFill>
                <a:srgbClr val="000000"/>
              </a:solidFill>
              <a:latin typeface="Calibri"/>
            </a:endParaRPr>
          </a:p>
        </p:txBody>
      </p:sp>
      <p:sp>
        <p:nvSpPr>
          <p:cNvPr id="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B44E6648-0B03-4107-AC97-CFC0991ADEE8}"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s-MX" sz="1800" spc="-1" strike="noStrike">
              <a:solidFill>
                <a:srgbClr val="000000"/>
              </a:solidFill>
              <a:latin typeface="Calibri"/>
            </a:endParaRPr>
          </a:p>
        </p:txBody>
      </p:sp>
      <p:sp>
        <p:nvSpPr>
          <p:cNvPr id="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90000"/>
              </a:lnSpc>
              <a:spcBef>
                <a:spcPts val="1417"/>
              </a:spcBef>
              <a:buNone/>
            </a:pPr>
            <a:endParaRPr b="0" lang="es-MX" sz="2800" spc="-1" strike="noStrike">
              <a:solidFill>
                <a:srgbClr val="000000"/>
              </a:solidFill>
              <a:latin typeface="Calibri"/>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F278D921-A8D4-4500-8F37-4E14838CC640}"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s-MX" sz="1800" spc="-1" strike="noStrike">
              <a:solidFill>
                <a:srgbClr val="000000"/>
              </a:solidFill>
              <a:latin typeface="Calibri"/>
            </a:endParaRPr>
          </a:p>
        </p:txBody>
      </p:sp>
      <p:sp>
        <p:nvSpPr>
          <p:cNvPr id="1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90000"/>
              </a:lnSpc>
              <a:spcBef>
                <a:spcPts val="1417"/>
              </a:spcBef>
              <a:buNone/>
            </a:pPr>
            <a:endParaRPr b="0" lang="es-MX" sz="2800" spc="-1" strike="noStrike">
              <a:solidFill>
                <a:srgbClr val="000000"/>
              </a:solidFill>
              <a:latin typeface="Calibri"/>
            </a:endParaRPr>
          </a:p>
        </p:txBody>
      </p:sp>
      <p:sp>
        <p:nvSpPr>
          <p:cNvPr id="1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90000"/>
              </a:lnSpc>
              <a:spcBef>
                <a:spcPts val="1417"/>
              </a:spcBef>
              <a:buNone/>
            </a:pPr>
            <a:endParaRPr b="0" lang="es-MX" sz="28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EC1FA4F8-11E6-4CA8-9AD2-BA762C5C7FBF}"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s-MX" sz="1800" spc="-1" strike="noStrike">
              <a:solidFill>
                <a:srgbClr val="000000"/>
              </a:solidFill>
              <a:latin typeface="Calibri"/>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D5BEC1BB-A0C8-4979-BAD8-40A865274496}"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E2FB85C8-5B33-4589-B242-B34D3DB99FE6}"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s-MX" sz="1800" spc="-1" strike="noStrike">
              <a:solidFill>
                <a:srgbClr val="000000"/>
              </a:solidFill>
              <a:latin typeface="Calibri"/>
            </a:endParaRPr>
          </a:p>
        </p:txBody>
      </p:sp>
      <p:sp>
        <p:nvSpPr>
          <p:cNvPr id="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es-MX" sz="2800" spc="-1" strike="noStrike">
              <a:solidFill>
                <a:srgbClr val="000000"/>
              </a:solidFill>
              <a:latin typeface="Calibri"/>
            </a:endParaRPr>
          </a:p>
        </p:txBody>
      </p:sp>
      <p:sp>
        <p:nvSpPr>
          <p:cNvPr id="1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90000"/>
              </a:lnSpc>
              <a:spcBef>
                <a:spcPts val="1417"/>
              </a:spcBef>
              <a:buNone/>
            </a:pPr>
            <a:endParaRPr b="0" lang="es-MX" sz="2800" spc="-1" strike="noStrike">
              <a:solidFill>
                <a:srgbClr val="000000"/>
              </a:solidFill>
              <a:latin typeface="Calibri"/>
            </a:endParaRPr>
          </a:p>
        </p:txBody>
      </p:sp>
      <p:sp>
        <p:nvSpPr>
          <p:cNvPr id="1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es-MX" sz="28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0BE81FA7-AE9A-4C46-95BB-2A83EB23D00C}"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s-MX" sz="1800" spc="-1" strike="noStrike">
              <a:solidFill>
                <a:srgbClr val="000000"/>
              </a:solidFill>
              <a:latin typeface="Calibri"/>
            </a:endParaRPr>
          </a:p>
        </p:txBody>
      </p:sp>
      <p:sp>
        <p:nvSpPr>
          <p:cNvPr id="1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90000"/>
              </a:lnSpc>
              <a:spcBef>
                <a:spcPts val="1417"/>
              </a:spcBef>
              <a:buNone/>
            </a:pPr>
            <a:endParaRPr b="0" lang="es-MX" sz="2800" spc="-1" strike="noStrike">
              <a:solidFill>
                <a:srgbClr val="000000"/>
              </a:solidFill>
              <a:latin typeface="Calibri"/>
            </a:endParaRPr>
          </a:p>
        </p:txBody>
      </p:sp>
      <p:sp>
        <p:nvSpPr>
          <p:cNvPr id="2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es-MX" sz="2800" spc="-1" strike="noStrike">
              <a:solidFill>
                <a:srgbClr val="000000"/>
              </a:solidFill>
              <a:latin typeface="Calibri"/>
            </a:endParaRPr>
          </a:p>
        </p:txBody>
      </p:sp>
      <p:sp>
        <p:nvSpPr>
          <p:cNvPr id="2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es-MX" sz="28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131BF6B7-E260-4378-B809-2037F87819E6}"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s-MX" sz="1800" spc="-1" strike="noStrike">
              <a:solidFill>
                <a:srgbClr val="000000"/>
              </a:solidFill>
              <a:latin typeface="Calibri"/>
            </a:endParaRPr>
          </a:p>
        </p:txBody>
      </p:sp>
      <p:sp>
        <p:nvSpPr>
          <p:cNvPr id="2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es-MX" sz="2800" spc="-1" strike="noStrike">
              <a:solidFill>
                <a:srgbClr val="000000"/>
              </a:solidFill>
              <a:latin typeface="Calibri"/>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es-MX" sz="2800" spc="-1" strike="noStrike">
              <a:solidFill>
                <a:srgbClr val="000000"/>
              </a:solidFill>
              <a:latin typeface="Calibri"/>
            </a:endParaRPr>
          </a:p>
        </p:txBody>
      </p:sp>
      <p:sp>
        <p:nvSpPr>
          <p:cNvPr id="2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90000"/>
              </a:lnSpc>
              <a:spcBef>
                <a:spcPts val="1417"/>
              </a:spcBef>
              <a:buNone/>
            </a:pPr>
            <a:endParaRPr b="0" lang="es-MX" sz="28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98ECC321-177B-4258-AA1A-31A794CBA401}" type="slidenum">
              <a:t>&lt;#&gt;</a:t>
            </a:fld>
          </a:p>
        </p:txBody>
      </p:sp>
      <p:sp>
        <p:nvSpPr>
          <p:cNvPr id="8" name="PlaceHolder 7"/>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dt" idx="1"/>
          </p:nvPr>
        </p:nvSpPr>
        <p:spPr>
          <a:xfrm>
            <a:off x="838080" y="6356520"/>
            <a:ext cx="2742840" cy="364680"/>
          </a:xfrm>
          <a:prstGeom prst="rect">
            <a:avLst/>
          </a:prstGeom>
          <a:noFill/>
          <a:ln w="0">
            <a:noFill/>
          </a:ln>
        </p:spPr>
        <p:txBody>
          <a:bodyPr anchor="ctr">
            <a:noAutofit/>
          </a:bodyPr>
          <a:lstStyle>
            <a:lvl1pPr indent="0">
              <a:lnSpc>
                <a:spcPct val="100000"/>
              </a:lnSpc>
              <a:buNone/>
              <a:defRPr b="0" lang="es-MX" sz="1200" spc="-1" strike="noStrike">
                <a:solidFill>
                  <a:srgbClr val="8b8b8b"/>
                </a:solidFill>
                <a:latin typeface="Calibri"/>
              </a:defRPr>
            </a:lvl1pPr>
          </a:lstStyle>
          <a:p>
            <a:pPr indent="0">
              <a:lnSpc>
                <a:spcPct val="100000"/>
              </a:lnSpc>
              <a:buNone/>
            </a:pPr>
            <a:r>
              <a:rPr b="0" lang="es-MX" sz="1200" spc="-1" strike="noStrike">
                <a:solidFill>
                  <a:srgbClr val="8b8b8b"/>
                </a:solidFill>
                <a:latin typeface="Calibri"/>
              </a:rPr>
              <a:t>&lt;date/time&gt;</a:t>
            </a:r>
            <a:endParaRPr b="0" lang="en-US" sz="1200" spc="-1" strike="noStrike">
              <a:solidFill>
                <a:srgbClr val="000000"/>
              </a:solidFill>
              <a:latin typeface="Times New Roman"/>
            </a:endParaRPr>
          </a:p>
        </p:txBody>
      </p:sp>
      <p:sp>
        <p:nvSpPr>
          <p:cNvPr id="1" name="PlaceHolder 2"/>
          <p:cNvSpPr>
            <a:spLocks noGrp="1"/>
          </p:cNvSpPr>
          <p:nvPr>
            <p:ph type="ftr" idx="2"/>
          </p:nvPr>
        </p:nvSpPr>
        <p:spPr>
          <a:xfrm>
            <a:off x="4038480" y="6356520"/>
            <a:ext cx="4114440" cy="364680"/>
          </a:xfrm>
          <a:prstGeom prst="rect">
            <a:avLst/>
          </a:prstGeom>
          <a:noFill/>
          <a:ln w="0">
            <a:noFill/>
          </a:ln>
        </p:spPr>
        <p:txBody>
          <a:bodyPr anchor="ctr">
            <a:noAutofit/>
          </a:bodyPr>
          <a:lstStyle>
            <a:lvl1pPr indent="0" algn="ctr">
              <a:buNone/>
              <a:defRPr b="0" lang="en-US" sz="1400" spc="-1" strike="noStrike">
                <a:solidFill>
                  <a:srgbClr val="000000"/>
                </a:solidFill>
                <a:latin typeface="Times New Roman"/>
              </a:defRPr>
            </a:lvl1pPr>
          </a:lstStyle>
          <a:p>
            <a:pPr indent="0" algn="ctr">
              <a:buNone/>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2" name="PlaceHolder 3"/>
          <p:cNvSpPr>
            <a:spLocks noGrp="1"/>
          </p:cNvSpPr>
          <p:nvPr>
            <p:ph type="sldNum" idx="3"/>
          </p:nvPr>
        </p:nvSpPr>
        <p:spPr>
          <a:xfrm>
            <a:off x="8610480" y="6356520"/>
            <a:ext cx="2742840" cy="364680"/>
          </a:xfrm>
          <a:prstGeom prst="rect">
            <a:avLst/>
          </a:prstGeom>
          <a:noFill/>
          <a:ln w="0">
            <a:noFill/>
          </a:ln>
        </p:spPr>
        <p:txBody>
          <a:bodyPr anchor="ctr">
            <a:noAutofit/>
          </a:bodyPr>
          <a:lstStyle>
            <a:lvl1pPr indent="0" algn="r">
              <a:lnSpc>
                <a:spcPct val="100000"/>
              </a:lnSpc>
              <a:buNone/>
              <a:defRPr b="0" lang="es-MX" sz="1200" spc="-1" strike="noStrike">
                <a:solidFill>
                  <a:srgbClr val="8b8b8b"/>
                </a:solidFill>
                <a:latin typeface="Calibri"/>
              </a:defRPr>
            </a:lvl1pPr>
          </a:lstStyle>
          <a:p>
            <a:pPr indent="0" algn="r">
              <a:lnSpc>
                <a:spcPct val="100000"/>
              </a:lnSpc>
              <a:buNone/>
            </a:pPr>
            <a:fld id="{80DC8B35-769F-4E54-BB74-CFF69A4A8820}" type="slidenum">
              <a:rPr b="0" lang="es-MX" sz="1200" spc="-1" strike="noStrike">
                <a:solidFill>
                  <a:srgbClr val="8b8b8b"/>
                </a:solidFill>
                <a:latin typeface="Calibri"/>
              </a:rPr>
              <a:t>&lt;number&gt;</a:t>
            </a:fld>
            <a:endParaRPr b="0" lang="en-US" sz="1200" spc="-1" strike="noStrike">
              <a:solidFill>
                <a:srgbClr val="000000"/>
              </a:solidFill>
              <a:latin typeface="Times New Roman"/>
            </a:endParaRPr>
          </a:p>
        </p:txBody>
      </p:sp>
      <p:sp>
        <p:nvSpPr>
          <p:cNvPr id="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r>
              <a:rPr b="0" lang="es-MX" sz="1800" spc="-1" strike="noStrike">
                <a:solidFill>
                  <a:srgbClr val="000000"/>
                </a:solidFill>
                <a:latin typeface="Calibri"/>
              </a:rPr>
              <a:t>Click to edit the title text format</a:t>
            </a:r>
            <a:endParaRPr b="0" lang="es-MX" sz="1800" spc="-1" strike="noStrike">
              <a:solidFill>
                <a:srgbClr val="000000"/>
              </a:solidFill>
              <a:latin typeface="Calibri"/>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es-MX" sz="2800" spc="-1" strike="noStrike">
                <a:solidFill>
                  <a:srgbClr val="000000"/>
                </a:solidFill>
                <a:latin typeface="Calibri"/>
              </a:rPr>
              <a:t>Click to edit the outline text format</a:t>
            </a:r>
            <a:endParaRPr b="0" lang="es-MX" sz="2800" spc="-1" strike="noStrike">
              <a:solidFill>
                <a:srgbClr val="000000"/>
              </a:solidFill>
              <a:latin typeface="Calibri"/>
            </a:endParaRPr>
          </a:p>
          <a:p>
            <a:pPr lvl="1" marL="864000" indent="-324000">
              <a:lnSpc>
                <a:spcPct val="90000"/>
              </a:lnSpc>
              <a:spcBef>
                <a:spcPts val="1134"/>
              </a:spcBef>
              <a:buClr>
                <a:srgbClr val="000000"/>
              </a:buClr>
              <a:buSzPct val="75000"/>
              <a:buFont typeface="Symbol" charset="2"/>
              <a:buChar char=""/>
            </a:pPr>
            <a:r>
              <a:rPr b="0" lang="es-MX" sz="2000" spc="-1" strike="noStrike">
                <a:solidFill>
                  <a:srgbClr val="000000"/>
                </a:solidFill>
                <a:latin typeface="Calibri"/>
              </a:rPr>
              <a:t>Second Outline Level</a:t>
            </a:r>
            <a:endParaRPr b="0" lang="es-MX" sz="2000" spc="-1" strike="noStrike">
              <a:solidFill>
                <a:srgbClr val="000000"/>
              </a:solidFill>
              <a:latin typeface="Calibri"/>
            </a:endParaRPr>
          </a:p>
          <a:p>
            <a:pPr lvl="2" marL="1296000" indent="-288000">
              <a:lnSpc>
                <a:spcPct val="90000"/>
              </a:lnSpc>
              <a:spcBef>
                <a:spcPts val="850"/>
              </a:spcBef>
              <a:buClr>
                <a:srgbClr val="000000"/>
              </a:buClr>
              <a:buSzPct val="45000"/>
              <a:buFont typeface="Wingdings" charset="2"/>
              <a:buChar char=""/>
            </a:pPr>
            <a:r>
              <a:rPr b="0" lang="es-MX" sz="1800" spc="-1" strike="noStrike">
                <a:solidFill>
                  <a:srgbClr val="000000"/>
                </a:solidFill>
                <a:latin typeface="Calibri"/>
              </a:rPr>
              <a:t>Third Outline Level</a:t>
            </a:r>
            <a:endParaRPr b="0" lang="es-MX" sz="1800" spc="-1" strike="noStrike">
              <a:solidFill>
                <a:srgbClr val="000000"/>
              </a:solidFill>
              <a:latin typeface="Calibri"/>
            </a:endParaRPr>
          </a:p>
          <a:p>
            <a:pPr lvl="3" marL="1728000" indent="-216000">
              <a:lnSpc>
                <a:spcPct val="90000"/>
              </a:lnSpc>
              <a:spcBef>
                <a:spcPts val="567"/>
              </a:spcBef>
              <a:buClr>
                <a:srgbClr val="000000"/>
              </a:buClr>
              <a:buSzPct val="75000"/>
              <a:buFont typeface="Symbol" charset="2"/>
              <a:buChar char=""/>
            </a:pPr>
            <a:r>
              <a:rPr b="0" lang="es-MX" sz="1800" spc="-1" strike="noStrike">
                <a:solidFill>
                  <a:srgbClr val="000000"/>
                </a:solidFill>
                <a:latin typeface="Calibri"/>
              </a:rPr>
              <a:t>Fourth Outline Level</a:t>
            </a:r>
            <a:endParaRPr b="0" lang="es-MX" sz="1800" spc="-1" strike="noStrike">
              <a:solidFill>
                <a:srgbClr val="000000"/>
              </a:solidFill>
              <a:latin typeface="Calibri"/>
            </a:endParaRPr>
          </a:p>
          <a:p>
            <a:pPr lvl="4" marL="2160000" indent="-216000">
              <a:lnSpc>
                <a:spcPct val="90000"/>
              </a:lnSpc>
              <a:spcBef>
                <a:spcPts val="283"/>
              </a:spcBef>
              <a:buClr>
                <a:srgbClr val="000000"/>
              </a:buClr>
              <a:buSzPct val="45000"/>
              <a:buFont typeface="Wingdings" charset="2"/>
              <a:buChar char=""/>
            </a:pPr>
            <a:r>
              <a:rPr b="0" lang="es-MX" sz="2000" spc="-1" strike="noStrike">
                <a:solidFill>
                  <a:srgbClr val="000000"/>
                </a:solidFill>
                <a:latin typeface="Calibri"/>
              </a:rPr>
              <a:t>Fifth Outline Level</a:t>
            </a:r>
            <a:endParaRPr b="0" lang="es-MX" sz="2000" spc="-1" strike="noStrike">
              <a:solidFill>
                <a:srgbClr val="000000"/>
              </a:solidFill>
              <a:latin typeface="Calibri"/>
            </a:endParaRPr>
          </a:p>
          <a:p>
            <a:pPr lvl="5" marL="2592000" indent="-216000">
              <a:lnSpc>
                <a:spcPct val="90000"/>
              </a:lnSpc>
              <a:spcBef>
                <a:spcPts val="283"/>
              </a:spcBef>
              <a:buClr>
                <a:srgbClr val="000000"/>
              </a:buClr>
              <a:buSzPct val="45000"/>
              <a:buFont typeface="Wingdings" charset="2"/>
              <a:buChar char=""/>
            </a:pPr>
            <a:r>
              <a:rPr b="0" lang="es-MX" sz="2000" spc="-1" strike="noStrike">
                <a:solidFill>
                  <a:srgbClr val="000000"/>
                </a:solidFill>
                <a:latin typeface="Calibri"/>
              </a:rPr>
              <a:t>Sixth Outline Level</a:t>
            </a:r>
            <a:endParaRPr b="0" lang="es-MX" sz="2000" spc="-1" strike="noStrike">
              <a:solidFill>
                <a:srgbClr val="000000"/>
              </a:solidFill>
              <a:latin typeface="Calibri"/>
            </a:endParaRPr>
          </a:p>
          <a:p>
            <a:pPr lvl="6" marL="3024000" indent="-216000">
              <a:lnSpc>
                <a:spcPct val="90000"/>
              </a:lnSpc>
              <a:spcBef>
                <a:spcPts val="283"/>
              </a:spcBef>
              <a:buClr>
                <a:srgbClr val="000000"/>
              </a:buClr>
              <a:buSzPct val="45000"/>
              <a:buFont typeface="Wingdings" charset="2"/>
              <a:buChar char=""/>
            </a:pPr>
            <a:r>
              <a:rPr b="0" lang="es-MX" sz="2000" spc="-1" strike="noStrike">
                <a:solidFill>
                  <a:srgbClr val="000000"/>
                </a:solidFill>
                <a:latin typeface="Calibri"/>
              </a:rPr>
              <a:t>Seventh Outline Level</a:t>
            </a:r>
            <a:endParaRPr b="0" lang="es-MX"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jpeg"/><Relationship Id="rId3" Type="http://schemas.openxmlformats.org/officeDocument/2006/relationships/image" Target="../media/image16.png"/><Relationship Id="rId4" Type="http://schemas.openxmlformats.org/officeDocument/2006/relationships/image" Target="../media/image17.jpeg"/><Relationship Id="rId5" Type="http://schemas.openxmlformats.org/officeDocument/2006/relationships/image" Target="../media/image18.png"/><Relationship Id="rId6" Type="http://schemas.openxmlformats.org/officeDocument/2006/relationships/image" Target="../media/image19.jpeg"/><Relationship Id="rId7" Type="http://schemas.openxmlformats.org/officeDocument/2006/relationships/image" Target="../media/image20.png"/><Relationship Id="rId8" Type="http://schemas.openxmlformats.org/officeDocument/2006/relationships/slideLayout" Target="../slideLayouts/slideLayout1.xml"/><Relationship Id="rId9"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2.jpeg"/><Relationship Id="rId3" Type="http://schemas.openxmlformats.org/officeDocument/2006/relationships/image" Target="../media/image2.jpeg"/><Relationship Id="rId4" Type="http://schemas.openxmlformats.org/officeDocument/2006/relationships/image" Target="../media/image2.jpeg"/><Relationship Id="rId5" Type="http://schemas.openxmlformats.org/officeDocument/2006/relationships/image" Target="../media/image2.jpeg"/><Relationship Id="rId6" Type="http://schemas.openxmlformats.org/officeDocument/2006/relationships/slideLayout" Target="../slideLayouts/slideLayout1.xml"/><Relationship Id="rId7"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Relationship Id="rId3"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image" Target="../media/image23.png"/><Relationship Id="rId3" Type="http://schemas.openxmlformats.org/officeDocument/2006/relationships/image" Target="../media/image21.png"/><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xml"/><Relationship Id="rId3"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11.png"/><Relationship Id="rId8" Type="http://schemas.openxmlformats.org/officeDocument/2006/relationships/slideLayout" Target="../slideLayouts/slideLayout1.xml"/><Relationship Id="rId9"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image" Target="../media/image32.png"/><Relationship Id="rId3" Type="http://schemas.openxmlformats.org/officeDocument/2006/relationships/slideLayout" Target="../slideLayouts/slideLayout1.xml"/>
</Relationships>
</file>

<file path=ppt/slides/_rels/slide3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slideLayout" Target="../slideLayouts/slideLayout1.xml"/><Relationship Id="rId11"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 name="Picture 2"/>
          <p:cNvSpPr/>
          <p:nvPr/>
        </p:nvSpPr>
        <p:spPr>
          <a:xfrm>
            <a:off x="0" y="0"/>
            <a:ext cx="12191760" cy="4063680"/>
          </a:xfrm>
          <a:prstGeom prst="roundRect">
            <a:avLst>
              <a:gd name="adj" fmla="val 8594"/>
            </a:avLst>
          </a:prstGeom>
          <a:blipFill rotWithShape="0">
            <a:blip r:embed="rId1"/>
            <a:srcRect/>
            <a:stretch/>
          </a:blipFill>
          <a:ln w="0">
            <a:noFill/>
          </a:ln>
          <a:effectLst>
            <a:reflection algn="bl" blurRad="12700" dir="5400000" dist="5000" endPos="28000" rotWithShape="0" stA="38000" sy="-100000"/>
          </a:effectLst>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
        <p:nvSpPr>
          <p:cNvPr id="48" name="Rectangle 5"/>
          <p:cNvSpPr/>
          <p:nvPr/>
        </p:nvSpPr>
        <p:spPr>
          <a:xfrm>
            <a:off x="351720" y="4873320"/>
            <a:ext cx="8048160" cy="124992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fr-FR" sz="6000" spc="-1" strike="noStrike">
                <a:solidFill>
                  <a:srgbClr val="990099"/>
                </a:solidFill>
                <a:latin typeface="Interstate Cond Mono"/>
              </a:rPr>
              <a:t>Renacer de </a:t>
            </a:r>
            <a:endParaRPr b="0" lang="en-US" sz="6000" spc="-1" strike="noStrike">
              <a:solidFill>
                <a:srgbClr val="000000"/>
              </a:solidFill>
              <a:latin typeface="Arial"/>
            </a:endParaRPr>
          </a:p>
          <a:p>
            <a:pPr algn="ctr">
              <a:lnSpc>
                <a:spcPct val="100000"/>
              </a:lnSpc>
            </a:pPr>
            <a:r>
              <a:rPr b="1" lang="fr-FR" sz="6000" spc="-1" strike="noStrike">
                <a:solidFill>
                  <a:srgbClr val="990099"/>
                </a:solidFill>
                <a:latin typeface="Interstate Cond Mono"/>
              </a:rPr>
              <a:t>Baja California</a:t>
            </a:r>
            <a:endParaRPr b="0" lang="en-US" sz="6000" spc="-1" strike="noStrike">
              <a:solidFill>
                <a:srgbClr val="000000"/>
              </a:solidFill>
              <a:latin typeface="Arial"/>
            </a:endParaRPr>
          </a:p>
        </p:txBody>
      </p:sp>
      <p:sp>
        <p:nvSpPr>
          <p:cNvPr id="49" name="CuadroTexto 2"/>
          <p:cNvSpPr/>
          <p:nvPr/>
        </p:nvSpPr>
        <p:spPr>
          <a:xfrm>
            <a:off x="9424800" y="6123600"/>
            <a:ext cx="2766960" cy="8820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i="1" lang="es-MX" sz="2000" spc="-1" strike="noStrike">
                <a:solidFill>
                  <a:schemeClr val="accent1">
                    <a:lumMod val="75000"/>
                  </a:schemeClr>
                </a:solidFill>
                <a:latin typeface="Interstate Cond Mono"/>
              </a:rPr>
              <a:t>Dra. Cristina Pino Villar</a:t>
            </a:r>
            <a:endParaRPr b="0" lang="en-US" sz="2000" spc="-1" strike="noStrike">
              <a:solidFill>
                <a:srgbClr val="000000"/>
              </a:solidFill>
              <a:latin typeface="Arial"/>
            </a:endParaRPr>
          </a:p>
          <a:p>
            <a:pPr algn="ctr">
              <a:lnSpc>
                <a:spcPct val="100000"/>
              </a:lnSpc>
            </a:pPr>
            <a:r>
              <a:rPr b="1" i="1" lang="es-MX" sz="1200" spc="-1" strike="noStrike">
                <a:solidFill>
                  <a:schemeClr val="accent1">
                    <a:lumMod val="75000"/>
                  </a:schemeClr>
                </a:solidFill>
                <a:latin typeface="Interstate Cond Mono"/>
              </a:rPr>
              <a:t>26 de Enero, 2023</a:t>
            </a:r>
            <a:endParaRPr b="0" lang="en-US" sz="1200" spc="-1" strike="noStrike">
              <a:solidFill>
                <a:srgbClr val="000000"/>
              </a:solidFill>
              <a:latin typeface="Arial"/>
            </a:endParaRPr>
          </a:p>
        </p:txBody>
      </p:sp>
    </p:spTree>
  </p:cSld>
  <mc:AlternateContent>
    <mc:Choice Requires="p14">
      <p:transition spd="slow" p14:dur="125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7 Título"/>
          <p:cNvSpPr/>
          <p:nvPr/>
        </p:nvSpPr>
        <p:spPr>
          <a:xfrm>
            <a:off x="1836360" y="78480"/>
            <a:ext cx="5034600" cy="963360"/>
          </a:xfrm>
          <a:prstGeom prst="rect">
            <a:avLst/>
          </a:prstGeom>
          <a:noFill/>
          <a:ln w="0">
            <a:noFill/>
          </a:ln>
        </p:spPr>
        <p:style>
          <a:lnRef idx="0"/>
          <a:fillRef idx="0"/>
          <a:effectRef idx="0"/>
          <a:fontRef idx="minor"/>
        </p:style>
        <p:txBody>
          <a:bodyPr anchor="ctr">
            <a:noAutofit/>
          </a:bodyPr>
          <a:p>
            <a:pPr>
              <a:lnSpc>
                <a:spcPct val="100000"/>
              </a:lnSpc>
            </a:pPr>
            <a:r>
              <a:rPr b="1" lang="es-MX" sz="4400" spc="-1" strike="noStrike">
                <a:solidFill>
                  <a:srgbClr val="000000"/>
                </a:solidFill>
                <a:latin typeface="Interstate Cond Mono - Lgt"/>
              </a:rPr>
              <a:t>Contexto histórico</a:t>
            </a:r>
            <a:endParaRPr b="0" lang="en-US" sz="4400" spc="-1" strike="noStrike">
              <a:solidFill>
                <a:srgbClr val="000000"/>
              </a:solidFill>
              <a:latin typeface="Arial"/>
            </a:endParaRPr>
          </a:p>
        </p:txBody>
      </p:sp>
      <p:cxnSp>
        <p:nvCxnSpPr>
          <p:cNvPr id="92" name="8 Conector recto"/>
          <p:cNvCxnSpPr/>
          <p:nvPr/>
        </p:nvCxnSpPr>
        <p:spPr>
          <a:xfrm>
            <a:off x="1334520" y="176760"/>
            <a:ext cx="360" cy="767160"/>
          </a:xfrm>
          <a:prstGeom prst="straightConnector1">
            <a:avLst/>
          </a:prstGeom>
          <a:ln>
            <a:solidFill>
              <a:srgbClr val="ffffff">
                <a:lumMod val="65000"/>
              </a:srgbClr>
            </a:solidFill>
          </a:ln>
        </p:spPr>
      </p:cxnSp>
      <p:pic>
        <p:nvPicPr>
          <p:cNvPr id="93" name="Picture 2" descr="Puede ser una imagen de texto que dice &quot;Unified WINE &amp; GRAPE SYMPOSIUM ® S M o S PRESENTED BY Β ASEV &amp; CAWG&quot;"/>
          <p:cNvPicPr/>
          <p:nvPr/>
        </p:nvPicPr>
        <p:blipFill>
          <a:blip r:embed="rId1"/>
          <a:srcRect l="0" t="22784" r="0" b="20124"/>
          <a:stretch/>
        </p:blipFill>
        <p:spPr>
          <a:xfrm>
            <a:off x="228600" y="244800"/>
            <a:ext cx="1105560" cy="631080"/>
          </a:xfrm>
          <a:prstGeom prst="rect">
            <a:avLst/>
          </a:prstGeom>
          <a:ln w="0">
            <a:noFill/>
          </a:ln>
        </p:spPr>
      </p:pic>
      <p:cxnSp>
        <p:nvCxnSpPr>
          <p:cNvPr id="94" name="Conector recto 1"/>
          <p:cNvCxnSpPr/>
          <p:nvPr/>
        </p:nvCxnSpPr>
        <p:spPr>
          <a:xfrm>
            <a:off x="278280" y="1109880"/>
            <a:ext cx="8109360" cy="360"/>
          </a:xfrm>
          <a:prstGeom prst="straightConnector1">
            <a:avLst/>
          </a:prstGeom>
          <a:ln>
            <a:solidFill>
              <a:srgbClr val="000000"/>
            </a:solidFill>
          </a:ln>
        </p:spPr>
      </p:cxnSp>
      <p:sp>
        <p:nvSpPr>
          <p:cNvPr id="95" name="Marcador de contenido 2"/>
          <p:cNvSpPr/>
          <p:nvPr/>
        </p:nvSpPr>
        <p:spPr>
          <a:xfrm>
            <a:off x="528840" y="1392840"/>
            <a:ext cx="11317680" cy="3291120"/>
          </a:xfrm>
          <a:prstGeom prst="rect">
            <a:avLst/>
          </a:prstGeom>
          <a:noFill/>
          <a:ln w="0">
            <a:noFill/>
          </a:ln>
        </p:spPr>
        <p:style>
          <a:lnRef idx="0"/>
          <a:fillRef idx="0"/>
          <a:effectRef idx="0"/>
          <a:fontRef idx="minor"/>
        </p:style>
        <p:txBody>
          <a:bodyPr anchor="t">
            <a:spAutoFit/>
          </a:bodyPr>
          <a:p>
            <a:pPr marL="343080" indent="-343080" algn="just">
              <a:lnSpc>
                <a:spcPct val="150000"/>
              </a:lnSpc>
              <a:spcBef>
                <a:spcPts val="400"/>
              </a:spcBef>
              <a:spcAft>
                <a:spcPts val="799"/>
              </a:spcAft>
              <a:buClr>
                <a:srgbClr val="000000"/>
              </a:buClr>
              <a:buSzPct val="85000"/>
              <a:buFont typeface="Wingdings" charset="2"/>
              <a:buChar char=""/>
            </a:pPr>
            <a:r>
              <a:rPr b="0" lang="es-ES" sz="2000" spc="-1" strike="noStrike">
                <a:solidFill>
                  <a:srgbClr val="000000"/>
                </a:solidFill>
                <a:latin typeface="Interstate Cond Mono"/>
              </a:rPr>
              <a:t>La </a:t>
            </a:r>
            <a:r>
              <a:rPr b="1" lang="es-ES" sz="2000" spc="-1" strike="noStrike">
                <a:solidFill>
                  <a:srgbClr val="000000"/>
                </a:solidFill>
                <a:latin typeface="Interstate Cond Mono"/>
              </a:rPr>
              <a:t>vitivinicultura mexicana </a:t>
            </a:r>
            <a:r>
              <a:rPr b="0" lang="es-ES" sz="2000" spc="-1" strike="noStrike">
                <a:solidFill>
                  <a:srgbClr val="000000"/>
                </a:solidFill>
                <a:latin typeface="Interstate Cond Mono"/>
              </a:rPr>
              <a:t>es considerada la </a:t>
            </a:r>
            <a:r>
              <a:rPr b="1" lang="es-ES" sz="2000" spc="-1" strike="noStrike">
                <a:solidFill>
                  <a:srgbClr val="000000"/>
                </a:solidFill>
                <a:latin typeface="Interstate Cond Mono"/>
              </a:rPr>
              <a:t>más antigua de América</a:t>
            </a:r>
            <a:r>
              <a:rPr b="0" lang="es-ES" sz="2000" spc="-1" strike="noStrike">
                <a:solidFill>
                  <a:srgbClr val="000000"/>
                </a:solidFill>
                <a:latin typeface="Interstate Cond Mono"/>
              </a:rPr>
              <a:t>, primer territorio en ingresar las vides al Nuevo Mundo.</a:t>
            </a:r>
            <a:endParaRPr b="0" lang="en-US" sz="2000" spc="-1" strike="noStrike">
              <a:solidFill>
                <a:srgbClr val="000000"/>
              </a:solidFill>
              <a:latin typeface="Arial"/>
            </a:endParaRPr>
          </a:p>
          <a:p>
            <a:pPr marL="343080" indent="-343080" algn="just">
              <a:lnSpc>
                <a:spcPct val="150000"/>
              </a:lnSpc>
              <a:spcBef>
                <a:spcPts val="400"/>
              </a:spcBef>
              <a:spcAft>
                <a:spcPts val="799"/>
              </a:spcAft>
              <a:buClr>
                <a:srgbClr val="000000"/>
              </a:buClr>
              <a:buSzPct val="85000"/>
              <a:buFont typeface="Wingdings" charset="2"/>
              <a:buChar char=""/>
            </a:pPr>
            <a:r>
              <a:rPr b="0" lang="es-ES" sz="2000" spc="-1" strike="noStrike">
                <a:solidFill>
                  <a:srgbClr val="000000"/>
                </a:solidFill>
                <a:latin typeface="Interstate Cond Mono"/>
              </a:rPr>
              <a:t>En </a:t>
            </a:r>
            <a:r>
              <a:rPr b="1" lang="es-ES" sz="2000" spc="-1" strike="noStrike">
                <a:solidFill>
                  <a:srgbClr val="000000"/>
                </a:solidFill>
                <a:latin typeface="Interstate Cond Mono"/>
              </a:rPr>
              <a:t>1697 </a:t>
            </a:r>
            <a:r>
              <a:rPr b="0" lang="es-ES" sz="2000" spc="-1" strike="noStrike">
                <a:solidFill>
                  <a:srgbClr val="000000"/>
                </a:solidFill>
                <a:latin typeface="Interstate Cond Mono"/>
              </a:rPr>
              <a:t>los </a:t>
            </a:r>
            <a:r>
              <a:rPr b="1" lang="es-ES" sz="2000" spc="-1" strike="noStrike">
                <a:solidFill>
                  <a:srgbClr val="000000"/>
                </a:solidFill>
                <a:latin typeface="Interstate Cond Mono"/>
              </a:rPr>
              <a:t>jesuitas</a:t>
            </a:r>
            <a:r>
              <a:rPr b="0" lang="es-ES" sz="2000" spc="-1" strike="noStrike">
                <a:solidFill>
                  <a:srgbClr val="000000"/>
                </a:solidFill>
                <a:latin typeface="Interstate Cond Mono"/>
              </a:rPr>
              <a:t> iniciaron la vitivinicultura en Baja California junto con las misiones.</a:t>
            </a:r>
            <a:endParaRPr b="0" lang="en-US" sz="2000" spc="-1" strike="noStrike">
              <a:solidFill>
                <a:srgbClr val="000000"/>
              </a:solidFill>
              <a:latin typeface="Arial"/>
            </a:endParaRPr>
          </a:p>
          <a:p>
            <a:pPr marL="343080" indent="-343080" algn="just">
              <a:lnSpc>
                <a:spcPct val="150000"/>
              </a:lnSpc>
              <a:spcBef>
                <a:spcPts val="400"/>
              </a:spcBef>
              <a:spcAft>
                <a:spcPts val="799"/>
              </a:spcAft>
              <a:buClr>
                <a:srgbClr val="000000"/>
              </a:buClr>
              <a:buSzPct val="85000"/>
              <a:buFont typeface="Wingdings" charset="2"/>
              <a:buChar char=""/>
            </a:pPr>
            <a:r>
              <a:rPr b="0" lang="es-ES" sz="2000" spc="-1" strike="noStrike">
                <a:solidFill>
                  <a:srgbClr val="000000"/>
                </a:solidFill>
                <a:latin typeface="Interstate Cond Mono"/>
              </a:rPr>
              <a:t>1888 </a:t>
            </a:r>
            <a:r>
              <a:rPr b="1" lang="es-ES" sz="2000" spc="-1" strike="noStrike">
                <a:solidFill>
                  <a:srgbClr val="000000"/>
                </a:solidFill>
                <a:latin typeface="Interstate Cond Mono"/>
              </a:rPr>
              <a:t>Bodegas de Santo Tomás. </a:t>
            </a:r>
            <a:endParaRPr b="0" lang="en-US" sz="2000" spc="-1" strike="noStrike">
              <a:solidFill>
                <a:srgbClr val="000000"/>
              </a:solidFill>
              <a:latin typeface="Arial"/>
            </a:endParaRPr>
          </a:p>
          <a:p>
            <a:pPr algn="just">
              <a:lnSpc>
                <a:spcPct val="150000"/>
              </a:lnSpc>
              <a:spcBef>
                <a:spcPts val="400"/>
              </a:spcBef>
              <a:spcAft>
                <a:spcPts val="799"/>
              </a:spcAft>
              <a:tabLst>
                <a:tab algn="l" pos="0"/>
              </a:tabLst>
            </a:pPr>
            <a:endParaRPr b="0" lang="en-US" sz="2000" spc="-1" strike="noStrike">
              <a:solidFill>
                <a:srgbClr val="000000"/>
              </a:solidFill>
              <a:latin typeface="Arial"/>
            </a:endParaRPr>
          </a:p>
        </p:txBody>
      </p:sp>
    </p:spTree>
  </p:cSld>
  <mc:AlternateContent>
    <mc:Choice Requires="p14">
      <p:transition spd="slow" p14:dur="125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Marcador de contenido 2"/>
          <p:cNvSpPr/>
          <p:nvPr/>
        </p:nvSpPr>
        <p:spPr>
          <a:xfrm>
            <a:off x="596160" y="572760"/>
            <a:ext cx="11317680" cy="2833920"/>
          </a:xfrm>
          <a:prstGeom prst="rect">
            <a:avLst/>
          </a:prstGeom>
          <a:noFill/>
          <a:ln w="0">
            <a:noFill/>
          </a:ln>
        </p:spPr>
        <p:style>
          <a:lnRef idx="0"/>
          <a:fillRef idx="0"/>
          <a:effectRef idx="0"/>
          <a:fontRef idx="minor"/>
        </p:style>
        <p:txBody>
          <a:bodyPr anchor="t">
            <a:spAutoFit/>
          </a:bodyPr>
          <a:p>
            <a:pPr marL="343080" indent="-343080" algn="just">
              <a:lnSpc>
                <a:spcPct val="150000"/>
              </a:lnSpc>
              <a:spcBef>
                <a:spcPts val="400"/>
              </a:spcBef>
              <a:spcAft>
                <a:spcPts val="799"/>
              </a:spcAft>
              <a:buClr>
                <a:srgbClr val="000000"/>
              </a:buClr>
              <a:buSzPct val="85000"/>
              <a:buFont typeface="Wingdings" charset="2"/>
              <a:buChar char=""/>
            </a:pPr>
            <a:r>
              <a:rPr b="0" lang="es-ES" sz="2000" spc="-1" strike="noStrike">
                <a:solidFill>
                  <a:srgbClr val="000000"/>
                </a:solidFill>
                <a:latin typeface="Interstate Cond Mono"/>
              </a:rPr>
              <a:t>El verdadero despegue de la industria de la viticultura en Baja California surgió a partir de </a:t>
            </a:r>
            <a:r>
              <a:rPr b="1" lang="es-ES" sz="2000" spc="-1" strike="noStrike">
                <a:solidFill>
                  <a:srgbClr val="000000"/>
                </a:solidFill>
                <a:latin typeface="Interstate Cond Mono"/>
              </a:rPr>
              <a:t>1920</a:t>
            </a:r>
            <a:r>
              <a:rPr b="0" lang="es-ES" sz="2000" spc="-1" strike="noStrike">
                <a:solidFill>
                  <a:srgbClr val="000000"/>
                </a:solidFill>
                <a:latin typeface="Interstate Cond Mono"/>
              </a:rPr>
              <a:t>, con la promulgación de la “</a:t>
            </a:r>
            <a:r>
              <a:rPr b="1" lang="es-ES" sz="2000" spc="-1" strike="noStrike">
                <a:solidFill>
                  <a:srgbClr val="000000"/>
                </a:solidFill>
                <a:latin typeface="Interstate Cond Mono"/>
              </a:rPr>
              <a:t>Ley Seca</a:t>
            </a:r>
            <a:r>
              <a:rPr b="0" lang="es-ES" sz="2000" spc="-1" strike="noStrike">
                <a:solidFill>
                  <a:srgbClr val="000000"/>
                </a:solidFill>
                <a:latin typeface="Interstate Cond Mono"/>
              </a:rPr>
              <a:t>” en Estados Unidos. </a:t>
            </a:r>
            <a:endParaRPr b="0" lang="en-US" sz="2000" spc="-1" strike="noStrike">
              <a:solidFill>
                <a:srgbClr val="000000"/>
              </a:solidFill>
              <a:latin typeface="Arial"/>
            </a:endParaRPr>
          </a:p>
          <a:p>
            <a:pPr marL="343080" indent="-343080" algn="just">
              <a:lnSpc>
                <a:spcPct val="150000"/>
              </a:lnSpc>
              <a:spcBef>
                <a:spcPts val="400"/>
              </a:spcBef>
              <a:spcAft>
                <a:spcPts val="799"/>
              </a:spcAft>
              <a:buClr>
                <a:srgbClr val="000000"/>
              </a:buClr>
              <a:buSzPct val="85000"/>
              <a:buFont typeface="Wingdings" charset="2"/>
              <a:buChar char=""/>
            </a:pPr>
            <a:r>
              <a:rPr b="0" lang="es-ES" sz="2000" spc="-1" strike="noStrike">
                <a:solidFill>
                  <a:srgbClr val="000000"/>
                </a:solidFill>
                <a:latin typeface="Interstate Cond Mono"/>
              </a:rPr>
              <a:t>1928 </a:t>
            </a:r>
            <a:r>
              <a:rPr b="1" lang="es-ES" sz="2000" spc="-1" strike="noStrike">
                <a:solidFill>
                  <a:srgbClr val="000000"/>
                </a:solidFill>
                <a:latin typeface="Interstate Cond Mono"/>
              </a:rPr>
              <a:t>L.A. Cetto.</a:t>
            </a:r>
            <a:endParaRPr b="0" lang="en-US" sz="2000" spc="-1" strike="noStrike">
              <a:solidFill>
                <a:srgbClr val="000000"/>
              </a:solidFill>
              <a:latin typeface="Arial"/>
            </a:endParaRPr>
          </a:p>
          <a:p>
            <a:pPr marL="343080" indent="-343080" algn="just">
              <a:lnSpc>
                <a:spcPct val="150000"/>
              </a:lnSpc>
              <a:spcBef>
                <a:spcPts val="400"/>
              </a:spcBef>
              <a:spcAft>
                <a:spcPts val="799"/>
              </a:spcAft>
              <a:buClr>
                <a:srgbClr val="000000"/>
              </a:buClr>
              <a:buSzPct val="85000"/>
              <a:buFont typeface="Wingdings" charset="2"/>
              <a:buChar char=""/>
            </a:pPr>
            <a:r>
              <a:rPr b="0" lang="es-ES" sz="2000" spc="-1" strike="noStrike">
                <a:solidFill>
                  <a:srgbClr val="000000"/>
                </a:solidFill>
                <a:latin typeface="Interstate Cond Mono"/>
              </a:rPr>
              <a:t>1972  </a:t>
            </a:r>
            <a:r>
              <a:rPr b="1" lang="es-ES" sz="2000" spc="-1" strike="noStrike">
                <a:solidFill>
                  <a:srgbClr val="000000"/>
                </a:solidFill>
                <a:latin typeface="Interstate Cond Mono"/>
              </a:rPr>
              <a:t>Casa Pedro Domeq.</a:t>
            </a:r>
            <a:endParaRPr b="0" lang="en-US" sz="2000" spc="-1" strike="noStrike">
              <a:solidFill>
                <a:srgbClr val="000000"/>
              </a:solidFill>
              <a:latin typeface="Arial"/>
            </a:endParaRPr>
          </a:p>
          <a:p>
            <a:pPr algn="just">
              <a:lnSpc>
                <a:spcPct val="150000"/>
              </a:lnSpc>
              <a:spcBef>
                <a:spcPts val="400"/>
              </a:spcBef>
              <a:spcAft>
                <a:spcPts val="799"/>
              </a:spcAft>
            </a:pPr>
            <a:endParaRPr b="0" lang="en-US" sz="2000" spc="-1" strike="noStrike">
              <a:solidFill>
                <a:srgbClr val="000000"/>
              </a:solidFill>
              <a:latin typeface="Arial"/>
            </a:endParaRPr>
          </a:p>
        </p:txBody>
      </p:sp>
    </p:spTree>
  </p:cSld>
  <mc:AlternateContent>
    <mc:Choice Requires="p14">
      <p:transition spd="slow" p14:dur="125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Marcador de contenido 2"/>
          <p:cNvSpPr/>
          <p:nvPr/>
        </p:nvSpPr>
        <p:spPr>
          <a:xfrm>
            <a:off x="437040" y="599760"/>
            <a:ext cx="11317680" cy="3443400"/>
          </a:xfrm>
          <a:prstGeom prst="rect">
            <a:avLst/>
          </a:prstGeom>
          <a:noFill/>
          <a:ln w="0">
            <a:noFill/>
          </a:ln>
        </p:spPr>
        <p:style>
          <a:lnRef idx="0"/>
          <a:fillRef idx="0"/>
          <a:effectRef idx="0"/>
          <a:fontRef idx="minor"/>
        </p:style>
        <p:txBody>
          <a:bodyPr anchor="t">
            <a:spAutoFit/>
          </a:bodyPr>
          <a:p>
            <a:pPr marL="343080" indent="-343080" algn="just">
              <a:lnSpc>
                <a:spcPct val="150000"/>
              </a:lnSpc>
              <a:spcBef>
                <a:spcPts val="400"/>
              </a:spcBef>
              <a:spcAft>
                <a:spcPts val="799"/>
              </a:spcAft>
              <a:buClr>
                <a:srgbClr val="000000"/>
              </a:buClr>
              <a:buSzPct val="85000"/>
              <a:buFont typeface="Wingdings" charset="2"/>
              <a:buChar char=""/>
            </a:pPr>
            <a:r>
              <a:rPr b="0" lang="es-ES" sz="2000" spc="-1" strike="noStrike">
                <a:solidFill>
                  <a:srgbClr val="000000"/>
                </a:solidFill>
                <a:latin typeface="Interstate Cond Mono"/>
              </a:rPr>
              <a:t>En </a:t>
            </a:r>
            <a:r>
              <a:rPr b="1" lang="es-ES" sz="2000" spc="-1" strike="noStrike">
                <a:solidFill>
                  <a:srgbClr val="000000"/>
                </a:solidFill>
                <a:latin typeface="Interstate Cond Mono"/>
              </a:rPr>
              <a:t>1982</a:t>
            </a:r>
            <a:r>
              <a:rPr b="0" lang="es-ES" sz="2000" spc="-1" strike="noStrike">
                <a:solidFill>
                  <a:srgbClr val="000000"/>
                </a:solidFill>
                <a:latin typeface="Interstate Cond Mono"/>
              </a:rPr>
              <a:t>, </a:t>
            </a:r>
            <a:r>
              <a:rPr b="0" lang="es-MX" sz="2000" spc="-1" strike="noStrike">
                <a:solidFill>
                  <a:srgbClr val="000000"/>
                </a:solidFill>
                <a:latin typeface="Interstate Cond Mono"/>
              </a:rPr>
              <a:t>cuando quedaron </a:t>
            </a:r>
            <a:r>
              <a:rPr b="1" lang="es-MX" sz="2000" spc="-1" strike="noStrike">
                <a:solidFill>
                  <a:srgbClr val="000000"/>
                </a:solidFill>
                <a:latin typeface="Interstate Cond Mono"/>
              </a:rPr>
              <a:t>cerradas las fronteras </a:t>
            </a:r>
            <a:r>
              <a:rPr b="0" lang="es-MX" sz="2000" spc="-1" strike="noStrike">
                <a:solidFill>
                  <a:srgbClr val="000000"/>
                </a:solidFill>
                <a:latin typeface="Interstate Cond Mono"/>
              </a:rPr>
              <a:t>a los vinos extranjeros, se registró un breve lapso de </a:t>
            </a:r>
            <a:r>
              <a:rPr b="1" lang="es-MX" sz="2000" spc="-1" strike="noStrike">
                <a:solidFill>
                  <a:srgbClr val="000000"/>
                </a:solidFill>
                <a:latin typeface="Interstate Cond Mono"/>
              </a:rPr>
              <a:t>bonanza</a:t>
            </a:r>
            <a:r>
              <a:rPr b="0" lang="es-MX" sz="2000" spc="-1" strike="noStrike">
                <a:solidFill>
                  <a:srgbClr val="000000"/>
                </a:solidFill>
                <a:latin typeface="Interstate Cond Mono"/>
              </a:rPr>
              <a:t> para los vitivinicultores mexicanos.</a:t>
            </a:r>
            <a:endParaRPr b="0" lang="en-US" sz="2000" spc="-1" strike="noStrike">
              <a:solidFill>
                <a:srgbClr val="000000"/>
              </a:solidFill>
              <a:latin typeface="Arial"/>
            </a:endParaRPr>
          </a:p>
          <a:p>
            <a:pPr marL="343080" indent="-343080" algn="just">
              <a:lnSpc>
                <a:spcPct val="150000"/>
              </a:lnSpc>
              <a:spcBef>
                <a:spcPts val="400"/>
              </a:spcBef>
              <a:spcAft>
                <a:spcPts val="799"/>
              </a:spcAft>
              <a:buClr>
                <a:srgbClr val="000000"/>
              </a:buClr>
              <a:buSzPct val="85000"/>
              <a:buFont typeface="Wingdings" charset="2"/>
              <a:buChar char=""/>
            </a:pPr>
            <a:r>
              <a:rPr b="0" lang="es-MX" sz="2000" spc="-1" strike="noStrike">
                <a:solidFill>
                  <a:srgbClr val="000000"/>
                </a:solidFill>
                <a:latin typeface="Interstate Cond Mono"/>
              </a:rPr>
              <a:t>En </a:t>
            </a:r>
            <a:r>
              <a:rPr b="1" lang="es-MX" sz="2000" spc="-1" strike="noStrike">
                <a:solidFill>
                  <a:srgbClr val="000000"/>
                </a:solidFill>
                <a:latin typeface="Interstate Cond Mono"/>
              </a:rPr>
              <a:t>1987</a:t>
            </a:r>
            <a:r>
              <a:rPr b="0" lang="es-MX" sz="2000" spc="-1" strike="noStrike">
                <a:solidFill>
                  <a:srgbClr val="000000"/>
                </a:solidFill>
                <a:latin typeface="Interstate Cond Mono"/>
              </a:rPr>
              <a:t> México ingresó al </a:t>
            </a:r>
            <a:r>
              <a:rPr b="1" lang="es-MX" sz="2000" spc="-1" strike="noStrike">
                <a:solidFill>
                  <a:srgbClr val="000000"/>
                </a:solidFill>
                <a:latin typeface="Interstate Cond Mono"/>
              </a:rPr>
              <a:t>GATT</a:t>
            </a:r>
            <a:r>
              <a:rPr b="0" lang="es-MX" sz="2000" spc="-1" strike="noStrike">
                <a:solidFill>
                  <a:srgbClr val="000000"/>
                </a:solidFill>
                <a:latin typeface="Interstate Cond Mono"/>
              </a:rPr>
              <a:t>, abriendo las fronteras a vinos extranjeros.</a:t>
            </a:r>
            <a:endParaRPr b="0" lang="en-US" sz="2000" spc="-1" strike="noStrike">
              <a:solidFill>
                <a:srgbClr val="000000"/>
              </a:solidFill>
              <a:latin typeface="Arial"/>
            </a:endParaRPr>
          </a:p>
          <a:p>
            <a:pPr marL="343080" indent="-343080" algn="just">
              <a:lnSpc>
                <a:spcPct val="150000"/>
              </a:lnSpc>
              <a:spcBef>
                <a:spcPts val="400"/>
              </a:spcBef>
              <a:spcAft>
                <a:spcPts val="799"/>
              </a:spcAft>
              <a:buClr>
                <a:srgbClr val="000000"/>
              </a:buClr>
              <a:buSzPct val="85000"/>
              <a:buFont typeface="Wingdings" charset="2"/>
              <a:buChar char=""/>
            </a:pPr>
            <a:r>
              <a:rPr b="0" lang="es-ES" sz="2000" spc="-1" strike="noStrike">
                <a:solidFill>
                  <a:srgbClr val="000000"/>
                </a:solidFill>
                <a:latin typeface="Interstate Cond Mono"/>
              </a:rPr>
              <a:t>1987 </a:t>
            </a:r>
            <a:r>
              <a:rPr b="1" lang="es-ES" sz="2000" spc="-1" strike="noStrike">
                <a:solidFill>
                  <a:srgbClr val="000000"/>
                </a:solidFill>
                <a:latin typeface="Interstate Cond Mono"/>
              </a:rPr>
              <a:t>Monte Xanic.</a:t>
            </a:r>
            <a:endParaRPr b="0" lang="en-US" sz="2000" spc="-1" strike="noStrike">
              <a:solidFill>
                <a:srgbClr val="000000"/>
              </a:solidFill>
              <a:latin typeface="Arial"/>
            </a:endParaRPr>
          </a:p>
          <a:p>
            <a:pPr marL="343080" indent="-343080" algn="just">
              <a:lnSpc>
                <a:spcPct val="150000"/>
              </a:lnSpc>
              <a:spcBef>
                <a:spcPts val="400"/>
              </a:spcBef>
              <a:spcAft>
                <a:spcPts val="799"/>
              </a:spcAft>
              <a:buClr>
                <a:srgbClr val="000000"/>
              </a:buClr>
              <a:buSzPct val="85000"/>
              <a:buFont typeface="Wingdings" charset="2"/>
              <a:buChar char=""/>
            </a:pPr>
            <a:r>
              <a:rPr b="0" lang="es-ES" sz="2000" spc="-1" strike="noStrike">
                <a:solidFill>
                  <a:srgbClr val="000000"/>
                </a:solidFill>
                <a:latin typeface="Interstate Cond Mono"/>
              </a:rPr>
              <a:t>1993 </a:t>
            </a:r>
            <a:r>
              <a:rPr b="1" lang="es-ES" sz="2000" spc="-1" strike="noStrike">
                <a:solidFill>
                  <a:srgbClr val="000000"/>
                </a:solidFill>
                <a:latin typeface="Interstate Cond Mono"/>
              </a:rPr>
              <a:t>Chateau Camou.</a:t>
            </a:r>
            <a:endParaRPr b="0" lang="en-US" sz="2000" spc="-1" strike="noStrike">
              <a:solidFill>
                <a:srgbClr val="000000"/>
              </a:solidFill>
              <a:latin typeface="Arial"/>
            </a:endParaRPr>
          </a:p>
          <a:p>
            <a:pPr algn="just">
              <a:lnSpc>
                <a:spcPct val="150000"/>
              </a:lnSpc>
              <a:spcBef>
                <a:spcPts val="400"/>
              </a:spcBef>
              <a:spcAft>
                <a:spcPts val="799"/>
              </a:spcAft>
            </a:pPr>
            <a:endParaRPr b="0" lang="en-US" sz="2000" spc="-1" strike="noStrike">
              <a:solidFill>
                <a:srgbClr val="000000"/>
              </a:solidFill>
              <a:latin typeface="Arial"/>
            </a:endParaRPr>
          </a:p>
        </p:txBody>
      </p:sp>
    </p:spTree>
  </p:cSld>
  <mc:AlternateContent>
    <mc:Choice Requires="p14">
      <p:transition spd="slow" p14:dur="125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Marcador de contenido 2"/>
          <p:cNvSpPr/>
          <p:nvPr/>
        </p:nvSpPr>
        <p:spPr>
          <a:xfrm>
            <a:off x="561240" y="465120"/>
            <a:ext cx="11317680" cy="5949000"/>
          </a:xfrm>
          <a:prstGeom prst="rect">
            <a:avLst/>
          </a:prstGeom>
          <a:noFill/>
          <a:ln w="0">
            <a:noFill/>
          </a:ln>
        </p:spPr>
        <p:style>
          <a:lnRef idx="0"/>
          <a:fillRef idx="0"/>
          <a:effectRef idx="0"/>
          <a:fontRef idx="minor"/>
        </p:style>
        <p:txBody>
          <a:bodyPr anchor="t">
            <a:spAutoFit/>
          </a:bodyPr>
          <a:p>
            <a:pPr marL="228600" indent="-228600" algn="just">
              <a:lnSpc>
                <a:spcPct val="150000"/>
              </a:lnSpc>
              <a:spcBef>
                <a:spcPts val="400"/>
              </a:spcBef>
              <a:spcAft>
                <a:spcPts val="799"/>
              </a:spcAft>
              <a:buClr>
                <a:srgbClr val="000000"/>
              </a:buClr>
              <a:buSzPct val="85000"/>
              <a:buFont typeface="Wingdings" charset="2"/>
              <a:buChar char=""/>
            </a:pPr>
            <a:r>
              <a:rPr b="0" lang="es-ES" sz="2000" spc="-1" strike="noStrike">
                <a:solidFill>
                  <a:srgbClr val="000000"/>
                </a:solidFill>
                <a:latin typeface="Interstate Cond Mono"/>
              </a:rPr>
              <a:t>1997 </a:t>
            </a:r>
            <a:r>
              <a:rPr b="1" lang="es-ES" sz="2000" spc="-1" strike="noStrike">
                <a:solidFill>
                  <a:srgbClr val="000000"/>
                </a:solidFill>
                <a:latin typeface="Interstate Cond Mono"/>
              </a:rPr>
              <a:t>Casa de Piedra.</a:t>
            </a:r>
            <a:endParaRPr b="0" lang="en-US" sz="2000" spc="-1" strike="noStrike">
              <a:solidFill>
                <a:srgbClr val="000000"/>
              </a:solidFill>
              <a:latin typeface="Arial"/>
            </a:endParaRPr>
          </a:p>
          <a:p>
            <a:pPr marL="228600" indent="-228600" algn="just">
              <a:lnSpc>
                <a:spcPct val="150000"/>
              </a:lnSpc>
              <a:spcBef>
                <a:spcPts val="400"/>
              </a:spcBef>
              <a:spcAft>
                <a:spcPts val="799"/>
              </a:spcAft>
              <a:buClr>
                <a:srgbClr val="000000"/>
              </a:buClr>
              <a:buSzPct val="85000"/>
              <a:buFont typeface="Wingdings" charset="2"/>
              <a:buChar char=""/>
            </a:pPr>
            <a:r>
              <a:rPr b="0" lang="es-ES" sz="2000" spc="-1" strike="noStrike">
                <a:solidFill>
                  <a:srgbClr val="000000"/>
                </a:solidFill>
                <a:latin typeface="Interstate Cond Mono"/>
              </a:rPr>
              <a:t>1998 </a:t>
            </a:r>
            <a:r>
              <a:rPr b="1" lang="es-ES" sz="2000" spc="-1" strike="noStrike">
                <a:solidFill>
                  <a:srgbClr val="000000"/>
                </a:solidFill>
                <a:latin typeface="Interstate Cond Mono"/>
              </a:rPr>
              <a:t>Adobe de Guadalupe.</a:t>
            </a:r>
            <a:endParaRPr b="0" lang="en-US" sz="2000" spc="-1" strike="noStrike">
              <a:solidFill>
                <a:srgbClr val="000000"/>
              </a:solidFill>
              <a:latin typeface="Arial"/>
            </a:endParaRPr>
          </a:p>
          <a:p>
            <a:pPr marL="228600" indent="-228600" algn="just">
              <a:lnSpc>
                <a:spcPct val="90000"/>
              </a:lnSpc>
              <a:spcBef>
                <a:spcPts val="1001"/>
              </a:spcBef>
              <a:buClr>
                <a:srgbClr val="000000"/>
              </a:buClr>
              <a:buFont typeface="Wingdings" charset="2"/>
              <a:buChar char=""/>
            </a:pPr>
            <a:r>
              <a:rPr b="0" lang="es-ES_tradnl" sz="2000" spc="-1" strike="noStrike">
                <a:solidFill>
                  <a:srgbClr val="000000"/>
                </a:solidFill>
                <a:latin typeface="Interstate Cond Mono"/>
              </a:rPr>
              <a:t> </a:t>
            </a:r>
            <a:endParaRPr b="0" lang="en-US" sz="2000" spc="-1" strike="noStrike">
              <a:solidFill>
                <a:srgbClr val="000000"/>
              </a:solidFill>
              <a:latin typeface="Arial"/>
            </a:endParaRPr>
          </a:p>
          <a:p>
            <a:pPr algn="just">
              <a:lnSpc>
                <a:spcPct val="90000"/>
              </a:lnSpc>
              <a:spcBef>
                <a:spcPts val="1001"/>
              </a:spcBef>
            </a:pPr>
            <a:endParaRPr b="0" lang="en-US" sz="2000" spc="-1" strike="noStrike">
              <a:solidFill>
                <a:srgbClr val="000000"/>
              </a:solidFill>
              <a:latin typeface="Arial"/>
            </a:endParaRPr>
          </a:p>
          <a:p>
            <a:pPr algn="just">
              <a:lnSpc>
                <a:spcPct val="90000"/>
              </a:lnSpc>
              <a:spcBef>
                <a:spcPts val="1001"/>
              </a:spcBef>
            </a:pPr>
            <a:endParaRPr b="0" lang="en-US" sz="2000" spc="-1" strike="noStrike">
              <a:solidFill>
                <a:srgbClr val="000000"/>
              </a:solidFill>
              <a:latin typeface="Arial"/>
            </a:endParaRPr>
          </a:p>
          <a:p>
            <a:pPr algn="just">
              <a:lnSpc>
                <a:spcPct val="90000"/>
              </a:lnSpc>
              <a:spcBef>
                <a:spcPts val="1001"/>
              </a:spcBef>
            </a:pPr>
            <a:endParaRPr b="0" lang="en-US" sz="2000" spc="-1" strike="noStrike">
              <a:solidFill>
                <a:srgbClr val="000000"/>
              </a:solidFill>
              <a:latin typeface="Arial"/>
            </a:endParaRPr>
          </a:p>
          <a:p>
            <a:pPr algn="just">
              <a:lnSpc>
                <a:spcPct val="90000"/>
              </a:lnSpc>
              <a:spcBef>
                <a:spcPts val="1001"/>
              </a:spcBef>
            </a:pPr>
            <a:endParaRPr b="0" lang="en-US" sz="2000" spc="-1" strike="noStrike">
              <a:solidFill>
                <a:srgbClr val="000000"/>
              </a:solidFill>
              <a:latin typeface="Arial"/>
            </a:endParaRPr>
          </a:p>
          <a:p>
            <a:pPr algn="just">
              <a:lnSpc>
                <a:spcPct val="90000"/>
              </a:lnSpc>
              <a:spcBef>
                <a:spcPts val="1001"/>
              </a:spcBef>
            </a:pPr>
            <a:endParaRPr b="0" lang="en-US" sz="2000" spc="-1" strike="noStrike">
              <a:solidFill>
                <a:srgbClr val="000000"/>
              </a:solidFill>
              <a:latin typeface="Arial"/>
            </a:endParaRPr>
          </a:p>
          <a:p>
            <a:pPr algn="just">
              <a:lnSpc>
                <a:spcPct val="90000"/>
              </a:lnSpc>
              <a:spcBef>
                <a:spcPts val="1001"/>
              </a:spcBef>
            </a:pPr>
            <a:endParaRPr b="0" lang="en-US" sz="2000" spc="-1" strike="noStrike">
              <a:solidFill>
                <a:srgbClr val="000000"/>
              </a:solidFill>
              <a:latin typeface="Arial"/>
            </a:endParaRPr>
          </a:p>
          <a:p>
            <a:pPr algn="just">
              <a:lnSpc>
                <a:spcPct val="90000"/>
              </a:lnSpc>
              <a:spcBef>
                <a:spcPts val="1001"/>
              </a:spcBef>
            </a:pPr>
            <a:endParaRPr b="0" lang="en-US" sz="2000" spc="-1" strike="noStrike">
              <a:solidFill>
                <a:srgbClr val="000000"/>
              </a:solidFill>
              <a:latin typeface="Arial"/>
            </a:endParaRPr>
          </a:p>
          <a:p>
            <a:pPr algn="just">
              <a:lnSpc>
                <a:spcPct val="90000"/>
              </a:lnSpc>
              <a:spcBef>
                <a:spcPts val="1001"/>
              </a:spcBef>
            </a:pPr>
            <a:endParaRPr b="0" lang="en-US" sz="2000" spc="-1" strike="noStrike">
              <a:solidFill>
                <a:srgbClr val="000000"/>
              </a:solidFill>
              <a:latin typeface="Arial"/>
            </a:endParaRPr>
          </a:p>
          <a:p>
            <a:pPr marL="228600" indent="-228600" algn="just">
              <a:lnSpc>
                <a:spcPct val="90000"/>
              </a:lnSpc>
              <a:spcBef>
                <a:spcPts val="1001"/>
              </a:spcBef>
              <a:buClr>
                <a:srgbClr val="000000"/>
              </a:buClr>
              <a:buFont typeface="Wingdings" charset="2"/>
              <a:buChar char=""/>
            </a:pPr>
            <a:r>
              <a:rPr b="0" lang="es-ES_tradnl" sz="2000" spc="-1" strike="noStrike">
                <a:solidFill>
                  <a:srgbClr val="000000"/>
                </a:solidFill>
                <a:latin typeface="Interstate Cond Mono"/>
              </a:rPr>
              <a:t>Hasta la fecha, las principales variedades de uva utilizadas eran las bordelesas e italianas.</a:t>
            </a:r>
            <a:endParaRPr b="0" lang="en-US" sz="2000" spc="-1" strike="noStrike">
              <a:solidFill>
                <a:srgbClr val="000000"/>
              </a:solidFill>
              <a:latin typeface="Arial"/>
            </a:endParaRPr>
          </a:p>
          <a:p>
            <a:pPr marL="228600" indent="-228600" algn="just">
              <a:lnSpc>
                <a:spcPct val="90000"/>
              </a:lnSpc>
              <a:spcBef>
                <a:spcPts val="1001"/>
              </a:spcBef>
              <a:buClr>
                <a:srgbClr val="000000"/>
              </a:buClr>
              <a:buFont typeface="Wingdings" charset="2"/>
              <a:buChar char=""/>
            </a:pPr>
            <a:r>
              <a:rPr b="0" lang="es-ES_tradnl" sz="2000" spc="-1" strike="noStrike">
                <a:solidFill>
                  <a:srgbClr val="000000"/>
                </a:solidFill>
                <a:latin typeface="Interstate Cond Mono"/>
              </a:rPr>
              <a:t>En los últimos 15 años ha habido un resurgimiento de la vitivinicultura mexicana.</a:t>
            </a:r>
            <a:endParaRPr b="0" lang="en-US" sz="2000" spc="-1" strike="noStrike">
              <a:solidFill>
                <a:srgbClr val="000000"/>
              </a:solidFill>
              <a:latin typeface="Arial"/>
            </a:endParaRPr>
          </a:p>
        </p:txBody>
      </p:sp>
    </p:spTree>
  </p:cSld>
  <mc:AlternateContent>
    <mc:Choice Requires="p14">
      <p:transition spd="slow" p14:dur="125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2 Marcador de contenido"/>
          <p:cNvSpPr/>
          <p:nvPr/>
        </p:nvSpPr>
        <p:spPr>
          <a:xfrm>
            <a:off x="228600" y="1011600"/>
            <a:ext cx="11254680" cy="5416200"/>
          </a:xfrm>
          <a:prstGeom prst="rect">
            <a:avLst/>
          </a:prstGeom>
          <a:noFill/>
          <a:ln w="0">
            <a:noFill/>
          </a:ln>
        </p:spPr>
        <p:style>
          <a:lnRef idx="0"/>
          <a:fillRef idx="0"/>
          <a:effectRef idx="0"/>
          <a:fontRef idx="minor"/>
        </p:style>
        <p:txBody>
          <a:bodyPr anchor="ctr">
            <a:noAutofit/>
          </a:bodyPr>
          <a:p>
            <a:pPr marL="343080" indent="-343080" algn="just">
              <a:lnSpc>
                <a:spcPct val="150000"/>
              </a:lnSpc>
              <a:spcBef>
                <a:spcPts val="400"/>
              </a:spcBef>
              <a:spcAft>
                <a:spcPts val="799"/>
              </a:spcAft>
              <a:buClr>
                <a:srgbClr val="000000"/>
              </a:buClr>
              <a:buSzPct val="85000"/>
              <a:buFont typeface="Wingdings" charset="2"/>
              <a:buChar char=""/>
            </a:pPr>
            <a:r>
              <a:rPr b="0" lang="es-ES" sz="2000" spc="-1" strike="noStrike">
                <a:solidFill>
                  <a:srgbClr val="000000"/>
                </a:solidFill>
                <a:latin typeface="Interstate Cond Mono"/>
              </a:rPr>
              <a:t>En los últimos </a:t>
            </a:r>
            <a:r>
              <a:rPr b="1" lang="es-ES" sz="2000" spc="-1" strike="noStrike">
                <a:solidFill>
                  <a:srgbClr val="000000"/>
                </a:solidFill>
                <a:latin typeface="Interstate Cond Mono"/>
              </a:rPr>
              <a:t>10-12 años </a:t>
            </a:r>
            <a:r>
              <a:rPr b="0" lang="es-ES" sz="2000" spc="-1" strike="noStrike">
                <a:solidFill>
                  <a:srgbClr val="000000"/>
                </a:solidFill>
                <a:latin typeface="Interstate Cond Mono"/>
              </a:rPr>
              <a:t>ha habido un </a:t>
            </a:r>
            <a:r>
              <a:rPr b="1" lang="es-ES" sz="2000" spc="-1" strike="noStrike">
                <a:solidFill>
                  <a:srgbClr val="000000"/>
                </a:solidFill>
                <a:latin typeface="Interstate Cond Mono"/>
              </a:rPr>
              <a:t>cambio en el gusto </a:t>
            </a:r>
            <a:r>
              <a:rPr b="0" lang="es-ES" sz="2000" spc="-1" strike="noStrike">
                <a:solidFill>
                  <a:srgbClr val="000000"/>
                </a:solidFill>
                <a:latin typeface="Interstate Cond Mono"/>
              </a:rPr>
              <a:t>del consumidor por el vino mexicano. Sin embargo, la producción solo satisface el 33% de la demanda.</a:t>
            </a:r>
            <a:endParaRPr b="0" lang="en-US" sz="2000" spc="-1" strike="noStrike">
              <a:solidFill>
                <a:srgbClr val="000000"/>
              </a:solidFill>
              <a:latin typeface="Arial"/>
            </a:endParaRPr>
          </a:p>
          <a:p>
            <a:pPr marL="343080" indent="-343080" algn="just">
              <a:lnSpc>
                <a:spcPct val="150000"/>
              </a:lnSpc>
              <a:spcBef>
                <a:spcPts val="400"/>
              </a:spcBef>
              <a:spcAft>
                <a:spcPts val="799"/>
              </a:spcAft>
              <a:buClr>
                <a:srgbClr val="000000"/>
              </a:buClr>
              <a:buSzPct val="85000"/>
              <a:buFont typeface="Wingdings" charset="2"/>
              <a:buChar char=""/>
            </a:pPr>
            <a:r>
              <a:rPr b="0" lang="es-ES" sz="2000" spc="-1" strike="noStrike">
                <a:solidFill>
                  <a:srgbClr val="000000"/>
                </a:solidFill>
                <a:latin typeface="Interstate Cond Mono"/>
              </a:rPr>
              <a:t>La industria ha crecido por encima de lo esperado a </a:t>
            </a:r>
            <a:r>
              <a:rPr b="1" lang="es-ES" sz="2000" spc="-1" strike="noStrike">
                <a:solidFill>
                  <a:srgbClr val="000000"/>
                </a:solidFill>
                <a:latin typeface="Interstate Cond Mono"/>
              </a:rPr>
              <a:t>doble dígito </a:t>
            </a:r>
            <a:r>
              <a:rPr b="0" lang="es-ES" sz="2000" spc="-1" strike="noStrike">
                <a:solidFill>
                  <a:srgbClr val="000000"/>
                </a:solidFill>
                <a:latin typeface="Interstate Cond Mono"/>
              </a:rPr>
              <a:t>en cuanto a valor. </a:t>
            </a:r>
            <a:endParaRPr b="0" lang="en-US" sz="2000" spc="-1" strike="noStrike">
              <a:solidFill>
                <a:srgbClr val="000000"/>
              </a:solidFill>
              <a:latin typeface="Arial"/>
            </a:endParaRPr>
          </a:p>
          <a:p>
            <a:pPr marL="343080" indent="-343080" algn="just">
              <a:lnSpc>
                <a:spcPct val="150000"/>
              </a:lnSpc>
              <a:spcBef>
                <a:spcPts val="400"/>
              </a:spcBef>
              <a:spcAft>
                <a:spcPts val="799"/>
              </a:spcAft>
              <a:buClr>
                <a:srgbClr val="000000"/>
              </a:buClr>
              <a:buSzPct val="85000"/>
              <a:buFont typeface="Wingdings" charset="2"/>
              <a:buChar char=""/>
            </a:pPr>
            <a:r>
              <a:rPr b="0" lang="es-ES" sz="2000" spc="-1" strike="noStrike">
                <a:solidFill>
                  <a:srgbClr val="000000"/>
                </a:solidFill>
                <a:latin typeface="Interstate Cond Mono"/>
              </a:rPr>
              <a:t>Se han impulsado marcas en segmentos </a:t>
            </a:r>
            <a:r>
              <a:rPr b="1" lang="es-ES" sz="2000" spc="-1" strike="noStrike">
                <a:solidFill>
                  <a:srgbClr val="000000"/>
                </a:solidFill>
                <a:latin typeface="Interstate Cond Mono"/>
              </a:rPr>
              <a:t>Standard y Ultra Premium</a:t>
            </a:r>
            <a:r>
              <a:rPr b="0" lang="es-ES" sz="2000" spc="-1" strike="noStrike">
                <a:solidFill>
                  <a:srgbClr val="000000"/>
                </a:solidFill>
                <a:latin typeface="Interstate Cond Mono"/>
              </a:rPr>
              <a:t>, apostando por la calidad.</a:t>
            </a:r>
            <a:endParaRPr b="0" lang="en-US" sz="2000" spc="-1" strike="noStrike">
              <a:solidFill>
                <a:srgbClr val="000000"/>
              </a:solidFill>
              <a:latin typeface="Arial"/>
            </a:endParaRPr>
          </a:p>
          <a:p>
            <a:pPr marL="343080" indent="-343080" algn="just">
              <a:lnSpc>
                <a:spcPct val="150000"/>
              </a:lnSpc>
              <a:spcBef>
                <a:spcPts val="400"/>
              </a:spcBef>
              <a:spcAft>
                <a:spcPts val="799"/>
              </a:spcAft>
              <a:buClr>
                <a:srgbClr val="000000"/>
              </a:buClr>
              <a:buSzPct val="85000"/>
              <a:buFont typeface="Wingdings" charset="2"/>
              <a:buChar char=""/>
            </a:pPr>
            <a:r>
              <a:rPr b="0" lang="es-ES" sz="2000" spc="-1" strike="noStrike">
                <a:solidFill>
                  <a:srgbClr val="000000"/>
                </a:solidFill>
                <a:latin typeface="Interstate Cond Mono"/>
              </a:rPr>
              <a:t>Se han </a:t>
            </a:r>
            <a:r>
              <a:rPr b="1" lang="es-ES" sz="2000" spc="-1" strike="noStrike">
                <a:solidFill>
                  <a:srgbClr val="000000"/>
                </a:solidFill>
                <a:latin typeface="Interstate Cond Mono"/>
              </a:rPr>
              <a:t>contratado</a:t>
            </a:r>
            <a:r>
              <a:rPr b="0" lang="es-ES" sz="2000" spc="-1" strike="noStrike">
                <a:solidFill>
                  <a:srgbClr val="000000"/>
                </a:solidFill>
                <a:latin typeface="Interstate Cond Mono"/>
              </a:rPr>
              <a:t> enólogos y enólogas con estudios profesionales y se ha </a:t>
            </a:r>
            <a:r>
              <a:rPr b="1" lang="es-ES" sz="2000" spc="-1" strike="noStrike">
                <a:solidFill>
                  <a:srgbClr val="000000"/>
                </a:solidFill>
                <a:latin typeface="Interstate Cond Mono"/>
              </a:rPr>
              <a:t>invertido</a:t>
            </a:r>
            <a:r>
              <a:rPr b="0" lang="es-ES" sz="2000" spc="-1" strike="noStrike">
                <a:solidFill>
                  <a:srgbClr val="000000"/>
                </a:solidFill>
                <a:latin typeface="Interstate Cond Mono"/>
              </a:rPr>
              <a:t> en tecnología.</a:t>
            </a:r>
            <a:endParaRPr b="0" lang="en-US" sz="2000" spc="-1" strike="noStrike">
              <a:solidFill>
                <a:srgbClr val="000000"/>
              </a:solidFill>
              <a:latin typeface="Arial"/>
            </a:endParaRPr>
          </a:p>
          <a:p>
            <a:pPr marL="343080" indent="-343080" algn="just">
              <a:lnSpc>
                <a:spcPct val="150000"/>
              </a:lnSpc>
              <a:spcBef>
                <a:spcPts val="400"/>
              </a:spcBef>
              <a:spcAft>
                <a:spcPts val="799"/>
              </a:spcAft>
              <a:buClr>
                <a:srgbClr val="000000"/>
              </a:buClr>
              <a:buSzPct val="85000"/>
              <a:buFont typeface="Wingdings" charset="2"/>
              <a:buChar char=""/>
            </a:pPr>
            <a:r>
              <a:rPr b="0" lang="es-ES" sz="2000" spc="-1" strike="noStrike">
                <a:solidFill>
                  <a:srgbClr val="000000"/>
                </a:solidFill>
                <a:latin typeface="Interstate Cond Mono"/>
              </a:rPr>
              <a:t>Estilos de </a:t>
            </a:r>
            <a:r>
              <a:rPr b="1" lang="es-ES" sz="2000" spc="-1" strike="noStrike">
                <a:solidFill>
                  <a:srgbClr val="000000"/>
                </a:solidFill>
                <a:latin typeface="Interstate Cond Mono"/>
              </a:rPr>
              <a:t>vinos modernos</a:t>
            </a:r>
            <a:r>
              <a:rPr b="0" lang="es-ES" sz="2000" spc="-1" strike="noStrike">
                <a:solidFill>
                  <a:srgbClr val="000000"/>
                </a:solidFill>
                <a:latin typeface="Interstate Cond Mono"/>
              </a:rPr>
              <a:t>. Conocimiento del mercado.</a:t>
            </a:r>
            <a:endParaRPr b="0" lang="en-US" sz="2000" spc="-1" strike="noStrike">
              <a:solidFill>
                <a:srgbClr val="000000"/>
              </a:solidFill>
              <a:latin typeface="Arial"/>
            </a:endParaRPr>
          </a:p>
          <a:p>
            <a:pPr marL="343080" indent="-343080" algn="just">
              <a:lnSpc>
                <a:spcPct val="150000"/>
              </a:lnSpc>
              <a:spcBef>
                <a:spcPts val="400"/>
              </a:spcBef>
              <a:spcAft>
                <a:spcPts val="799"/>
              </a:spcAft>
              <a:buClr>
                <a:srgbClr val="000000"/>
              </a:buClr>
              <a:buSzPct val="85000"/>
              <a:buFont typeface="Wingdings" charset="2"/>
              <a:buChar char=""/>
            </a:pPr>
            <a:r>
              <a:rPr b="0" lang="es-ES" sz="2000" spc="-1" strike="noStrike">
                <a:solidFill>
                  <a:srgbClr val="000000"/>
                </a:solidFill>
                <a:latin typeface="Interstate Cond Mono"/>
              </a:rPr>
              <a:t>                                 </a:t>
            </a:r>
            <a:r>
              <a:rPr b="0" lang="es-ES" sz="2000" spc="-1" strike="noStrike">
                <a:solidFill>
                  <a:srgbClr val="000000"/>
                </a:solidFill>
                <a:latin typeface="Interstate Cond Mono"/>
              </a:rPr>
              <a:t>Internalización.</a:t>
            </a:r>
            <a:endParaRPr b="0" lang="en-US" sz="2000" spc="-1" strike="noStrike">
              <a:solidFill>
                <a:srgbClr val="000000"/>
              </a:solidFill>
              <a:latin typeface="Arial"/>
            </a:endParaRPr>
          </a:p>
        </p:txBody>
      </p:sp>
      <p:sp>
        <p:nvSpPr>
          <p:cNvPr id="100" name="Elipse 3"/>
          <p:cNvSpPr/>
          <p:nvPr/>
        </p:nvSpPr>
        <p:spPr>
          <a:xfrm>
            <a:off x="9651600" y="5657760"/>
            <a:ext cx="710280" cy="721800"/>
          </a:xfrm>
          <a:prstGeom prst="ellipse">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s-MX" sz="1800" spc="-1" strike="noStrike">
              <a:solidFill>
                <a:schemeClr val="lt1"/>
              </a:solidFill>
              <a:latin typeface="Calibri"/>
            </a:endParaRPr>
          </a:p>
        </p:txBody>
      </p:sp>
      <p:sp>
        <p:nvSpPr>
          <p:cNvPr id="101" name="7 Título"/>
          <p:cNvSpPr/>
          <p:nvPr/>
        </p:nvSpPr>
        <p:spPr>
          <a:xfrm>
            <a:off x="1365840" y="78480"/>
            <a:ext cx="7239960" cy="963360"/>
          </a:xfrm>
          <a:prstGeom prst="rect">
            <a:avLst/>
          </a:prstGeom>
          <a:noFill/>
          <a:ln w="0">
            <a:noFill/>
          </a:ln>
        </p:spPr>
        <p:style>
          <a:lnRef idx="0"/>
          <a:fillRef idx="0"/>
          <a:effectRef idx="0"/>
          <a:fontRef idx="minor"/>
        </p:style>
        <p:txBody>
          <a:bodyPr anchor="ctr">
            <a:noAutofit/>
          </a:bodyPr>
          <a:p>
            <a:pPr>
              <a:lnSpc>
                <a:spcPct val="100000"/>
              </a:lnSpc>
            </a:pPr>
            <a:r>
              <a:rPr b="1" lang="es-MX" sz="4400" spc="-1" strike="noStrike">
                <a:solidFill>
                  <a:srgbClr val="000000"/>
                </a:solidFill>
                <a:latin typeface="Interstate Cond Mono - Lgt"/>
              </a:rPr>
              <a:t>Vitivinicultura contemporánea</a:t>
            </a:r>
            <a:endParaRPr b="0" lang="en-US" sz="4400" spc="-1" strike="noStrike">
              <a:solidFill>
                <a:srgbClr val="000000"/>
              </a:solidFill>
              <a:latin typeface="Arial"/>
            </a:endParaRPr>
          </a:p>
        </p:txBody>
      </p:sp>
      <p:cxnSp>
        <p:nvCxnSpPr>
          <p:cNvPr id="102" name="8 Conector recto"/>
          <p:cNvCxnSpPr/>
          <p:nvPr/>
        </p:nvCxnSpPr>
        <p:spPr>
          <a:xfrm>
            <a:off x="1334520" y="176760"/>
            <a:ext cx="360" cy="767160"/>
          </a:xfrm>
          <a:prstGeom prst="straightConnector1">
            <a:avLst/>
          </a:prstGeom>
          <a:ln>
            <a:solidFill>
              <a:srgbClr val="ffffff">
                <a:lumMod val="65000"/>
              </a:srgbClr>
            </a:solidFill>
          </a:ln>
        </p:spPr>
      </p:cxnSp>
      <p:pic>
        <p:nvPicPr>
          <p:cNvPr id="103" name="Picture 2" descr="Puede ser una imagen de texto que dice &quot;Unified WINE &amp; GRAPE SYMPOSIUM ® S M o S PRESENTED BY Β ASEV &amp; CAWG&quot;"/>
          <p:cNvPicPr/>
          <p:nvPr/>
        </p:nvPicPr>
        <p:blipFill>
          <a:blip r:embed="rId1"/>
          <a:srcRect l="0" t="22784" r="0" b="20124"/>
          <a:stretch/>
        </p:blipFill>
        <p:spPr>
          <a:xfrm>
            <a:off x="228600" y="244800"/>
            <a:ext cx="1105560" cy="631080"/>
          </a:xfrm>
          <a:prstGeom prst="rect">
            <a:avLst/>
          </a:prstGeom>
          <a:ln w="0">
            <a:noFill/>
          </a:ln>
        </p:spPr>
      </p:pic>
      <p:cxnSp>
        <p:nvCxnSpPr>
          <p:cNvPr id="104" name="Conector recto 5"/>
          <p:cNvCxnSpPr/>
          <p:nvPr/>
        </p:nvCxnSpPr>
        <p:spPr>
          <a:xfrm>
            <a:off x="278280" y="1109880"/>
            <a:ext cx="8109360" cy="360"/>
          </a:xfrm>
          <a:prstGeom prst="straightConnector1">
            <a:avLst/>
          </a:prstGeom>
          <a:ln>
            <a:solidFill>
              <a:srgbClr val="000000"/>
            </a:solidFill>
          </a:ln>
        </p:spPr>
      </p:cxnSp>
      <p:sp>
        <p:nvSpPr>
          <p:cNvPr id="105" name="Rectángulo 13"/>
          <p:cNvSpPr/>
          <p:nvPr/>
        </p:nvSpPr>
        <p:spPr>
          <a:xfrm>
            <a:off x="2381400" y="5562360"/>
            <a:ext cx="52200" cy="45360"/>
          </a:xfrm>
          <a:prstGeom prst="rect">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rIns="90000" tIns="720" bIns="720" anchor="ctr">
            <a:noAutofit/>
          </a:bodyPr>
          <a:p>
            <a:pPr algn="ctr">
              <a:lnSpc>
                <a:spcPct val="100000"/>
              </a:lnSpc>
            </a:pPr>
            <a:endParaRPr b="0" lang="es-ES" sz="1800" spc="-1" strike="noStrike">
              <a:solidFill>
                <a:schemeClr val="lt1"/>
              </a:solidFill>
              <a:latin typeface="Calibri"/>
            </a:endParaRPr>
          </a:p>
        </p:txBody>
      </p:sp>
    </p:spTree>
  </p:cSld>
  <mc:AlternateContent>
    <mc:Choice Requires="p14">
      <p:transition spd="slow" p14:dur="125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Imagen 8"/>
          <p:cNvSpPr/>
          <p:nvPr/>
        </p:nvSpPr>
        <p:spPr>
          <a:xfrm>
            <a:off x="4019040" y="3845520"/>
            <a:ext cx="3868200" cy="1965600"/>
          </a:xfrm>
          <a:prstGeom prst="roundRect">
            <a:avLst>
              <a:gd name="adj" fmla="val 8594"/>
            </a:avLst>
          </a:prstGeom>
          <a:blipFill rotWithShape="0">
            <a:blip r:embed="rId1"/>
            <a:srcRect/>
            <a:stretch/>
          </a:blipFill>
          <a:ln w="0">
            <a:noFill/>
          </a:ln>
          <a:effectLst>
            <a:reflection algn="bl" blurRad="12700" dir="5400000" dist="5000" endPos="28000" rotWithShape="0" stA="38000" sy="-100000"/>
          </a:effectLst>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
        <p:nvSpPr>
          <p:cNvPr id="107" name="Imagen 4"/>
          <p:cNvSpPr/>
          <p:nvPr/>
        </p:nvSpPr>
        <p:spPr>
          <a:xfrm>
            <a:off x="501840" y="555840"/>
            <a:ext cx="2408040" cy="2408040"/>
          </a:xfrm>
          <a:prstGeom prst="roundRect">
            <a:avLst>
              <a:gd name="adj" fmla="val 8594"/>
            </a:avLst>
          </a:prstGeom>
          <a:blipFill rotWithShape="0">
            <a:blip r:embed="rId2"/>
            <a:srcRect/>
            <a:stretch/>
          </a:blipFill>
          <a:ln w="0">
            <a:noFill/>
          </a:ln>
          <a:effectLst>
            <a:reflection algn="bl" blurRad="12700" dir="5400000" dist="5000" endPos="28000" rotWithShape="0" stA="38000" sy="-100000"/>
          </a:effectLst>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
        <p:nvSpPr>
          <p:cNvPr id="108" name="Imagen 6"/>
          <p:cNvSpPr/>
          <p:nvPr/>
        </p:nvSpPr>
        <p:spPr>
          <a:xfrm>
            <a:off x="3184920" y="555840"/>
            <a:ext cx="2590560" cy="2410200"/>
          </a:xfrm>
          <a:prstGeom prst="roundRect">
            <a:avLst>
              <a:gd name="adj" fmla="val 8594"/>
            </a:avLst>
          </a:prstGeom>
          <a:blipFill rotWithShape="0">
            <a:blip r:embed="rId3"/>
            <a:srcRect/>
            <a:stretch/>
          </a:blipFill>
          <a:ln w="0">
            <a:noFill/>
          </a:ln>
          <a:effectLst>
            <a:reflection algn="bl" blurRad="12700" dir="5400000" dist="5000" endPos="28000" rotWithShape="0" stA="38000" sy="-100000"/>
          </a:effectLst>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
        <p:nvSpPr>
          <p:cNvPr id="109" name="Imagen 5"/>
          <p:cNvSpPr/>
          <p:nvPr/>
        </p:nvSpPr>
        <p:spPr>
          <a:xfrm>
            <a:off x="6079320" y="543240"/>
            <a:ext cx="2501640" cy="2439360"/>
          </a:xfrm>
          <a:prstGeom prst="roundRect">
            <a:avLst>
              <a:gd name="adj" fmla="val 8594"/>
            </a:avLst>
          </a:prstGeom>
          <a:blipFill rotWithShape="0">
            <a:blip r:embed="rId4"/>
            <a:srcRect/>
            <a:stretch/>
          </a:blipFill>
          <a:ln w="0">
            <a:noFill/>
          </a:ln>
          <a:effectLst>
            <a:reflection algn="bl" blurRad="12700" dir="5400000" dist="5000" endPos="28000" rotWithShape="0" stA="38000" sy="-100000"/>
          </a:effectLst>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
        <p:nvSpPr>
          <p:cNvPr id="110" name="Imagen 9"/>
          <p:cNvSpPr/>
          <p:nvPr/>
        </p:nvSpPr>
        <p:spPr>
          <a:xfrm>
            <a:off x="8915400" y="555840"/>
            <a:ext cx="2590560" cy="2531880"/>
          </a:xfrm>
          <a:prstGeom prst="roundRect">
            <a:avLst>
              <a:gd name="adj" fmla="val 8594"/>
            </a:avLst>
          </a:prstGeom>
          <a:blipFill rotWithShape="0">
            <a:blip r:embed="rId5"/>
            <a:srcRect/>
            <a:stretch/>
          </a:blipFill>
          <a:ln w="0">
            <a:noFill/>
          </a:ln>
          <a:effectLst>
            <a:reflection algn="bl" blurRad="12700" dir="5400000" dist="5000" endPos="28000" rotWithShape="0" stA="38000" sy="-100000"/>
          </a:effectLst>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
        <p:nvSpPr>
          <p:cNvPr id="111" name="Imagen 11"/>
          <p:cNvSpPr/>
          <p:nvPr/>
        </p:nvSpPr>
        <p:spPr>
          <a:xfrm>
            <a:off x="501840" y="3571920"/>
            <a:ext cx="2880720" cy="2880720"/>
          </a:xfrm>
          <a:prstGeom prst="roundRect">
            <a:avLst>
              <a:gd name="adj" fmla="val 8594"/>
            </a:avLst>
          </a:prstGeom>
          <a:blipFill rotWithShape="0">
            <a:blip r:embed="rId6"/>
            <a:srcRect/>
            <a:stretch/>
          </a:blipFill>
          <a:ln w="0">
            <a:noFill/>
          </a:ln>
          <a:effectLst>
            <a:reflection algn="bl" blurRad="12700" dir="5400000" dist="5000" endPos="28000" rotWithShape="0" stA="38000" sy="-100000"/>
          </a:effectLst>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
        <p:nvSpPr>
          <p:cNvPr id="112" name="Imagen 13"/>
          <p:cNvSpPr/>
          <p:nvPr/>
        </p:nvSpPr>
        <p:spPr>
          <a:xfrm>
            <a:off x="8305200" y="3534840"/>
            <a:ext cx="2684160" cy="2813760"/>
          </a:xfrm>
          <a:prstGeom prst="roundRect">
            <a:avLst>
              <a:gd name="adj" fmla="val 8594"/>
            </a:avLst>
          </a:prstGeom>
          <a:blipFill rotWithShape="0">
            <a:blip r:embed="rId7"/>
            <a:srcRect/>
            <a:stretch/>
          </a:blipFill>
          <a:ln w="0">
            <a:noFill/>
          </a:ln>
          <a:effectLst>
            <a:reflection algn="bl" blurRad="12700" dir="5400000" dist="5000" endPos="28000" rotWithShape="0" stA="38000" sy="-100000"/>
          </a:effectLst>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
        <p:nvSpPr>
          <p:cNvPr id="113" name="Google Shape;291;p16"/>
          <p:cNvSpPr/>
          <p:nvPr/>
        </p:nvSpPr>
        <p:spPr>
          <a:xfrm>
            <a:off x="1348200" y="6396480"/>
            <a:ext cx="1557360" cy="426600"/>
          </a:xfrm>
          <a:prstGeom prst="rect">
            <a:avLst/>
          </a:prstGeom>
          <a:noFill/>
          <a:ln w="0">
            <a:noFill/>
          </a:ln>
        </p:spPr>
        <p:style>
          <a:lnRef idx="0"/>
          <a:fillRef idx="0"/>
          <a:effectRef idx="0"/>
          <a:fontRef idx="minor"/>
        </p:style>
        <p:txBody>
          <a:bodyPr lIns="122040" rIns="122040" tIns="106920" bIns="106920" anchor="t">
            <a:spAutoFit/>
          </a:bodyPr>
          <a:p>
            <a:pPr>
              <a:lnSpc>
                <a:spcPct val="100000"/>
              </a:lnSpc>
            </a:pPr>
            <a:r>
              <a:rPr b="0" i="1" lang="es-419" sz="1400" spc="-1" strike="noStrike">
                <a:solidFill>
                  <a:srgbClr val="000000"/>
                </a:solidFill>
                <a:latin typeface="Interstate Cond Mono"/>
                <a:ea typeface="Arial"/>
              </a:rPr>
              <a:t>Lulú Martínez</a:t>
            </a:r>
            <a:endParaRPr b="0" lang="en-US" sz="1400" spc="-1" strike="noStrike">
              <a:solidFill>
                <a:srgbClr val="000000"/>
              </a:solidFill>
              <a:latin typeface="Arial"/>
            </a:endParaRPr>
          </a:p>
        </p:txBody>
      </p:sp>
      <p:sp>
        <p:nvSpPr>
          <p:cNvPr id="114" name="Google Shape;291;p16"/>
          <p:cNvSpPr/>
          <p:nvPr/>
        </p:nvSpPr>
        <p:spPr>
          <a:xfrm>
            <a:off x="8523720" y="6396480"/>
            <a:ext cx="1557360" cy="669960"/>
          </a:xfrm>
          <a:prstGeom prst="rect">
            <a:avLst/>
          </a:prstGeom>
          <a:noFill/>
          <a:ln w="0">
            <a:noFill/>
          </a:ln>
        </p:spPr>
        <p:style>
          <a:lnRef idx="0"/>
          <a:fillRef idx="0"/>
          <a:effectRef idx="0"/>
          <a:fontRef idx="minor"/>
        </p:style>
        <p:txBody>
          <a:bodyPr lIns="122040" rIns="122040" tIns="122040" bIns="122040" anchor="t">
            <a:spAutoFit/>
          </a:bodyPr>
          <a:p>
            <a:pPr>
              <a:lnSpc>
                <a:spcPct val="100000"/>
              </a:lnSpc>
            </a:pPr>
            <a:r>
              <a:rPr b="0" i="1" lang="es-419" sz="1400" spc="-1" strike="noStrike">
                <a:solidFill>
                  <a:srgbClr val="000000"/>
                </a:solidFill>
                <a:latin typeface="Interstate Cond Mono"/>
                <a:ea typeface="Arial"/>
              </a:rPr>
              <a:t>Verónica Santiago</a:t>
            </a:r>
            <a:endParaRPr b="0" lang="en-US" sz="1400" spc="-1" strike="noStrike">
              <a:solidFill>
                <a:srgbClr val="000000"/>
              </a:solidFill>
              <a:latin typeface="Arial"/>
            </a:endParaRPr>
          </a:p>
        </p:txBody>
      </p:sp>
      <p:sp>
        <p:nvSpPr>
          <p:cNvPr id="115" name="Google Shape;291;p16"/>
          <p:cNvSpPr/>
          <p:nvPr/>
        </p:nvSpPr>
        <p:spPr>
          <a:xfrm>
            <a:off x="5412600" y="5930280"/>
            <a:ext cx="1557360" cy="426600"/>
          </a:xfrm>
          <a:prstGeom prst="rect">
            <a:avLst/>
          </a:prstGeom>
          <a:noFill/>
          <a:ln w="0">
            <a:noFill/>
          </a:ln>
        </p:spPr>
        <p:style>
          <a:lnRef idx="0"/>
          <a:fillRef idx="0"/>
          <a:effectRef idx="0"/>
          <a:fontRef idx="minor"/>
        </p:style>
        <p:txBody>
          <a:bodyPr lIns="122040" rIns="122040" tIns="106920" bIns="106920" anchor="t">
            <a:spAutoFit/>
          </a:bodyPr>
          <a:p>
            <a:pPr>
              <a:lnSpc>
                <a:spcPct val="100000"/>
              </a:lnSpc>
            </a:pPr>
            <a:r>
              <a:rPr b="0" i="1" lang="es-419" sz="1400" spc="-1" strike="noStrike">
                <a:solidFill>
                  <a:srgbClr val="000000"/>
                </a:solidFill>
                <a:latin typeface="Interstate Cond Mono"/>
                <a:ea typeface="Arial"/>
              </a:rPr>
              <a:t>Cristina Pino</a:t>
            </a:r>
            <a:endParaRPr b="0" lang="en-US" sz="1400" spc="-1" strike="noStrike">
              <a:solidFill>
                <a:srgbClr val="000000"/>
              </a:solidFill>
              <a:latin typeface="Arial"/>
            </a:endParaRPr>
          </a:p>
        </p:txBody>
      </p:sp>
      <p:sp>
        <p:nvSpPr>
          <p:cNvPr id="116" name="Google Shape;291;p16"/>
          <p:cNvSpPr/>
          <p:nvPr/>
        </p:nvSpPr>
        <p:spPr>
          <a:xfrm>
            <a:off x="6540840" y="2922120"/>
            <a:ext cx="1557360" cy="426600"/>
          </a:xfrm>
          <a:prstGeom prst="rect">
            <a:avLst/>
          </a:prstGeom>
          <a:noFill/>
          <a:ln w="0">
            <a:noFill/>
          </a:ln>
        </p:spPr>
        <p:style>
          <a:lnRef idx="0"/>
          <a:fillRef idx="0"/>
          <a:effectRef idx="0"/>
          <a:fontRef idx="minor"/>
        </p:style>
        <p:txBody>
          <a:bodyPr lIns="122040" rIns="122040" tIns="106920" bIns="106920" anchor="t">
            <a:spAutoFit/>
          </a:bodyPr>
          <a:p>
            <a:pPr>
              <a:lnSpc>
                <a:spcPct val="100000"/>
              </a:lnSpc>
            </a:pPr>
            <a:r>
              <a:rPr b="0" i="1" lang="es-419" sz="1400" spc="-1" strike="noStrike">
                <a:solidFill>
                  <a:srgbClr val="000000"/>
                </a:solidFill>
                <a:latin typeface="Interstate Cond Mono"/>
                <a:ea typeface="Arial"/>
              </a:rPr>
              <a:t>Thomas Egli</a:t>
            </a:r>
            <a:endParaRPr b="0" lang="en-US" sz="1400" spc="-1" strike="noStrike">
              <a:solidFill>
                <a:srgbClr val="000000"/>
              </a:solidFill>
              <a:latin typeface="Arial"/>
            </a:endParaRPr>
          </a:p>
        </p:txBody>
      </p:sp>
      <p:sp>
        <p:nvSpPr>
          <p:cNvPr id="117" name="Google Shape;291;p16"/>
          <p:cNvSpPr/>
          <p:nvPr/>
        </p:nvSpPr>
        <p:spPr>
          <a:xfrm>
            <a:off x="3821040" y="2964240"/>
            <a:ext cx="1557360" cy="426600"/>
          </a:xfrm>
          <a:prstGeom prst="rect">
            <a:avLst/>
          </a:prstGeom>
          <a:noFill/>
          <a:ln w="0">
            <a:noFill/>
          </a:ln>
        </p:spPr>
        <p:style>
          <a:lnRef idx="0"/>
          <a:fillRef idx="0"/>
          <a:effectRef idx="0"/>
          <a:fontRef idx="minor"/>
        </p:style>
        <p:txBody>
          <a:bodyPr lIns="122040" rIns="122040" tIns="106920" bIns="106920" anchor="t">
            <a:spAutoFit/>
          </a:bodyPr>
          <a:p>
            <a:pPr>
              <a:lnSpc>
                <a:spcPct val="100000"/>
              </a:lnSpc>
            </a:pPr>
            <a:r>
              <a:rPr b="0" i="1" lang="es-419" sz="1400" spc="-1" strike="noStrike">
                <a:solidFill>
                  <a:srgbClr val="000000"/>
                </a:solidFill>
                <a:latin typeface="Interstate Cond Mono"/>
                <a:ea typeface="Arial"/>
              </a:rPr>
              <a:t>Sergio Heras</a:t>
            </a:r>
            <a:endParaRPr b="0" lang="en-US" sz="1400" spc="-1" strike="noStrike">
              <a:solidFill>
                <a:srgbClr val="000000"/>
              </a:solidFill>
              <a:latin typeface="Arial"/>
            </a:endParaRPr>
          </a:p>
        </p:txBody>
      </p:sp>
      <p:sp>
        <p:nvSpPr>
          <p:cNvPr id="118" name="Google Shape;291;p16"/>
          <p:cNvSpPr/>
          <p:nvPr/>
        </p:nvSpPr>
        <p:spPr>
          <a:xfrm>
            <a:off x="990720" y="2922120"/>
            <a:ext cx="1557360" cy="669960"/>
          </a:xfrm>
          <a:prstGeom prst="rect">
            <a:avLst/>
          </a:prstGeom>
          <a:noFill/>
          <a:ln w="0">
            <a:noFill/>
          </a:ln>
        </p:spPr>
        <p:style>
          <a:lnRef idx="0"/>
          <a:fillRef idx="0"/>
          <a:effectRef idx="0"/>
          <a:fontRef idx="minor"/>
        </p:style>
        <p:txBody>
          <a:bodyPr lIns="122040" rIns="122040" tIns="122040" bIns="122040" anchor="t">
            <a:spAutoFit/>
          </a:bodyPr>
          <a:p>
            <a:pPr>
              <a:lnSpc>
                <a:spcPct val="100000"/>
              </a:lnSpc>
            </a:pPr>
            <a:r>
              <a:rPr b="0" i="1" lang="es-419" sz="1400" spc="-1" strike="noStrike">
                <a:solidFill>
                  <a:srgbClr val="000000"/>
                </a:solidFill>
                <a:latin typeface="Interstate Cond Mono"/>
                <a:ea typeface="Arial"/>
              </a:rPr>
              <a:t>Daniel Lonnberg</a:t>
            </a:r>
            <a:endParaRPr b="0" lang="en-US" sz="1400" spc="-1" strike="noStrike">
              <a:solidFill>
                <a:srgbClr val="000000"/>
              </a:solidFill>
              <a:latin typeface="Arial"/>
            </a:endParaRPr>
          </a:p>
        </p:txBody>
      </p:sp>
      <p:sp>
        <p:nvSpPr>
          <p:cNvPr id="119" name="Google Shape;291;p16"/>
          <p:cNvSpPr/>
          <p:nvPr/>
        </p:nvSpPr>
        <p:spPr>
          <a:xfrm>
            <a:off x="9432000" y="3049560"/>
            <a:ext cx="1557360" cy="669960"/>
          </a:xfrm>
          <a:prstGeom prst="rect">
            <a:avLst/>
          </a:prstGeom>
          <a:noFill/>
          <a:ln w="0">
            <a:noFill/>
          </a:ln>
        </p:spPr>
        <p:style>
          <a:lnRef idx="0"/>
          <a:fillRef idx="0"/>
          <a:effectRef idx="0"/>
          <a:fontRef idx="minor"/>
        </p:style>
        <p:txBody>
          <a:bodyPr lIns="122040" rIns="122040" tIns="122040" bIns="122040" anchor="t">
            <a:spAutoFit/>
          </a:bodyPr>
          <a:p>
            <a:pPr>
              <a:lnSpc>
                <a:spcPct val="100000"/>
              </a:lnSpc>
            </a:pPr>
            <a:r>
              <a:rPr b="0" i="1" lang="es-419" sz="1400" spc="-1" strike="noStrike">
                <a:solidFill>
                  <a:srgbClr val="000000"/>
                </a:solidFill>
                <a:latin typeface="Interstate Cond Mono"/>
                <a:ea typeface="Arial"/>
              </a:rPr>
              <a:t>Héctor Villaseñor</a:t>
            </a:r>
            <a:endParaRPr b="0" lang="en-US" sz="1400" spc="-1" strike="noStrike">
              <a:solidFill>
                <a:srgbClr val="000000"/>
              </a:solidFill>
              <a:latin typeface="Arial"/>
            </a:endParaRPr>
          </a:p>
        </p:txBody>
      </p:sp>
    </p:spTree>
  </p:cSld>
  <mc:AlternateContent>
    <mc:Choice Requires="p14">
      <p:transition spd="slow" p14:dur="125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2 Marcador de contenido"/>
          <p:cNvSpPr/>
          <p:nvPr/>
        </p:nvSpPr>
        <p:spPr>
          <a:xfrm>
            <a:off x="553680" y="248040"/>
            <a:ext cx="6441840" cy="565200"/>
          </a:xfrm>
          <a:prstGeom prst="rect">
            <a:avLst/>
          </a:prstGeom>
          <a:noFill/>
          <a:ln w="0">
            <a:noFill/>
          </a:ln>
        </p:spPr>
        <p:style>
          <a:lnRef idx="0"/>
          <a:fillRef idx="0"/>
          <a:effectRef idx="0"/>
          <a:fontRef idx="minor"/>
        </p:style>
        <p:txBody>
          <a:bodyPr anchor="ctr">
            <a:noAutofit/>
          </a:bodyPr>
          <a:p>
            <a:pPr marL="343080" indent="-343080" algn="just">
              <a:lnSpc>
                <a:spcPct val="150000"/>
              </a:lnSpc>
              <a:spcBef>
                <a:spcPts val="400"/>
              </a:spcBef>
              <a:spcAft>
                <a:spcPts val="799"/>
              </a:spcAft>
              <a:buClr>
                <a:srgbClr val="000000"/>
              </a:buClr>
              <a:buSzPct val="85000"/>
              <a:buFont typeface="Wingdings" charset="2"/>
              <a:buChar char=""/>
            </a:pPr>
            <a:r>
              <a:rPr b="1" lang="es-ES" sz="2000" spc="-1" strike="noStrike">
                <a:solidFill>
                  <a:srgbClr val="000000"/>
                </a:solidFill>
                <a:latin typeface="Interstate Cond Mono"/>
              </a:rPr>
              <a:t>Vinos frescos, afrutados y con menos barrica</a:t>
            </a:r>
            <a:endParaRPr b="0" lang="en-US" sz="2000" spc="-1" strike="noStrike">
              <a:solidFill>
                <a:srgbClr val="000000"/>
              </a:solidFill>
              <a:latin typeface="Arial"/>
            </a:endParaRPr>
          </a:p>
        </p:txBody>
      </p:sp>
    </p:spTree>
  </p:cSld>
  <mc:AlternateContent>
    <mc:Choice Requires="p14">
      <p:transition spd="slow" p14:dur="125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2 Marcador de contenido"/>
          <p:cNvSpPr/>
          <p:nvPr/>
        </p:nvSpPr>
        <p:spPr>
          <a:xfrm>
            <a:off x="553680" y="248040"/>
            <a:ext cx="2692440" cy="565200"/>
          </a:xfrm>
          <a:prstGeom prst="rect">
            <a:avLst/>
          </a:prstGeom>
          <a:noFill/>
          <a:ln w="0">
            <a:noFill/>
          </a:ln>
        </p:spPr>
        <p:style>
          <a:lnRef idx="0"/>
          <a:fillRef idx="0"/>
          <a:effectRef idx="0"/>
          <a:fontRef idx="minor"/>
        </p:style>
        <p:txBody>
          <a:bodyPr anchor="ctr">
            <a:noAutofit/>
          </a:bodyPr>
          <a:p>
            <a:pPr marL="343080" indent="-343080" algn="just">
              <a:lnSpc>
                <a:spcPct val="150000"/>
              </a:lnSpc>
              <a:spcBef>
                <a:spcPts val="400"/>
              </a:spcBef>
              <a:spcAft>
                <a:spcPts val="799"/>
              </a:spcAft>
              <a:buClr>
                <a:srgbClr val="000000"/>
              </a:buClr>
              <a:buSzPct val="85000"/>
              <a:buFont typeface="Wingdings" charset="2"/>
              <a:buChar char=""/>
            </a:pPr>
            <a:r>
              <a:rPr b="1" lang="es-ES" sz="2000" spc="-1" strike="noStrike">
                <a:solidFill>
                  <a:srgbClr val="000000"/>
                </a:solidFill>
                <a:latin typeface="Interstate Cond Mono"/>
              </a:rPr>
              <a:t>Vinos espumosos</a:t>
            </a:r>
            <a:endParaRPr b="0" lang="en-US" sz="2000" spc="-1" strike="noStrike">
              <a:solidFill>
                <a:srgbClr val="000000"/>
              </a:solidFill>
              <a:latin typeface="Arial"/>
            </a:endParaRPr>
          </a:p>
        </p:txBody>
      </p:sp>
      <p:sp>
        <p:nvSpPr>
          <p:cNvPr id="122" name="CuadroTexto 12"/>
          <p:cNvSpPr/>
          <p:nvPr/>
        </p:nvSpPr>
        <p:spPr>
          <a:xfrm>
            <a:off x="3045960" y="5532480"/>
            <a:ext cx="151776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s-ES" sz="1800" spc="-1" strike="noStrike">
                <a:solidFill>
                  <a:srgbClr val="000000"/>
                </a:solidFill>
                <a:latin typeface="Calibri"/>
              </a:rPr>
              <a:t>@tresparauno</a:t>
            </a:r>
            <a:endParaRPr b="0" lang="en-US" sz="1800" spc="-1" strike="noStrike">
              <a:solidFill>
                <a:srgbClr val="000000"/>
              </a:solidFill>
              <a:latin typeface="Arial"/>
            </a:endParaRPr>
          </a:p>
        </p:txBody>
      </p:sp>
    </p:spTree>
  </p:cSld>
  <mc:AlternateContent>
    <mc:Choice Requires="p14">
      <p:transition spd="slow" p14:dur="125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7 Título"/>
          <p:cNvSpPr/>
          <p:nvPr/>
        </p:nvSpPr>
        <p:spPr>
          <a:xfrm>
            <a:off x="1486800" y="144360"/>
            <a:ext cx="7508880" cy="963360"/>
          </a:xfrm>
          <a:prstGeom prst="rect">
            <a:avLst/>
          </a:prstGeom>
          <a:noFill/>
          <a:ln w="0">
            <a:noFill/>
          </a:ln>
        </p:spPr>
        <p:style>
          <a:lnRef idx="0"/>
          <a:fillRef idx="0"/>
          <a:effectRef idx="0"/>
          <a:fontRef idx="minor"/>
        </p:style>
        <p:txBody>
          <a:bodyPr anchor="ctr">
            <a:noAutofit/>
          </a:bodyPr>
          <a:p>
            <a:pPr>
              <a:lnSpc>
                <a:spcPct val="100000"/>
              </a:lnSpc>
            </a:pPr>
            <a:r>
              <a:rPr b="1" lang="es-MX" sz="4400" spc="-1" strike="noStrike">
                <a:solidFill>
                  <a:srgbClr val="000000"/>
                </a:solidFill>
                <a:latin typeface="Interstate Cond Mono - Lgt"/>
              </a:rPr>
              <a:t>Estrategias de posicionamiento</a:t>
            </a:r>
            <a:endParaRPr b="0" lang="en-US" sz="4400" spc="-1" strike="noStrike">
              <a:solidFill>
                <a:srgbClr val="000000"/>
              </a:solidFill>
              <a:latin typeface="Arial"/>
            </a:endParaRPr>
          </a:p>
        </p:txBody>
      </p:sp>
      <p:cxnSp>
        <p:nvCxnSpPr>
          <p:cNvPr id="124" name="8 Conector recto"/>
          <p:cNvCxnSpPr/>
          <p:nvPr/>
        </p:nvCxnSpPr>
        <p:spPr>
          <a:xfrm>
            <a:off x="1334520" y="176760"/>
            <a:ext cx="360" cy="767160"/>
          </a:xfrm>
          <a:prstGeom prst="straightConnector1">
            <a:avLst/>
          </a:prstGeom>
          <a:ln>
            <a:solidFill>
              <a:srgbClr val="ffffff">
                <a:lumMod val="65000"/>
              </a:srgbClr>
            </a:solidFill>
          </a:ln>
        </p:spPr>
      </p:cxnSp>
      <p:pic>
        <p:nvPicPr>
          <p:cNvPr id="125" name="Picture 2" descr="Puede ser una imagen de texto que dice &quot;Unified WINE &amp; GRAPE SYMPOSIUM ® S M o S PRESENTED BY Β ASEV &amp; CAWG&quot;"/>
          <p:cNvPicPr/>
          <p:nvPr/>
        </p:nvPicPr>
        <p:blipFill>
          <a:blip r:embed="rId1"/>
          <a:srcRect l="0" t="22784" r="0" b="20124"/>
          <a:stretch/>
        </p:blipFill>
        <p:spPr>
          <a:xfrm>
            <a:off x="228600" y="244800"/>
            <a:ext cx="1105560" cy="631080"/>
          </a:xfrm>
          <a:prstGeom prst="rect">
            <a:avLst/>
          </a:prstGeom>
          <a:ln w="0">
            <a:noFill/>
          </a:ln>
        </p:spPr>
      </p:pic>
      <p:cxnSp>
        <p:nvCxnSpPr>
          <p:cNvPr id="126" name="Conector recto 1"/>
          <p:cNvCxnSpPr/>
          <p:nvPr/>
        </p:nvCxnSpPr>
        <p:spPr>
          <a:xfrm>
            <a:off x="278280" y="1109880"/>
            <a:ext cx="8718120" cy="360"/>
          </a:xfrm>
          <a:prstGeom prst="straightConnector1">
            <a:avLst/>
          </a:prstGeom>
          <a:ln>
            <a:solidFill>
              <a:srgbClr val="000000"/>
            </a:solidFill>
          </a:ln>
        </p:spPr>
      </p:cxnSp>
      <p:sp>
        <p:nvSpPr>
          <p:cNvPr id="127" name="Marcador de contenido 2"/>
          <p:cNvSpPr/>
          <p:nvPr/>
        </p:nvSpPr>
        <p:spPr>
          <a:xfrm>
            <a:off x="2693160" y="1710000"/>
            <a:ext cx="6595560" cy="4662360"/>
          </a:xfrm>
          <a:prstGeom prst="rect">
            <a:avLst/>
          </a:prstGeom>
          <a:noFill/>
          <a:ln w="0">
            <a:noFill/>
          </a:ln>
        </p:spPr>
        <p:style>
          <a:lnRef idx="0"/>
          <a:fillRef idx="0"/>
          <a:effectRef idx="0"/>
          <a:fontRef idx="minor"/>
        </p:style>
        <p:txBody>
          <a:bodyPr anchor="t">
            <a:spAutoFit/>
          </a:bodyPr>
          <a:p>
            <a:pPr marL="457200" indent="-457200" algn="just">
              <a:lnSpc>
                <a:spcPct val="150000"/>
              </a:lnSpc>
              <a:spcBef>
                <a:spcPts val="400"/>
              </a:spcBef>
              <a:spcAft>
                <a:spcPts val="799"/>
              </a:spcAft>
              <a:buClr>
                <a:srgbClr val="000000"/>
              </a:buClr>
              <a:buSzPct val="85000"/>
              <a:buFont typeface="Calibri Light"/>
              <a:buAutoNum type="arabicPeriod"/>
            </a:pPr>
            <a:r>
              <a:rPr b="0" lang="es-MX" sz="2000" spc="-1" strike="noStrike">
                <a:solidFill>
                  <a:srgbClr val="000000"/>
                </a:solidFill>
                <a:latin typeface="Interstate Cond Mono"/>
              </a:rPr>
              <a:t>Empleo de variedades y mezclas diferentes.</a:t>
            </a:r>
            <a:r>
              <a:rPr b="0" lang="es-ES" sz="2000" spc="-1" strike="noStrike">
                <a:solidFill>
                  <a:srgbClr val="000000"/>
                </a:solidFill>
                <a:latin typeface="Interstate Cond Mono"/>
              </a:rPr>
              <a:t> </a:t>
            </a:r>
            <a:endParaRPr b="0" lang="en-US" sz="2000" spc="-1" strike="noStrike">
              <a:solidFill>
                <a:srgbClr val="000000"/>
              </a:solidFill>
              <a:latin typeface="Arial"/>
            </a:endParaRPr>
          </a:p>
          <a:p>
            <a:pPr marL="457200" indent="-457200" algn="just">
              <a:lnSpc>
                <a:spcPct val="150000"/>
              </a:lnSpc>
              <a:spcBef>
                <a:spcPts val="400"/>
              </a:spcBef>
              <a:spcAft>
                <a:spcPts val="799"/>
              </a:spcAft>
              <a:buClr>
                <a:srgbClr val="000000"/>
              </a:buClr>
              <a:buSzPct val="85000"/>
              <a:buFont typeface="Calibri Light"/>
              <a:buAutoNum type="arabicPeriod"/>
            </a:pPr>
            <a:r>
              <a:rPr b="0" lang="es-ES" sz="2000" spc="-1" strike="noStrike">
                <a:solidFill>
                  <a:srgbClr val="000000"/>
                </a:solidFill>
                <a:latin typeface="Interstate Cond Mono"/>
              </a:rPr>
              <a:t>Inversión en la bodega y el campo. </a:t>
            </a:r>
            <a:endParaRPr b="0" lang="en-US" sz="2000" spc="-1" strike="noStrike">
              <a:solidFill>
                <a:srgbClr val="000000"/>
              </a:solidFill>
              <a:latin typeface="Arial"/>
            </a:endParaRPr>
          </a:p>
          <a:p>
            <a:pPr marL="457200" indent="-457200" algn="just">
              <a:lnSpc>
                <a:spcPct val="150000"/>
              </a:lnSpc>
              <a:spcBef>
                <a:spcPts val="400"/>
              </a:spcBef>
              <a:spcAft>
                <a:spcPts val="799"/>
              </a:spcAft>
              <a:buClr>
                <a:srgbClr val="000000"/>
              </a:buClr>
              <a:buSzPct val="85000"/>
              <a:buFont typeface="Calibri Light"/>
              <a:buAutoNum type="arabicPeriod"/>
            </a:pPr>
            <a:r>
              <a:rPr b="0" lang="es-ES" sz="2000" spc="-1" strike="noStrike">
                <a:solidFill>
                  <a:srgbClr val="000000"/>
                </a:solidFill>
                <a:latin typeface="Interstate Cond Mono"/>
              </a:rPr>
              <a:t>Punto de mira en el enoturismo.</a:t>
            </a:r>
            <a:endParaRPr b="0" lang="en-US" sz="2000" spc="-1" strike="noStrike">
              <a:solidFill>
                <a:srgbClr val="000000"/>
              </a:solidFill>
              <a:latin typeface="Arial"/>
            </a:endParaRPr>
          </a:p>
          <a:p>
            <a:pPr marL="457200" indent="-457200" algn="just">
              <a:lnSpc>
                <a:spcPct val="150000"/>
              </a:lnSpc>
              <a:spcBef>
                <a:spcPts val="400"/>
              </a:spcBef>
              <a:spcAft>
                <a:spcPts val="799"/>
              </a:spcAft>
              <a:buClr>
                <a:srgbClr val="000000"/>
              </a:buClr>
              <a:buSzPct val="85000"/>
              <a:buFont typeface="Calibri Light"/>
              <a:buAutoNum type="arabicPeriod"/>
            </a:pPr>
            <a:r>
              <a:rPr b="0" lang="es-ES" sz="2000" spc="-1" strike="noStrike">
                <a:solidFill>
                  <a:srgbClr val="000000"/>
                </a:solidFill>
                <a:latin typeface="Interstate Cond Mono"/>
              </a:rPr>
              <a:t>Restaurantes de prestigio como reclamo a la bodega.</a:t>
            </a:r>
            <a:endParaRPr b="0" lang="en-US" sz="2000" spc="-1" strike="noStrike">
              <a:solidFill>
                <a:srgbClr val="000000"/>
              </a:solidFill>
              <a:latin typeface="Arial"/>
            </a:endParaRPr>
          </a:p>
          <a:p>
            <a:pPr marL="457200" indent="-457200" algn="just">
              <a:lnSpc>
                <a:spcPct val="150000"/>
              </a:lnSpc>
              <a:spcBef>
                <a:spcPts val="400"/>
              </a:spcBef>
              <a:spcAft>
                <a:spcPts val="799"/>
              </a:spcAft>
              <a:buClr>
                <a:srgbClr val="000000"/>
              </a:buClr>
              <a:buSzPct val="85000"/>
              <a:buFont typeface="Calibri Light"/>
              <a:buAutoNum type="arabicPeriod"/>
            </a:pPr>
            <a:r>
              <a:rPr b="0" lang="es-ES" sz="2000" spc="-1" strike="noStrike">
                <a:solidFill>
                  <a:srgbClr val="000000"/>
                </a:solidFill>
                <a:latin typeface="Interstate Cond Mono"/>
              </a:rPr>
              <a:t>Hotelería.</a:t>
            </a:r>
            <a:endParaRPr b="0" lang="en-US" sz="2000" spc="-1" strike="noStrike">
              <a:solidFill>
                <a:srgbClr val="000000"/>
              </a:solidFill>
              <a:latin typeface="Arial"/>
            </a:endParaRPr>
          </a:p>
          <a:p>
            <a:pPr marL="457200" indent="-457200" algn="just">
              <a:lnSpc>
                <a:spcPct val="150000"/>
              </a:lnSpc>
              <a:spcBef>
                <a:spcPts val="400"/>
              </a:spcBef>
              <a:spcAft>
                <a:spcPts val="799"/>
              </a:spcAft>
              <a:buClr>
                <a:srgbClr val="000000"/>
              </a:buClr>
              <a:buSzPct val="85000"/>
              <a:buFont typeface="Calibri Light"/>
              <a:buAutoNum type="arabicPeriod"/>
            </a:pPr>
            <a:r>
              <a:rPr b="0" lang="es-ES" sz="2000" spc="-1" strike="noStrike">
                <a:solidFill>
                  <a:srgbClr val="000000"/>
                </a:solidFill>
                <a:latin typeface="Interstate Cond Mono"/>
              </a:rPr>
              <a:t>Apoyo con entidades públicas y privadas.</a:t>
            </a:r>
            <a:endParaRPr b="0" lang="en-US" sz="2000" spc="-1" strike="noStrike">
              <a:solidFill>
                <a:srgbClr val="000000"/>
              </a:solidFill>
              <a:latin typeface="Arial"/>
            </a:endParaRPr>
          </a:p>
          <a:p>
            <a:pPr algn="just">
              <a:lnSpc>
                <a:spcPct val="150000"/>
              </a:lnSpc>
              <a:spcBef>
                <a:spcPts val="400"/>
              </a:spcBef>
              <a:spcAft>
                <a:spcPts val="799"/>
              </a:spcAft>
            </a:pPr>
            <a:endParaRPr b="0" lang="en-US" sz="2000" spc="-1" strike="noStrike">
              <a:solidFill>
                <a:srgbClr val="000000"/>
              </a:solidFill>
              <a:latin typeface="Arial"/>
            </a:endParaRPr>
          </a:p>
        </p:txBody>
      </p:sp>
    </p:spTree>
  </p:cSld>
  <mc:AlternateContent>
    <mc:Choice Requires="p14">
      <p:transition spd="slow" p14:dur="125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Marcador de contenido 2"/>
          <p:cNvSpPr/>
          <p:nvPr/>
        </p:nvSpPr>
        <p:spPr>
          <a:xfrm>
            <a:off x="529560" y="351000"/>
            <a:ext cx="11317680" cy="730800"/>
          </a:xfrm>
          <a:prstGeom prst="rect">
            <a:avLst/>
          </a:prstGeom>
          <a:noFill/>
          <a:ln w="0">
            <a:noFill/>
          </a:ln>
        </p:spPr>
        <p:style>
          <a:lnRef idx="0"/>
          <a:fillRef idx="0"/>
          <a:effectRef idx="0"/>
          <a:fontRef idx="minor"/>
        </p:style>
        <p:txBody>
          <a:bodyPr anchor="t">
            <a:spAutoFit/>
          </a:bodyPr>
          <a:p>
            <a:pPr algn="just">
              <a:lnSpc>
                <a:spcPct val="150000"/>
              </a:lnSpc>
              <a:spcBef>
                <a:spcPts val="561"/>
              </a:spcBef>
              <a:spcAft>
                <a:spcPts val="799"/>
              </a:spcAft>
              <a:tabLst>
                <a:tab algn="l" pos="0"/>
              </a:tabLst>
            </a:pPr>
            <a:r>
              <a:rPr b="1" lang="es-MX" sz="2800" spc="-1" strike="noStrike">
                <a:solidFill>
                  <a:srgbClr val="808080"/>
                </a:solidFill>
                <a:latin typeface="Interstate Cond Mono"/>
              </a:rPr>
              <a:t>1. Empleo de variedades y mezclas diferentes.</a:t>
            </a:r>
            <a:endParaRPr b="0" lang="en-US" sz="2800" spc="-1" strike="noStrike">
              <a:solidFill>
                <a:srgbClr val="000000"/>
              </a:solidFill>
              <a:latin typeface="Arial"/>
            </a:endParaRPr>
          </a:p>
        </p:txBody>
      </p:sp>
      <p:sp>
        <p:nvSpPr>
          <p:cNvPr id="129" name="Google Shape;291;p16"/>
          <p:cNvSpPr/>
          <p:nvPr/>
        </p:nvSpPr>
        <p:spPr>
          <a:xfrm>
            <a:off x="386280" y="1212480"/>
            <a:ext cx="11604240" cy="1341000"/>
          </a:xfrm>
          <a:prstGeom prst="rect">
            <a:avLst/>
          </a:prstGeom>
          <a:noFill/>
          <a:ln w="0">
            <a:noFill/>
          </a:ln>
        </p:spPr>
        <p:style>
          <a:lnRef idx="0"/>
          <a:fillRef idx="0"/>
          <a:effectRef idx="0"/>
          <a:fontRef idx="minor"/>
        </p:style>
        <p:txBody>
          <a:bodyPr lIns="122040" rIns="122040" tIns="122040" bIns="122040" anchor="t">
            <a:spAutoFit/>
          </a:bodyPr>
          <a:p>
            <a:pPr algn="ctr">
              <a:lnSpc>
                <a:spcPct val="100000"/>
              </a:lnSpc>
            </a:pPr>
            <a:r>
              <a:rPr b="0" i="1" lang="es-419" sz="1800" spc="-1" strike="noStrike">
                <a:solidFill>
                  <a:srgbClr val="000000"/>
                </a:solidFill>
                <a:latin typeface="Interstate Cond Mono"/>
                <a:ea typeface="Arial"/>
              </a:rPr>
              <a:t>Aglianico, Albariño, Barbera, Brunello, Cabernet Franc, Cabernet Sauvignon, Carignan, Chardonnay, Chenin Blanc, Cinsault, Dolcetto, Grenache, Malbec, Merlot, Misión, Montepulciano, Moscatel, Mourvèdre, Nebbiolo, Palomino, Petit Syrah, Petit Verdot, Pinot Noir, Riesling, Sangiovese, Sauvignon Blanc, Syrah, Tempranillo, Viognier, Zinfandel, etc.</a:t>
            </a:r>
            <a:endParaRPr b="0" lang="en-US" sz="1800" spc="-1" strike="noStrike">
              <a:solidFill>
                <a:srgbClr val="000000"/>
              </a:solidFill>
              <a:latin typeface="Arial"/>
            </a:endParaRPr>
          </a:p>
        </p:txBody>
      </p:sp>
      <p:sp>
        <p:nvSpPr>
          <p:cNvPr id="130" name="Google Shape;291;p16"/>
          <p:cNvSpPr/>
          <p:nvPr/>
        </p:nvSpPr>
        <p:spPr>
          <a:xfrm>
            <a:off x="7795080" y="6265800"/>
            <a:ext cx="1557360" cy="669960"/>
          </a:xfrm>
          <a:prstGeom prst="rect">
            <a:avLst/>
          </a:prstGeom>
          <a:noFill/>
          <a:ln w="0">
            <a:noFill/>
          </a:ln>
        </p:spPr>
        <p:style>
          <a:lnRef idx="0"/>
          <a:fillRef idx="0"/>
          <a:effectRef idx="0"/>
          <a:fontRef idx="minor"/>
        </p:style>
        <p:txBody>
          <a:bodyPr lIns="122040" rIns="122040" tIns="122040" bIns="122040" anchor="t">
            <a:spAutoFit/>
          </a:bodyPr>
          <a:p>
            <a:pPr>
              <a:lnSpc>
                <a:spcPct val="100000"/>
              </a:lnSpc>
            </a:pPr>
            <a:r>
              <a:rPr b="0" i="1" lang="es-419" sz="1400" spc="-1" strike="noStrike">
                <a:solidFill>
                  <a:srgbClr val="000000"/>
                </a:solidFill>
                <a:latin typeface="Interstate Cond Mono"/>
                <a:ea typeface="Arial"/>
              </a:rPr>
              <a:t>50</a:t>
            </a:r>
            <a:r>
              <a:rPr b="0" i="1" lang="es-419" sz="1400" spc="-1" strike="noStrike">
                <a:solidFill>
                  <a:srgbClr val="000000"/>
                </a:solidFill>
                <a:latin typeface="Dubai"/>
                <a:ea typeface="Arial"/>
              </a:rPr>
              <a:t>% </a:t>
            </a:r>
            <a:r>
              <a:rPr b="0" i="1" lang="es-419" sz="1400" spc="-1" strike="noStrike">
                <a:solidFill>
                  <a:srgbClr val="000000"/>
                </a:solidFill>
                <a:latin typeface="Interstate Cond Mono"/>
                <a:ea typeface="Arial"/>
              </a:rPr>
              <a:t>Barbera </a:t>
            </a:r>
            <a:endParaRPr b="0" lang="en-US" sz="1400" spc="-1" strike="noStrike">
              <a:solidFill>
                <a:srgbClr val="000000"/>
              </a:solidFill>
              <a:latin typeface="Arial"/>
            </a:endParaRPr>
          </a:p>
          <a:p>
            <a:pPr>
              <a:lnSpc>
                <a:spcPct val="100000"/>
              </a:lnSpc>
            </a:pPr>
            <a:r>
              <a:rPr b="0" i="1" lang="es-419" sz="1400" spc="-1" strike="noStrike">
                <a:solidFill>
                  <a:srgbClr val="000000"/>
                </a:solidFill>
                <a:latin typeface="Interstate Cond Mono"/>
                <a:ea typeface="Arial"/>
              </a:rPr>
              <a:t>50</a:t>
            </a:r>
            <a:r>
              <a:rPr b="0" i="1" lang="es-419" sz="1400" spc="-1" strike="noStrike">
                <a:solidFill>
                  <a:srgbClr val="000000"/>
                </a:solidFill>
                <a:latin typeface="Dubai"/>
                <a:ea typeface="Arial"/>
              </a:rPr>
              <a:t>% </a:t>
            </a:r>
            <a:r>
              <a:rPr b="0" i="1" lang="es-419" sz="1400" spc="-1" strike="noStrike">
                <a:solidFill>
                  <a:srgbClr val="000000"/>
                </a:solidFill>
                <a:latin typeface="Interstate Cond Mono"/>
                <a:ea typeface="Arial"/>
              </a:rPr>
              <a:t>Merlot</a:t>
            </a:r>
            <a:endParaRPr b="0" lang="en-US" sz="1400" spc="-1" strike="noStrike">
              <a:solidFill>
                <a:srgbClr val="000000"/>
              </a:solidFill>
              <a:latin typeface="Arial"/>
            </a:endParaRPr>
          </a:p>
        </p:txBody>
      </p:sp>
      <p:sp>
        <p:nvSpPr>
          <p:cNvPr id="131" name="Google Shape;291;p16"/>
          <p:cNvSpPr/>
          <p:nvPr/>
        </p:nvSpPr>
        <p:spPr>
          <a:xfrm>
            <a:off x="701280" y="6226200"/>
            <a:ext cx="1557360" cy="426600"/>
          </a:xfrm>
          <a:prstGeom prst="rect">
            <a:avLst/>
          </a:prstGeom>
          <a:noFill/>
          <a:ln w="0">
            <a:noFill/>
          </a:ln>
        </p:spPr>
        <p:style>
          <a:lnRef idx="0"/>
          <a:fillRef idx="0"/>
          <a:effectRef idx="0"/>
          <a:fontRef idx="minor"/>
        </p:style>
        <p:txBody>
          <a:bodyPr lIns="122040" rIns="122040" tIns="106920" bIns="106920" anchor="t">
            <a:spAutoFit/>
          </a:bodyPr>
          <a:p>
            <a:pPr>
              <a:lnSpc>
                <a:spcPct val="100000"/>
              </a:lnSpc>
            </a:pPr>
            <a:r>
              <a:rPr b="0" i="1" lang="es-419" sz="1400" spc="-1" strike="noStrike">
                <a:solidFill>
                  <a:srgbClr val="000000"/>
                </a:solidFill>
                <a:latin typeface="Interstate Cond Mono"/>
                <a:ea typeface="Arial"/>
              </a:rPr>
              <a:t>100</a:t>
            </a:r>
            <a:r>
              <a:rPr b="0" i="1" lang="es-419" sz="1400" spc="-1" strike="noStrike">
                <a:solidFill>
                  <a:srgbClr val="000000"/>
                </a:solidFill>
                <a:latin typeface="Dubai"/>
                <a:ea typeface="Arial"/>
              </a:rPr>
              <a:t>%</a:t>
            </a:r>
            <a:r>
              <a:rPr b="0" i="1" lang="es-419" sz="1400" spc="-1" strike="noStrike">
                <a:solidFill>
                  <a:srgbClr val="000000"/>
                </a:solidFill>
                <a:latin typeface="Interstate Cond Mono"/>
                <a:ea typeface="Arial"/>
              </a:rPr>
              <a:t> Verdejo</a:t>
            </a:r>
            <a:endParaRPr b="0" lang="en-US" sz="1400" spc="-1" strike="noStrike">
              <a:solidFill>
                <a:srgbClr val="000000"/>
              </a:solidFill>
              <a:latin typeface="Arial"/>
            </a:endParaRPr>
          </a:p>
        </p:txBody>
      </p:sp>
      <p:sp>
        <p:nvSpPr>
          <p:cNvPr id="132" name="Google Shape;291;p16"/>
          <p:cNvSpPr/>
          <p:nvPr/>
        </p:nvSpPr>
        <p:spPr>
          <a:xfrm>
            <a:off x="2647440" y="6227640"/>
            <a:ext cx="2376720" cy="426600"/>
          </a:xfrm>
          <a:prstGeom prst="rect">
            <a:avLst/>
          </a:prstGeom>
          <a:noFill/>
          <a:ln w="0">
            <a:noFill/>
          </a:ln>
        </p:spPr>
        <p:style>
          <a:lnRef idx="0"/>
          <a:fillRef idx="0"/>
          <a:effectRef idx="0"/>
          <a:fontRef idx="minor"/>
        </p:style>
        <p:txBody>
          <a:bodyPr lIns="122040" rIns="122040" tIns="106920" bIns="106920" anchor="t">
            <a:spAutoFit/>
          </a:bodyPr>
          <a:p>
            <a:pPr>
              <a:lnSpc>
                <a:spcPct val="100000"/>
              </a:lnSpc>
            </a:pPr>
            <a:r>
              <a:rPr b="0" i="1" lang="es-419" sz="1400" spc="-1" strike="noStrike">
                <a:solidFill>
                  <a:srgbClr val="000000"/>
                </a:solidFill>
                <a:latin typeface="Interstate Cond Mono"/>
                <a:ea typeface="Arial"/>
              </a:rPr>
              <a:t>100</a:t>
            </a:r>
            <a:r>
              <a:rPr b="0" i="1" lang="es-419" sz="1400" spc="-1" strike="noStrike">
                <a:solidFill>
                  <a:srgbClr val="000000"/>
                </a:solidFill>
                <a:latin typeface="Dubai"/>
                <a:ea typeface="Arial"/>
              </a:rPr>
              <a:t>%</a:t>
            </a:r>
            <a:r>
              <a:rPr b="0" i="1" lang="es-419" sz="1400" spc="-1" strike="noStrike">
                <a:solidFill>
                  <a:srgbClr val="000000"/>
                </a:solidFill>
                <a:latin typeface="Interstate Cond Mono"/>
                <a:ea typeface="Arial"/>
              </a:rPr>
              <a:t> Montepulciano</a:t>
            </a:r>
            <a:endParaRPr b="0" lang="en-US" sz="1400" spc="-1" strike="noStrike">
              <a:solidFill>
                <a:srgbClr val="000000"/>
              </a:solidFill>
              <a:latin typeface="Arial"/>
            </a:endParaRPr>
          </a:p>
        </p:txBody>
      </p:sp>
      <p:sp>
        <p:nvSpPr>
          <p:cNvPr id="133" name="Google Shape;291;p16"/>
          <p:cNvSpPr/>
          <p:nvPr/>
        </p:nvSpPr>
        <p:spPr>
          <a:xfrm>
            <a:off x="9734400" y="6229440"/>
            <a:ext cx="2376720" cy="669960"/>
          </a:xfrm>
          <a:prstGeom prst="rect">
            <a:avLst/>
          </a:prstGeom>
          <a:noFill/>
          <a:ln w="0">
            <a:noFill/>
          </a:ln>
        </p:spPr>
        <p:style>
          <a:lnRef idx="0"/>
          <a:fillRef idx="0"/>
          <a:effectRef idx="0"/>
          <a:fontRef idx="minor"/>
        </p:style>
        <p:txBody>
          <a:bodyPr lIns="122040" rIns="122040" tIns="122040" bIns="122040" anchor="t">
            <a:spAutoFit/>
          </a:bodyPr>
          <a:p>
            <a:pPr>
              <a:lnSpc>
                <a:spcPct val="100000"/>
              </a:lnSpc>
            </a:pPr>
            <a:r>
              <a:rPr b="0" lang="it-IT" sz="1400" spc="-1" strike="noStrike">
                <a:solidFill>
                  <a:srgbClr val="000000"/>
                </a:solidFill>
                <a:latin typeface="Calibri"/>
              </a:rPr>
              <a:t>Ruby Cabernet - Barbera  Nebbiolo - Colombard</a:t>
            </a:r>
            <a:endParaRPr b="0" lang="en-US" sz="1400" spc="-1" strike="noStrike">
              <a:solidFill>
                <a:srgbClr val="000000"/>
              </a:solidFill>
              <a:latin typeface="Arial"/>
            </a:endParaRPr>
          </a:p>
        </p:txBody>
      </p:sp>
      <p:sp>
        <p:nvSpPr>
          <p:cNvPr id="134" name="Google Shape;291;p16"/>
          <p:cNvSpPr/>
          <p:nvPr/>
        </p:nvSpPr>
        <p:spPr>
          <a:xfrm>
            <a:off x="4938840" y="6213960"/>
            <a:ext cx="2376720" cy="669960"/>
          </a:xfrm>
          <a:prstGeom prst="rect">
            <a:avLst/>
          </a:prstGeom>
          <a:noFill/>
          <a:ln w="0">
            <a:noFill/>
          </a:ln>
        </p:spPr>
        <p:style>
          <a:lnRef idx="0"/>
          <a:fillRef idx="0"/>
          <a:effectRef idx="0"/>
          <a:fontRef idx="minor"/>
        </p:style>
        <p:txBody>
          <a:bodyPr lIns="122040" rIns="122040" tIns="122040" bIns="122040" anchor="t">
            <a:spAutoFit/>
          </a:bodyPr>
          <a:p>
            <a:pPr>
              <a:lnSpc>
                <a:spcPct val="100000"/>
              </a:lnSpc>
            </a:pPr>
            <a:r>
              <a:rPr b="0" i="1" lang="es-ES" sz="1400" spc="-1" strike="noStrike">
                <a:solidFill>
                  <a:srgbClr val="000000"/>
                </a:solidFill>
                <a:latin typeface="Calibri"/>
              </a:rPr>
              <a:t>Cariñena</a:t>
            </a:r>
            <a:r>
              <a:rPr b="0" lang="es-ES" sz="1400" spc="-1" strike="noStrike">
                <a:solidFill>
                  <a:srgbClr val="000000"/>
                </a:solidFill>
                <a:latin typeface="Calibri"/>
              </a:rPr>
              <a:t> – </a:t>
            </a:r>
            <a:r>
              <a:rPr b="0" i="1" lang="es-ES" sz="1400" spc="-1" strike="noStrike">
                <a:solidFill>
                  <a:srgbClr val="000000"/>
                </a:solidFill>
                <a:latin typeface="Calibri"/>
              </a:rPr>
              <a:t>Garnacha</a:t>
            </a:r>
            <a:r>
              <a:rPr b="0" lang="es-ES" sz="1400" spc="-1" strike="noStrike">
                <a:solidFill>
                  <a:srgbClr val="000000"/>
                </a:solidFill>
                <a:latin typeface="Calibri"/>
              </a:rPr>
              <a:t> </a:t>
            </a:r>
            <a:endParaRPr b="0" lang="en-US" sz="1400" spc="-1" strike="noStrike">
              <a:solidFill>
                <a:srgbClr val="000000"/>
              </a:solidFill>
              <a:latin typeface="Arial"/>
            </a:endParaRPr>
          </a:p>
          <a:p>
            <a:pPr>
              <a:lnSpc>
                <a:spcPct val="100000"/>
              </a:lnSpc>
            </a:pPr>
            <a:r>
              <a:rPr b="0" i="1" lang="es-ES" sz="1400" spc="-1" strike="noStrike">
                <a:solidFill>
                  <a:srgbClr val="000000"/>
                </a:solidFill>
                <a:latin typeface="Calibri"/>
              </a:rPr>
              <a:t>Petite Syrah</a:t>
            </a:r>
            <a:r>
              <a:rPr b="0" lang="es-ES" sz="1400" spc="-1" strike="noStrike">
                <a:solidFill>
                  <a:srgbClr val="000000"/>
                </a:solidFill>
                <a:latin typeface="Calibri"/>
              </a:rPr>
              <a:t> – </a:t>
            </a:r>
            <a:r>
              <a:rPr b="0" i="1" lang="es-ES" sz="1400" spc="-1" strike="noStrike">
                <a:solidFill>
                  <a:srgbClr val="000000"/>
                </a:solidFill>
                <a:latin typeface="Calibri"/>
              </a:rPr>
              <a:t>Zinfandel</a:t>
            </a:r>
            <a:r>
              <a:rPr b="0" lang="es-ES" sz="1400" spc="-1" strike="noStrike">
                <a:solidFill>
                  <a:srgbClr val="000000"/>
                </a:solidFill>
                <a:latin typeface="Calibri"/>
              </a:rPr>
              <a:t> </a:t>
            </a:r>
            <a:endParaRPr b="0" lang="en-US" sz="1400" spc="-1" strike="noStrike">
              <a:solidFill>
                <a:srgbClr val="000000"/>
              </a:solidFill>
              <a:latin typeface="Arial"/>
            </a:endParaRPr>
          </a:p>
        </p:txBody>
      </p:sp>
    </p:spTree>
  </p:cSld>
  <mc:AlternateContent>
    <mc:Choice Requires="p14">
      <p:transition spd="slow" p14:dur="125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 name="Text Box 27"/>
          <p:cNvSpPr/>
          <p:nvPr/>
        </p:nvSpPr>
        <p:spPr>
          <a:xfrm>
            <a:off x="1606320" y="1470960"/>
            <a:ext cx="7819560" cy="6062040"/>
          </a:xfrm>
          <a:prstGeom prst="rect">
            <a:avLst/>
          </a:prstGeom>
          <a:noFill/>
          <a:ln w="0">
            <a:noFill/>
          </a:ln>
        </p:spPr>
        <p:style>
          <a:lnRef idx="0"/>
          <a:fillRef idx="0"/>
          <a:effectRef idx="0"/>
          <a:fontRef idx="minor"/>
        </p:style>
        <p:txBody>
          <a:bodyPr lIns="90000" rIns="90000" tIns="45000" bIns="45000" anchor="t">
            <a:spAutoFit/>
          </a:bodyPr>
          <a:p>
            <a:pPr>
              <a:lnSpc>
                <a:spcPct val="200000"/>
              </a:lnSpc>
            </a:pPr>
            <a:r>
              <a:rPr b="0" lang="es-MX" sz="2800" spc="-1" strike="noStrike">
                <a:solidFill>
                  <a:srgbClr val="808080"/>
                </a:solidFill>
                <a:latin typeface="Interstate Cond Mono"/>
              </a:rPr>
              <a:t>¿Dónde estamos?</a:t>
            </a:r>
            <a:endParaRPr b="0" lang="en-US" sz="2800" spc="-1" strike="noStrike">
              <a:solidFill>
                <a:srgbClr val="000000"/>
              </a:solidFill>
              <a:latin typeface="Arial"/>
            </a:endParaRPr>
          </a:p>
          <a:p>
            <a:pPr>
              <a:lnSpc>
                <a:spcPct val="200000"/>
              </a:lnSpc>
            </a:pPr>
            <a:r>
              <a:rPr b="0" lang="es-MX" sz="2800" spc="-1" strike="noStrike">
                <a:solidFill>
                  <a:srgbClr val="808080"/>
                </a:solidFill>
                <a:latin typeface="Interstate Cond Mono"/>
              </a:rPr>
              <a:t>Contexto histórico.</a:t>
            </a:r>
            <a:endParaRPr b="0" lang="en-US" sz="2800" spc="-1" strike="noStrike">
              <a:solidFill>
                <a:srgbClr val="000000"/>
              </a:solidFill>
              <a:latin typeface="Arial"/>
            </a:endParaRPr>
          </a:p>
          <a:p>
            <a:pPr>
              <a:lnSpc>
                <a:spcPct val="200000"/>
              </a:lnSpc>
            </a:pPr>
            <a:r>
              <a:rPr b="0" lang="es-MX" sz="2800" spc="-1" strike="noStrike">
                <a:solidFill>
                  <a:srgbClr val="808080"/>
                </a:solidFill>
                <a:latin typeface="Interstate Cond Mono"/>
              </a:rPr>
              <a:t>Vitivinicultura contemporánea.</a:t>
            </a:r>
            <a:endParaRPr b="0" lang="en-US" sz="2800" spc="-1" strike="noStrike">
              <a:solidFill>
                <a:srgbClr val="000000"/>
              </a:solidFill>
              <a:latin typeface="Arial"/>
            </a:endParaRPr>
          </a:p>
          <a:p>
            <a:pPr>
              <a:lnSpc>
                <a:spcPct val="200000"/>
              </a:lnSpc>
            </a:pPr>
            <a:r>
              <a:rPr b="0" lang="es-MX" sz="2800" spc="-1" strike="noStrike">
                <a:solidFill>
                  <a:srgbClr val="808080"/>
                </a:solidFill>
                <a:latin typeface="Interstate Cond Mono"/>
              </a:rPr>
              <a:t>Estrategias de posicionamiento/factores de éxito.</a:t>
            </a:r>
            <a:endParaRPr b="0" lang="en-US" sz="2800" spc="-1" strike="noStrike">
              <a:solidFill>
                <a:srgbClr val="000000"/>
              </a:solidFill>
              <a:latin typeface="Arial"/>
            </a:endParaRPr>
          </a:p>
          <a:p>
            <a:pPr>
              <a:lnSpc>
                <a:spcPct val="200000"/>
              </a:lnSpc>
            </a:pPr>
            <a:r>
              <a:rPr b="0" lang="es-MX" sz="2800" spc="-1" strike="noStrike">
                <a:solidFill>
                  <a:srgbClr val="808080"/>
                </a:solidFill>
                <a:latin typeface="Interstate Cond Mono"/>
              </a:rPr>
              <a:t>Retos.</a:t>
            </a:r>
            <a:endParaRPr b="0" lang="en-US" sz="2800" spc="-1" strike="noStrike">
              <a:solidFill>
                <a:srgbClr val="000000"/>
              </a:solidFill>
              <a:latin typeface="Arial"/>
            </a:endParaRPr>
          </a:p>
          <a:p>
            <a:pPr>
              <a:lnSpc>
                <a:spcPct val="200000"/>
              </a:lnSpc>
            </a:pPr>
            <a:endParaRPr b="0" lang="en-US" sz="2800" spc="-1" strike="noStrike">
              <a:solidFill>
                <a:srgbClr val="000000"/>
              </a:solidFill>
              <a:latin typeface="Arial"/>
            </a:endParaRPr>
          </a:p>
        </p:txBody>
      </p:sp>
      <p:sp>
        <p:nvSpPr>
          <p:cNvPr id="51" name="CuadroTexto 1"/>
          <p:cNvSpPr/>
          <p:nvPr/>
        </p:nvSpPr>
        <p:spPr>
          <a:xfrm>
            <a:off x="1697040" y="332280"/>
            <a:ext cx="1910880" cy="11257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s-MX" sz="4000" spc="-1" strike="noStrike">
                <a:solidFill>
                  <a:srgbClr val="000000"/>
                </a:solidFill>
                <a:latin typeface="Interstate Cond Mono"/>
              </a:rPr>
              <a:t>Índice</a:t>
            </a:r>
            <a:endParaRPr b="0" lang="en-US" sz="4000" spc="-1" strike="noStrike">
              <a:solidFill>
                <a:srgbClr val="000000"/>
              </a:solidFill>
              <a:latin typeface="Arial"/>
            </a:endParaRPr>
          </a:p>
          <a:p>
            <a:pPr>
              <a:lnSpc>
                <a:spcPct val="100000"/>
              </a:lnSpc>
            </a:pPr>
            <a:endParaRPr b="0" lang="en-US" sz="2800" spc="-1" strike="noStrike">
              <a:solidFill>
                <a:srgbClr val="000000"/>
              </a:solidFill>
              <a:latin typeface="Arial"/>
            </a:endParaRPr>
          </a:p>
        </p:txBody>
      </p:sp>
      <p:pic>
        <p:nvPicPr>
          <p:cNvPr id="52" name="Imagen 3" descr=""/>
          <p:cNvPicPr/>
          <p:nvPr/>
        </p:nvPicPr>
        <p:blipFill>
          <a:blip r:embed="rId1"/>
          <a:srcRect l="91996" t="633" r="0" b="85684"/>
          <a:stretch/>
        </p:blipFill>
        <p:spPr>
          <a:xfrm>
            <a:off x="1184040" y="1762200"/>
            <a:ext cx="434520" cy="691920"/>
          </a:xfrm>
          <a:prstGeom prst="rect">
            <a:avLst/>
          </a:prstGeom>
          <a:ln w="0">
            <a:noFill/>
          </a:ln>
        </p:spPr>
      </p:pic>
      <p:pic>
        <p:nvPicPr>
          <p:cNvPr id="53" name="Imagen 7" descr=""/>
          <p:cNvPicPr/>
          <p:nvPr/>
        </p:nvPicPr>
        <p:blipFill>
          <a:blip r:embed="rId2"/>
          <a:srcRect l="93028" t="28561" r="0" b="57322"/>
          <a:stretch/>
        </p:blipFill>
        <p:spPr>
          <a:xfrm>
            <a:off x="1240200" y="3408840"/>
            <a:ext cx="378360" cy="713880"/>
          </a:xfrm>
          <a:prstGeom prst="rect">
            <a:avLst/>
          </a:prstGeom>
          <a:ln w="0">
            <a:noFill/>
          </a:ln>
        </p:spPr>
      </p:pic>
      <p:pic>
        <p:nvPicPr>
          <p:cNvPr id="54" name="Imagen 8" descr=""/>
          <p:cNvPicPr/>
          <p:nvPr/>
        </p:nvPicPr>
        <p:blipFill>
          <a:blip r:embed="rId3"/>
          <a:srcRect l="91872" t="14965" r="0" b="71505"/>
          <a:stretch/>
        </p:blipFill>
        <p:spPr>
          <a:xfrm>
            <a:off x="1196280" y="2585880"/>
            <a:ext cx="441360" cy="684360"/>
          </a:xfrm>
          <a:prstGeom prst="rect">
            <a:avLst/>
          </a:prstGeom>
          <a:ln w="0">
            <a:noFill/>
          </a:ln>
        </p:spPr>
      </p:pic>
      <p:pic>
        <p:nvPicPr>
          <p:cNvPr id="55" name="Imagen 6" descr=""/>
          <p:cNvPicPr/>
          <p:nvPr/>
        </p:nvPicPr>
        <p:blipFill>
          <a:blip r:embed="rId4"/>
          <a:srcRect l="92909" t="42939" r="0" b="42939"/>
          <a:stretch/>
        </p:blipFill>
        <p:spPr>
          <a:xfrm>
            <a:off x="1208880" y="4214160"/>
            <a:ext cx="384840" cy="713880"/>
          </a:xfrm>
          <a:prstGeom prst="rect">
            <a:avLst/>
          </a:prstGeom>
          <a:ln w="0">
            <a:noFill/>
          </a:ln>
        </p:spPr>
      </p:pic>
      <p:pic>
        <p:nvPicPr>
          <p:cNvPr id="56" name="Imagen 9" descr=""/>
          <p:cNvPicPr/>
          <p:nvPr/>
        </p:nvPicPr>
        <p:blipFill>
          <a:blip r:embed="rId5"/>
          <a:srcRect l="92666" t="56928" r="0" b="28817"/>
          <a:stretch/>
        </p:blipFill>
        <p:spPr>
          <a:xfrm>
            <a:off x="1173960" y="5019480"/>
            <a:ext cx="419760" cy="759960"/>
          </a:xfrm>
          <a:prstGeom prst="rect">
            <a:avLst/>
          </a:prstGeom>
          <a:ln w="0">
            <a:noFill/>
          </a:ln>
        </p:spPr>
      </p:pic>
    </p:spTree>
  </p:cSld>
  <mc:AlternateContent>
    <mc:Choice Requires="p14">
      <p:transition spd="slow" p14:dur="125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2 Marcador de contenido"/>
          <p:cNvSpPr/>
          <p:nvPr/>
        </p:nvSpPr>
        <p:spPr>
          <a:xfrm>
            <a:off x="378360" y="96120"/>
            <a:ext cx="3598560" cy="763200"/>
          </a:xfrm>
          <a:prstGeom prst="rect">
            <a:avLst/>
          </a:prstGeom>
          <a:noFill/>
          <a:ln w="0">
            <a:noFill/>
          </a:ln>
        </p:spPr>
        <p:style>
          <a:lnRef idx="0"/>
          <a:fillRef idx="0"/>
          <a:effectRef idx="0"/>
          <a:fontRef idx="minor"/>
        </p:style>
        <p:txBody>
          <a:bodyPr anchor="ctr">
            <a:noAutofit/>
          </a:bodyPr>
          <a:p>
            <a:pPr marL="343080" indent="-343080" algn="just">
              <a:lnSpc>
                <a:spcPct val="150000"/>
              </a:lnSpc>
              <a:spcBef>
                <a:spcPts val="400"/>
              </a:spcBef>
              <a:spcAft>
                <a:spcPts val="799"/>
              </a:spcAft>
              <a:buClr>
                <a:srgbClr val="000000"/>
              </a:buClr>
              <a:buSzPct val="85000"/>
              <a:buFont typeface="Wingdings" charset="2"/>
              <a:buChar char=""/>
            </a:pPr>
            <a:r>
              <a:rPr b="1" lang="es-ES" sz="2000" spc="-1" strike="noStrike">
                <a:solidFill>
                  <a:srgbClr val="000000"/>
                </a:solidFill>
                <a:latin typeface="Interstate Cond Mono"/>
              </a:rPr>
              <a:t>Pét nat y vinos naturales.</a:t>
            </a:r>
            <a:endParaRPr b="0" lang="en-US" sz="2000" spc="-1" strike="noStrike">
              <a:solidFill>
                <a:srgbClr val="000000"/>
              </a:solidFill>
              <a:latin typeface="Arial"/>
            </a:endParaRPr>
          </a:p>
        </p:txBody>
      </p:sp>
    </p:spTree>
  </p:cSld>
  <mc:AlternateContent>
    <mc:Choice Requires="p14">
      <p:transition spd="slow" p14:dur="125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2 Marcador de contenido"/>
          <p:cNvSpPr/>
          <p:nvPr/>
        </p:nvSpPr>
        <p:spPr>
          <a:xfrm>
            <a:off x="304200" y="128880"/>
            <a:ext cx="3135960" cy="749880"/>
          </a:xfrm>
          <a:prstGeom prst="rect">
            <a:avLst/>
          </a:prstGeom>
          <a:noFill/>
          <a:ln w="0">
            <a:noFill/>
          </a:ln>
        </p:spPr>
        <p:style>
          <a:lnRef idx="0"/>
          <a:fillRef idx="0"/>
          <a:effectRef idx="0"/>
          <a:fontRef idx="minor"/>
        </p:style>
        <p:txBody>
          <a:bodyPr anchor="ctr">
            <a:noAutofit/>
          </a:bodyPr>
          <a:p>
            <a:pPr marL="343080" indent="-343080" algn="just">
              <a:lnSpc>
                <a:spcPct val="150000"/>
              </a:lnSpc>
              <a:spcBef>
                <a:spcPts val="400"/>
              </a:spcBef>
              <a:spcAft>
                <a:spcPts val="799"/>
              </a:spcAft>
              <a:buClr>
                <a:srgbClr val="000000"/>
              </a:buClr>
              <a:buSzPct val="85000"/>
              <a:buFont typeface="Wingdings" charset="2"/>
              <a:buChar char=""/>
            </a:pPr>
            <a:r>
              <a:rPr b="1" lang="es-ES" sz="2000" spc="-1" strike="noStrike">
                <a:solidFill>
                  <a:srgbClr val="000000"/>
                </a:solidFill>
                <a:latin typeface="Interstate Cond Mono"/>
              </a:rPr>
              <a:t>Vino en lata y otros.</a:t>
            </a:r>
            <a:endParaRPr b="0" lang="en-US" sz="2000" spc="-1" strike="noStrike">
              <a:solidFill>
                <a:srgbClr val="000000"/>
              </a:solidFill>
              <a:latin typeface="Arial"/>
            </a:endParaRPr>
          </a:p>
        </p:txBody>
      </p:sp>
    </p:spTree>
  </p:cSld>
  <mc:AlternateContent>
    <mc:Choice Requires="p14">
      <p:transition spd="slow" p14:dur="125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Marcador de contenido 2"/>
          <p:cNvSpPr/>
          <p:nvPr/>
        </p:nvSpPr>
        <p:spPr>
          <a:xfrm>
            <a:off x="529560" y="351000"/>
            <a:ext cx="11317680" cy="730800"/>
          </a:xfrm>
          <a:prstGeom prst="rect">
            <a:avLst/>
          </a:prstGeom>
          <a:noFill/>
          <a:ln w="0">
            <a:noFill/>
          </a:ln>
        </p:spPr>
        <p:style>
          <a:lnRef idx="0"/>
          <a:fillRef idx="0"/>
          <a:effectRef idx="0"/>
          <a:fontRef idx="minor"/>
        </p:style>
        <p:txBody>
          <a:bodyPr anchor="t">
            <a:spAutoFit/>
          </a:bodyPr>
          <a:p>
            <a:pPr algn="just">
              <a:lnSpc>
                <a:spcPct val="150000"/>
              </a:lnSpc>
              <a:spcBef>
                <a:spcPts val="561"/>
              </a:spcBef>
              <a:spcAft>
                <a:spcPts val="799"/>
              </a:spcAft>
              <a:tabLst>
                <a:tab algn="l" pos="0"/>
              </a:tabLst>
            </a:pPr>
            <a:r>
              <a:rPr b="1" lang="es-ES" sz="2800" spc="-1" strike="noStrike">
                <a:solidFill>
                  <a:srgbClr val="808080"/>
                </a:solidFill>
                <a:latin typeface="Interstate Cond Mono"/>
              </a:rPr>
              <a:t>2. Inversión en la bodega y el campo. </a:t>
            </a:r>
            <a:endParaRPr b="0" lang="en-US" sz="2800" spc="-1" strike="noStrike">
              <a:solidFill>
                <a:srgbClr val="000000"/>
              </a:solidFill>
              <a:latin typeface="Arial"/>
            </a:endParaRPr>
          </a:p>
        </p:txBody>
      </p:sp>
    </p:spTree>
  </p:cSld>
  <mc:AlternateContent>
    <mc:Choice Requires="p14">
      <p:transition spd="slow" p14:dur="125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CuadroTexto 6"/>
          <p:cNvSpPr/>
          <p:nvPr/>
        </p:nvSpPr>
        <p:spPr>
          <a:xfrm>
            <a:off x="2810160" y="1255680"/>
            <a:ext cx="1493280" cy="2494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s-MX" sz="1050" spc="-1" strike="noStrike">
                <a:solidFill>
                  <a:srgbClr val="000000"/>
                </a:solidFill>
                <a:latin typeface="Calibri"/>
              </a:rPr>
              <a:t> </a:t>
            </a:r>
            <a:endParaRPr b="0" lang="en-US" sz="1050" spc="-1" strike="noStrike">
              <a:solidFill>
                <a:srgbClr val="000000"/>
              </a:solidFill>
              <a:latin typeface="Arial"/>
            </a:endParaRPr>
          </a:p>
        </p:txBody>
      </p:sp>
    </p:spTree>
  </p:cSld>
  <mc:AlternateContent>
    <mc:Choice Requires="p14">
      <p:transition spd="slow" p14:dur="125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125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125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Marcador de contenido 2"/>
          <p:cNvSpPr/>
          <p:nvPr/>
        </p:nvSpPr>
        <p:spPr>
          <a:xfrm>
            <a:off x="529560" y="351000"/>
            <a:ext cx="11317680" cy="730800"/>
          </a:xfrm>
          <a:prstGeom prst="rect">
            <a:avLst/>
          </a:prstGeom>
          <a:noFill/>
          <a:ln w="0">
            <a:noFill/>
          </a:ln>
        </p:spPr>
        <p:style>
          <a:lnRef idx="0"/>
          <a:fillRef idx="0"/>
          <a:effectRef idx="0"/>
          <a:fontRef idx="minor"/>
        </p:style>
        <p:txBody>
          <a:bodyPr anchor="t">
            <a:spAutoFit/>
          </a:bodyPr>
          <a:p>
            <a:pPr>
              <a:lnSpc>
                <a:spcPct val="150000"/>
              </a:lnSpc>
              <a:spcBef>
                <a:spcPts val="561"/>
              </a:spcBef>
              <a:spcAft>
                <a:spcPts val="799"/>
              </a:spcAft>
              <a:tabLst>
                <a:tab algn="l" pos="0"/>
              </a:tabLst>
            </a:pPr>
            <a:r>
              <a:rPr b="1" lang="es-ES" sz="2800" spc="-1" strike="noStrike">
                <a:solidFill>
                  <a:srgbClr val="808080"/>
                </a:solidFill>
                <a:latin typeface="Interstate Cond Mono"/>
              </a:rPr>
              <a:t>3. Punto de mira en el enoturismo. </a:t>
            </a:r>
            <a:endParaRPr b="0" lang="en-US" sz="2800" spc="-1" strike="noStrike">
              <a:solidFill>
                <a:srgbClr val="000000"/>
              </a:solidFill>
              <a:latin typeface="Arial"/>
            </a:endParaRPr>
          </a:p>
        </p:txBody>
      </p:sp>
      <p:sp>
        <p:nvSpPr>
          <p:cNvPr id="140" name="Google Shape;293;p16"/>
          <p:cNvSpPr/>
          <p:nvPr/>
        </p:nvSpPr>
        <p:spPr>
          <a:xfrm>
            <a:off x="2544480" y="6037920"/>
            <a:ext cx="2589480" cy="669960"/>
          </a:xfrm>
          <a:prstGeom prst="rect">
            <a:avLst/>
          </a:prstGeom>
          <a:noFill/>
          <a:ln w="0">
            <a:noFill/>
          </a:ln>
        </p:spPr>
        <p:style>
          <a:lnRef idx="0"/>
          <a:fillRef idx="0"/>
          <a:effectRef idx="0"/>
          <a:fontRef idx="minor"/>
        </p:style>
        <p:txBody>
          <a:bodyPr lIns="122040" rIns="122040" tIns="122040" bIns="122040" anchor="t">
            <a:spAutoFit/>
          </a:bodyPr>
          <a:p>
            <a:pPr algn="just">
              <a:lnSpc>
                <a:spcPct val="100000"/>
              </a:lnSpc>
            </a:pPr>
            <a:r>
              <a:rPr b="1" i="1" lang="es-419" sz="1400" spc="-1" strike="noStrike">
                <a:solidFill>
                  <a:srgbClr val="000000"/>
                </a:solidFill>
                <a:latin typeface="Interstate Cond Mono"/>
                <a:ea typeface="Arial"/>
              </a:rPr>
              <a:t>850,000 mil visitantes al año</a:t>
            </a:r>
            <a:endParaRPr b="0" lang="en-US" sz="1400" spc="-1" strike="noStrike">
              <a:solidFill>
                <a:srgbClr val="000000"/>
              </a:solidFill>
              <a:latin typeface="Arial"/>
            </a:endParaRPr>
          </a:p>
        </p:txBody>
      </p:sp>
      <p:sp>
        <p:nvSpPr>
          <p:cNvPr id="141" name="2 Marcador de contenido"/>
          <p:cNvSpPr/>
          <p:nvPr/>
        </p:nvSpPr>
        <p:spPr>
          <a:xfrm>
            <a:off x="7544160" y="940320"/>
            <a:ext cx="4303080" cy="2813400"/>
          </a:xfrm>
          <a:prstGeom prst="rect">
            <a:avLst/>
          </a:prstGeom>
          <a:noFill/>
          <a:ln w="0">
            <a:noFill/>
          </a:ln>
        </p:spPr>
        <p:style>
          <a:lnRef idx="0"/>
          <a:fillRef idx="0"/>
          <a:effectRef idx="0"/>
          <a:fontRef idx="minor"/>
        </p:style>
        <p:txBody>
          <a:bodyPr anchor="ctr">
            <a:noAutofit/>
          </a:bodyPr>
          <a:p>
            <a:pPr marL="343080" indent="-343080" algn="just">
              <a:lnSpc>
                <a:spcPct val="150000"/>
              </a:lnSpc>
              <a:spcBef>
                <a:spcPts val="400"/>
              </a:spcBef>
              <a:spcAft>
                <a:spcPts val="799"/>
              </a:spcAft>
              <a:buClr>
                <a:srgbClr val="000000"/>
              </a:buClr>
              <a:buSzPct val="85000"/>
              <a:buFont typeface="Wingdings" charset="2"/>
              <a:buChar char=""/>
            </a:pPr>
            <a:r>
              <a:rPr b="0" lang="es-ES" sz="2000" spc="-1" strike="noStrike">
                <a:solidFill>
                  <a:srgbClr val="000000"/>
                </a:solidFill>
                <a:latin typeface="Interstate Cond Mono"/>
              </a:rPr>
              <a:t>Degustaciones</a:t>
            </a:r>
            <a:endParaRPr b="0" lang="en-US" sz="2000" spc="-1" strike="noStrike">
              <a:solidFill>
                <a:srgbClr val="000000"/>
              </a:solidFill>
              <a:latin typeface="Arial"/>
            </a:endParaRPr>
          </a:p>
          <a:p>
            <a:pPr marL="343080" indent="-343080" algn="just">
              <a:lnSpc>
                <a:spcPct val="150000"/>
              </a:lnSpc>
              <a:spcBef>
                <a:spcPts val="400"/>
              </a:spcBef>
              <a:spcAft>
                <a:spcPts val="799"/>
              </a:spcAft>
              <a:buClr>
                <a:srgbClr val="000000"/>
              </a:buClr>
              <a:buSzPct val="85000"/>
              <a:buFont typeface="Wingdings" charset="2"/>
              <a:buChar char=""/>
            </a:pPr>
            <a:r>
              <a:rPr b="0" lang="es-ES" sz="2000" spc="-1" strike="noStrike">
                <a:solidFill>
                  <a:srgbClr val="000000"/>
                </a:solidFill>
                <a:latin typeface="Interstate Cond Mono"/>
              </a:rPr>
              <a:t>Recorridos en viñedo</a:t>
            </a:r>
            <a:endParaRPr b="0" lang="en-US" sz="2000" spc="-1" strike="noStrike">
              <a:solidFill>
                <a:srgbClr val="000000"/>
              </a:solidFill>
              <a:latin typeface="Arial"/>
            </a:endParaRPr>
          </a:p>
          <a:p>
            <a:pPr marL="343080" indent="-343080" algn="just">
              <a:lnSpc>
                <a:spcPct val="150000"/>
              </a:lnSpc>
              <a:spcBef>
                <a:spcPts val="400"/>
              </a:spcBef>
              <a:spcAft>
                <a:spcPts val="799"/>
              </a:spcAft>
              <a:buClr>
                <a:srgbClr val="000000"/>
              </a:buClr>
              <a:buSzPct val="85000"/>
              <a:buFont typeface="Wingdings" charset="2"/>
              <a:buChar char=""/>
            </a:pPr>
            <a:r>
              <a:rPr b="0" lang="es-ES" sz="2000" spc="-1" strike="noStrike">
                <a:solidFill>
                  <a:srgbClr val="000000"/>
                </a:solidFill>
                <a:latin typeface="Interstate Cond Mono"/>
              </a:rPr>
              <a:t>Salidas a caballo, bici y trekking</a:t>
            </a:r>
            <a:endParaRPr b="0" lang="en-US" sz="2000" spc="-1" strike="noStrike">
              <a:solidFill>
                <a:srgbClr val="000000"/>
              </a:solidFill>
              <a:latin typeface="Arial"/>
            </a:endParaRPr>
          </a:p>
          <a:p>
            <a:pPr marL="343080" indent="-343080" algn="just">
              <a:lnSpc>
                <a:spcPct val="150000"/>
              </a:lnSpc>
              <a:spcBef>
                <a:spcPts val="400"/>
              </a:spcBef>
              <a:spcAft>
                <a:spcPts val="799"/>
              </a:spcAft>
              <a:buClr>
                <a:srgbClr val="000000"/>
              </a:buClr>
              <a:buSzPct val="85000"/>
              <a:buFont typeface="Wingdings" charset="2"/>
              <a:buChar char=""/>
            </a:pPr>
            <a:r>
              <a:rPr b="0" lang="es-ES" sz="2000" spc="-1" strike="noStrike">
                <a:solidFill>
                  <a:srgbClr val="000000"/>
                </a:solidFill>
                <a:latin typeface="Interstate Cond Mono"/>
              </a:rPr>
              <a:t>Experiencias “especiales”</a:t>
            </a:r>
            <a:endParaRPr b="0" lang="en-US" sz="2000" spc="-1" strike="noStrike">
              <a:solidFill>
                <a:srgbClr val="000000"/>
              </a:solidFill>
              <a:latin typeface="Arial"/>
            </a:endParaRPr>
          </a:p>
          <a:p>
            <a:pPr marL="343080" indent="-343080" algn="just">
              <a:lnSpc>
                <a:spcPct val="150000"/>
              </a:lnSpc>
              <a:spcBef>
                <a:spcPts val="400"/>
              </a:spcBef>
              <a:spcAft>
                <a:spcPts val="799"/>
              </a:spcAft>
              <a:buClr>
                <a:srgbClr val="000000"/>
              </a:buClr>
              <a:buSzPct val="85000"/>
              <a:buFont typeface="Wingdings" charset="2"/>
              <a:buChar char=""/>
            </a:pPr>
            <a:r>
              <a:rPr b="0" lang="es-ES" sz="2000" spc="-1" strike="noStrike">
                <a:solidFill>
                  <a:srgbClr val="000000"/>
                </a:solidFill>
                <a:latin typeface="Interstate Cond Mono"/>
              </a:rPr>
              <a:t>Espacios ecofriendly</a:t>
            </a:r>
            <a:endParaRPr b="0" lang="en-US" sz="2000" spc="-1" strike="noStrike">
              <a:solidFill>
                <a:srgbClr val="000000"/>
              </a:solidFill>
              <a:latin typeface="Arial"/>
            </a:endParaRPr>
          </a:p>
        </p:txBody>
      </p:sp>
    </p:spTree>
  </p:cSld>
  <mc:AlternateContent>
    <mc:Choice Requires="p14">
      <p:transition spd="slow" p14:dur="125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Marcador de contenido 2"/>
          <p:cNvSpPr/>
          <p:nvPr/>
        </p:nvSpPr>
        <p:spPr>
          <a:xfrm>
            <a:off x="529560" y="351000"/>
            <a:ext cx="11317680" cy="1370520"/>
          </a:xfrm>
          <a:prstGeom prst="rect">
            <a:avLst/>
          </a:prstGeom>
          <a:noFill/>
          <a:ln w="0">
            <a:noFill/>
          </a:ln>
        </p:spPr>
        <p:style>
          <a:lnRef idx="0"/>
          <a:fillRef idx="0"/>
          <a:effectRef idx="0"/>
          <a:fontRef idx="minor"/>
        </p:style>
        <p:txBody>
          <a:bodyPr anchor="t">
            <a:spAutoFit/>
          </a:bodyPr>
          <a:p>
            <a:pPr>
              <a:lnSpc>
                <a:spcPct val="150000"/>
              </a:lnSpc>
              <a:spcBef>
                <a:spcPts val="561"/>
              </a:spcBef>
              <a:spcAft>
                <a:spcPts val="799"/>
              </a:spcAft>
              <a:tabLst>
                <a:tab algn="l" pos="0"/>
              </a:tabLst>
            </a:pPr>
            <a:r>
              <a:rPr b="1" lang="es-ES" sz="2800" spc="-1" strike="noStrike">
                <a:solidFill>
                  <a:srgbClr val="808080"/>
                </a:solidFill>
                <a:latin typeface="Interstate Cond Mono"/>
              </a:rPr>
              <a:t>4. Restaurantes de prestigio como reclamo en la bodega.</a:t>
            </a:r>
            <a:endParaRPr b="0" lang="en-US" sz="2800" spc="-1" strike="noStrike">
              <a:solidFill>
                <a:srgbClr val="000000"/>
              </a:solidFill>
              <a:latin typeface="Arial"/>
            </a:endParaRPr>
          </a:p>
        </p:txBody>
      </p:sp>
      <p:pic>
        <p:nvPicPr>
          <p:cNvPr id="143" name="Gráfico 17" descr=""/>
          <p:cNvPicPr/>
          <p:nvPr/>
        </p:nvPicPr>
        <p:blipFill>
          <a:blip r:embed="rId1"/>
          <a:stretch/>
        </p:blipFill>
        <p:spPr>
          <a:xfrm>
            <a:off x="4169880" y="3930840"/>
            <a:ext cx="1476360" cy="2035440"/>
          </a:xfrm>
          <a:prstGeom prst="rect">
            <a:avLst/>
          </a:prstGeom>
          <a:ln w="0">
            <a:noFill/>
          </a:ln>
        </p:spPr>
      </p:pic>
      <p:sp>
        <p:nvSpPr>
          <p:cNvPr id="144" name="CuadroTexto 23"/>
          <p:cNvSpPr/>
          <p:nvPr/>
        </p:nvSpPr>
        <p:spPr>
          <a:xfrm>
            <a:off x="7732800" y="5320440"/>
            <a:ext cx="358956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es-ES" sz="1800" spc="-1" strike="noStrike">
                <a:solidFill>
                  <a:srgbClr val="000000"/>
                </a:solidFill>
                <a:latin typeface="Interstate Cond Mono"/>
              </a:rPr>
              <a:t>Chef Alfredo Villanueva</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p:txBody>
      </p:sp>
    </p:spTree>
  </p:cSld>
  <mc:AlternateContent>
    <mc:Choice Requires="p14">
      <p:transition spd="slow" p14:dur="125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Imagen 9"/>
          <p:cNvSpPr/>
          <p:nvPr/>
        </p:nvSpPr>
        <p:spPr>
          <a:xfrm>
            <a:off x="432000" y="2593800"/>
            <a:ext cx="5864040" cy="3412800"/>
          </a:xfrm>
          <a:prstGeom prst="roundRect">
            <a:avLst>
              <a:gd name="adj" fmla="val 8594"/>
            </a:avLst>
          </a:prstGeom>
          <a:blipFill rotWithShape="0">
            <a:blip r:embed="rId1"/>
            <a:srcRect/>
            <a:stretch/>
          </a:blipFill>
          <a:ln w="0">
            <a:noFill/>
          </a:ln>
          <a:effectLst>
            <a:reflection algn="bl" blurRad="12700" dir="5400000" dist="5000" endPos="28000" rotWithShape="0" stA="38000" sy="-100000"/>
          </a:effectLst>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pic>
        <p:nvPicPr>
          <p:cNvPr id="146" name="Imagen 2" descr=""/>
          <p:cNvPicPr/>
          <p:nvPr/>
        </p:nvPicPr>
        <p:blipFill>
          <a:blip r:embed="rId2"/>
          <a:srcRect l="69437" t="33823" r="13608" b="35797"/>
          <a:stretch/>
        </p:blipFill>
        <p:spPr>
          <a:xfrm>
            <a:off x="6638040" y="4775040"/>
            <a:ext cx="2065680" cy="2082600"/>
          </a:xfrm>
          <a:prstGeom prst="rect">
            <a:avLst/>
          </a:prstGeom>
          <a:ln w="0">
            <a:noFill/>
          </a:ln>
        </p:spPr>
      </p:pic>
      <p:pic>
        <p:nvPicPr>
          <p:cNvPr id="147" name="Gráfico 7" descr=""/>
          <p:cNvPicPr/>
          <p:nvPr/>
        </p:nvPicPr>
        <p:blipFill>
          <a:blip r:embed="rId3"/>
          <a:stretch/>
        </p:blipFill>
        <p:spPr>
          <a:xfrm>
            <a:off x="4414680" y="2898000"/>
            <a:ext cx="1476360" cy="2035440"/>
          </a:xfrm>
          <a:prstGeom prst="rect">
            <a:avLst/>
          </a:prstGeom>
          <a:ln w="0">
            <a:noFill/>
          </a:ln>
        </p:spPr>
      </p:pic>
      <p:sp>
        <p:nvSpPr>
          <p:cNvPr id="148" name="Imagen 16"/>
          <p:cNvSpPr/>
          <p:nvPr/>
        </p:nvSpPr>
        <p:spPr>
          <a:xfrm>
            <a:off x="6661440" y="756000"/>
            <a:ext cx="5119560" cy="3412800"/>
          </a:xfrm>
          <a:prstGeom prst="roundRect">
            <a:avLst>
              <a:gd name="adj" fmla="val 8594"/>
            </a:avLst>
          </a:prstGeom>
          <a:blipFill rotWithShape="0">
            <a:blip r:embed="rId4"/>
            <a:srcRect/>
            <a:stretch/>
          </a:blipFill>
          <a:ln w="0">
            <a:noFill/>
          </a:ln>
          <a:effectLst>
            <a:reflection algn="bl" blurRad="12700" dir="5400000" dist="5000" endPos="28000" rotWithShape="0" stA="38000" sy="-100000"/>
          </a:effectLst>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
        <p:nvSpPr>
          <p:cNvPr id="149" name="Imagen 18"/>
          <p:cNvSpPr/>
          <p:nvPr/>
        </p:nvSpPr>
        <p:spPr>
          <a:xfrm>
            <a:off x="2353680" y="423360"/>
            <a:ext cx="1581480" cy="1581480"/>
          </a:xfrm>
          <a:prstGeom prst="roundRect">
            <a:avLst>
              <a:gd name="adj" fmla="val 8594"/>
            </a:avLst>
          </a:prstGeom>
          <a:blipFill rotWithShape="0">
            <a:blip r:embed="rId5"/>
            <a:srcRect/>
            <a:stretch/>
          </a:blipFill>
          <a:ln w="0">
            <a:noFill/>
          </a:ln>
          <a:effectLst>
            <a:reflection algn="bl" blurRad="12700" dir="5400000" dist="5000" endPos="28000" rotWithShape="0" stA="38000" sy="-100000"/>
          </a:effectLst>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
        <p:nvSpPr>
          <p:cNvPr id="150" name="CuadroTexto 21"/>
          <p:cNvSpPr/>
          <p:nvPr/>
        </p:nvSpPr>
        <p:spPr>
          <a:xfrm>
            <a:off x="7094160" y="4287240"/>
            <a:ext cx="4254480" cy="9126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es-ES" sz="1800" spc="-1" strike="noStrike">
                <a:solidFill>
                  <a:srgbClr val="000000"/>
                </a:solidFill>
                <a:latin typeface="Interstate Cond Mono"/>
              </a:rPr>
              <a:t> </a:t>
            </a:r>
            <a:r>
              <a:rPr b="1" lang="es-ES" sz="1800" spc="-1" strike="noStrike">
                <a:solidFill>
                  <a:srgbClr val="000000"/>
                </a:solidFill>
                <a:latin typeface="Interstate Cond Mono"/>
              </a:rPr>
              <a:t>Chef David Castro &amp; Chef Maribel Aldaco</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p:txBody>
      </p:sp>
    </p:spTree>
  </p:cSld>
  <mc:AlternateContent>
    <mc:Choice Requires="p14">
      <p:transition spd="slow" p14:dur="125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CuadroTexto 5"/>
          <p:cNvSpPr/>
          <p:nvPr/>
        </p:nvSpPr>
        <p:spPr>
          <a:xfrm>
            <a:off x="8215560" y="5520240"/>
            <a:ext cx="3589560" cy="9126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es-ES" sz="1800" spc="-1" strike="noStrike">
                <a:solidFill>
                  <a:srgbClr val="000000"/>
                </a:solidFill>
                <a:latin typeface="Interstate Cond Mono"/>
              </a:rPr>
              <a:t>Chef Drew &amp; Paulina Deckman</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p:txBody>
      </p:sp>
    </p:spTree>
  </p:cSld>
  <mc:AlternateContent>
    <mc:Choice Requires="p14">
      <p:transition spd="slow" p14:dur="125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 name="7 Título"/>
          <p:cNvSpPr/>
          <p:nvPr/>
        </p:nvSpPr>
        <p:spPr>
          <a:xfrm>
            <a:off x="1836360" y="78480"/>
            <a:ext cx="5397840" cy="963360"/>
          </a:xfrm>
          <a:prstGeom prst="rect">
            <a:avLst/>
          </a:prstGeom>
          <a:noFill/>
          <a:ln w="0">
            <a:noFill/>
          </a:ln>
        </p:spPr>
        <p:style>
          <a:lnRef idx="0"/>
          <a:fillRef idx="0"/>
          <a:effectRef idx="0"/>
          <a:fontRef idx="minor"/>
        </p:style>
        <p:txBody>
          <a:bodyPr anchor="ctr">
            <a:noAutofit/>
          </a:bodyPr>
          <a:p>
            <a:pPr>
              <a:lnSpc>
                <a:spcPct val="100000"/>
              </a:lnSpc>
            </a:pPr>
            <a:r>
              <a:rPr b="1" lang="es-MX" sz="4400" spc="-1" strike="noStrike">
                <a:solidFill>
                  <a:srgbClr val="000000"/>
                </a:solidFill>
                <a:latin typeface="Interstate Cond Mono - Lgt"/>
              </a:rPr>
              <a:t>¿Donde estamos?</a:t>
            </a:r>
            <a:endParaRPr b="0" lang="en-US" sz="4400" spc="-1" strike="noStrike">
              <a:solidFill>
                <a:srgbClr val="000000"/>
              </a:solidFill>
              <a:latin typeface="Arial"/>
            </a:endParaRPr>
          </a:p>
        </p:txBody>
      </p:sp>
      <p:cxnSp>
        <p:nvCxnSpPr>
          <p:cNvPr id="58" name="8 Conector recto"/>
          <p:cNvCxnSpPr/>
          <p:nvPr/>
        </p:nvCxnSpPr>
        <p:spPr>
          <a:xfrm>
            <a:off x="1334520" y="176760"/>
            <a:ext cx="360" cy="767160"/>
          </a:xfrm>
          <a:prstGeom prst="straightConnector1">
            <a:avLst/>
          </a:prstGeom>
          <a:ln>
            <a:solidFill>
              <a:srgbClr val="ffffff">
                <a:lumMod val="65000"/>
              </a:srgbClr>
            </a:solidFill>
          </a:ln>
        </p:spPr>
      </p:cxnSp>
      <p:pic>
        <p:nvPicPr>
          <p:cNvPr id="59" name="Picture 2" descr="Puede ser una imagen de texto que dice &quot;Unified WINE &amp; GRAPE SYMPOSIUM ® S M o S PRESENTED BY Β ASEV &amp; CAWG&quot;"/>
          <p:cNvPicPr/>
          <p:nvPr/>
        </p:nvPicPr>
        <p:blipFill>
          <a:blip r:embed="rId1"/>
          <a:srcRect l="0" t="22784" r="0" b="20124"/>
          <a:stretch/>
        </p:blipFill>
        <p:spPr>
          <a:xfrm>
            <a:off x="228600" y="244800"/>
            <a:ext cx="1105560" cy="631080"/>
          </a:xfrm>
          <a:prstGeom prst="rect">
            <a:avLst/>
          </a:prstGeom>
          <a:ln w="0">
            <a:noFill/>
          </a:ln>
        </p:spPr>
      </p:pic>
      <p:sp>
        <p:nvSpPr>
          <p:cNvPr id="60" name="Rectángulo 7"/>
          <p:cNvSpPr/>
          <p:nvPr/>
        </p:nvSpPr>
        <p:spPr>
          <a:xfrm>
            <a:off x="228600" y="1905120"/>
            <a:ext cx="3479400" cy="253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s-ES" sz="1800" spc="-1" strike="noStrike">
              <a:solidFill>
                <a:schemeClr val="lt1"/>
              </a:solidFill>
              <a:latin typeface="Calibri"/>
            </a:endParaRPr>
          </a:p>
        </p:txBody>
      </p:sp>
      <p:sp>
        <p:nvSpPr>
          <p:cNvPr id="61" name="7 Título"/>
          <p:cNvSpPr/>
          <p:nvPr/>
        </p:nvSpPr>
        <p:spPr>
          <a:xfrm>
            <a:off x="762840" y="1423800"/>
            <a:ext cx="1628280" cy="885600"/>
          </a:xfrm>
          <a:prstGeom prst="rect">
            <a:avLst/>
          </a:prstGeom>
          <a:solidFill>
            <a:schemeClr val="bg1"/>
          </a:solidFill>
          <a:ln w="0">
            <a:noFill/>
          </a:ln>
        </p:spPr>
        <p:style>
          <a:lnRef idx="0"/>
          <a:fillRef idx="0"/>
          <a:effectRef idx="0"/>
          <a:fontRef idx="minor"/>
        </p:style>
        <p:txBody>
          <a:bodyPr anchor="ctr">
            <a:noAutofit/>
          </a:bodyPr>
          <a:p>
            <a:pPr algn="ctr">
              <a:lnSpc>
                <a:spcPct val="100000"/>
              </a:lnSpc>
            </a:pPr>
            <a:r>
              <a:rPr b="1" lang="es-MX" sz="3600" spc="-1" strike="noStrike">
                <a:solidFill>
                  <a:srgbClr val="808080"/>
                </a:solidFill>
                <a:latin typeface="Interstate Cond Mono - Lgt"/>
              </a:rPr>
              <a:t>México</a:t>
            </a:r>
            <a:endParaRPr b="0" lang="en-US" sz="3600" spc="-1" strike="noStrike">
              <a:solidFill>
                <a:srgbClr val="000000"/>
              </a:solidFill>
              <a:latin typeface="Arial"/>
            </a:endParaRPr>
          </a:p>
        </p:txBody>
      </p:sp>
      <p:cxnSp>
        <p:nvCxnSpPr>
          <p:cNvPr id="62" name="Conector recto 3"/>
          <p:cNvCxnSpPr/>
          <p:nvPr/>
        </p:nvCxnSpPr>
        <p:spPr>
          <a:xfrm>
            <a:off x="278280" y="1109880"/>
            <a:ext cx="8109360" cy="360"/>
          </a:xfrm>
          <a:prstGeom prst="straightConnector1">
            <a:avLst/>
          </a:prstGeom>
          <a:ln>
            <a:solidFill>
              <a:srgbClr val="000000"/>
            </a:solidFill>
          </a:ln>
        </p:spPr>
      </p:cxnSp>
    </p:spTree>
  </p:cSld>
  <mc:AlternateContent>
    <mc:Choice Requires="p14">
      <p:transition spd="slow" p14:dur="125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CuadroTexto 7"/>
          <p:cNvSpPr/>
          <p:nvPr/>
        </p:nvSpPr>
        <p:spPr>
          <a:xfrm>
            <a:off x="7318080" y="4075560"/>
            <a:ext cx="358956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es-ES" sz="1800" spc="-1" strike="noStrike">
                <a:solidFill>
                  <a:srgbClr val="000000"/>
                </a:solidFill>
                <a:latin typeface="Interstate Cond Mono"/>
              </a:rPr>
              <a:t>Chef Roberto Alcocer</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p:txBody>
      </p:sp>
      <p:sp>
        <p:nvSpPr>
          <p:cNvPr id="153" name="CuadroTexto 8"/>
          <p:cNvSpPr/>
          <p:nvPr/>
        </p:nvSpPr>
        <p:spPr>
          <a:xfrm>
            <a:off x="1918440" y="1476720"/>
            <a:ext cx="22050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s-ES" sz="1800" spc="-1" strike="noStrike">
                <a:solidFill>
                  <a:srgbClr val="000000"/>
                </a:solidFill>
                <a:latin typeface="Ink Free"/>
              </a:rPr>
              <a:t>En Mina Penélope</a:t>
            </a:r>
            <a:endParaRPr b="0" lang="en-US" sz="1800" spc="-1" strike="noStrike">
              <a:solidFill>
                <a:srgbClr val="000000"/>
              </a:solidFill>
              <a:latin typeface="Arial"/>
            </a:endParaRPr>
          </a:p>
        </p:txBody>
      </p:sp>
    </p:spTree>
  </p:cSld>
  <mc:AlternateContent>
    <mc:Choice Requires="p14">
      <p:transition spd="slow" p14:dur="125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CuadroTexto 5"/>
          <p:cNvSpPr/>
          <p:nvPr/>
        </p:nvSpPr>
        <p:spPr>
          <a:xfrm>
            <a:off x="7336080" y="3354840"/>
            <a:ext cx="3589560" cy="9126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es-ES" sz="1800" spc="-1" strike="noStrike">
                <a:solidFill>
                  <a:srgbClr val="000000"/>
                </a:solidFill>
                <a:latin typeface="Interstate Cond Mono"/>
              </a:rPr>
              <a:t>Leda Gamboa &amp; Pita Gómez</a:t>
            </a:r>
            <a:endParaRPr b="0" lang="en-US" sz="1800" spc="-1" strike="noStrike">
              <a:solidFill>
                <a:srgbClr val="000000"/>
              </a:solidFill>
              <a:latin typeface="Arial"/>
            </a:endParaRPr>
          </a:p>
          <a:p>
            <a:pPr algn="ctr">
              <a:lnSpc>
                <a:spcPct val="100000"/>
              </a:lnSpc>
            </a:pPr>
            <a:r>
              <a:rPr b="0" lang="es-ES" sz="1800" spc="-1" strike="noStrike">
                <a:solidFill>
                  <a:srgbClr val="000000"/>
                </a:solidFill>
                <a:latin typeface="Interstate Cond Mono"/>
              </a:rPr>
              <a:t> </a:t>
            </a:r>
            <a:endParaRPr b="0" lang="en-US" sz="1800" spc="-1" strike="noStrike">
              <a:solidFill>
                <a:srgbClr val="000000"/>
              </a:solidFill>
              <a:latin typeface="Arial"/>
            </a:endParaRPr>
          </a:p>
        </p:txBody>
      </p:sp>
      <p:sp>
        <p:nvSpPr>
          <p:cNvPr id="155" name="CuadroTexto 1"/>
          <p:cNvSpPr/>
          <p:nvPr/>
        </p:nvSpPr>
        <p:spPr>
          <a:xfrm>
            <a:off x="4334760" y="6163560"/>
            <a:ext cx="257832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s-ES" sz="1800" spc="-1" strike="noStrike">
                <a:solidFill>
                  <a:srgbClr val="000000"/>
                </a:solidFill>
                <a:latin typeface="Ink Free"/>
              </a:rPr>
              <a:t>En Adobe Guadalupe</a:t>
            </a:r>
            <a:endParaRPr b="0" lang="en-US" sz="1800" spc="-1" strike="noStrike">
              <a:solidFill>
                <a:srgbClr val="000000"/>
              </a:solidFill>
              <a:latin typeface="Arial"/>
            </a:endParaRPr>
          </a:p>
        </p:txBody>
      </p:sp>
    </p:spTree>
  </p:cSld>
  <mc:AlternateContent>
    <mc:Choice Requires="p14">
      <p:transition spd="slow" p14:dur="125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Marcador de contenido 2"/>
          <p:cNvSpPr/>
          <p:nvPr/>
        </p:nvSpPr>
        <p:spPr>
          <a:xfrm>
            <a:off x="529560" y="351000"/>
            <a:ext cx="11317680" cy="730800"/>
          </a:xfrm>
          <a:prstGeom prst="rect">
            <a:avLst/>
          </a:prstGeom>
          <a:noFill/>
          <a:ln w="0">
            <a:noFill/>
          </a:ln>
        </p:spPr>
        <p:style>
          <a:lnRef idx="0"/>
          <a:fillRef idx="0"/>
          <a:effectRef idx="0"/>
          <a:fontRef idx="minor"/>
        </p:style>
        <p:txBody>
          <a:bodyPr anchor="t">
            <a:spAutoFit/>
          </a:bodyPr>
          <a:p>
            <a:pPr>
              <a:lnSpc>
                <a:spcPct val="150000"/>
              </a:lnSpc>
              <a:spcBef>
                <a:spcPts val="561"/>
              </a:spcBef>
              <a:spcAft>
                <a:spcPts val="799"/>
              </a:spcAft>
              <a:tabLst>
                <a:tab algn="l" pos="0"/>
              </a:tabLst>
            </a:pPr>
            <a:r>
              <a:rPr b="1" lang="es-ES" sz="2800" spc="-1" strike="noStrike">
                <a:solidFill>
                  <a:srgbClr val="808080"/>
                </a:solidFill>
                <a:latin typeface="Interstate Cond Mono"/>
              </a:rPr>
              <a:t>5. Hotelería</a:t>
            </a:r>
            <a:endParaRPr b="0" lang="en-US" sz="2800" spc="-1" strike="noStrike">
              <a:solidFill>
                <a:srgbClr val="000000"/>
              </a:solidFill>
              <a:latin typeface="Arial"/>
            </a:endParaRPr>
          </a:p>
        </p:txBody>
      </p:sp>
    </p:spTree>
  </p:cSld>
  <mc:AlternateContent>
    <mc:Choice Requires="p14">
      <p:transition spd="slow" p14:dur="125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CuadroTexto 19"/>
          <p:cNvSpPr/>
          <p:nvPr/>
        </p:nvSpPr>
        <p:spPr>
          <a:xfrm>
            <a:off x="3183480" y="6462000"/>
            <a:ext cx="295488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s-ES" sz="1800" spc="-1" strike="noStrike">
                <a:solidFill>
                  <a:srgbClr val="000000"/>
                </a:solidFill>
                <a:latin typeface="Ink Free"/>
              </a:rPr>
              <a:t>Encuentro Guadalupe</a:t>
            </a:r>
            <a:endParaRPr b="0" lang="en-US" sz="1800" spc="-1" strike="noStrike">
              <a:solidFill>
                <a:srgbClr val="000000"/>
              </a:solidFill>
              <a:latin typeface="Arial"/>
            </a:endParaRPr>
          </a:p>
        </p:txBody>
      </p:sp>
    </p:spTree>
  </p:cSld>
  <mc:AlternateContent>
    <mc:Choice Requires="p14">
      <p:transition spd="slow" p14:dur="125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125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125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Marcador de contenido 2"/>
          <p:cNvSpPr/>
          <p:nvPr/>
        </p:nvSpPr>
        <p:spPr>
          <a:xfrm>
            <a:off x="529560" y="351000"/>
            <a:ext cx="11317680" cy="730800"/>
          </a:xfrm>
          <a:prstGeom prst="rect">
            <a:avLst/>
          </a:prstGeom>
          <a:noFill/>
          <a:ln w="0">
            <a:noFill/>
          </a:ln>
        </p:spPr>
        <p:style>
          <a:lnRef idx="0"/>
          <a:fillRef idx="0"/>
          <a:effectRef idx="0"/>
          <a:fontRef idx="minor"/>
        </p:style>
        <p:txBody>
          <a:bodyPr anchor="t">
            <a:spAutoFit/>
          </a:bodyPr>
          <a:p>
            <a:pPr>
              <a:lnSpc>
                <a:spcPct val="150000"/>
              </a:lnSpc>
              <a:spcBef>
                <a:spcPts val="561"/>
              </a:spcBef>
              <a:spcAft>
                <a:spcPts val="799"/>
              </a:spcAft>
              <a:tabLst>
                <a:tab algn="l" pos="0"/>
              </a:tabLst>
            </a:pPr>
            <a:r>
              <a:rPr b="1" lang="es-ES" sz="2800" spc="-1" strike="noStrike">
                <a:solidFill>
                  <a:srgbClr val="808080"/>
                </a:solidFill>
                <a:latin typeface="Interstate Cond Mono"/>
              </a:rPr>
              <a:t>6. Apoyo con entidades públicas  privadas.</a:t>
            </a:r>
            <a:endParaRPr b="0" lang="en-US" sz="2800" spc="-1" strike="noStrike">
              <a:solidFill>
                <a:srgbClr val="000000"/>
              </a:solidFill>
              <a:latin typeface="Arial"/>
            </a:endParaRPr>
          </a:p>
        </p:txBody>
      </p:sp>
    </p:spTree>
  </p:cSld>
  <mc:AlternateContent>
    <mc:Choice Requires="p14">
      <p:transition spd="slow" p14:dur="125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7 Título"/>
          <p:cNvSpPr/>
          <p:nvPr/>
        </p:nvSpPr>
        <p:spPr>
          <a:xfrm>
            <a:off x="1836360" y="78480"/>
            <a:ext cx="2496240" cy="963360"/>
          </a:xfrm>
          <a:prstGeom prst="rect">
            <a:avLst/>
          </a:prstGeom>
          <a:noFill/>
          <a:ln w="0">
            <a:noFill/>
          </a:ln>
        </p:spPr>
        <p:style>
          <a:lnRef idx="0"/>
          <a:fillRef idx="0"/>
          <a:effectRef idx="0"/>
          <a:fontRef idx="minor"/>
        </p:style>
        <p:txBody>
          <a:bodyPr anchor="ctr">
            <a:noAutofit/>
          </a:bodyPr>
          <a:p>
            <a:pPr>
              <a:lnSpc>
                <a:spcPct val="100000"/>
              </a:lnSpc>
            </a:pPr>
            <a:r>
              <a:rPr b="1" lang="es-MX" sz="4400" spc="-1" strike="noStrike">
                <a:solidFill>
                  <a:srgbClr val="000000"/>
                </a:solidFill>
                <a:latin typeface="Interstate Cond Mono - Lgt"/>
              </a:rPr>
              <a:t>Retos</a:t>
            </a:r>
            <a:endParaRPr b="0" lang="en-US" sz="4400" spc="-1" strike="noStrike">
              <a:solidFill>
                <a:srgbClr val="000000"/>
              </a:solidFill>
              <a:latin typeface="Arial"/>
            </a:endParaRPr>
          </a:p>
        </p:txBody>
      </p:sp>
      <p:cxnSp>
        <p:nvCxnSpPr>
          <p:cNvPr id="160" name="8 Conector recto"/>
          <p:cNvCxnSpPr/>
          <p:nvPr/>
        </p:nvCxnSpPr>
        <p:spPr>
          <a:xfrm>
            <a:off x="1334520" y="176760"/>
            <a:ext cx="360" cy="767160"/>
          </a:xfrm>
          <a:prstGeom prst="straightConnector1">
            <a:avLst/>
          </a:prstGeom>
          <a:ln>
            <a:solidFill>
              <a:srgbClr val="ffffff">
                <a:lumMod val="65000"/>
              </a:srgbClr>
            </a:solidFill>
          </a:ln>
        </p:spPr>
      </p:cxnSp>
      <p:pic>
        <p:nvPicPr>
          <p:cNvPr id="161" name="Picture 2" descr="Puede ser una imagen de texto que dice &quot;Unified WINE &amp; GRAPE SYMPOSIUM ® S M o S PRESENTED BY Β ASEV &amp; CAWG&quot;"/>
          <p:cNvPicPr/>
          <p:nvPr/>
        </p:nvPicPr>
        <p:blipFill>
          <a:blip r:embed="rId1"/>
          <a:srcRect l="0" t="22784" r="0" b="20124"/>
          <a:stretch/>
        </p:blipFill>
        <p:spPr>
          <a:xfrm>
            <a:off x="228600" y="244800"/>
            <a:ext cx="1105560" cy="631080"/>
          </a:xfrm>
          <a:prstGeom prst="rect">
            <a:avLst/>
          </a:prstGeom>
          <a:ln w="0">
            <a:noFill/>
          </a:ln>
        </p:spPr>
      </p:pic>
      <p:cxnSp>
        <p:nvCxnSpPr>
          <p:cNvPr id="162" name="Conector recto 1"/>
          <p:cNvCxnSpPr/>
          <p:nvPr/>
        </p:nvCxnSpPr>
        <p:spPr>
          <a:xfrm>
            <a:off x="278280" y="1109880"/>
            <a:ext cx="8109360" cy="360"/>
          </a:xfrm>
          <a:prstGeom prst="straightConnector1">
            <a:avLst/>
          </a:prstGeom>
          <a:ln>
            <a:solidFill>
              <a:srgbClr val="000000"/>
            </a:solidFill>
          </a:ln>
        </p:spPr>
      </p:cxnSp>
      <p:sp>
        <p:nvSpPr>
          <p:cNvPr id="163" name="Google Shape;187;p13"/>
          <p:cNvSpPr/>
          <p:nvPr/>
        </p:nvSpPr>
        <p:spPr>
          <a:xfrm>
            <a:off x="1899720" y="1686600"/>
            <a:ext cx="5186880" cy="487080"/>
          </a:xfrm>
          <a:prstGeom prst="rect">
            <a:avLst/>
          </a:prstGeom>
          <a:noFill/>
          <a:ln w="0">
            <a:noFill/>
          </a:ln>
        </p:spPr>
        <p:style>
          <a:lnRef idx="0"/>
          <a:fillRef idx="0"/>
          <a:effectRef idx="0"/>
          <a:fontRef idx="minor"/>
        </p:style>
        <p:txBody>
          <a:bodyPr lIns="122040" rIns="122040" tIns="122040" bIns="122040" anchor="t">
            <a:spAutoFit/>
          </a:bodyPr>
          <a:p>
            <a:pPr>
              <a:lnSpc>
                <a:spcPct val="100000"/>
              </a:lnSpc>
            </a:pPr>
            <a:r>
              <a:rPr b="0" lang="es-419" sz="1600" spc="-1" strike="noStrike">
                <a:solidFill>
                  <a:srgbClr val="000000"/>
                </a:solidFill>
                <a:latin typeface="Arial"/>
                <a:ea typeface="Arial"/>
              </a:rPr>
              <a:t>Crecer en</a:t>
            </a:r>
            <a:r>
              <a:rPr b="1" lang="es-419" sz="1600" spc="-1" strike="noStrike">
                <a:solidFill>
                  <a:srgbClr val="000000"/>
                </a:solidFill>
                <a:latin typeface="Arial"/>
                <a:ea typeface="Arial"/>
              </a:rPr>
              <a:t> 20% la superficie plantada:</a:t>
            </a:r>
            <a:endParaRPr b="0" lang="en-US" sz="1600" spc="-1" strike="noStrike">
              <a:solidFill>
                <a:srgbClr val="000000"/>
              </a:solidFill>
              <a:latin typeface="Arial"/>
            </a:endParaRPr>
          </a:p>
        </p:txBody>
      </p:sp>
      <p:sp>
        <p:nvSpPr>
          <p:cNvPr id="164" name="Google Shape;188;p13"/>
          <p:cNvSpPr/>
          <p:nvPr/>
        </p:nvSpPr>
        <p:spPr>
          <a:xfrm>
            <a:off x="1899720" y="2614320"/>
            <a:ext cx="5941800" cy="487080"/>
          </a:xfrm>
          <a:prstGeom prst="rect">
            <a:avLst/>
          </a:prstGeom>
          <a:noFill/>
          <a:ln w="0">
            <a:noFill/>
          </a:ln>
        </p:spPr>
        <p:style>
          <a:lnRef idx="0"/>
          <a:fillRef idx="0"/>
          <a:effectRef idx="0"/>
          <a:fontRef idx="minor"/>
        </p:style>
        <p:txBody>
          <a:bodyPr lIns="122040" rIns="122040" tIns="122040" bIns="122040" anchor="t">
            <a:spAutoFit/>
          </a:bodyPr>
          <a:p>
            <a:pPr>
              <a:lnSpc>
                <a:spcPct val="100000"/>
              </a:lnSpc>
            </a:pPr>
            <a:r>
              <a:rPr b="0" lang="es-419" sz="1600" spc="-1" strike="noStrike">
                <a:solidFill>
                  <a:srgbClr val="000000"/>
                </a:solidFill>
                <a:latin typeface="Arial"/>
                <a:ea typeface="Arial"/>
              </a:rPr>
              <a:t>Incrementar al doble el </a:t>
            </a:r>
            <a:r>
              <a:rPr b="1" lang="es-419" sz="1600" spc="-1" strike="noStrike">
                <a:solidFill>
                  <a:srgbClr val="000000"/>
                </a:solidFill>
                <a:latin typeface="Arial"/>
                <a:ea typeface="Arial"/>
              </a:rPr>
              <a:t>consumo per cápita de vino:</a:t>
            </a:r>
            <a:endParaRPr b="0" lang="en-US" sz="1600" spc="-1" strike="noStrike">
              <a:solidFill>
                <a:srgbClr val="000000"/>
              </a:solidFill>
              <a:latin typeface="Arial"/>
            </a:endParaRPr>
          </a:p>
        </p:txBody>
      </p:sp>
      <p:sp>
        <p:nvSpPr>
          <p:cNvPr id="165" name="Google Shape;189;p13"/>
          <p:cNvSpPr/>
          <p:nvPr/>
        </p:nvSpPr>
        <p:spPr>
          <a:xfrm>
            <a:off x="1899720" y="3711960"/>
            <a:ext cx="5941800" cy="487080"/>
          </a:xfrm>
          <a:prstGeom prst="rect">
            <a:avLst/>
          </a:prstGeom>
          <a:noFill/>
          <a:ln w="0">
            <a:noFill/>
          </a:ln>
        </p:spPr>
        <p:style>
          <a:lnRef idx="0"/>
          <a:fillRef idx="0"/>
          <a:effectRef idx="0"/>
          <a:fontRef idx="minor"/>
        </p:style>
        <p:txBody>
          <a:bodyPr lIns="122040" rIns="122040" tIns="122040" bIns="122040" anchor="t">
            <a:spAutoFit/>
          </a:bodyPr>
          <a:p>
            <a:pPr>
              <a:lnSpc>
                <a:spcPct val="100000"/>
              </a:lnSpc>
            </a:pPr>
            <a:r>
              <a:rPr b="0" lang="es-419" sz="1600" spc="-1" strike="noStrike">
                <a:solidFill>
                  <a:srgbClr val="000000"/>
                </a:solidFill>
                <a:latin typeface="Arial"/>
                <a:ea typeface="Arial"/>
              </a:rPr>
              <a:t>Incrementar las </a:t>
            </a:r>
            <a:r>
              <a:rPr b="1" lang="es-419" sz="1600" spc="-1" strike="noStrike">
                <a:solidFill>
                  <a:srgbClr val="000000"/>
                </a:solidFill>
                <a:latin typeface="Arial"/>
                <a:ea typeface="Arial"/>
              </a:rPr>
              <a:t>exportaciones:</a:t>
            </a:r>
            <a:endParaRPr b="0" lang="en-US" sz="1600" spc="-1" strike="noStrike">
              <a:solidFill>
                <a:srgbClr val="000000"/>
              </a:solidFill>
              <a:latin typeface="Arial"/>
            </a:endParaRPr>
          </a:p>
        </p:txBody>
      </p:sp>
      <p:sp>
        <p:nvSpPr>
          <p:cNvPr id="166" name="Google Shape;190;p13"/>
          <p:cNvSpPr/>
          <p:nvPr/>
        </p:nvSpPr>
        <p:spPr>
          <a:xfrm>
            <a:off x="1899720" y="5113440"/>
            <a:ext cx="5806800" cy="487080"/>
          </a:xfrm>
          <a:prstGeom prst="rect">
            <a:avLst/>
          </a:prstGeom>
          <a:noFill/>
          <a:ln w="0">
            <a:noFill/>
          </a:ln>
        </p:spPr>
        <p:style>
          <a:lnRef idx="0"/>
          <a:fillRef idx="0"/>
          <a:effectRef idx="0"/>
          <a:fontRef idx="minor"/>
        </p:style>
        <p:txBody>
          <a:bodyPr lIns="122040" rIns="122040" tIns="122040" bIns="122040" anchor="t">
            <a:spAutoFit/>
          </a:bodyPr>
          <a:p>
            <a:pPr>
              <a:lnSpc>
                <a:spcPct val="100000"/>
              </a:lnSpc>
            </a:pPr>
            <a:r>
              <a:rPr b="0" lang="es-419" sz="1600" spc="-1" strike="noStrike">
                <a:solidFill>
                  <a:srgbClr val="000000"/>
                </a:solidFill>
                <a:latin typeface="Arial"/>
                <a:ea typeface="Arial"/>
              </a:rPr>
              <a:t>Integración de toda la </a:t>
            </a:r>
            <a:r>
              <a:rPr b="1" lang="es-419" sz="1600" spc="-1" strike="noStrike">
                <a:solidFill>
                  <a:srgbClr val="000000"/>
                </a:solidFill>
                <a:latin typeface="Arial"/>
                <a:ea typeface="Arial"/>
              </a:rPr>
              <a:t>cadena productiva.</a:t>
            </a:r>
            <a:endParaRPr b="0" lang="en-US" sz="1600" spc="-1" strike="noStrike">
              <a:solidFill>
                <a:srgbClr val="000000"/>
              </a:solidFill>
              <a:latin typeface="Arial"/>
            </a:endParaRPr>
          </a:p>
        </p:txBody>
      </p:sp>
      <p:sp>
        <p:nvSpPr>
          <p:cNvPr id="167" name="Google Shape;191;p13"/>
          <p:cNvSpPr/>
          <p:nvPr/>
        </p:nvSpPr>
        <p:spPr>
          <a:xfrm>
            <a:off x="1899720" y="5737320"/>
            <a:ext cx="9659880" cy="730440"/>
          </a:xfrm>
          <a:prstGeom prst="rect">
            <a:avLst/>
          </a:prstGeom>
          <a:noFill/>
          <a:ln w="0">
            <a:noFill/>
          </a:ln>
        </p:spPr>
        <p:style>
          <a:lnRef idx="0"/>
          <a:fillRef idx="0"/>
          <a:effectRef idx="0"/>
          <a:fontRef idx="minor"/>
        </p:style>
        <p:txBody>
          <a:bodyPr lIns="122040" rIns="122040" tIns="122040" bIns="122040" anchor="t">
            <a:spAutoFit/>
          </a:bodyPr>
          <a:p>
            <a:pPr>
              <a:lnSpc>
                <a:spcPct val="100000"/>
              </a:lnSpc>
            </a:pPr>
            <a:r>
              <a:rPr b="0" lang="es-419" sz="1600" spc="-1" strike="noStrike">
                <a:solidFill>
                  <a:srgbClr val="000000"/>
                </a:solidFill>
                <a:latin typeface="Arial"/>
                <a:ea typeface="Arial"/>
              </a:rPr>
              <a:t>Implementar </a:t>
            </a:r>
            <a:r>
              <a:rPr b="1" lang="es-419" sz="1600" spc="-1" strike="noStrike">
                <a:solidFill>
                  <a:srgbClr val="000000"/>
                </a:solidFill>
                <a:latin typeface="Arial"/>
                <a:ea typeface="Arial"/>
              </a:rPr>
              <a:t>políticas públicas</a:t>
            </a:r>
            <a:r>
              <a:rPr b="0" lang="es-419" sz="1600" spc="-1" strike="noStrike">
                <a:solidFill>
                  <a:srgbClr val="000000"/>
                </a:solidFill>
                <a:latin typeface="Arial"/>
                <a:ea typeface="Arial"/>
              </a:rPr>
              <a:t> que incentiven a la industria.</a:t>
            </a:r>
            <a:endParaRPr b="0" lang="en-US" sz="1600" spc="-1" strike="noStrike">
              <a:solidFill>
                <a:srgbClr val="000000"/>
              </a:solidFill>
              <a:latin typeface="Arial"/>
            </a:endParaRPr>
          </a:p>
          <a:p>
            <a:pPr>
              <a:lnSpc>
                <a:spcPct val="100000"/>
              </a:lnSpc>
            </a:pPr>
            <a:r>
              <a:rPr b="0" lang="es-419" sz="1600" spc="-1" strike="noStrike">
                <a:solidFill>
                  <a:srgbClr val="000000"/>
                </a:solidFill>
                <a:latin typeface="Arial"/>
                <a:ea typeface="Arial"/>
              </a:rPr>
              <a:t>(recaudación de impuestos transformados en incentivos para la industria).</a:t>
            </a:r>
            <a:endParaRPr b="0" lang="en-US" sz="1600" spc="-1" strike="noStrike">
              <a:solidFill>
                <a:srgbClr val="000000"/>
              </a:solidFill>
              <a:latin typeface="Arial"/>
            </a:endParaRPr>
          </a:p>
        </p:txBody>
      </p:sp>
      <p:cxnSp>
        <p:nvCxnSpPr>
          <p:cNvPr id="168" name="Google Shape;192;p13"/>
          <p:cNvCxnSpPr/>
          <p:nvPr/>
        </p:nvCxnSpPr>
        <p:spPr>
          <a:xfrm>
            <a:off x="3350520" y="2282400"/>
            <a:ext cx="5962680" cy="360"/>
          </a:xfrm>
          <a:prstGeom prst="straightConnector1">
            <a:avLst/>
          </a:prstGeom>
          <a:ln w="28575">
            <a:solidFill>
              <a:srgbClr val="c7147b"/>
            </a:solidFill>
            <a:round/>
            <a:tailEnd len="med" type="stealth" w="med"/>
          </a:ln>
        </p:spPr>
      </p:cxnSp>
      <p:sp>
        <p:nvSpPr>
          <p:cNvPr id="169" name="Google Shape;193;p13"/>
          <p:cNvSpPr/>
          <p:nvPr/>
        </p:nvSpPr>
        <p:spPr>
          <a:xfrm>
            <a:off x="1899720" y="1967400"/>
            <a:ext cx="1561680" cy="711360"/>
          </a:xfrm>
          <a:prstGeom prst="rect">
            <a:avLst/>
          </a:prstGeom>
          <a:noFill/>
          <a:ln w="0">
            <a:noFill/>
          </a:ln>
        </p:spPr>
        <p:style>
          <a:lnRef idx="0"/>
          <a:fillRef idx="0"/>
          <a:effectRef idx="0"/>
          <a:fontRef idx="minor"/>
        </p:style>
        <p:txBody>
          <a:bodyPr lIns="122040" rIns="122040" tIns="122040" bIns="122040" anchor="t">
            <a:spAutoFit/>
          </a:bodyPr>
          <a:p>
            <a:pPr>
              <a:lnSpc>
                <a:spcPct val="100000"/>
              </a:lnSpc>
            </a:pPr>
            <a:r>
              <a:rPr b="1" lang="es-419" sz="1729" spc="-1" strike="noStrike">
                <a:solidFill>
                  <a:srgbClr val="000000"/>
                </a:solidFill>
                <a:latin typeface="Arial"/>
                <a:ea typeface="Arial"/>
              </a:rPr>
              <a:t>35, 825 Ha</a:t>
            </a:r>
            <a:endParaRPr b="0" lang="en-US" sz="1729" spc="-1" strike="noStrike">
              <a:solidFill>
                <a:srgbClr val="000000"/>
              </a:solidFill>
              <a:latin typeface="Arial"/>
            </a:endParaRPr>
          </a:p>
          <a:p>
            <a:pPr>
              <a:lnSpc>
                <a:spcPct val="100000"/>
              </a:lnSpc>
            </a:pPr>
            <a:r>
              <a:rPr b="1" lang="es-419" sz="1340" spc="-1" strike="noStrike">
                <a:solidFill>
                  <a:srgbClr val="000000"/>
                </a:solidFill>
                <a:latin typeface="Arial"/>
                <a:ea typeface="Arial"/>
              </a:rPr>
              <a:t>(2021)</a:t>
            </a:r>
            <a:endParaRPr b="0" lang="en-US" sz="1340" spc="-1" strike="noStrike">
              <a:solidFill>
                <a:srgbClr val="000000"/>
              </a:solidFill>
              <a:latin typeface="Arial"/>
            </a:endParaRPr>
          </a:p>
        </p:txBody>
      </p:sp>
      <p:sp>
        <p:nvSpPr>
          <p:cNvPr id="170" name="Google Shape;195;p13"/>
          <p:cNvSpPr/>
          <p:nvPr/>
        </p:nvSpPr>
        <p:spPr>
          <a:xfrm>
            <a:off x="9438480" y="1967400"/>
            <a:ext cx="1561680" cy="711360"/>
          </a:xfrm>
          <a:prstGeom prst="rect">
            <a:avLst/>
          </a:prstGeom>
          <a:noFill/>
          <a:ln w="0">
            <a:noFill/>
          </a:ln>
        </p:spPr>
        <p:style>
          <a:lnRef idx="0"/>
          <a:fillRef idx="0"/>
          <a:effectRef idx="0"/>
          <a:fontRef idx="minor"/>
        </p:style>
        <p:txBody>
          <a:bodyPr lIns="122040" rIns="122040" tIns="122040" bIns="122040" anchor="t">
            <a:spAutoFit/>
          </a:bodyPr>
          <a:p>
            <a:pPr>
              <a:lnSpc>
                <a:spcPct val="100000"/>
              </a:lnSpc>
            </a:pPr>
            <a:r>
              <a:rPr b="1" lang="es-419" sz="1729" spc="-1" strike="noStrike">
                <a:solidFill>
                  <a:srgbClr val="000000"/>
                </a:solidFill>
                <a:latin typeface="Arial"/>
                <a:ea typeface="Arial"/>
              </a:rPr>
              <a:t>48, 825 Ha</a:t>
            </a:r>
            <a:endParaRPr b="0" lang="en-US" sz="1729" spc="-1" strike="noStrike">
              <a:solidFill>
                <a:srgbClr val="000000"/>
              </a:solidFill>
              <a:latin typeface="Arial"/>
            </a:endParaRPr>
          </a:p>
          <a:p>
            <a:pPr>
              <a:lnSpc>
                <a:spcPct val="100000"/>
              </a:lnSpc>
            </a:pPr>
            <a:r>
              <a:rPr b="1" lang="es-419" sz="1340" spc="-1" strike="noStrike">
                <a:solidFill>
                  <a:srgbClr val="000000"/>
                </a:solidFill>
                <a:latin typeface="Arial"/>
                <a:ea typeface="Arial"/>
              </a:rPr>
              <a:t>(2031)</a:t>
            </a:r>
            <a:endParaRPr b="0" lang="en-US" sz="1340" spc="-1" strike="noStrike">
              <a:solidFill>
                <a:srgbClr val="000000"/>
              </a:solidFill>
              <a:latin typeface="Arial"/>
            </a:endParaRPr>
          </a:p>
        </p:txBody>
      </p:sp>
      <p:sp>
        <p:nvSpPr>
          <p:cNvPr id="171" name="Google Shape;196;p13"/>
          <p:cNvSpPr/>
          <p:nvPr/>
        </p:nvSpPr>
        <p:spPr>
          <a:xfrm>
            <a:off x="1899720" y="2906280"/>
            <a:ext cx="1561680" cy="711360"/>
          </a:xfrm>
          <a:prstGeom prst="rect">
            <a:avLst/>
          </a:prstGeom>
          <a:noFill/>
          <a:ln w="0">
            <a:noFill/>
          </a:ln>
        </p:spPr>
        <p:style>
          <a:lnRef idx="0"/>
          <a:fillRef idx="0"/>
          <a:effectRef idx="0"/>
          <a:fontRef idx="minor"/>
        </p:style>
        <p:txBody>
          <a:bodyPr lIns="122040" rIns="122040" tIns="122040" bIns="122040" anchor="t">
            <a:spAutoFit/>
          </a:bodyPr>
          <a:p>
            <a:pPr>
              <a:lnSpc>
                <a:spcPct val="100000"/>
              </a:lnSpc>
            </a:pPr>
            <a:r>
              <a:rPr b="1" lang="es-419" sz="1729" spc="-1" strike="noStrike">
                <a:solidFill>
                  <a:srgbClr val="000000"/>
                </a:solidFill>
                <a:latin typeface="Arial"/>
                <a:ea typeface="Arial"/>
              </a:rPr>
              <a:t>1.2 L</a:t>
            </a:r>
            <a:endParaRPr b="0" lang="en-US" sz="1729" spc="-1" strike="noStrike">
              <a:solidFill>
                <a:srgbClr val="000000"/>
              </a:solidFill>
              <a:latin typeface="Arial"/>
            </a:endParaRPr>
          </a:p>
          <a:p>
            <a:pPr>
              <a:lnSpc>
                <a:spcPct val="100000"/>
              </a:lnSpc>
            </a:pPr>
            <a:r>
              <a:rPr b="1" lang="es-419" sz="1340" spc="-1" strike="noStrike">
                <a:solidFill>
                  <a:srgbClr val="000000"/>
                </a:solidFill>
                <a:latin typeface="Arial"/>
                <a:ea typeface="Arial"/>
              </a:rPr>
              <a:t>(2021)</a:t>
            </a:r>
            <a:endParaRPr b="0" lang="en-US" sz="1340" spc="-1" strike="noStrike">
              <a:solidFill>
                <a:srgbClr val="000000"/>
              </a:solidFill>
              <a:latin typeface="Arial"/>
            </a:endParaRPr>
          </a:p>
        </p:txBody>
      </p:sp>
      <p:sp>
        <p:nvSpPr>
          <p:cNvPr id="172" name="Google Shape;197;p13"/>
          <p:cNvSpPr/>
          <p:nvPr/>
        </p:nvSpPr>
        <p:spPr>
          <a:xfrm>
            <a:off x="9438480" y="2906280"/>
            <a:ext cx="1561680" cy="711360"/>
          </a:xfrm>
          <a:prstGeom prst="rect">
            <a:avLst/>
          </a:prstGeom>
          <a:noFill/>
          <a:ln w="0">
            <a:noFill/>
          </a:ln>
        </p:spPr>
        <p:style>
          <a:lnRef idx="0"/>
          <a:fillRef idx="0"/>
          <a:effectRef idx="0"/>
          <a:fontRef idx="minor"/>
        </p:style>
        <p:txBody>
          <a:bodyPr lIns="122040" rIns="122040" tIns="122040" bIns="122040" anchor="t">
            <a:spAutoFit/>
          </a:bodyPr>
          <a:p>
            <a:pPr>
              <a:lnSpc>
                <a:spcPct val="100000"/>
              </a:lnSpc>
            </a:pPr>
            <a:r>
              <a:rPr b="1" lang="es-419" sz="1729" spc="-1" strike="noStrike">
                <a:solidFill>
                  <a:srgbClr val="000000"/>
                </a:solidFill>
                <a:latin typeface="Arial"/>
                <a:ea typeface="Arial"/>
              </a:rPr>
              <a:t>2 L</a:t>
            </a:r>
            <a:endParaRPr b="0" lang="en-US" sz="1729" spc="-1" strike="noStrike">
              <a:solidFill>
                <a:srgbClr val="000000"/>
              </a:solidFill>
              <a:latin typeface="Arial"/>
            </a:endParaRPr>
          </a:p>
          <a:p>
            <a:pPr>
              <a:lnSpc>
                <a:spcPct val="100000"/>
              </a:lnSpc>
            </a:pPr>
            <a:r>
              <a:rPr b="1" lang="es-419" sz="1340" spc="-1" strike="noStrike">
                <a:solidFill>
                  <a:srgbClr val="000000"/>
                </a:solidFill>
                <a:latin typeface="Arial"/>
                <a:ea typeface="Arial"/>
              </a:rPr>
              <a:t>(2031)</a:t>
            </a:r>
            <a:endParaRPr b="0" lang="en-US" sz="1340" spc="-1" strike="noStrike">
              <a:solidFill>
                <a:srgbClr val="000000"/>
              </a:solidFill>
              <a:latin typeface="Arial"/>
            </a:endParaRPr>
          </a:p>
        </p:txBody>
      </p:sp>
      <p:cxnSp>
        <p:nvCxnSpPr>
          <p:cNvPr id="173" name="Google Shape;199;p13"/>
          <p:cNvCxnSpPr/>
          <p:nvPr/>
        </p:nvCxnSpPr>
        <p:spPr>
          <a:xfrm>
            <a:off x="2946960" y="3197880"/>
            <a:ext cx="6298200" cy="360"/>
          </a:xfrm>
          <a:prstGeom prst="straightConnector1">
            <a:avLst/>
          </a:prstGeom>
          <a:ln w="28575">
            <a:solidFill>
              <a:srgbClr val="c7147b"/>
            </a:solidFill>
            <a:round/>
            <a:tailEnd len="med" type="stealth" w="med"/>
          </a:ln>
        </p:spPr>
      </p:cxnSp>
      <p:sp>
        <p:nvSpPr>
          <p:cNvPr id="174" name="Google Shape;203;p13"/>
          <p:cNvSpPr/>
          <p:nvPr/>
        </p:nvSpPr>
        <p:spPr>
          <a:xfrm>
            <a:off x="1910160" y="3999960"/>
            <a:ext cx="3999600" cy="1057320"/>
          </a:xfrm>
          <a:prstGeom prst="rect">
            <a:avLst/>
          </a:prstGeom>
          <a:noFill/>
          <a:ln w="0">
            <a:noFill/>
          </a:ln>
        </p:spPr>
        <p:style>
          <a:lnRef idx="0"/>
          <a:fillRef idx="0"/>
          <a:effectRef idx="0"/>
          <a:fontRef idx="minor"/>
        </p:style>
        <p:txBody>
          <a:bodyPr lIns="122040" rIns="122040" tIns="122040" bIns="122040" anchor="t">
            <a:spAutoFit/>
          </a:bodyPr>
          <a:p>
            <a:pPr>
              <a:lnSpc>
                <a:spcPct val="100000"/>
              </a:lnSpc>
            </a:pPr>
            <a:r>
              <a:rPr b="0" lang="es-419" sz="1340" spc="-1" strike="noStrike">
                <a:solidFill>
                  <a:srgbClr val="000000"/>
                </a:solidFill>
                <a:latin typeface="Arial"/>
                <a:ea typeface="Arial"/>
              </a:rPr>
              <a:t>Fruta: </a:t>
            </a:r>
            <a:r>
              <a:rPr b="1" lang="es-419" sz="1340" spc="-1" strike="noStrike">
                <a:solidFill>
                  <a:srgbClr val="000000"/>
                </a:solidFill>
                <a:latin typeface="Arial"/>
                <a:ea typeface="Arial"/>
              </a:rPr>
              <a:t>194, 232 Ton</a:t>
            </a:r>
            <a:endParaRPr b="0" lang="en-US" sz="1340" spc="-1" strike="noStrike">
              <a:solidFill>
                <a:srgbClr val="000000"/>
              </a:solidFill>
              <a:latin typeface="Arial"/>
            </a:endParaRPr>
          </a:p>
          <a:p>
            <a:pPr>
              <a:lnSpc>
                <a:spcPct val="100000"/>
              </a:lnSpc>
            </a:pPr>
            <a:r>
              <a:rPr b="0" lang="es-419" sz="1340" spc="-1" strike="noStrike">
                <a:solidFill>
                  <a:srgbClr val="000000"/>
                </a:solidFill>
                <a:latin typeface="Arial"/>
                <a:ea typeface="Arial"/>
              </a:rPr>
              <a:t>Pasa: </a:t>
            </a:r>
            <a:r>
              <a:rPr b="1" lang="es-419" sz="1340" spc="-1" strike="noStrike">
                <a:solidFill>
                  <a:srgbClr val="000000"/>
                </a:solidFill>
                <a:latin typeface="Arial"/>
                <a:ea typeface="Arial"/>
              </a:rPr>
              <a:t>2, 502 Ton</a:t>
            </a:r>
            <a:endParaRPr b="0" lang="en-US" sz="1340" spc="-1" strike="noStrike">
              <a:solidFill>
                <a:srgbClr val="000000"/>
              </a:solidFill>
              <a:latin typeface="Arial"/>
            </a:endParaRPr>
          </a:p>
          <a:p>
            <a:pPr>
              <a:lnSpc>
                <a:spcPct val="100000"/>
              </a:lnSpc>
            </a:pPr>
            <a:r>
              <a:rPr b="0" lang="es-419" sz="1340" spc="-1" strike="noStrike">
                <a:solidFill>
                  <a:srgbClr val="000000"/>
                </a:solidFill>
                <a:latin typeface="Arial"/>
                <a:ea typeface="Arial"/>
              </a:rPr>
              <a:t>Vino: </a:t>
            </a:r>
            <a:r>
              <a:rPr b="1" lang="es-419" sz="1340" spc="-1" strike="noStrike">
                <a:solidFill>
                  <a:srgbClr val="000000"/>
                </a:solidFill>
                <a:latin typeface="Arial"/>
                <a:ea typeface="Arial"/>
              </a:rPr>
              <a:t>14, 580 Hl</a:t>
            </a:r>
            <a:endParaRPr b="0" lang="en-US" sz="1340" spc="-1" strike="noStrike">
              <a:solidFill>
                <a:srgbClr val="000000"/>
              </a:solidFill>
              <a:latin typeface="Arial"/>
            </a:endParaRPr>
          </a:p>
          <a:p>
            <a:pPr>
              <a:lnSpc>
                <a:spcPct val="100000"/>
              </a:lnSpc>
            </a:pPr>
            <a:r>
              <a:rPr b="0" lang="es-419" sz="1340" spc="-1" strike="noStrike">
                <a:solidFill>
                  <a:srgbClr val="000000"/>
                </a:solidFill>
                <a:latin typeface="Arial"/>
                <a:ea typeface="Arial"/>
              </a:rPr>
              <a:t>(cierre 2020)</a:t>
            </a:r>
            <a:endParaRPr b="0" lang="en-US" sz="1340" spc="-1" strike="noStrike">
              <a:solidFill>
                <a:srgbClr val="000000"/>
              </a:solidFill>
              <a:latin typeface="Arial"/>
            </a:endParaRPr>
          </a:p>
        </p:txBody>
      </p:sp>
      <p:sp>
        <p:nvSpPr>
          <p:cNvPr id="175" name="Google Shape;204;p13"/>
          <p:cNvSpPr/>
          <p:nvPr/>
        </p:nvSpPr>
        <p:spPr>
          <a:xfrm>
            <a:off x="9482400" y="4055400"/>
            <a:ext cx="2077200" cy="1260720"/>
          </a:xfrm>
          <a:prstGeom prst="rect">
            <a:avLst/>
          </a:prstGeom>
          <a:noFill/>
          <a:ln w="0">
            <a:noFill/>
          </a:ln>
        </p:spPr>
        <p:style>
          <a:lnRef idx="0"/>
          <a:fillRef idx="0"/>
          <a:effectRef idx="0"/>
          <a:fontRef idx="minor"/>
        </p:style>
        <p:txBody>
          <a:bodyPr lIns="122040" rIns="122040" tIns="122040" bIns="122040" anchor="t">
            <a:spAutoFit/>
          </a:bodyPr>
          <a:p>
            <a:pPr>
              <a:lnSpc>
                <a:spcPct val="100000"/>
              </a:lnSpc>
            </a:pPr>
            <a:r>
              <a:rPr b="0" lang="es-419" sz="1340" spc="-1" strike="noStrike">
                <a:solidFill>
                  <a:srgbClr val="000000"/>
                </a:solidFill>
                <a:latin typeface="Arial"/>
                <a:ea typeface="Arial"/>
              </a:rPr>
              <a:t>Fruta: </a:t>
            </a:r>
            <a:r>
              <a:rPr b="1" lang="es-419" sz="1340" spc="-1" strike="noStrike">
                <a:solidFill>
                  <a:srgbClr val="000000"/>
                </a:solidFill>
                <a:latin typeface="Arial"/>
                <a:ea typeface="Arial"/>
              </a:rPr>
              <a:t>199, 827 Ton</a:t>
            </a:r>
            <a:endParaRPr b="0" lang="en-US" sz="1340" spc="-1" strike="noStrike">
              <a:solidFill>
                <a:srgbClr val="000000"/>
              </a:solidFill>
              <a:latin typeface="Arial"/>
            </a:endParaRPr>
          </a:p>
          <a:p>
            <a:pPr>
              <a:lnSpc>
                <a:spcPct val="100000"/>
              </a:lnSpc>
            </a:pPr>
            <a:r>
              <a:rPr b="0" lang="es-419" sz="1340" spc="-1" strike="noStrike">
                <a:solidFill>
                  <a:srgbClr val="000000"/>
                </a:solidFill>
                <a:latin typeface="Arial"/>
                <a:ea typeface="Arial"/>
              </a:rPr>
              <a:t>Pasa: </a:t>
            </a:r>
            <a:r>
              <a:rPr b="1" lang="es-419" sz="1340" spc="-1" strike="noStrike">
                <a:solidFill>
                  <a:srgbClr val="000000"/>
                </a:solidFill>
                <a:latin typeface="Arial"/>
                <a:ea typeface="Arial"/>
              </a:rPr>
              <a:t>2, 627 Ton</a:t>
            </a:r>
            <a:endParaRPr b="0" lang="en-US" sz="1340" spc="-1" strike="noStrike">
              <a:solidFill>
                <a:srgbClr val="000000"/>
              </a:solidFill>
              <a:latin typeface="Arial"/>
            </a:endParaRPr>
          </a:p>
          <a:p>
            <a:pPr>
              <a:lnSpc>
                <a:spcPct val="100000"/>
              </a:lnSpc>
            </a:pPr>
            <a:r>
              <a:rPr b="0" lang="es-419" sz="1340" spc="-1" strike="noStrike">
                <a:solidFill>
                  <a:srgbClr val="000000"/>
                </a:solidFill>
                <a:latin typeface="Arial"/>
                <a:ea typeface="Arial"/>
              </a:rPr>
              <a:t>Vino: </a:t>
            </a:r>
            <a:r>
              <a:rPr b="1" lang="es-419" sz="1340" spc="-1" strike="noStrike">
                <a:solidFill>
                  <a:srgbClr val="000000"/>
                </a:solidFill>
                <a:latin typeface="Arial"/>
                <a:ea typeface="Arial"/>
              </a:rPr>
              <a:t>16, 038 Hl</a:t>
            </a:r>
            <a:endParaRPr b="0" lang="en-US" sz="1340" spc="-1" strike="noStrike">
              <a:solidFill>
                <a:srgbClr val="000000"/>
              </a:solidFill>
              <a:latin typeface="Arial"/>
            </a:endParaRPr>
          </a:p>
          <a:p>
            <a:pPr>
              <a:lnSpc>
                <a:spcPct val="100000"/>
              </a:lnSpc>
            </a:pPr>
            <a:r>
              <a:rPr b="0" lang="es-419" sz="1340" spc="-1" strike="noStrike">
                <a:solidFill>
                  <a:srgbClr val="000000"/>
                </a:solidFill>
                <a:latin typeface="Arial"/>
                <a:ea typeface="Arial"/>
              </a:rPr>
              <a:t>(cierre 2031)</a:t>
            </a:r>
            <a:endParaRPr b="0" lang="en-US" sz="1340" spc="-1" strike="noStrike">
              <a:solidFill>
                <a:srgbClr val="000000"/>
              </a:solidFill>
              <a:latin typeface="Arial"/>
            </a:endParaRPr>
          </a:p>
          <a:p>
            <a:pPr>
              <a:lnSpc>
                <a:spcPct val="100000"/>
              </a:lnSpc>
            </a:pPr>
            <a:endParaRPr b="0" lang="en-US" sz="1340" spc="-1" strike="noStrike">
              <a:solidFill>
                <a:srgbClr val="000000"/>
              </a:solidFill>
              <a:latin typeface="Arial"/>
            </a:endParaRPr>
          </a:p>
        </p:txBody>
      </p:sp>
      <p:sp>
        <p:nvSpPr>
          <p:cNvPr id="176" name="Google Shape;205;p13"/>
          <p:cNvSpPr/>
          <p:nvPr/>
        </p:nvSpPr>
        <p:spPr>
          <a:xfrm>
            <a:off x="5826240" y="2179080"/>
            <a:ext cx="1011240" cy="407520"/>
          </a:xfrm>
          <a:prstGeom prst="rect">
            <a:avLst/>
          </a:prstGeom>
          <a:noFill/>
          <a:ln w="0">
            <a:noFill/>
          </a:ln>
        </p:spPr>
        <p:style>
          <a:lnRef idx="0"/>
          <a:fillRef idx="0"/>
          <a:effectRef idx="0"/>
          <a:fontRef idx="minor"/>
        </p:style>
        <p:txBody>
          <a:bodyPr lIns="122040" rIns="122040" tIns="102240" bIns="102240" anchor="t">
            <a:spAutoFit/>
          </a:bodyPr>
          <a:p>
            <a:pPr algn="ctr">
              <a:lnSpc>
                <a:spcPct val="100000"/>
              </a:lnSpc>
            </a:pPr>
            <a:r>
              <a:rPr b="1" lang="es-419" sz="1340" spc="-1" strike="noStrike">
                <a:solidFill>
                  <a:srgbClr val="000000"/>
                </a:solidFill>
                <a:latin typeface="Arial"/>
                <a:ea typeface="Arial"/>
              </a:rPr>
              <a:t>20%</a:t>
            </a:r>
            <a:endParaRPr b="0" lang="en-US" sz="1340" spc="-1" strike="noStrike">
              <a:solidFill>
                <a:srgbClr val="000000"/>
              </a:solidFill>
              <a:latin typeface="Arial"/>
            </a:endParaRPr>
          </a:p>
        </p:txBody>
      </p:sp>
      <p:cxnSp>
        <p:nvCxnSpPr>
          <p:cNvPr id="177" name="Google Shape;206;p13"/>
          <p:cNvCxnSpPr/>
          <p:nvPr/>
        </p:nvCxnSpPr>
        <p:spPr>
          <a:xfrm>
            <a:off x="3675240" y="4263480"/>
            <a:ext cx="5807520" cy="360"/>
          </a:xfrm>
          <a:prstGeom prst="straightConnector1">
            <a:avLst/>
          </a:prstGeom>
          <a:ln w="28575">
            <a:solidFill>
              <a:srgbClr val="c7147b"/>
            </a:solidFill>
            <a:round/>
            <a:tailEnd len="med" type="stealth" w="med"/>
          </a:ln>
        </p:spPr>
      </p:cxnSp>
      <p:cxnSp>
        <p:nvCxnSpPr>
          <p:cNvPr id="178" name="Google Shape;207;p13"/>
          <p:cNvCxnSpPr/>
          <p:nvPr/>
        </p:nvCxnSpPr>
        <p:spPr>
          <a:xfrm>
            <a:off x="3485520" y="4453200"/>
            <a:ext cx="6017400" cy="360"/>
          </a:xfrm>
          <a:prstGeom prst="straightConnector1">
            <a:avLst/>
          </a:prstGeom>
          <a:ln w="28575">
            <a:solidFill>
              <a:srgbClr val="c7147b"/>
            </a:solidFill>
            <a:round/>
            <a:tailEnd len="med" type="stealth" w="med"/>
          </a:ln>
        </p:spPr>
      </p:cxnSp>
      <p:cxnSp>
        <p:nvCxnSpPr>
          <p:cNvPr id="179" name="Google Shape;208;p13"/>
          <p:cNvCxnSpPr/>
          <p:nvPr/>
        </p:nvCxnSpPr>
        <p:spPr>
          <a:xfrm>
            <a:off x="3350520" y="4691520"/>
            <a:ext cx="6132240" cy="360"/>
          </a:xfrm>
          <a:prstGeom prst="straightConnector1">
            <a:avLst/>
          </a:prstGeom>
          <a:ln w="28575">
            <a:solidFill>
              <a:srgbClr val="c7147b"/>
            </a:solidFill>
            <a:round/>
            <a:tailEnd len="med" type="stealth" w="med"/>
          </a:ln>
        </p:spPr>
      </p:cxnSp>
      <p:pic>
        <p:nvPicPr>
          <p:cNvPr id="180" name="Google Shape;284;p16" descr=""/>
          <p:cNvPicPr/>
          <p:nvPr/>
        </p:nvPicPr>
        <p:blipFill>
          <a:blip r:embed="rId2"/>
          <a:stretch/>
        </p:blipFill>
        <p:spPr>
          <a:xfrm>
            <a:off x="1273680" y="1908720"/>
            <a:ext cx="479160" cy="489240"/>
          </a:xfrm>
          <a:prstGeom prst="rect">
            <a:avLst/>
          </a:prstGeom>
          <a:ln w="0">
            <a:noFill/>
          </a:ln>
        </p:spPr>
      </p:pic>
      <p:pic>
        <p:nvPicPr>
          <p:cNvPr id="181" name="Google Shape;286;p16" descr=""/>
          <p:cNvPicPr/>
          <p:nvPr/>
        </p:nvPicPr>
        <p:blipFill>
          <a:blip r:embed="rId3"/>
          <a:stretch/>
        </p:blipFill>
        <p:spPr>
          <a:xfrm>
            <a:off x="1359000" y="5161320"/>
            <a:ext cx="346680" cy="417960"/>
          </a:xfrm>
          <a:prstGeom prst="rect">
            <a:avLst/>
          </a:prstGeom>
          <a:ln w="0">
            <a:noFill/>
          </a:ln>
        </p:spPr>
      </p:pic>
      <p:pic>
        <p:nvPicPr>
          <p:cNvPr id="182" name="Google Shape;285;p16" descr=""/>
          <p:cNvPicPr/>
          <p:nvPr/>
        </p:nvPicPr>
        <p:blipFill>
          <a:blip r:embed="rId4"/>
          <a:stretch/>
        </p:blipFill>
        <p:spPr>
          <a:xfrm>
            <a:off x="1050840" y="3992040"/>
            <a:ext cx="417960" cy="417960"/>
          </a:xfrm>
          <a:prstGeom prst="rect">
            <a:avLst/>
          </a:prstGeom>
          <a:ln w="0">
            <a:noFill/>
          </a:ln>
        </p:spPr>
      </p:pic>
      <p:pic>
        <p:nvPicPr>
          <p:cNvPr id="183" name="Google Shape;292;p16" descr=""/>
          <p:cNvPicPr/>
          <p:nvPr/>
        </p:nvPicPr>
        <p:blipFill>
          <a:blip r:embed="rId5"/>
          <a:stretch/>
        </p:blipFill>
        <p:spPr>
          <a:xfrm>
            <a:off x="1584000" y="3908160"/>
            <a:ext cx="203400" cy="538560"/>
          </a:xfrm>
          <a:prstGeom prst="rect">
            <a:avLst/>
          </a:prstGeom>
          <a:ln w="0">
            <a:noFill/>
          </a:ln>
        </p:spPr>
      </p:pic>
      <p:pic>
        <p:nvPicPr>
          <p:cNvPr id="184" name="Google Shape;282;p16" descr=""/>
          <p:cNvPicPr/>
          <p:nvPr/>
        </p:nvPicPr>
        <p:blipFill>
          <a:blip r:embed="rId6"/>
          <a:stretch/>
        </p:blipFill>
        <p:spPr>
          <a:xfrm>
            <a:off x="1277280" y="5923080"/>
            <a:ext cx="509760" cy="366840"/>
          </a:xfrm>
          <a:prstGeom prst="rect">
            <a:avLst/>
          </a:prstGeom>
          <a:ln w="0">
            <a:noFill/>
          </a:ln>
        </p:spPr>
      </p:pic>
      <p:pic>
        <p:nvPicPr>
          <p:cNvPr id="185" name="Google Shape;117;p7" descr=""/>
          <p:cNvPicPr/>
          <p:nvPr/>
        </p:nvPicPr>
        <p:blipFill>
          <a:blip r:embed="rId7"/>
          <a:stretch/>
        </p:blipFill>
        <p:spPr>
          <a:xfrm>
            <a:off x="1301400" y="2823120"/>
            <a:ext cx="334080" cy="461880"/>
          </a:xfrm>
          <a:prstGeom prst="rect">
            <a:avLst/>
          </a:prstGeom>
          <a:ln w="0">
            <a:noFill/>
          </a:ln>
        </p:spPr>
      </p:pic>
    </p:spTree>
  </p:cSld>
  <mc:AlternateContent>
    <mc:Choice Requires="p14">
      <p:transition spd="slow" p14:dur="125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6" name="Imagen 1" descr=""/>
          <p:cNvPicPr/>
          <p:nvPr/>
        </p:nvPicPr>
        <p:blipFill>
          <a:blip r:embed="rId1"/>
          <a:stretch/>
        </p:blipFill>
        <p:spPr>
          <a:xfrm>
            <a:off x="2306880" y="173160"/>
            <a:ext cx="6752520" cy="6313320"/>
          </a:xfrm>
          <a:prstGeom prst="rect">
            <a:avLst/>
          </a:prstGeom>
          <a:ln w="0">
            <a:noFill/>
          </a:ln>
          <a:effectLst>
            <a:softEdge rad="112680"/>
          </a:effectLst>
        </p:spPr>
      </p:pic>
      <p:grpSp>
        <p:nvGrpSpPr>
          <p:cNvPr id="187" name="Grupo 2"/>
          <p:cNvGrpSpPr/>
          <p:nvPr/>
        </p:nvGrpSpPr>
        <p:grpSpPr>
          <a:xfrm>
            <a:off x="7917120" y="173160"/>
            <a:ext cx="2285640" cy="2241000"/>
            <a:chOff x="7917120" y="173160"/>
            <a:chExt cx="2285640" cy="2241000"/>
          </a:xfrm>
        </p:grpSpPr>
        <p:pic>
          <p:nvPicPr>
            <p:cNvPr id="188" name="Imagen 3" descr=""/>
            <p:cNvPicPr/>
            <p:nvPr/>
          </p:nvPicPr>
          <p:blipFill>
            <a:blip r:embed="rId2"/>
            <a:srcRect l="29919" t="19508" r="26065" b="0"/>
            <a:stretch/>
          </p:blipFill>
          <p:spPr>
            <a:xfrm>
              <a:off x="8669520" y="439200"/>
              <a:ext cx="780840" cy="1708560"/>
            </a:xfrm>
            <a:prstGeom prst="rect">
              <a:avLst/>
            </a:prstGeom>
            <a:ln w="0">
              <a:noFill/>
            </a:ln>
          </p:spPr>
        </p:pic>
        <p:sp>
          <p:nvSpPr>
            <p:cNvPr id="189" name="Llamada de nube 4"/>
            <p:cNvSpPr/>
            <p:nvPr/>
          </p:nvSpPr>
          <p:spPr>
            <a:xfrm>
              <a:off x="7917120" y="173160"/>
              <a:ext cx="2285640" cy="2241000"/>
            </a:xfrm>
            <a:prstGeom prst="cloudCallout">
              <a:avLst>
                <a:gd name="adj1" fmla="val -92230"/>
                <a:gd name="adj2" fmla="val 31515"/>
              </a:avLst>
            </a:prstGeom>
            <a:noFill/>
            <a:ln w="28575">
              <a:solidFill>
                <a:srgbClr val="ff000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s-MX" sz="1800" spc="-1" strike="noStrike">
                <a:solidFill>
                  <a:srgbClr val="ff0000"/>
                </a:solidFill>
                <a:latin typeface="Calibri"/>
              </a:endParaRPr>
            </a:p>
          </p:txBody>
        </p:sp>
      </p:grpSp>
      <p:sp>
        <p:nvSpPr>
          <p:cNvPr id="190" name="Rectángulo 7"/>
          <p:cNvSpPr/>
          <p:nvPr/>
        </p:nvSpPr>
        <p:spPr>
          <a:xfrm>
            <a:off x="9568080" y="5605560"/>
            <a:ext cx="821160" cy="76428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s-MX" sz="1800" spc="-1" strike="noStrike">
              <a:solidFill>
                <a:schemeClr val="lt1"/>
              </a:solidFill>
              <a:latin typeface="Calibri"/>
            </a:endParaRPr>
          </a:p>
        </p:txBody>
      </p:sp>
    </p:spTree>
  </p:cSld>
  <mc:AlternateContent>
    <mc:Choice Requires="p14">
      <p:transition spd="slow" p14:dur="125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Picture 2"/>
          <p:cNvSpPr/>
          <p:nvPr/>
        </p:nvSpPr>
        <p:spPr>
          <a:xfrm>
            <a:off x="0" y="0"/>
            <a:ext cx="12191760" cy="4063680"/>
          </a:xfrm>
          <a:prstGeom prst="roundRect">
            <a:avLst>
              <a:gd name="adj" fmla="val 8594"/>
            </a:avLst>
          </a:prstGeom>
          <a:blipFill rotWithShape="0">
            <a:blip r:embed="rId1"/>
            <a:srcRect/>
            <a:stretch/>
          </a:blipFill>
          <a:ln w="0">
            <a:noFill/>
          </a:ln>
          <a:effectLst>
            <a:reflection algn="bl" blurRad="12700" dir="5400000" dist="5000" endPos="28000" rotWithShape="0" stA="38000" sy="-100000"/>
          </a:effectLst>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
        <p:nvSpPr>
          <p:cNvPr id="192" name="CuadroTexto 1"/>
          <p:cNvSpPr/>
          <p:nvPr/>
        </p:nvSpPr>
        <p:spPr>
          <a:xfrm>
            <a:off x="7668720" y="5977800"/>
            <a:ext cx="4875120" cy="821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i="1" lang="es-MX" sz="2800" spc="-1" strike="noStrike">
                <a:solidFill>
                  <a:schemeClr val="accent1">
                    <a:lumMod val="75000"/>
                  </a:schemeClr>
                </a:solidFill>
                <a:latin typeface="Interstate Cond Mono"/>
              </a:rPr>
              <a:t>Dra. Cristina Pino Villar</a:t>
            </a:r>
            <a:endParaRPr b="0" lang="en-US" sz="2800" spc="-1" strike="noStrike">
              <a:solidFill>
                <a:srgbClr val="000000"/>
              </a:solidFill>
              <a:latin typeface="Arial"/>
            </a:endParaRPr>
          </a:p>
          <a:p>
            <a:pPr algn="ctr">
              <a:lnSpc>
                <a:spcPct val="100000"/>
              </a:lnSpc>
            </a:pPr>
            <a:r>
              <a:rPr b="1" i="1" lang="es-MX" sz="2000" spc="-1" strike="noStrike">
                <a:solidFill>
                  <a:schemeClr val="accent1">
                    <a:lumMod val="75000"/>
                  </a:schemeClr>
                </a:solidFill>
                <a:latin typeface="Interstate Cond Mono"/>
              </a:rPr>
              <a:t>@criswinemx</a:t>
            </a:r>
            <a:endParaRPr b="0" lang="en-US" sz="2000" spc="-1" strike="noStrike">
              <a:solidFill>
                <a:srgbClr val="000000"/>
              </a:solidFill>
              <a:latin typeface="Arial"/>
            </a:endParaRPr>
          </a:p>
        </p:txBody>
      </p:sp>
      <p:sp>
        <p:nvSpPr>
          <p:cNvPr id="193" name="Rectangle 5"/>
          <p:cNvSpPr/>
          <p:nvPr/>
        </p:nvSpPr>
        <p:spPr>
          <a:xfrm>
            <a:off x="101160" y="5443920"/>
            <a:ext cx="4503960" cy="124992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fr-FR" sz="6000" spc="-1" strike="noStrike">
                <a:solidFill>
                  <a:schemeClr val="accent1">
                    <a:lumMod val="75000"/>
                  </a:schemeClr>
                </a:solidFill>
                <a:latin typeface="Interstate Cond Mono"/>
              </a:rPr>
              <a:t>¡</a:t>
            </a:r>
            <a:r>
              <a:rPr b="1" lang="fr-FR" sz="6600" spc="-1" strike="noStrike">
                <a:solidFill>
                  <a:schemeClr val="accent1">
                    <a:lumMod val="75000"/>
                  </a:schemeClr>
                </a:solidFill>
                <a:latin typeface="Interstate Cond Mono"/>
              </a:rPr>
              <a:t>GRACIAS</a:t>
            </a:r>
            <a:r>
              <a:rPr b="1" lang="fr-FR" sz="6000" spc="-1" strike="noStrike">
                <a:solidFill>
                  <a:schemeClr val="accent1">
                    <a:lumMod val="75000"/>
                  </a:schemeClr>
                </a:solidFill>
                <a:latin typeface="Interstate Cond Mono"/>
              </a:rPr>
              <a:t>!</a:t>
            </a:r>
            <a:endParaRPr b="0" lang="en-US" sz="6000" spc="-1" strike="noStrike">
              <a:solidFill>
                <a:srgbClr val="000000"/>
              </a:solidFill>
              <a:latin typeface="Arial"/>
            </a:endParaRPr>
          </a:p>
        </p:txBody>
      </p:sp>
    </p:spTree>
  </p:cSld>
  <mc:AlternateContent>
    <mc:Choice Requires="p14">
      <p:transition spd="slow" p14:dur="125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 name="Google Shape;98;p6"/>
          <p:cNvSpPr/>
          <p:nvPr/>
        </p:nvSpPr>
        <p:spPr>
          <a:xfrm>
            <a:off x="363600" y="460080"/>
            <a:ext cx="11040840" cy="515160"/>
          </a:xfrm>
          <a:prstGeom prst="rect">
            <a:avLst/>
          </a:prstGeom>
          <a:noFill/>
          <a:ln w="0">
            <a:noFill/>
          </a:ln>
        </p:spPr>
        <p:style>
          <a:lnRef idx="0"/>
          <a:fillRef idx="0"/>
          <a:effectRef idx="0"/>
          <a:fontRef idx="minor"/>
        </p:style>
        <p:txBody>
          <a:bodyPr tIns="91440" bIns="91440" anchor="t">
            <a:noAutofit/>
          </a:bodyPr>
          <a:p>
            <a:pPr>
              <a:lnSpc>
                <a:spcPct val="100000"/>
              </a:lnSpc>
            </a:pPr>
            <a:r>
              <a:rPr b="1" lang="es-419" sz="3600" spc="-1" strike="noStrike">
                <a:solidFill>
                  <a:srgbClr val="808080"/>
                </a:solidFill>
                <a:latin typeface="Interstate Cond Mono"/>
              </a:rPr>
              <a:t>Producción nacional mexicana 2020-2021</a:t>
            </a:r>
            <a:endParaRPr b="0" lang="en-US" sz="3600" spc="-1" strike="noStrike">
              <a:solidFill>
                <a:srgbClr val="000000"/>
              </a:solidFill>
              <a:latin typeface="Arial"/>
            </a:endParaRPr>
          </a:p>
        </p:txBody>
      </p:sp>
      <p:sp>
        <p:nvSpPr>
          <p:cNvPr id="64" name="Google Shape;99;p6"/>
          <p:cNvSpPr/>
          <p:nvPr/>
        </p:nvSpPr>
        <p:spPr>
          <a:xfrm>
            <a:off x="363600" y="2106720"/>
            <a:ext cx="8069040" cy="3536640"/>
          </a:xfrm>
          <a:prstGeom prst="rect">
            <a:avLst/>
          </a:prstGeom>
          <a:noFill/>
          <a:ln w="0">
            <a:noFill/>
          </a:ln>
        </p:spPr>
        <p:style>
          <a:lnRef idx="0"/>
          <a:fillRef idx="0"/>
          <a:effectRef idx="0"/>
          <a:fontRef idx="minor"/>
        </p:style>
        <p:txBody>
          <a:bodyPr tIns="91440" bIns="91440" anchor="t">
            <a:spAutoFit/>
          </a:bodyPr>
          <a:p>
            <a:pPr marL="482760" indent="-343080">
              <a:lnSpc>
                <a:spcPct val="200000"/>
              </a:lnSpc>
              <a:buClr>
                <a:srgbClr val="ffc000"/>
              </a:buClr>
              <a:buFont typeface="Wingdings" charset="2"/>
              <a:buChar char=""/>
            </a:pPr>
            <a:r>
              <a:rPr b="1" lang="es-419" sz="2000" spc="-1" strike="noStrike">
                <a:solidFill>
                  <a:srgbClr val="000000"/>
                </a:solidFill>
                <a:latin typeface="Interstate Cond Mono"/>
              </a:rPr>
              <a:t>14</a:t>
            </a:r>
            <a:r>
              <a:rPr b="1" lang="es-419" sz="1800" spc="-1" strike="noStrike">
                <a:solidFill>
                  <a:srgbClr val="000000"/>
                </a:solidFill>
                <a:latin typeface="Interstate Cond Mono"/>
                <a:ea typeface="Arial"/>
              </a:rPr>
              <a:t> </a:t>
            </a:r>
            <a:r>
              <a:rPr b="0" lang="es-419" sz="1800" spc="-1" strike="noStrike">
                <a:solidFill>
                  <a:srgbClr val="000000"/>
                </a:solidFill>
                <a:latin typeface="Interstate Cond Mono"/>
                <a:ea typeface="Arial"/>
              </a:rPr>
              <a:t>estados productores.</a:t>
            </a:r>
            <a:endParaRPr b="0" lang="en-US" sz="1800" spc="-1" strike="noStrike">
              <a:solidFill>
                <a:srgbClr val="000000"/>
              </a:solidFill>
              <a:latin typeface="Arial"/>
            </a:endParaRPr>
          </a:p>
          <a:p>
            <a:pPr marL="482760" indent="-343080">
              <a:lnSpc>
                <a:spcPct val="100000"/>
              </a:lnSpc>
              <a:buClr>
                <a:srgbClr val="ffc000"/>
              </a:buClr>
              <a:buFont typeface="Wingdings" charset="2"/>
              <a:buChar char=""/>
            </a:pPr>
            <a:r>
              <a:rPr b="1" lang="es-419" sz="2000" spc="-1" strike="noStrike">
                <a:solidFill>
                  <a:srgbClr val="000000"/>
                </a:solidFill>
                <a:latin typeface="Interstate Cond Mono"/>
                <a:ea typeface="Arial"/>
              </a:rPr>
              <a:t>35.822  Ha </a:t>
            </a:r>
            <a:r>
              <a:rPr b="0" lang="es-419" sz="1800" spc="-1" strike="noStrike">
                <a:solidFill>
                  <a:srgbClr val="000000"/>
                </a:solidFill>
                <a:latin typeface="Interstate Cond Mono"/>
                <a:ea typeface="Arial"/>
              </a:rPr>
              <a:t>de superficie total plantada.</a:t>
            </a:r>
            <a:endParaRPr b="0" lang="en-US" sz="1800" spc="-1" strike="noStrike">
              <a:solidFill>
                <a:srgbClr val="000000"/>
              </a:solidFill>
              <a:latin typeface="Arial"/>
            </a:endParaRPr>
          </a:p>
          <a:p>
            <a:pPr marL="482760" indent="-343080">
              <a:lnSpc>
                <a:spcPct val="200000"/>
              </a:lnSpc>
              <a:buClr>
                <a:srgbClr val="ffc000"/>
              </a:buClr>
              <a:buFont typeface="Wingdings" charset="2"/>
              <a:buChar char=""/>
            </a:pPr>
            <a:r>
              <a:rPr b="0" lang="es-419" sz="2000" spc="-1" strike="noStrike">
                <a:solidFill>
                  <a:srgbClr val="000000"/>
                </a:solidFill>
                <a:latin typeface="Interstate Cond Mono"/>
                <a:ea typeface="Arial"/>
              </a:rPr>
              <a:t>Alrededor de</a:t>
            </a:r>
            <a:r>
              <a:rPr b="1" lang="es-419" sz="2000" spc="-1" strike="noStrike">
                <a:solidFill>
                  <a:srgbClr val="000000"/>
                </a:solidFill>
                <a:latin typeface="Interstate Cond Mono"/>
                <a:ea typeface="Arial"/>
              </a:rPr>
              <a:t> 500.000 Ton</a:t>
            </a:r>
            <a:r>
              <a:rPr b="0" lang="es-419" sz="2000" spc="-1" strike="noStrike">
                <a:solidFill>
                  <a:srgbClr val="000000"/>
                </a:solidFill>
                <a:latin typeface="Interstate Cond Mono"/>
                <a:ea typeface="Arial"/>
              </a:rPr>
              <a:t> </a:t>
            </a:r>
            <a:r>
              <a:rPr b="0" lang="es-419" sz="1800" spc="-1" strike="noStrike">
                <a:solidFill>
                  <a:srgbClr val="000000"/>
                </a:solidFill>
                <a:latin typeface="Interstate Cond Mono"/>
                <a:ea typeface="Arial"/>
              </a:rPr>
              <a:t>de uva.</a:t>
            </a:r>
            <a:endParaRPr b="0" lang="en-US" sz="1800" spc="-1" strike="noStrike">
              <a:solidFill>
                <a:srgbClr val="000000"/>
              </a:solidFill>
              <a:latin typeface="Arial"/>
            </a:endParaRPr>
          </a:p>
          <a:p>
            <a:pPr marL="482760" indent="-343080">
              <a:lnSpc>
                <a:spcPct val="200000"/>
              </a:lnSpc>
              <a:buClr>
                <a:srgbClr val="ffc000"/>
              </a:buClr>
              <a:buFont typeface="Wingdings" charset="2"/>
              <a:buChar char=""/>
            </a:pPr>
            <a:r>
              <a:rPr b="1" lang="es-419" sz="2000" spc="-1" strike="noStrike">
                <a:solidFill>
                  <a:srgbClr val="000000"/>
                </a:solidFill>
                <a:latin typeface="Interstate Cond Mono"/>
                <a:ea typeface="Arial"/>
              </a:rPr>
              <a:t>38,7 millones de </a:t>
            </a:r>
            <a:r>
              <a:rPr b="1" lang="es-419" sz="2000" spc="-1" strike="noStrike">
                <a:solidFill>
                  <a:srgbClr val="000000"/>
                </a:solidFill>
                <a:latin typeface="Times New Roman"/>
                <a:ea typeface="Arial"/>
              </a:rPr>
              <a:t>$</a:t>
            </a:r>
            <a:r>
              <a:rPr b="1" lang="es-419" sz="2000" spc="-1" strike="noStrike">
                <a:solidFill>
                  <a:srgbClr val="000000"/>
                </a:solidFill>
                <a:latin typeface="Interstate Cond Mono"/>
                <a:ea typeface="Arial"/>
              </a:rPr>
              <a:t>MNX</a:t>
            </a:r>
            <a:r>
              <a:rPr b="0" lang="es-419" sz="2000" spc="-1" strike="noStrike">
                <a:solidFill>
                  <a:srgbClr val="000000"/>
                </a:solidFill>
                <a:latin typeface="Interstate Cond Mono"/>
                <a:ea typeface="Arial"/>
              </a:rPr>
              <a:t> </a:t>
            </a:r>
            <a:r>
              <a:rPr b="0" lang="es-419" sz="1800" spc="-1" strike="noStrike">
                <a:solidFill>
                  <a:srgbClr val="000000"/>
                </a:solidFill>
                <a:latin typeface="Interstate Cond Mono"/>
                <a:ea typeface="Arial"/>
              </a:rPr>
              <a:t>valor de la producción.</a:t>
            </a:r>
            <a:endParaRPr b="0" lang="en-US" sz="1800" spc="-1" strike="noStrike">
              <a:solidFill>
                <a:srgbClr val="000000"/>
              </a:solidFill>
              <a:latin typeface="Arial"/>
            </a:endParaRPr>
          </a:p>
          <a:p>
            <a:pPr marL="482760" indent="-343080">
              <a:lnSpc>
                <a:spcPct val="200000"/>
              </a:lnSpc>
              <a:buClr>
                <a:srgbClr val="ffc000"/>
              </a:buClr>
              <a:buFont typeface="Wingdings" charset="2"/>
              <a:buChar char=""/>
            </a:pPr>
            <a:r>
              <a:rPr b="1" lang="es-419" sz="2000" spc="-1" strike="noStrike">
                <a:solidFill>
                  <a:srgbClr val="000000"/>
                </a:solidFill>
                <a:latin typeface="Interstate Cond Mono"/>
                <a:ea typeface="Arial"/>
              </a:rPr>
              <a:t>+ de 50</a:t>
            </a:r>
            <a:r>
              <a:rPr b="0" lang="es-419" sz="2000" spc="-1" strike="noStrike">
                <a:solidFill>
                  <a:srgbClr val="000000"/>
                </a:solidFill>
                <a:latin typeface="Interstate Cond Mono"/>
                <a:ea typeface="Arial"/>
              </a:rPr>
              <a:t> </a:t>
            </a:r>
            <a:r>
              <a:rPr b="0" lang="es-419" sz="1800" spc="-1" strike="noStrike">
                <a:solidFill>
                  <a:srgbClr val="000000"/>
                </a:solidFill>
                <a:latin typeface="Interstate Cond Mono"/>
                <a:ea typeface="Arial"/>
              </a:rPr>
              <a:t>variedades de uva para la producción.</a:t>
            </a:r>
            <a:endParaRPr b="0" lang="en-US" sz="1800" spc="-1" strike="noStrike">
              <a:solidFill>
                <a:srgbClr val="000000"/>
              </a:solidFill>
              <a:latin typeface="Arial"/>
            </a:endParaRPr>
          </a:p>
          <a:p>
            <a:pPr marL="482760" indent="-343080">
              <a:lnSpc>
                <a:spcPct val="200000"/>
              </a:lnSpc>
              <a:buClr>
                <a:srgbClr val="ffc000"/>
              </a:buClr>
              <a:buFont typeface="Wingdings" charset="2"/>
              <a:buChar char=""/>
            </a:pPr>
            <a:r>
              <a:rPr b="1" lang="es-419" sz="2000" spc="-1" strike="noStrike">
                <a:solidFill>
                  <a:srgbClr val="000000"/>
                </a:solidFill>
                <a:latin typeface="Interstate Cond Mono"/>
                <a:ea typeface="Arial"/>
              </a:rPr>
              <a:t>+ de 100</a:t>
            </a:r>
            <a:r>
              <a:rPr b="0" lang="es-419" sz="2000" spc="-1" strike="noStrike">
                <a:solidFill>
                  <a:srgbClr val="000000"/>
                </a:solidFill>
                <a:latin typeface="Interstate Cond Mono"/>
                <a:ea typeface="Arial"/>
              </a:rPr>
              <a:t> </a:t>
            </a:r>
            <a:r>
              <a:rPr b="0" lang="es-419" sz="1800" spc="-1" strike="noStrike">
                <a:solidFill>
                  <a:srgbClr val="000000"/>
                </a:solidFill>
                <a:latin typeface="Interstate Cond Mono"/>
                <a:ea typeface="Arial"/>
              </a:rPr>
              <a:t>variedades en fase de ensayo.</a:t>
            </a:r>
            <a:endParaRPr b="0" lang="en-US" sz="1800" spc="-1" strike="noStrike">
              <a:solidFill>
                <a:srgbClr val="000000"/>
              </a:solidFill>
              <a:latin typeface="Arial"/>
            </a:endParaRPr>
          </a:p>
        </p:txBody>
      </p:sp>
    </p:spTree>
  </p:cSld>
  <mc:AlternateContent>
    <mc:Choice Requires="p14">
      <p:transition spd="slow" p14:dur="125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 name="Rectángulo 7"/>
          <p:cNvSpPr/>
          <p:nvPr/>
        </p:nvSpPr>
        <p:spPr>
          <a:xfrm>
            <a:off x="0" y="867600"/>
            <a:ext cx="3479400" cy="253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s-ES" sz="1800" spc="-1" strike="noStrike">
              <a:solidFill>
                <a:schemeClr val="lt1"/>
              </a:solidFill>
              <a:latin typeface="Interstate Cond Mono"/>
            </a:endParaRPr>
          </a:p>
        </p:txBody>
      </p:sp>
      <p:sp>
        <p:nvSpPr>
          <p:cNvPr id="66" name="Google Shape;98;p6"/>
          <p:cNvSpPr/>
          <p:nvPr/>
        </p:nvSpPr>
        <p:spPr>
          <a:xfrm>
            <a:off x="1607760" y="523080"/>
            <a:ext cx="2366640" cy="515160"/>
          </a:xfrm>
          <a:prstGeom prst="rect">
            <a:avLst/>
          </a:prstGeom>
          <a:noFill/>
          <a:ln w="0">
            <a:noFill/>
          </a:ln>
        </p:spPr>
        <p:style>
          <a:lnRef idx="0"/>
          <a:fillRef idx="0"/>
          <a:effectRef idx="0"/>
          <a:fontRef idx="minor"/>
        </p:style>
        <p:txBody>
          <a:bodyPr tIns="91440" bIns="91440" anchor="t">
            <a:noAutofit/>
          </a:bodyPr>
          <a:p>
            <a:pPr>
              <a:lnSpc>
                <a:spcPct val="100000"/>
              </a:lnSpc>
            </a:pPr>
            <a:r>
              <a:rPr b="1" lang="es-419" sz="3600" spc="-1" strike="noStrike">
                <a:solidFill>
                  <a:srgbClr val="808080"/>
                </a:solidFill>
                <a:latin typeface="Interstate Cond Mono"/>
              </a:rPr>
              <a:t>Vino 2021</a:t>
            </a:r>
            <a:endParaRPr b="0" lang="en-US" sz="3600" spc="-1" strike="noStrike">
              <a:solidFill>
                <a:srgbClr val="000000"/>
              </a:solidFill>
              <a:latin typeface="Arial"/>
            </a:endParaRPr>
          </a:p>
        </p:txBody>
      </p:sp>
      <p:pic>
        <p:nvPicPr>
          <p:cNvPr id="67" name="Google Shape;105;p7" descr=""/>
          <p:cNvPicPr/>
          <p:nvPr/>
        </p:nvPicPr>
        <p:blipFill>
          <a:blip r:embed="rId1"/>
          <a:stretch/>
        </p:blipFill>
        <p:spPr>
          <a:xfrm>
            <a:off x="595440" y="523080"/>
            <a:ext cx="888120" cy="888120"/>
          </a:xfrm>
          <a:prstGeom prst="rect">
            <a:avLst/>
          </a:prstGeom>
          <a:ln w="0">
            <a:noFill/>
          </a:ln>
        </p:spPr>
      </p:pic>
      <p:sp>
        <p:nvSpPr>
          <p:cNvPr id="68" name="Google Shape;107;p7"/>
          <p:cNvSpPr/>
          <p:nvPr/>
        </p:nvSpPr>
        <p:spPr>
          <a:xfrm>
            <a:off x="1587600" y="2116800"/>
            <a:ext cx="4698720" cy="285948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1" lang="es-419" sz="1600" spc="-1" strike="noStrike">
                <a:solidFill>
                  <a:srgbClr val="000000"/>
                </a:solidFill>
                <a:latin typeface="Arial"/>
                <a:ea typeface="Arial"/>
              </a:rPr>
              <a:t>6.448 Ha </a:t>
            </a:r>
            <a:r>
              <a:rPr b="0" lang="es-419" sz="1600" spc="-1" strike="noStrike">
                <a:solidFill>
                  <a:srgbClr val="000000"/>
                </a:solidFill>
                <a:latin typeface="Arial"/>
                <a:ea typeface="Arial"/>
              </a:rPr>
              <a:t>de superficie plantada uva para vino.</a:t>
            </a:r>
            <a:endParaRPr b="0" lang="en-US" sz="1600" spc="-1" strike="noStrike">
              <a:solidFill>
                <a:srgbClr val="000000"/>
              </a:solidFill>
              <a:latin typeface="Arial"/>
            </a:endParaRPr>
          </a:p>
          <a:p>
            <a:pPr>
              <a:lnSpc>
                <a:spcPct val="100000"/>
              </a:lnSpc>
              <a:tabLst>
                <a:tab algn="l" pos="0"/>
              </a:tabLst>
            </a:pPr>
            <a:endParaRPr b="0" lang="en-US" sz="1600" spc="-1" strike="noStrike">
              <a:solidFill>
                <a:srgbClr val="000000"/>
              </a:solidFill>
              <a:latin typeface="Arial"/>
            </a:endParaRPr>
          </a:p>
          <a:p>
            <a:pPr>
              <a:lnSpc>
                <a:spcPct val="100000"/>
              </a:lnSpc>
              <a:tabLst>
                <a:tab algn="l" pos="0"/>
              </a:tabLst>
            </a:pPr>
            <a:endParaRPr b="0" lang="en-US" sz="1600" spc="-1" strike="noStrike">
              <a:solidFill>
                <a:srgbClr val="000000"/>
              </a:solidFill>
              <a:latin typeface="Arial"/>
            </a:endParaRPr>
          </a:p>
          <a:p>
            <a:pPr>
              <a:lnSpc>
                <a:spcPct val="100000"/>
              </a:lnSpc>
              <a:tabLst>
                <a:tab algn="l" pos="0"/>
              </a:tabLst>
            </a:pPr>
            <a:r>
              <a:rPr b="1" lang="es-419" sz="1600" spc="-1" strike="noStrike">
                <a:solidFill>
                  <a:srgbClr val="000000"/>
                </a:solidFill>
                <a:latin typeface="Arial"/>
                <a:ea typeface="Arial"/>
              </a:rPr>
              <a:t>80.607 Ton</a:t>
            </a:r>
            <a:r>
              <a:rPr b="0" lang="es-419" sz="1600" spc="-1" strike="noStrike">
                <a:solidFill>
                  <a:srgbClr val="000000"/>
                </a:solidFill>
                <a:latin typeface="Arial"/>
                <a:ea typeface="Arial"/>
              </a:rPr>
              <a:t> de producción de uva para vino.</a:t>
            </a:r>
            <a:endParaRPr b="0" lang="en-US" sz="1600" spc="-1" strike="noStrike">
              <a:solidFill>
                <a:srgbClr val="000000"/>
              </a:solidFill>
              <a:latin typeface="Arial"/>
            </a:endParaRPr>
          </a:p>
          <a:p>
            <a:pPr>
              <a:lnSpc>
                <a:spcPct val="100000"/>
              </a:lnSpc>
              <a:tabLst>
                <a:tab algn="l" pos="0"/>
              </a:tabLst>
            </a:pPr>
            <a:endParaRPr b="0" lang="en-US" sz="1600" spc="-1" strike="noStrike">
              <a:solidFill>
                <a:srgbClr val="000000"/>
              </a:solidFill>
              <a:latin typeface="Arial"/>
            </a:endParaRPr>
          </a:p>
          <a:p>
            <a:pPr>
              <a:lnSpc>
                <a:spcPct val="100000"/>
              </a:lnSpc>
              <a:tabLst>
                <a:tab algn="l" pos="0"/>
              </a:tabLst>
            </a:pPr>
            <a:endParaRPr b="0" lang="en-US" sz="1600" spc="-1" strike="noStrike">
              <a:solidFill>
                <a:srgbClr val="000000"/>
              </a:solidFill>
              <a:latin typeface="Arial"/>
            </a:endParaRPr>
          </a:p>
          <a:p>
            <a:pPr>
              <a:lnSpc>
                <a:spcPct val="100000"/>
              </a:lnSpc>
              <a:tabLst>
                <a:tab algn="l" pos="0"/>
              </a:tabLst>
            </a:pPr>
            <a:r>
              <a:rPr b="1" lang="es-419" sz="1600" spc="-1" strike="noStrike">
                <a:solidFill>
                  <a:srgbClr val="000000"/>
                </a:solidFill>
                <a:latin typeface="Arial"/>
                <a:ea typeface="Arial"/>
              </a:rPr>
              <a:t>400 </a:t>
            </a:r>
            <a:r>
              <a:rPr b="0" lang="es-419" sz="1600" spc="-1" strike="noStrike">
                <a:solidFill>
                  <a:srgbClr val="000000"/>
                </a:solidFill>
                <a:latin typeface="Arial"/>
                <a:ea typeface="Arial"/>
              </a:rPr>
              <a:t>bodegas de vino.</a:t>
            </a:r>
            <a:endParaRPr b="0" lang="en-US" sz="1600" spc="-1" strike="noStrike">
              <a:solidFill>
                <a:srgbClr val="000000"/>
              </a:solidFill>
              <a:latin typeface="Arial"/>
            </a:endParaRPr>
          </a:p>
          <a:p>
            <a:pPr>
              <a:lnSpc>
                <a:spcPct val="100000"/>
              </a:lnSpc>
              <a:tabLst>
                <a:tab algn="l" pos="0"/>
              </a:tabLst>
            </a:pPr>
            <a:endParaRPr b="0" lang="en-US" sz="1600" spc="-1" strike="noStrike">
              <a:solidFill>
                <a:srgbClr val="000000"/>
              </a:solidFill>
              <a:latin typeface="Arial"/>
            </a:endParaRPr>
          </a:p>
          <a:p>
            <a:pPr>
              <a:lnSpc>
                <a:spcPct val="100000"/>
              </a:lnSpc>
              <a:tabLst>
                <a:tab algn="l" pos="0"/>
              </a:tabLst>
            </a:pPr>
            <a:endParaRPr b="0" lang="en-US" sz="1600" spc="-1" strike="noStrike">
              <a:solidFill>
                <a:srgbClr val="000000"/>
              </a:solidFill>
              <a:latin typeface="Arial"/>
            </a:endParaRPr>
          </a:p>
          <a:p>
            <a:pPr>
              <a:lnSpc>
                <a:spcPct val="100000"/>
              </a:lnSpc>
              <a:tabLst>
                <a:tab algn="l" pos="0"/>
              </a:tabLst>
            </a:pPr>
            <a:r>
              <a:rPr b="0" lang="es-419" sz="1600" spc="-1" strike="noStrike">
                <a:solidFill>
                  <a:srgbClr val="000000"/>
                </a:solidFill>
                <a:latin typeface="Arial"/>
                <a:ea typeface="Arial"/>
              </a:rPr>
              <a:t>Consumo nacional aparente </a:t>
            </a:r>
            <a:r>
              <a:rPr b="1" lang="es-419" sz="1600" spc="-1" strike="noStrike">
                <a:solidFill>
                  <a:srgbClr val="000000"/>
                </a:solidFill>
                <a:latin typeface="Arial"/>
                <a:ea typeface="Arial"/>
              </a:rPr>
              <a:t>15 M de cajas de vino</a:t>
            </a:r>
            <a:r>
              <a:rPr b="0" lang="es-419" sz="1600" spc="-1" strike="noStrike">
                <a:solidFill>
                  <a:srgbClr val="000000"/>
                </a:solidFill>
                <a:latin typeface="Arial"/>
                <a:ea typeface="Arial"/>
              </a:rPr>
              <a:t> (50% son de producción nacional).</a:t>
            </a:r>
            <a:endParaRPr b="0" lang="en-US" sz="1600" spc="-1" strike="noStrike">
              <a:solidFill>
                <a:srgbClr val="000000"/>
              </a:solidFill>
              <a:latin typeface="Arial"/>
            </a:endParaRPr>
          </a:p>
        </p:txBody>
      </p:sp>
      <p:cxnSp>
        <p:nvCxnSpPr>
          <p:cNvPr id="69" name="Google Shape;108;p7"/>
          <p:cNvCxnSpPr/>
          <p:nvPr/>
        </p:nvCxnSpPr>
        <p:spPr>
          <a:xfrm>
            <a:off x="1647360" y="1274760"/>
            <a:ext cx="1972440" cy="360"/>
          </a:xfrm>
          <a:prstGeom prst="straightConnector1">
            <a:avLst/>
          </a:prstGeom>
          <a:ln w="19050">
            <a:solidFill>
              <a:srgbClr val="72005d"/>
            </a:solidFill>
            <a:round/>
          </a:ln>
        </p:spPr>
      </p:cxnSp>
      <p:sp>
        <p:nvSpPr>
          <p:cNvPr id="70" name="Google Shape;109;p7"/>
          <p:cNvSpPr/>
          <p:nvPr/>
        </p:nvSpPr>
        <p:spPr>
          <a:xfrm>
            <a:off x="7567200" y="2107080"/>
            <a:ext cx="4018320" cy="285948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1" lang="es-419" sz="1600" spc="-1" strike="noStrike">
                <a:solidFill>
                  <a:srgbClr val="000000"/>
                </a:solidFill>
                <a:latin typeface="Arial"/>
                <a:ea typeface="Arial"/>
              </a:rPr>
              <a:t>42 mmdp </a:t>
            </a:r>
            <a:r>
              <a:rPr b="0" lang="es-419" sz="1600" spc="-1" strike="noStrike">
                <a:solidFill>
                  <a:srgbClr val="000000"/>
                </a:solidFill>
                <a:latin typeface="Arial"/>
                <a:ea typeface="Arial"/>
              </a:rPr>
              <a:t>valor de la producción.</a:t>
            </a:r>
            <a:endParaRPr b="0" lang="en-US" sz="1600" spc="-1" strike="noStrike">
              <a:solidFill>
                <a:srgbClr val="000000"/>
              </a:solidFill>
              <a:latin typeface="Arial"/>
            </a:endParaRPr>
          </a:p>
          <a:p>
            <a:pPr>
              <a:lnSpc>
                <a:spcPct val="100000"/>
              </a:lnSpc>
              <a:tabLst>
                <a:tab algn="l" pos="0"/>
              </a:tabLst>
            </a:pPr>
            <a:endParaRPr b="0" lang="en-US" sz="1600" spc="-1" strike="noStrike">
              <a:solidFill>
                <a:srgbClr val="000000"/>
              </a:solidFill>
              <a:latin typeface="Arial"/>
            </a:endParaRPr>
          </a:p>
          <a:p>
            <a:pPr>
              <a:lnSpc>
                <a:spcPct val="100000"/>
              </a:lnSpc>
              <a:tabLst>
                <a:tab algn="l" pos="0"/>
              </a:tabLst>
            </a:pPr>
            <a:endParaRPr b="0" lang="en-US" sz="1600" spc="-1" strike="noStrike">
              <a:solidFill>
                <a:srgbClr val="000000"/>
              </a:solidFill>
              <a:latin typeface="Arial"/>
            </a:endParaRPr>
          </a:p>
          <a:p>
            <a:pPr>
              <a:lnSpc>
                <a:spcPct val="100000"/>
              </a:lnSpc>
              <a:tabLst>
                <a:tab algn="l" pos="0"/>
              </a:tabLst>
            </a:pPr>
            <a:r>
              <a:rPr b="1" lang="es-419" sz="1600" spc="-1" strike="noStrike">
                <a:solidFill>
                  <a:srgbClr val="000000"/>
                </a:solidFill>
                <a:latin typeface="Arial"/>
                <a:ea typeface="Arial"/>
              </a:rPr>
              <a:t>2.468 mdd </a:t>
            </a:r>
            <a:r>
              <a:rPr b="0" lang="es-419" sz="1600" spc="-1" strike="noStrike">
                <a:solidFill>
                  <a:srgbClr val="000000"/>
                </a:solidFill>
                <a:latin typeface="Arial"/>
                <a:ea typeface="Arial"/>
              </a:rPr>
              <a:t>valor de mercado.</a:t>
            </a:r>
            <a:endParaRPr b="0" lang="en-US" sz="1600" spc="-1" strike="noStrike">
              <a:solidFill>
                <a:srgbClr val="000000"/>
              </a:solidFill>
              <a:latin typeface="Arial"/>
            </a:endParaRPr>
          </a:p>
          <a:p>
            <a:pPr>
              <a:lnSpc>
                <a:spcPct val="100000"/>
              </a:lnSpc>
              <a:tabLst>
                <a:tab algn="l" pos="0"/>
              </a:tabLst>
            </a:pPr>
            <a:endParaRPr b="0" lang="en-US" sz="1600" spc="-1" strike="noStrike">
              <a:solidFill>
                <a:srgbClr val="000000"/>
              </a:solidFill>
              <a:latin typeface="Arial"/>
            </a:endParaRPr>
          </a:p>
          <a:p>
            <a:pPr>
              <a:lnSpc>
                <a:spcPct val="100000"/>
              </a:lnSpc>
              <a:tabLst>
                <a:tab algn="l" pos="0"/>
              </a:tabLst>
            </a:pPr>
            <a:endParaRPr b="0" lang="en-US" sz="1600" spc="-1" strike="noStrike">
              <a:solidFill>
                <a:srgbClr val="000000"/>
              </a:solidFill>
              <a:latin typeface="Arial"/>
            </a:endParaRPr>
          </a:p>
          <a:p>
            <a:pPr>
              <a:lnSpc>
                <a:spcPct val="100000"/>
              </a:lnSpc>
              <a:tabLst>
                <a:tab algn="l" pos="0"/>
              </a:tabLst>
            </a:pPr>
            <a:r>
              <a:rPr b="1" lang="es-419" sz="1600" spc="-1" strike="noStrike">
                <a:solidFill>
                  <a:srgbClr val="000000"/>
                </a:solidFill>
                <a:latin typeface="Arial"/>
                <a:ea typeface="Arial"/>
              </a:rPr>
              <a:t>1.2 L </a:t>
            </a:r>
            <a:r>
              <a:rPr b="0" lang="es-419" sz="1600" spc="-1" strike="noStrike">
                <a:solidFill>
                  <a:srgbClr val="000000"/>
                </a:solidFill>
                <a:latin typeface="Arial"/>
                <a:ea typeface="Arial"/>
              </a:rPr>
              <a:t>consumo per cápita.</a:t>
            </a:r>
            <a:endParaRPr b="0" lang="en-US" sz="1600" spc="-1" strike="noStrike">
              <a:solidFill>
                <a:srgbClr val="000000"/>
              </a:solidFill>
              <a:latin typeface="Arial"/>
            </a:endParaRPr>
          </a:p>
          <a:p>
            <a:pPr>
              <a:lnSpc>
                <a:spcPct val="100000"/>
              </a:lnSpc>
              <a:tabLst>
                <a:tab algn="l" pos="0"/>
              </a:tabLst>
            </a:pPr>
            <a:endParaRPr b="0" lang="en-US" sz="1600" spc="-1" strike="noStrike">
              <a:solidFill>
                <a:srgbClr val="000000"/>
              </a:solidFill>
              <a:latin typeface="Arial"/>
            </a:endParaRPr>
          </a:p>
          <a:p>
            <a:pPr>
              <a:lnSpc>
                <a:spcPct val="100000"/>
              </a:lnSpc>
              <a:tabLst>
                <a:tab algn="l" pos="0"/>
              </a:tabLst>
            </a:pPr>
            <a:endParaRPr b="0" lang="en-US" sz="1600" spc="-1" strike="noStrike">
              <a:solidFill>
                <a:srgbClr val="000000"/>
              </a:solidFill>
              <a:latin typeface="Arial"/>
            </a:endParaRPr>
          </a:p>
          <a:p>
            <a:pPr>
              <a:lnSpc>
                <a:spcPct val="100000"/>
              </a:lnSpc>
              <a:tabLst>
                <a:tab algn="l" pos="0"/>
              </a:tabLst>
            </a:pPr>
            <a:r>
              <a:rPr b="1" lang="es-419" sz="1600" spc="-1" strike="noStrike">
                <a:solidFill>
                  <a:srgbClr val="000000"/>
                </a:solidFill>
                <a:latin typeface="Arial"/>
                <a:ea typeface="Arial"/>
              </a:rPr>
              <a:t>5 de cada 10 botellas </a:t>
            </a:r>
            <a:r>
              <a:rPr b="0" lang="es-419" sz="1600" spc="-1" strike="noStrike">
                <a:solidFill>
                  <a:srgbClr val="000000"/>
                </a:solidFill>
                <a:latin typeface="Arial"/>
                <a:ea typeface="Arial"/>
              </a:rPr>
              <a:t>de vino que se consumen son nacionales.</a:t>
            </a:r>
            <a:endParaRPr b="0" lang="en-US" sz="1600" spc="-1" strike="noStrike">
              <a:solidFill>
                <a:srgbClr val="000000"/>
              </a:solidFill>
              <a:latin typeface="Arial"/>
            </a:endParaRPr>
          </a:p>
        </p:txBody>
      </p:sp>
      <p:sp>
        <p:nvSpPr>
          <p:cNvPr id="71" name="Google Shape;110;p7"/>
          <p:cNvSpPr/>
          <p:nvPr/>
        </p:nvSpPr>
        <p:spPr>
          <a:xfrm>
            <a:off x="4870080" y="6187320"/>
            <a:ext cx="6808320" cy="275040"/>
          </a:xfrm>
          <a:prstGeom prst="rect">
            <a:avLst/>
          </a:prstGeom>
          <a:noFill/>
          <a:ln w="0">
            <a:noFill/>
          </a:ln>
        </p:spPr>
        <p:style>
          <a:lnRef idx="0"/>
          <a:fillRef idx="0"/>
          <a:effectRef idx="0"/>
          <a:fontRef idx="minor"/>
        </p:style>
        <p:txBody>
          <a:bodyPr tIns="69120" bIns="69120" anchor="t">
            <a:spAutoFit/>
          </a:bodyPr>
          <a:p>
            <a:pPr algn="r">
              <a:lnSpc>
                <a:spcPct val="100000"/>
              </a:lnSpc>
              <a:tabLst>
                <a:tab algn="l" pos="0"/>
              </a:tabLst>
            </a:pPr>
            <a:r>
              <a:rPr b="0" i="1" lang="es-419" sz="900" spc="-1" strike="noStrike">
                <a:solidFill>
                  <a:srgbClr val="000000"/>
                </a:solidFill>
                <a:latin typeface="Arial"/>
                <a:ea typeface="Arial"/>
              </a:rPr>
              <a:t>Fuente: Consejo Mexicano Vitivinícola con información del SIAP.</a:t>
            </a:r>
            <a:endParaRPr b="0" lang="en-US" sz="900" spc="-1" strike="noStrike">
              <a:solidFill>
                <a:srgbClr val="000000"/>
              </a:solidFill>
              <a:latin typeface="Arial"/>
            </a:endParaRPr>
          </a:p>
        </p:txBody>
      </p:sp>
      <p:pic>
        <p:nvPicPr>
          <p:cNvPr id="72" name="Google Shape;111;p7" descr=""/>
          <p:cNvPicPr/>
          <p:nvPr/>
        </p:nvPicPr>
        <p:blipFill>
          <a:blip r:embed="rId2"/>
          <a:stretch/>
        </p:blipFill>
        <p:spPr>
          <a:xfrm>
            <a:off x="798480" y="4447440"/>
            <a:ext cx="551880" cy="461880"/>
          </a:xfrm>
          <a:prstGeom prst="rect">
            <a:avLst/>
          </a:prstGeom>
          <a:ln w="0">
            <a:noFill/>
          </a:ln>
        </p:spPr>
      </p:pic>
      <p:pic>
        <p:nvPicPr>
          <p:cNvPr id="73" name="Google Shape;112;p7" descr=""/>
          <p:cNvPicPr/>
          <p:nvPr/>
        </p:nvPicPr>
        <p:blipFill>
          <a:blip r:embed="rId3"/>
          <a:stretch/>
        </p:blipFill>
        <p:spPr>
          <a:xfrm>
            <a:off x="744480" y="3665520"/>
            <a:ext cx="595800" cy="461880"/>
          </a:xfrm>
          <a:prstGeom prst="rect">
            <a:avLst/>
          </a:prstGeom>
          <a:ln w="0">
            <a:noFill/>
          </a:ln>
        </p:spPr>
      </p:pic>
      <p:pic>
        <p:nvPicPr>
          <p:cNvPr id="74" name="Google Shape;113;p7" descr=""/>
          <p:cNvPicPr/>
          <p:nvPr/>
        </p:nvPicPr>
        <p:blipFill>
          <a:blip r:embed="rId4"/>
          <a:stretch/>
        </p:blipFill>
        <p:spPr>
          <a:xfrm>
            <a:off x="760680" y="2883960"/>
            <a:ext cx="537480" cy="495720"/>
          </a:xfrm>
          <a:prstGeom prst="rect">
            <a:avLst/>
          </a:prstGeom>
          <a:ln w="0">
            <a:noFill/>
          </a:ln>
        </p:spPr>
      </p:pic>
      <p:pic>
        <p:nvPicPr>
          <p:cNvPr id="75" name="Google Shape;114;p7" descr=""/>
          <p:cNvPicPr/>
          <p:nvPr/>
        </p:nvPicPr>
        <p:blipFill>
          <a:blip r:embed="rId5"/>
          <a:stretch/>
        </p:blipFill>
        <p:spPr>
          <a:xfrm>
            <a:off x="709920" y="2152080"/>
            <a:ext cx="639360" cy="495720"/>
          </a:xfrm>
          <a:prstGeom prst="rect">
            <a:avLst/>
          </a:prstGeom>
          <a:ln w="0">
            <a:noFill/>
          </a:ln>
        </p:spPr>
      </p:pic>
      <p:pic>
        <p:nvPicPr>
          <p:cNvPr id="76" name="Google Shape;115;p7" descr=""/>
          <p:cNvPicPr/>
          <p:nvPr/>
        </p:nvPicPr>
        <p:blipFill>
          <a:blip r:embed="rId6"/>
          <a:stretch/>
        </p:blipFill>
        <p:spPr>
          <a:xfrm>
            <a:off x="6631200" y="4426920"/>
            <a:ext cx="813600" cy="495720"/>
          </a:xfrm>
          <a:prstGeom prst="rect">
            <a:avLst/>
          </a:prstGeom>
          <a:ln w="0">
            <a:noFill/>
          </a:ln>
        </p:spPr>
      </p:pic>
      <p:pic>
        <p:nvPicPr>
          <p:cNvPr id="77" name="Google Shape;116;p7" descr=""/>
          <p:cNvPicPr/>
          <p:nvPr/>
        </p:nvPicPr>
        <p:blipFill>
          <a:blip r:embed="rId7"/>
          <a:stretch/>
        </p:blipFill>
        <p:spPr>
          <a:xfrm>
            <a:off x="6663960" y="2100960"/>
            <a:ext cx="595800" cy="529560"/>
          </a:xfrm>
          <a:prstGeom prst="rect">
            <a:avLst/>
          </a:prstGeom>
          <a:ln w="0">
            <a:noFill/>
          </a:ln>
        </p:spPr>
      </p:pic>
      <p:pic>
        <p:nvPicPr>
          <p:cNvPr id="78" name="Google Shape;117;p7" descr=""/>
          <p:cNvPicPr/>
          <p:nvPr/>
        </p:nvPicPr>
        <p:blipFill>
          <a:blip r:embed="rId8"/>
          <a:stretch/>
        </p:blipFill>
        <p:spPr>
          <a:xfrm>
            <a:off x="6870960" y="3634200"/>
            <a:ext cx="334080" cy="461880"/>
          </a:xfrm>
          <a:prstGeom prst="rect">
            <a:avLst/>
          </a:prstGeom>
          <a:ln w="0">
            <a:noFill/>
          </a:ln>
        </p:spPr>
      </p:pic>
      <p:pic>
        <p:nvPicPr>
          <p:cNvPr id="79" name="Google Shape;118;p7" descr=""/>
          <p:cNvPicPr/>
          <p:nvPr/>
        </p:nvPicPr>
        <p:blipFill>
          <a:blip r:embed="rId9"/>
          <a:stretch/>
        </p:blipFill>
        <p:spPr>
          <a:xfrm>
            <a:off x="6699240" y="2832480"/>
            <a:ext cx="537480" cy="484200"/>
          </a:xfrm>
          <a:prstGeom prst="rect">
            <a:avLst/>
          </a:prstGeom>
          <a:ln w="0">
            <a:noFill/>
          </a:ln>
        </p:spPr>
      </p:pic>
    </p:spTree>
  </p:cSld>
  <mc:AlternateContent>
    <mc:Choice Requires="p14">
      <p:transition spd="slow" p14:dur="125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Rectángulo 7"/>
          <p:cNvSpPr/>
          <p:nvPr/>
        </p:nvSpPr>
        <p:spPr>
          <a:xfrm>
            <a:off x="0" y="867600"/>
            <a:ext cx="3479400" cy="253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s-ES" sz="1800" spc="-1" strike="noStrike">
              <a:solidFill>
                <a:schemeClr val="lt1"/>
              </a:solidFill>
              <a:latin typeface="Interstate Cond Mono"/>
            </a:endParaRPr>
          </a:p>
        </p:txBody>
      </p:sp>
      <p:sp>
        <p:nvSpPr>
          <p:cNvPr id="81" name="Google Shape;98;p6"/>
          <p:cNvSpPr/>
          <p:nvPr/>
        </p:nvSpPr>
        <p:spPr>
          <a:xfrm>
            <a:off x="439560" y="443880"/>
            <a:ext cx="5300640" cy="515160"/>
          </a:xfrm>
          <a:prstGeom prst="rect">
            <a:avLst/>
          </a:prstGeom>
          <a:noFill/>
          <a:ln w="0">
            <a:noFill/>
          </a:ln>
        </p:spPr>
        <p:style>
          <a:lnRef idx="0"/>
          <a:fillRef idx="0"/>
          <a:effectRef idx="0"/>
          <a:fontRef idx="minor"/>
        </p:style>
        <p:txBody>
          <a:bodyPr tIns="91440" bIns="91440" anchor="t">
            <a:noAutofit/>
          </a:bodyPr>
          <a:p>
            <a:pPr>
              <a:lnSpc>
                <a:spcPct val="100000"/>
              </a:lnSpc>
            </a:pPr>
            <a:r>
              <a:rPr b="1" lang="es-419" sz="3600" spc="-1" strike="noStrike">
                <a:solidFill>
                  <a:srgbClr val="808080"/>
                </a:solidFill>
                <a:latin typeface="Interstate Cond Mono"/>
              </a:rPr>
              <a:t>Baja California</a:t>
            </a:r>
            <a:endParaRPr b="0" lang="en-US" sz="3600" spc="-1" strike="noStrike">
              <a:solidFill>
                <a:srgbClr val="000000"/>
              </a:solidFill>
              <a:latin typeface="Arial"/>
            </a:endParaRPr>
          </a:p>
        </p:txBody>
      </p:sp>
      <p:sp>
        <p:nvSpPr>
          <p:cNvPr id="82" name="Imagen 6"/>
          <p:cNvSpPr/>
          <p:nvPr/>
        </p:nvSpPr>
        <p:spPr>
          <a:xfrm>
            <a:off x="322920" y="1788480"/>
            <a:ext cx="7100280" cy="4440240"/>
          </a:xfrm>
          <a:prstGeom prst="roundRect">
            <a:avLst>
              <a:gd name="adj" fmla="val 8594"/>
            </a:avLst>
          </a:prstGeom>
          <a:blipFill rotWithShape="0">
            <a:blip r:embed="rId1"/>
            <a:srcRect/>
            <a:stretch/>
          </a:blipFill>
          <a:ln w="0">
            <a:noFill/>
          </a:ln>
          <a:effectLst>
            <a:reflection algn="bl" blurRad="12700" dir="5400000" dist="5000" endPos="28000" rotWithShape="0" stA="38000" sy="-100000"/>
          </a:effectLst>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
        <p:nvSpPr>
          <p:cNvPr id="83" name="Google Shape;110;p7"/>
          <p:cNvSpPr/>
          <p:nvPr/>
        </p:nvSpPr>
        <p:spPr>
          <a:xfrm>
            <a:off x="4870080" y="6187320"/>
            <a:ext cx="6808320" cy="275040"/>
          </a:xfrm>
          <a:prstGeom prst="rect">
            <a:avLst/>
          </a:prstGeom>
          <a:noFill/>
          <a:ln w="0">
            <a:noFill/>
          </a:ln>
        </p:spPr>
        <p:style>
          <a:lnRef idx="0"/>
          <a:fillRef idx="0"/>
          <a:effectRef idx="0"/>
          <a:fontRef idx="minor"/>
        </p:style>
        <p:txBody>
          <a:bodyPr tIns="69120" bIns="69120" anchor="t">
            <a:spAutoFit/>
          </a:bodyPr>
          <a:p>
            <a:pPr algn="r">
              <a:lnSpc>
                <a:spcPct val="100000"/>
              </a:lnSpc>
              <a:tabLst>
                <a:tab algn="l" pos="0"/>
              </a:tabLst>
            </a:pPr>
            <a:r>
              <a:rPr b="0" i="1" lang="es-419" sz="900" spc="-1" strike="noStrike">
                <a:solidFill>
                  <a:srgbClr val="000000"/>
                </a:solidFill>
                <a:latin typeface="Arial"/>
                <a:ea typeface="Arial"/>
              </a:rPr>
              <a:t>Fuente: Provino</a:t>
            </a:r>
            <a:endParaRPr b="0" lang="en-US" sz="900" spc="-1" strike="noStrike">
              <a:solidFill>
                <a:srgbClr val="000000"/>
              </a:solidFill>
              <a:latin typeface="Arial"/>
            </a:endParaRPr>
          </a:p>
        </p:txBody>
      </p:sp>
    </p:spTree>
  </p:cSld>
  <mc:AlternateContent>
    <mc:Choice Requires="p14">
      <p:transition spd="slow" p14:dur="125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Rectángulo 7"/>
          <p:cNvSpPr/>
          <p:nvPr/>
        </p:nvSpPr>
        <p:spPr>
          <a:xfrm>
            <a:off x="0" y="867600"/>
            <a:ext cx="3479400" cy="253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s-ES" sz="1800" spc="-1" strike="noStrike">
              <a:solidFill>
                <a:schemeClr val="lt1"/>
              </a:solidFill>
              <a:latin typeface="Interstate Cond Mono"/>
            </a:endParaRPr>
          </a:p>
        </p:txBody>
      </p:sp>
      <p:sp>
        <p:nvSpPr>
          <p:cNvPr id="85" name="Google Shape;110;p7"/>
          <p:cNvSpPr/>
          <p:nvPr/>
        </p:nvSpPr>
        <p:spPr>
          <a:xfrm>
            <a:off x="4870080" y="6187320"/>
            <a:ext cx="6808320" cy="275040"/>
          </a:xfrm>
          <a:prstGeom prst="rect">
            <a:avLst/>
          </a:prstGeom>
          <a:noFill/>
          <a:ln w="0">
            <a:noFill/>
          </a:ln>
        </p:spPr>
        <p:style>
          <a:lnRef idx="0"/>
          <a:fillRef idx="0"/>
          <a:effectRef idx="0"/>
          <a:fontRef idx="minor"/>
        </p:style>
        <p:txBody>
          <a:bodyPr tIns="69120" bIns="69120" anchor="t">
            <a:spAutoFit/>
          </a:bodyPr>
          <a:p>
            <a:pPr algn="r">
              <a:lnSpc>
                <a:spcPct val="100000"/>
              </a:lnSpc>
              <a:tabLst>
                <a:tab algn="l" pos="0"/>
              </a:tabLst>
            </a:pPr>
            <a:r>
              <a:rPr b="0" i="1" lang="es-419" sz="900" spc="-1" strike="noStrike">
                <a:solidFill>
                  <a:srgbClr val="000000"/>
                </a:solidFill>
                <a:latin typeface="Arial"/>
                <a:ea typeface="Arial"/>
              </a:rPr>
              <a:t>Fuente: Provino</a:t>
            </a:r>
            <a:endParaRPr b="0" lang="en-US" sz="900" spc="-1" strike="noStrike">
              <a:solidFill>
                <a:srgbClr val="000000"/>
              </a:solidFill>
              <a:latin typeface="Arial"/>
            </a:endParaRPr>
          </a:p>
        </p:txBody>
      </p:sp>
    </p:spTree>
  </p:cSld>
  <mc:AlternateContent>
    <mc:Choice Requires="p14">
      <p:transition spd="slow" p14:dur="125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Rectángulo 7"/>
          <p:cNvSpPr/>
          <p:nvPr/>
        </p:nvSpPr>
        <p:spPr>
          <a:xfrm>
            <a:off x="0" y="867600"/>
            <a:ext cx="3479400" cy="253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s-ES" sz="1800" spc="-1" strike="noStrike">
              <a:solidFill>
                <a:schemeClr val="lt1"/>
              </a:solidFill>
              <a:latin typeface="Interstate Cond Mono"/>
            </a:endParaRPr>
          </a:p>
        </p:txBody>
      </p:sp>
      <p:sp>
        <p:nvSpPr>
          <p:cNvPr id="87" name="Google Shape;110;p7"/>
          <p:cNvSpPr/>
          <p:nvPr/>
        </p:nvSpPr>
        <p:spPr>
          <a:xfrm>
            <a:off x="4870080" y="6187320"/>
            <a:ext cx="6808320" cy="275040"/>
          </a:xfrm>
          <a:prstGeom prst="rect">
            <a:avLst/>
          </a:prstGeom>
          <a:noFill/>
          <a:ln w="0">
            <a:noFill/>
          </a:ln>
        </p:spPr>
        <p:style>
          <a:lnRef idx="0"/>
          <a:fillRef idx="0"/>
          <a:effectRef idx="0"/>
          <a:fontRef idx="minor"/>
        </p:style>
        <p:txBody>
          <a:bodyPr tIns="69120" bIns="69120" anchor="t">
            <a:spAutoFit/>
          </a:bodyPr>
          <a:p>
            <a:pPr algn="r">
              <a:lnSpc>
                <a:spcPct val="100000"/>
              </a:lnSpc>
              <a:tabLst>
                <a:tab algn="l" pos="0"/>
              </a:tabLst>
            </a:pPr>
            <a:r>
              <a:rPr b="0" i="1" lang="es-419" sz="900" spc="-1" strike="noStrike">
                <a:solidFill>
                  <a:srgbClr val="000000"/>
                </a:solidFill>
                <a:latin typeface="Arial"/>
                <a:ea typeface="Arial"/>
              </a:rPr>
              <a:t>Fuente: Provino</a:t>
            </a:r>
            <a:endParaRPr b="0" lang="en-US" sz="900" spc="-1" strike="noStrike">
              <a:solidFill>
                <a:srgbClr val="000000"/>
              </a:solidFill>
              <a:latin typeface="Arial"/>
            </a:endParaRPr>
          </a:p>
        </p:txBody>
      </p:sp>
    </p:spTree>
  </p:cSld>
  <mc:AlternateContent>
    <mc:Choice Requires="p14">
      <p:transition spd="slow" p14:dur="125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Rectángulo 2"/>
          <p:cNvSpPr/>
          <p:nvPr/>
        </p:nvSpPr>
        <p:spPr>
          <a:xfrm>
            <a:off x="565920" y="1000440"/>
            <a:ext cx="8981280" cy="4815000"/>
          </a:xfrm>
          <a:prstGeom prst="rect">
            <a:avLst/>
          </a:prstGeom>
          <a:noFill/>
          <a:ln w="0">
            <a:noFill/>
          </a:ln>
        </p:spPr>
        <p:style>
          <a:lnRef idx="0"/>
          <a:fillRef idx="0"/>
          <a:effectRef idx="0"/>
          <a:fontRef idx="minor"/>
        </p:style>
        <p:txBody>
          <a:bodyPr anchor="t">
            <a:spAutoFit/>
          </a:bodyPr>
          <a:p>
            <a:pPr algn="just">
              <a:lnSpc>
                <a:spcPct val="150000"/>
              </a:lnSpc>
              <a:spcBef>
                <a:spcPts val="400"/>
              </a:spcBef>
              <a:spcAft>
                <a:spcPts val="799"/>
              </a:spcAft>
            </a:pPr>
            <a:endParaRPr b="0" lang="en-US" sz="2000" spc="-1" strike="noStrike">
              <a:solidFill>
                <a:srgbClr val="000000"/>
              </a:solidFill>
              <a:latin typeface="Arial"/>
            </a:endParaRPr>
          </a:p>
          <a:p>
            <a:pPr algn="just">
              <a:lnSpc>
                <a:spcPct val="150000"/>
              </a:lnSpc>
              <a:spcBef>
                <a:spcPts val="400"/>
              </a:spcBef>
              <a:spcAft>
                <a:spcPts val="799"/>
              </a:spcAft>
            </a:pPr>
            <a:r>
              <a:rPr b="1" lang="es-ES" sz="2000" spc="-1" strike="noStrike">
                <a:solidFill>
                  <a:srgbClr val="000000"/>
                </a:solidFill>
                <a:latin typeface="Interstate Cond Mono"/>
              </a:rPr>
              <a:t>Variedades blancas mayoritarias:</a:t>
            </a:r>
            <a:endParaRPr b="0" lang="en-US" sz="2000" spc="-1" strike="noStrike">
              <a:solidFill>
                <a:srgbClr val="000000"/>
              </a:solidFill>
              <a:latin typeface="Arial"/>
            </a:endParaRPr>
          </a:p>
          <a:p>
            <a:pPr marL="343080" indent="-343080" algn="just">
              <a:lnSpc>
                <a:spcPct val="150000"/>
              </a:lnSpc>
              <a:spcBef>
                <a:spcPts val="400"/>
              </a:spcBef>
              <a:spcAft>
                <a:spcPts val="799"/>
              </a:spcAft>
              <a:buClr>
                <a:srgbClr val="808080"/>
              </a:buClr>
              <a:buSzPct val="85000"/>
              <a:buFont typeface="Wingdings" charset="2"/>
              <a:buChar char=""/>
            </a:pPr>
            <a:r>
              <a:rPr b="0" lang="es-MX" sz="2000" spc="-1" strike="noStrike">
                <a:solidFill>
                  <a:srgbClr val="000000"/>
                </a:solidFill>
                <a:latin typeface="Interstate Cond Mono"/>
              </a:rPr>
              <a:t>Chardonnay, Sauvignon Blanc, Chenin Blanc, Colombard y Viognier, entre otras.</a:t>
            </a:r>
            <a:endParaRPr b="0" lang="en-US" sz="2000" spc="-1" strike="noStrike">
              <a:solidFill>
                <a:srgbClr val="000000"/>
              </a:solidFill>
              <a:latin typeface="Arial"/>
            </a:endParaRPr>
          </a:p>
          <a:p>
            <a:pPr algn="just">
              <a:lnSpc>
                <a:spcPct val="150000"/>
              </a:lnSpc>
              <a:spcBef>
                <a:spcPts val="400"/>
              </a:spcBef>
              <a:spcAft>
                <a:spcPts val="799"/>
              </a:spcAft>
            </a:pPr>
            <a:endParaRPr b="0" lang="en-US" sz="2000" spc="-1" strike="noStrike">
              <a:solidFill>
                <a:srgbClr val="000000"/>
              </a:solidFill>
              <a:latin typeface="Arial"/>
            </a:endParaRPr>
          </a:p>
          <a:p>
            <a:pPr algn="just">
              <a:lnSpc>
                <a:spcPct val="150000"/>
              </a:lnSpc>
              <a:spcBef>
                <a:spcPts val="400"/>
              </a:spcBef>
              <a:spcAft>
                <a:spcPts val="799"/>
              </a:spcAft>
            </a:pPr>
            <a:r>
              <a:rPr b="1" lang="es-ES" sz="2000" spc="-1" strike="noStrike">
                <a:solidFill>
                  <a:srgbClr val="000000"/>
                </a:solidFill>
                <a:latin typeface="Interstate Cond Mono"/>
              </a:rPr>
              <a:t>Variedades tintas mayoritarias:</a:t>
            </a:r>
            <a:endParaRPr b="0" lang="en-US" sz="2000" spc="-1" strike="noStrike">
              <a:solidFill>
                <a:srgbClr val="000000"/>
              </a:solidFill>
              <a:latin typeface="Arial"/>
            </a:endParaRPr>
          </a:p>
          <a:p>
            <a:pPr marL="343080" indent="-343080" algn="just">
              <a:lnSpc>
                <a:spcPct val="150000"/>
              </a:lnSpc>
              <a:spcBef>
                <a:spcPts val="400"/>
              </a:spcBef>
              <a:spcAft>
                <a:spcPts val="799"/>
              </a:spcAft>
              <a:buClr>
                <a:srgbClr val="808080"/>
              </a:buClr>
              <a:buSzPct val="85000"/>
              <a:buFont typeface="Wingdings" charset="2"/>
              <a:buChar char=""/>
            </a:pPr>
            <a:r>
              <a:rPr b="0" lang="es-MX" sz="2000" spc="-1" strike="noStrike">
                <a:solidFill>
                  <a:srgbClr val="000000"/>
                </a:solidFill>
                <a:latin typeface="Interstate Cond Mono"/>
              </a:rPr>
              <a:t>Cabernet Sauvignon, Merlot, Nebbiolo, Tempranillo, Grenache, Cariñena, Cabernet Franc, Syrah, Barbera, Misión, Petit Verdot y Zinfandell, entre otras.</a:t>
            </a:r>
            <a:endParaRPr b="0" lang="en-US" sz="2000" spc="-1" strike="noStrike">
              <a:solidFill>
                <a:srgbClr val="000000"/>
              </a:solidFill>
              <a:latin typeface="Arial"/>
            </a:endParaRPr>
          </a:p>
        </p:txBody>
      </p:sp>
      <p:sp>
        <p:nvSpPr>
          <p:cNvPr id="89" name="1 Título"/>
          <p:cNvSpPr/>
          <p:nvPr/>
        </p:nvSpPr>
        <p:spPr>
          <a:xfrm>
            <a:off x="565920" y="478080"/>
            <a:ext cx="5805360" cy="666000"/>
          </a:xfrm>
          <a:prstGeom prst="rect">
            <a:avLst/>
          </a:prstGeom>
          <a:noFill/>
          <a:ln w="0">
            <a:noFill/>
          </a:ln>
        </p:spPr>
        <p:style>
          <a:lnRef idx="0"/>
          <a:fillRef idx="0"/>
          <a:effectRef idx="0"/>
          <a:fontRef idx="minor"/>
        </p:style>
        <p:txBody>
          <a:bodyPr tIns="91440" bIns="91440" anchor="t">
            <a:noAutofit/>
          </a:bodyPr>
          <a:p>
            <a:pPr>
              <a:lnSpc>
                <a:spcPct val="100000"/>
              </a:lnSpc>
            </a:pPr>
            <a:r>
              <a:rPr b="1" lang="es-MX" sz="3600" spc="-1" strike="noStrike">
                <a:solidFill>
                  <a:srgbClr val="808080"/>
                </a:solidFill>
                <a:latin typeface="Interstate Cond Mono"/>
              </a:rPr>
              <a:t>Variedades de uva para vino</a:t>
            </a:r>
            <a:endParaRPr b="0" lang="en-US" sz="3600" spc="-1" strike="noStrike">
              <a:solidFill>
                <a:srgbClr val="000000"/>
              </a:solidFill>
              <a:latin typeface="Arial"/>
            </a:endParaRPr>
          </a:p>
        </p:txBody>
      </p:sp>
      <p:sp>
        <p:nvSpPr>
          <p:cNvPr id="90" name="Elipse 6"/>
          <p:cNvSpPr/>
          <p:nvPr/>
        </p:nvSpPr>
        <p:spPr>
          <a:xfrm>
            <a:off x="9651600" y="5657760"/>
            <a:ext cx="710280" cy="721800"/>
          </a:xfrm>
          <a:prstGeom prst="ellipse">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s-MX" sz="1800" spc="-1" strike="noStrike">
              <a:solidFill>
                <a:schemeClr val="lt1"/>
              </a:solidFill>
              <a:latin typeface="Calibri"/>
            </a:endParaRPr>
          </a:p>
        </p:txBody>
      </p:sp>
    </p:spTree>
  </p:cSld>
  <mc:AlternateContent>
    <mc:Choice Requires="p14">
      <p:transition spd="slow" p14:dur="1250"/>
    </mc:Choice>
    <mc:Fallback>
      <p:transition spd="slow"/>
    </mc:Fallback>
  </mc:AlternateContent>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Office Theme</Template>
  <TotalTime>6804</TotalTime>
  <Application>LibreOffice/7.4.4.2$Linux_X86_64 LibreOffice_project/40$Build-2</Application>
  <AppVersion>15.0000</AppVersion>
  <Words>1055</Words>
  <Paragraphs>184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2022-11-10T17:58:14Z</dcterms:created>
  <dc:creator>cris pino</dc:creator>
  <dc:description/>
  <dc:language>en-US</dc:language>
  <cp:lastModifiedBy>Jerry Sypkens</cp:lastModifiedBy>
  <dcterms:modified xsi:type="dcterms:W3CDTF">2023-02-03T23:59:01Z</dcterms:modified>
  <cp:revision>76</cp:revision>
  <dc:subject/>
  <dc:title>Presentación de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r8>23</vt:r8>
  </property>
  <property fmtid="{D5CDD505-2E9C-101B-9397-08002B2CF9AE}" pid="3" name="PresentationFormat">
    <vt:lpwstr>Widescreen</vt:lpwstr>
  </property>
  <property fmtid="{D5CDD505-2E9C-101B-9397-08002B2CF9AE}" pid="4" name="Slides">
    <vt:r8>39</vt:r8>
  </property>
</Properties>
</file>