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5.png" ContentType="image/png"/>
  <Override PartName="/ppt/media/image10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9.png" ContentType="image/png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/>
  <p:notesSz cx="7102475" cy="938847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3600" spc="-1" strike="noStrike">
                <a:solidFill>
                  <a:srgbClr val="ffffff"/>
                </a:solidFill>
                <a:latin typeface="Arial"/>
              </a:rPr>
              <a:t>Click to move the slide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5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6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B8A0D49-A407-43B1-B15B-C75EA2534CED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Gracias a todos mis buenos y malos maestros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Estaba Listo  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Oportunidades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Vision 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Mejor tiempo en mi carrera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Invitacion a ser socio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Napa Valley Grapegrowers Association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100" spc="-1" strike="noStrike">
                <a:solidFill>
                  <a:srgbClr val="000000"/>
                </a:solidFill>
                <a:latin typeface="Arial"/>
              </a:rPr>
              <a:t>Fundacion de Trabajores Agricolas (Farmworker Foundation)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Reconocimientos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PlaceHolder 3"/>
          <p:cNvSpPr>
            <a:spLocks noGrp="1"/>
          </p:cNvSpPr>
          <p:nvPr>
            <p:ph type="sldNum" idx="16"/>
          </p:nvPr>
        </p:nvSpPr>
        <p:spPr>
          <a:xfrm>
            <a:off x="4022640" y="8916840"/>
            <a:ext cx="3077640" cy="469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w Cen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9E71C2C-0237-4F6B-8D43-B3B62D0CEA16}" type="slidenum">
              <a:rPr b="0" lang="en-US" sz="1200" spc="-1" strike="noStrike">
                <a:solidFill>
                  <a:srgbClr val="000000"/>
                </a:solidFill>
                <a:latin typeface="Tw Cen MT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¿Buen negocio?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¿Economico?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¿Un Buen Trabajo?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¿Amistad Pura de Amigos Veraderos?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¿Grados de Escuela o Certificados?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¿Cosas Materiales?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Coches Lujosos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¿Familia?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Relaciones Familiares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Introducion de mi lugarcito de piedra y mucha agua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Familia humilde de 11, yo soy el 5to (tipica familia grande)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Valores personales inculcados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Ser buen trabajador, responsible, diciplinado, honesto y respetoso.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El valor en la educacion en la familia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Poca educacion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Trabajo, Trabajo, Trabajo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Ahorros para el futuro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Memoria de Juego de pelota (clavos)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Un Sueño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Educacíon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Mejor Vida:  Que mis hijos nacieran aqui en California.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No veia Futuro solo veia mucho trabajo no paga, mas que techo y comida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Ahorro de $350 pesos hasta la edad de 14 anos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Muy pequeño para lidiar con hambre, frio, miedo y soledad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COMIDA RAPIDA”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Hospedaje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Todos mis amigos se regresaron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Cantinas y Coyotes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Policia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Temor a confrontar a mi Papa con el fracaso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Documentacion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Horas trabajadas por dia (16-18 horas HIELO)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Piscando con quadrilla regular y yo a mis 15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Seguridad: Hiedra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Pestisidas: No habia informacion, educacion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Piscas de Frutas y Legumbres: AZ, CA y OR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Lugares donde Dormir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Maltratos de Supervisores y Mayordomos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Piscador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Injertador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Tractorista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Supervisor (comunicacion en ingles)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9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Escuela (Ingles, Ingles, Ingles)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Segunda movida en mi Carrera a Mayordomo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Oportunidades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Chandon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Retos con gente de Senoria/Politicos  (mayores que yo)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AgSafe (1988: Jess Gomez)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sldImg"/>
          </p:nvPr>
        </p:nvSpPr>
        <p:spPr>
          <a:xfrm>
            <a:off x="1204920" y="704880"/>
            <a:ext cx="4692240" cy="3519000"/>
          </a:xfrm>
          <a:prstGeom prst="rect">
            <a:avLst/>
          </a:prstGeom>
          <a:ln w="0">
            <a:noFill/>
          </a:ln>
        </p:spPr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709560" y="4459320"/>
            <a:ext cx="5682960" cy="42238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4320" rIns="94320" tIns="47160" bIns="47160" anchor="t">
            <a:noAutofit/>
          </a:bodyPr>
          <a:p>
            <a:pPr marL="216000" indent="-216000">
              <a:lnSpc>
                <a:spcPct val="8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Personas en mi carrera que me inspiraron y desanimaron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8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Buenos y Malos Maestros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8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Presupuestos y Reportes Redundantes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8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s-MX" sz="1000" spc="-1" strike="noStrike">
                <a:solidFill>
                  <a:srgbClr val="000000"/>
                </a:solidFill>
                <a:latin typeface="Arial"/>
              </a:rPr>
              <a:t>Dedicacion y Trabajando duro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80000"/>
              </a:lnSpc>
              <a:buNone/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EAB287-2C0D-4705-B540-BBFB240DF43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16C861-BA78-4F54-BF7F-75F9DB24827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511FEB-A24B-402D-9E48-405F506F6B2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18234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318924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4572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/>
          </p:nvPr>
        </p:nvSpPr>
        <p:spPr>
          <a:xfrm>
            <a:off x="18234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/>
          </p:nvPr>
        </p:nvSpPr>
        <p:spPr>
          <a:xfrm>
            <a:off x="318924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4336A11-66F6-455E-A79F-2A5A32D7BB0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81BEB48-3AC3-4E23-A372-CA136E5845E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7DB54F9-66E0-48AB-8F6D-34E4E07BE2E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AB3D662-0105-44E4-B719-988F545CDFB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C6DB98A-8F88-4BB3-B6E3-7B76A963C3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B3F9DD6-3CEA-411C-9352-D5694F3AC3E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2431745-9597-4C80-9252-554C6FA406F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1DE11D-C57B-4DB8-B8E2-3435667018B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AEA81A-196D-4FEB-B0C8-68E49ED874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98601E2-DF98-4EA7-9245-EA8EA0701C0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6D7250-0E2B-456A-871C-631EBEB003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17548A-B29D-4FB7-96FA-5430043D497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63619C-4C65-4D79-8707-4AD32930DEF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18234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318924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/>
          </p:nvPr>
        </p:nvSpPr>
        <p:spPr>
          <a:xfrm>
            <a:off x="4572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/>
          </p:nvPr>
        </p:nvSpPr>
        <p:spPr>
          <a:xfrm>
            <a:off x="18234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/>
          </p:nvPr>
        </p:nvSpPr>
        <p:spPr>
          <a:xfrm>
            <a:off x="318924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28C37A4-B702-4A0E-964E-31957AA8DAD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01FC093-AE77-411F-9A0A-A2C81036554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22DE5DF-6651-4009-8F69-B13BFB9DA5A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02E03FE-F428-4760-928E-7FE596B4261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037C813-8575-4CE4-91B0-246CB25EA92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16D3FF3-24F3-434F-BC55-02E41FCF576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337812-1E8C-4BF2-AA9C-194F0357A0B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3AA0112-AE69-44D1-8EE1-5D709177A4D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C66FED7-BCDE-4049-A959-B3EAC027B8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B46450E-6B4C-4D66-8C20-0A45DB82BF9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2D7D677-9F7B-4B35-BA6D-E1D8E70C51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6D051A3-A228-41F5-9E82-905F2460EB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08" name="PlaceHolder 5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D2FBDCC-4A32-4BC5-9B1E-744E6718960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/>
          </p:nvPr>
        </p:nvSpPr>
        <p:spPr>
          <a:xfrm>
            <a:off x="18234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/>
          </p:nvPr>
        </p:nvSpPr>
        <p:spPr>
          <a:xfrm>
            <a:off x="318924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/>
          </p:nvPr>
        </p:nvSpPr>
        <p:spPr>
          <a:xfrm>
            <a:off x="4572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4" name="PlaceHolder 6"/>
          <p:cNvSpPr>
            <a:spLocks noGrp="1"/>
          </p:cNvSpPr>
          <p:nvPr>
            <p:ph/>
          </p:nvPr>
        </p:nvSpPr>
        <p:spPr>
          <a:xfrm>
            <a:off x="18234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5" name="PlaceHolder 7"/>
          <p:cNvSpPr>
            <a:spLocks noGrp="1"/>
          </p:cNvSpPr>
          <p:nvPr>
            <p:ph/>
          </p:nvPr>
        </p:nvSpPr>
        <p:spPr>
          <a:xfrm>
            <a:off x="318924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305B997-B67D-4B1C-9694-E649B75030E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46ECB73-82BE-4507-BE91-EE8A8EDF714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0A7937F-2E84-44F6-96CA-6066392C426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A7557AD-51C3-4DF0-83CB-9E11961F618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608EC5F-B12A-4E89-80A7-268406C5E2A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CBF196B-ADC4-4C9F-B3D7-1B24A214914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7BD6F99-8765-4F33-ADF9-2E04B35D38E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7690AB7-2EC5-4623-9132-17E130FD5CA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054DEFE-47DA-4273-B101-46B2A0762E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41" name="PlaceHolder 4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4F56687-7776-4A61-8C40-C432A008636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78608A4-5821-402A-8D22-98D08B7200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BE33B2E-56E0-40D9-BDEE-EB511CBDE60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C6A6AE3-806E-41AF-B25F-206DA88F8BA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/>
          </p:nvPr>
        </p:nvSpPr>
        <p:spPr>
          <a:xfrm>
            <a:off x="182340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/>
          </p:nvPr>
        </p:nvSpPr>
        <p:spPr>
          <a:xfrm>
            <a:off x="3189240" y="153504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8" name="PlaceHolder 5"/>
          <p:cNvSpPr>
            <a:spLocks noGrp="1"/>
          </p:cNvSpPr>
          <p:nvPr>
            <p:ph/>
          </p:nvPr>
        </p:nvSpPr>
        <p:spPr>
          <a:xfrm>
            <a:off x="4572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59" name="PlaceHolder 6"/>
          <p:cNvSpPr>
            <a:spLocks noGrp="1"/>
          </p:cNvSpPr>
          <p:nvPr>
            <p:ph/>
          </p:nvPr>
        </p:nvSpPr>
        <p:spPr>
          <a:xfrm>
            <a:off x="182340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60" name="PlaceHolder 7"/>
          <p:cNvSpPr>
            <a:spLocks noGrp="1"/>
          </p:cNvSpPr>
          <p:nvPr>
            <p:ph/>
          </p:nvPr>
        </p:nvSpPr>
        <p:spPr>
          <a:xfrm>
            <a:off x="3189240" y="1869480"/>
            <a:ext cx="130068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4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37CCFAD-755A-4389-A1DF-5573412050E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B09D7E-51AA-4D66-A78C-D1B279930F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CED78F-38C2-48AF-A613-9AC74DD36F5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CBCE05-4179-44F5-8B6F-71E27D50E4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8277552-66E0-4F47-8632-534D163BCC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  <a:tabLst>
                <a:tab algn="l" pos="3830760"/>
              </a:tabLst>
            </a:pP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457200" y="1869480"/>
            <a:ext cx="4039920" cy="30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E78521-0C77-4E2F-A6CF-E935BA0982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189" hidden="1"/>
          <p:cNvSpPr/>
          <p:nvPr/>
        </p:nvSpPr>
        <p:spPr>
          <a:xfrm>
            <a:off x="149400" y="136440"/>
            <a:ext cx="8868960" cy="6584760"/>
          </a:xfrm>
          <a:prstGeom prst="rect">
            <a:avLst/>
          </a:prstGeom>
          <a:noFill/>
          <a:ln w="19050">
            <a:solidFill>
              <a:srgbClr val="cfc60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</p:txBody>
      </p:sp>
      <p:grpSp>
        <p:nvGrpSpPr>
          <p:cNvPr id="1" name="Group 94"/>
          <p:cNvGrpSpPr/>
          <p:nvPr/>
        </p:nvGrpSpPr>
        <p:grpSpPr>
          <a:xfrm>
            <a:off x="0" y="-29880"/>
            <a:ext cx="9067680" cy="6889320"/>
            <a:chOff x="0" y="-29880"/>
            <a:chExt cx="9067680" cy="6889320"/>
          </a:xfrm>
        </p:grpSpPr>
        <p:cxnSp>
          <p:nvCxnSpPr>
            <p:cNvPr id="2" name="Straight Connector 109"/>
            <p:cNvCxnSpPr/>
            <p:nvPr/>
          </p:nvCxnSpPr>
          <p:spPr>
            <a:xfrm>
              <a:off x="19047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3" name="Straight Connector 176"/>
            <p:cNvCxnSpPr/>
            <p:nvPr/>
          </p:nvCxnSpPr>
          <p:spPr>
            <a:xfrm>
              <a:off x="1600200" y="0"/>
              <a:ext cx="3812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" name="Straight Connector 177"/>
            <p:cNvCxnSpPr/>
            <p:nvPr/>
          </p:nvCxnSpPr>
          <p:spPr>
            <a:xfrm flipH="1">
              <a:off x="1752480" y="0"/>
              <a:ext cx="3812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" name="Straight Connector 180"/>
            <p:cNvCxnSpPr/>
            <p:nvPr/>
          </p:nvCxnSpPr>
          <p:spPr>
            <a:xfrm flipH="1">
              <a:off x="75960" y="0"/>
              <a:ext cx="22896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6" name="Straight Connector 181"/>
            <p:cNvCxnSpPr/>
            <p:nvPr/>
          </p:nvCxnSpPr>
          <p:spPr>
            <a:xfrm>
              <a:off x="0" y="0"/>
              <a:ext cx="22896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" name="Straight Connector 182"/>
            <p:cNvCxnSpPr/>
            <p:nvPr/>
          </p:nvCxnSpPr>
          <p:spPr>
            <a:xfrm>
              <a:off x="1600200" y="0"/>
              <a:ext cx="91476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8" name="Straight Connector 183"/>
            <p:cNvCxnSpPr/>
            <p:nvPr/>
          </p:nvCxnSpPr>
          <p:spPr>
            <a:xfrm>
              <a:off x="380880" y="0"/>
              <a:ext cx="457560" cy="6858000"/>
            </a:xfrm>
            <a:prstGeom prst="straightConnector1">
              <a:avLst/>
            </a:prstGeom>
            <a:ln>
              <a:solidFill>
                <a:srgbClr val="759aa5">
                  <a:alpha val="90000"/>
                </a:srgbClr>
              </a:solidFill>
              <a:round/>
            </a:ln>
          </p:spPr>
        </p:cxnSp>
        <p:cxnSp>
          <p:nvCxnSpPr>
            <p:cNvPr id="9" name="Straight Connector 184"/>
            <p:cNvCxnSpPr/>
            <p:nvPr/>
          </p:nvCxnSpPr>
          <p:spPr>
            <a:xfrm flipH="1">
              <a:off x="533160" y="0"/>
              <a:ext cx="381600" cy="6858000"/>
            </a:xfrm>
            <a:prstGeom prst="straightConnector1">
              <a:avLst/>
            </a:prstGeom>
            <a:ln w="12700">
              <a:solidFill>
                <a:srgbClr val="759aa5"/>
              </a:solidFill>
              <a:round/>
            </a:ln>
          </p:spPr>
        </p:cxnSp>
        <p:cxnSp>
          <p:nvCxnSpPr>
            <p:cNvPr id="10" name="Straight Connector 185"/>
            <p:cNvCxnSpPr/>
            <p:nvPr/>
          </p:nvCxnSpPr>
          <p:spPr>
            <a:xfrm>
              <a:off x="1066680" y="0"/>
              <a:ext cx="457560" cy="68580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  <p:cxnSp>
          <p:nvCxnSpPr>
            <p:cNvPr id="11" name="Straight Connector 186"/>
            <p:cNvCxnSpPr/>
            <p:nvPr/>
          </p:nvCxnSpPr>
          <p:spPr>
            <a:xfrm>
              <a:off x="152280" y="0"/>
              <a:ext cx="30528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12" name="Straight Connector 187"/>
            <p:cNvCxnSpPr/>
            <p:nvPr/>
          </p:nvCxnSpPr>
          <p:spPr>
            <a:xfrm>
              <a:off x="152388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13" name="Straight Connector 188"/>
            <p:cNvCxnSpPr/>
            <p:nvPr/>
          </p:nvCxnSpPr>
          <p:spPr>
            <a:xfrm>
              <a:off x="5331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14" name="Straight Connector 189"/>
            <p:cNvCxnSpPr/>
            <p:nvPr/>
          </p:nvCxnSpPr>
          <p:spPr>
            <a:xfrm>
              <a:off x="685800" y="0"/>
              <a:ext cx="609840" cy="685800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15" name="Straight Connector 164"/>
            <p:cNvCxnSpPr/>
            <p:nvPr/>
          </p:nvCxnSpPr>
          <p:spPr>
            <a:xfrm flipH="1">
              <a:off x="990360" y="0"/>
              <a:ext cx="1413360" cy="6858000"/>
            </a:xfrm>
            <a:prstGeom prst="straightConnector1">
              <a:avLst/>
            </a:prstGeom>
            <a:ln>
              <a:solidFill>
                <a:srgbClr val="759aa5">
                  <a:alpha val="39000"/>
                </a:srgbClr>
              </a:solidFill>
              <a:round/>
            </a:ln>
          </p:spPr>
        </p:cxnSp>
        <p:cxnSp>
          <p:nvCxnSpPr>
            <p:cNvPr id="16" name="Straight Connector 165"/>
            <p:cNvCxnSpPr/>
            <p:nvPr/>
          </p:nvCxnSpPr>
          <p:spPr>
            <a:xfrm flipH="1">
              <a:off x="2135160" y="0"/>
              <a:ext cx="30348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17" name="Straight Connector 168"/>
            <p:cNvCxnSpPr/>
            <p:nvPr/>
          </p:nvCxnSpPr>
          <p:spPr>
            <a:xfrm flipH="1">
              <a:off x="2361960" y="0"/>
              <a:ext cx="30528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18" name="Straight Connector 172"/>
            <p:cNvCxnSpPr/>
            <p:nvPr/>
          </p:nvCxnSpPr>
          <p:spPr>
            <a:xfrm flipH="1">
              <a:off x="1371600" y="0"/>
              <a:ext cx="403560" cy="6858000"/>
            </a:xfrm>
            <a:prstGeom prst="straightConnector1">
              <a:avLst/>
            </a:prstGeom>
            <a:ln w="12700">
              <a:solidFill>
                <a:srgbClr val="759aa5"/>
              </a:solidFill>
              <a:round/>
            </a:ln>
          </p:spPr>
        </p:cxnSp>
        <p:cxnSp>
          <p:nvCxnSpPr>
            <p:cNvPr id="19" name="Straight Connector 120"/>
            <p:cNvCxnSpPr/>
            <p:nvPr/>
          </p:nvCxnSpPr>
          <p:spPr>
            <a:xfrm>
              <a:off x="609480" y="0"/>
              <a:ext cx="352800" cy="685800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20" name="Straight Connector 144"/>
            <p:cNvCxnSpPr/>
            <p:nvPr/>
          </p:nvCxnSpPr>
          <p:spPr>
            <a:xfrm>
              <a:off x="1371600" y="0"/>
              <a:ext cx="206640" cy="6858000"/>
            </a:xfrm>
            <a:prstGeom prst="straightConnector1">
              <a:avLst/>
            </a:prstGeom>
            <a:ln w="50800">
              <a:solidFill>
                <a:srgbClr val="759aa5">
                  <a:alpha val="30000"/>
                </a:srgbClr>
              </a:solidFill>
              <a:round/>
            </a:ln>
          </p:spPr>
        </p:cxnSp>
        <p:cxnSp>
          <p:nvCxnSpPr>
            <p:cNvPr id="21" name="Straight Connector 107"/>
            <p:cNvCxnSpPr/>
            <p:nvPr/>
          </p:nvCxnSpPr>
          <p:spPr>
            <a:xfrm>
              <a:off x="9903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22" name="Straight Connector 208"/>
            <p:cNvCxnSpPr/>
            <p:nvPr/>
          </p:nvCxnSpPr>
          <p:spPr>
            <a:xfrm>
              <a:off x="12189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23" name="Straight Connector 209"/>
            <p:cNvCxnSpPr/>
            <p:nvPr/>
          </p:nvCxnSpPr>
          <p:spPr>
            <a:xfrm>
              <a:off x="44193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24" name="Straight Connector 210"/>
            <p:cNvCxnSpPr/>
            <p:nvPr/>
          </p:nvCxnSpPr>
          <p:spPr>
            <a:xfrm>
              <a:off x="4114800" y="0"/>
              <a:ext cx="3812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25" name="Straight Connector 211"/>
            <p:cNvCxnSpPr/>
            <p:nvPr/>
          </p:nvCxnSpPr>
          <p:spPr>
            <a:xfrm flipH="1">
              <a:off x="4267080" y="0"/>
              <a:ext cx="381240" cy="6858000"/>
            </a:xfrm>
            <a:prstGeom prst="straightConnector1">
              <a:avLst/>
            </a:prstGeom>
            <a:ln w="47625">
              <a:solidFill>
                <a:srgbClr val="759aa5">
                  <a:alpha val="63000"/>
                </a:srgbClr>
              </a:solidFill>
              <a:round/>
            </a:ln>
          </p:spPr>
        </p:cxnSp>
        <p:cxnSp>
          <p:nvCxnSpPr>
            <p:cNvPr id="26" name="Straight Connector 212"/>
            <p:cNvCxnSpPr/>
            <p:nvPr/>
          </p:nvCxnSpPr>
          <p:spPr>
            <a:xfrm flipH="1">
              <a:off x="2590560" y="0"/>
              <a:ext cx="22896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27" name="Straight Connector 213"/>
            <p:cNvCxnSpPr/>
            <p:nvPr/>
          </p:nvCxnSpPr>
          <p:spPr>
            <a:xfrm>
              <a:off x="2514600" y="0"/>
              <a:ext cx="22896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28" name="Straight Connector 214"/>
            <p:cNvCxnSpPr/>
            <p:nvPr/>
          </p:nvCxnSpPr>
          <p:spPr>
            <a:xfrm flipH="1">
              <a:off x="3274920" y="1440"/>
              <a:ext cx="3600" cy="685836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29" name="Straight Connector 215"/>
            <p:cNvCxnSpPr/>
            <p:nvPr/>
          </p:nvCxnSpPr>
          <p:spPr>
            <a:xfrm>
              <a:off x="2895480" y="0"/>
              <a:ext cx="457560" cy="6858000"/>
            </a:xfrm>
            <a:prstGeom prst="straightConnector1">
              <a:avLst/>
            </a:prstGeom>
            <a:ln w="47625">
              <a:solidFill>
                <a:srgbClr val="759aa5">
                  <a:alpha val="63000"/>
                </a:srgbClr>
              </a:solidFill>
              <a:round/>
            </a:ln>
          </p:spPr>
        </p:cxnSp>
        <p:cxnSp>
          <p:nvCxnSpPr>
            <p:cNvPr id="30" name="Straight Connector 216"/>
            <p:cNvCxnSpPr/>
            <p:nvPr/>
          </p:nvCxnSpPr>
          <p:spPr>
            <a:xfrm flipH="1">
              <a:off x="3047760" y="0"/>
              <a:ext cx="381600" cy="6858000"/>
            </a:xfrm>
            <a:prstGeom prst="straightConnector1">
              <a:avLst/>
            </a:prstGeom>
            <a:ln w="50800">
              <a:solidFill>
                <a:srgbClr val="759aa5">
                  <a:alpha val="30000"/>
                </a:srgbClr>
              </a:solidFill>
              <a:round/>
            </a:ln>
          </p:spPr>
        </p:cxnSp>
        <p:cxnSp>
          <p:nvCxnSpPr>
            <p:cNvPr id="31" name="Straight Connector 217"/>
            <p:cNvCxnSpPr/>
            <p:nvPr/>
          </p:nvCxnSpPr>
          <p:spPr>
            <a:xfrm>
              <a:off x="3581280" y="0"/>
              <a:ext cx="457560" cy="68580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  <p:cxnSp>
          <p:nvCxnSpPr>
            <p:cNvPr id="32" name="Straight Connector 218"/>
            <p:cNvCxnSpPr/>
            <p:nvPr/>
          </p:nvCxnSpPr>
          <p:spPr>
            <a:xfrm>
              <a:off x="2666880" y="0"/>
              <a:ext cx="30528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33" name="Straight Connector 219"/>
            <p:cNvCxnSpPr/>
            <p:nvPr/>
          </p:nvCxnSpPr>
          <p:spPr>
            <a:xfrm>
              <a:off x="4038480" y="0"/>
              <a:ext cx="152640" cy="6858000"/>
            </a:xfrm>
            <a:prstGeom prst="straightConnector1">
              <a:avLst/>
            </a:prstGeom>
            <a:ln w="50800">
              <a:solidFill>
                <a:srgbClr val="759aa5">
                  <a:alpha val="30000"/>
                </a:srgbClr>
              </a:solidFill>
              <a:round/>
            </a:ln>
          </p:spPr>
        </p:cxnSp>
        <p:cxnSp>
          <p:nvCxnSpPr>
            <p:cNvPr id="34" name="Straight Connector 220"/>
            <p:cNvCxnSpPr/>
            <p:nvPr/>
          </p:nvCxnSpPr>
          <p:spPr>
            <a:xfrm>
              <a:off x="30477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35" name="Straight Connector 221"/>
            <p:cNvCxnSpPr/>
            <p:nvPr/>
          </p:nvCxnSpPr>
          <p:spPr>
            <a:xfrm flipH="1">
              <a:off x="2286000" y="0"/>
              <a:ext cx="228960" cy="685800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36" name="Straight Connector 222"/>
            <p:cNvCxnSpPr/>
            <p:nvPr/>
          </p:nvCxnSpPr>
          <p:spPr>
            <a:xfrm flipH="1">
              <a:off x="3504960" y="0"/>
              <a:ext cx="1413360" cy="6858000"/>
            </a:xfrm>
            <a:prstGeom prst="straightConnector1">
              <a:avLst/>
            </a:prstGeom>
            <a:ln>
              <a:solidFill>
                <a:srgbClr val="759aa5">
                  <a:alpha val="39000"/>
                </a:srgbClr>
              </a:solidFill>
              <a:round/>
            </a:ln>
          </p:spPr>
        </p:cxnSp>
        <p:cxnSp>
          <p:nvCxnSpPr>
            <p:cNvPr id="37" name="Straight Connector 223"/>
            <p:cNvCxnSpPr/>
            <p:nvPr/>
          </p:nvCxnSpPr>
          <p:spPr>
            <a:xfrm flipH="1">
              <a:off x="4649760" y="0"/>
              <a:ext cx="30348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38" name="Straight Connector 224"/>
            <p:cNvCxnSpPr/>
            <p:nvPr/>
          </p:nvCxnSpPr>
          <p:spPr>
            <a:xfrm flipH="1">
              <a:off x="495288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39" name="Straight Connector 225"/>
            <p:cNvCxnSpPr/>
            <p:nvPr/>
          </p:nvCxnSpPr>
          <p:spPr>
            <a:xfrm flipH="1">
              <a:off x="3886200" y="0"/>
              <a:ext cx="403560" cy="6858000"/>
            </a:xfrm>
            <a:prstGeom prst="straightConnector1">
              <a:avLst/>
            </a:prstGeom>
            <a:ln w="12700">
              <a:solidFill>
                <a:srgbClr val="759aa5"/>
              </a:solidFill>
              <a:round/>
            </a:ln>
          </p:spPr>
        </p:cxnSp>
        <p:cxnSp>
          <p:nvCxnSpPr>
            <p:cNvPr id="40" name="Straight Connector 226"/>
            <p:cNvCxnSpPr/>
            <p:nvPr/>
          </p:nvCxnSpPr>
          <p:spPr>
            <a:xfrm>
              <a:off x="3124080" y="0"/>
              <a:ext cx="352800" cy="685800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41" name="Straight Connector 227"/>
            <p:cNvCxnSpPr/>
            <p:nvPr/>
          </p:nvCxnSpPr>
          <p:spPr>
            <a:xfrm>
              <a:off x="3886200" y="0"/>
              <a:ext cx="206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2" name="Straight Connector 228"/>
            <p:cNvCxnSpPr/>
            <p:nvPr/>
          </p:nvCxnSpPr>
          <p:spPr>
            <a:xfrm>
              <a:off x="35049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3" name="Straight Connector 229"/>
            <p:cNvCxnSpPr/>
            <p:nvPr/>
          </p:nvCxnSpPr>
          <p:spPr>
            <a:xfrm>
              <a:off x="37335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4" name="Straight Connector 236"/>
            <p:cNvCxnSpPr/>
            <p:nvPr/>
          </p:nvCxnSpPr>
          <p:spPr>
            <a:xfrm>
              <a:off x="6095880" y="0"/>
              <a:ext cx="152640" cy="6858000"/>
            </a:xfrm>
            <a:prstGeom prst="straightConnector1">
              <a:avLst/>
            </a:prstGeom>
            <a:ln w="50800">
              <a:solidFill>
                <a:srgbClr val="759aa5">
                  <a:alpha val="30000"/>
                </a:srgbClr>
              </a:solidFill>
              <a:round/>
            </a:ln>
          </p:spPr>
        </p:cxnSp>
        <p:cxnSp>
          <p:nvCxnSpPr>
            <p:cNvPr id="45" name="Straight Connector 237"/>
            <p:cNvCxnSpPr/>
            <p:nvPr/>
          </p:nvCxnSpPr>
          <p:spPr>
            <a:xfrm>
              <a:off x="5333760" y="0"/>
              <a:ext cx="3816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6" name="Straight Connector 238"/>
            <p:cNvCxnSpPr/>
            <p:nvPr/>
          </p:nvCxnSpPr>
          <p:spPr>
            <a:xfrm flipH="1">
              <a:off x="5943600" y="0"/>
              <a:ext cx="3812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47" name="Straight Connector 239"/>
            <p:cNvCxnSpPr/>
            <p:nvPr/>
          </p:nvCxnSpPr>
          <p:spPr>
            <a:xfrm flipH="1">
              <a:off x="5105160" y="0"/>
              <a:ext cx="30528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48" name="Straight Connector 240"/>
            <p:cNvCxnSpPr/>
            <p:nvPr/>
          </p:nvCxnSpPr>
          <p:spPr>
            <a:xfrm>
              <a:off x="4267080" y="0"/>
              <a:ext cx="457560" cy="68580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  <p:cxnSp>
          <p:nvCxnSpPr>
            <p:cNvPr id="49" name="Straight Connector 241"/>
            <p:cNvCxnSpPr/>
            <p:nvPr/>
          </p:nvCxnSpPr>
          <p:spPr>
            <a:xfrm>
              <a:off x="571500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0" name="Straight Connector 242"/>
            <p:cNvCxnSpPr/>
            <p:nvPr/>
          </p:nvCxnSpPr>
          <p:spPr>
            <a:xfrm flipH="1">
              <a:off x="5368680" y="0"/>
              <a:ext cx="1413360" cy="6858000"/>
            </a:xfrm>
            <a:prstGeom prst="straightConnector1">
              <a:avLst/>
            </a:prstGeom>
            <a:ln>
              <a:solidFill>
                <a:srgbClr val="759aa5">
                  <a:alpha val="56000"/>
                </a:srgbClr>
              </a:solidFill>
              <a:round/>
            </a:ln>
          </p:spPr>
        </p:cxnSp>
        <p:cxnSp>
          <p:nvCxnSpPr>
            <p:cNvPr id="51" name="Straight Connector 243"/>
            <p:cNvCxnSpPr/>
            <p:nvPr/>
          </p:nvCxnSpPr>
          <p:spPr>
            <a:xfrm flipH="1">
              <a:off x="6325920" y="0"/>
              <a:ext cx="3038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2" name="Straight Connector 244"/>
            <p:cNvCxnSpPr/>
            <p:nvPr/>
          </p:nvCxnSpPr>
          <p:spPr>
            <a:xfrm flipH="1">
              <a:off x="6172200" y="0"/>
              <a:ext cx="30492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3" name="Straight Connector 245"/>
            <p:cNvCxnSpPr/>
            <p:nvPr/>
          </p:nvCxnSpPr>
          <p:spPr>
            <a:xfrm flipH="1">
              <a:off x="5616360" y="0"/>
              <a:ext cx="403560" cy="6858000"/>
            </a:xfrm>
            <a:prstGeom prst="straightConnector1">
              <a:avLst/>
            </a:prstGeom>
            <a:ln w="12700">
              <a:solidFill>
                <a:srgbClr val="759aa5"/>
              </a:solidFill>
              <a:round/>
            </a:ln>
          </p:spPr>
        </p:cxnSp>
        <p:cxnSp>
          <p:nvCxnSpPr>
            <p:cNvPr id="54" name="Straight Connector 246"/>
            <p:cNvCxnSpPr/>
            <p:nvPr/>
          </p:nvCxnSpPr>
          <p:spPr>
            <a:xfrm>
              <a:off x="5562360" y="0"/>
              <a:ext cx="206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5" name="Straight Connector 247"/>
            <p:cNvCxnSpPr/>
            <p:nvPr/>
          </p:nvCxnSpPr>
          <p:spPr>
            <a:xfrm>
              <a:off x="51051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6" name="Straight Connector 248"/>
            <p:cNvCxnSpPr/>
            <p:nvPr/>
          </p:nvCxnSpPr>
          <p:spPr>
            <a:xfrm>
              <a:off x="5333760" y="0"/>
              <a:ext cx="1530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7" name="Straight Connector 249"/>
            <p:cNvCxnSpPr/>
            <p:nvPr/>
          </p:nvCxnSpPr>
          <p:spPr>
            <a:xfrm flipH="1">
              <a:off x="6781680" y="0"/>
              <a:ext cx="22896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58" name="Straight Connector 250"/>
            <p:cNvCxnSpPr/>
            <p:nvPr/>
          </p:nvCxnSpPr>
          <p:spPr>
            <a:xfrm>
              <a:off x="6781680" y="0"/>
              <a:ext cx="22896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59" name="Straight Connector 251"/>
            <p:cNvCxnSpPr/>
            <p:nvPr/>
          </p:nvCxnSpPr>
          <p:spPr>
            <a:xfrm flipH="1">
              <a:off x="7465680" y="1440"/>
              <a:ext cx="3600" cy="685836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60" name="Straight Connector 252"/>
            <p:cNvCxnSpPr/>
            <p:nvPr/>
          </p:nvCxnSpPr>
          <p:spPr>
            <a:xfrm>
              <a:off x="7086600" y="0"/>
              <a:ext cx="457560" cy="6858000"/>
            </a:xfrm>
            <a:prstGeom prst="straightConnector1">
              <a:avLst/>
            </a:prstGeom>
            <a:ln>
              <a:solidFill>
                <a:srgbClr val="759aa5">
                  <a:alpha val="90000"/>
                </a:srgbClr>
              </a:solidFill>
              <a:round/>
            </a:ln>
          </p:spPr>
        </p:cxnSp>
        <p:cxnSp>
          <p:nvCxnSpPr>
            <p:cNvPr id="61" name="Straight Connector 253"/>
            <p:cNvCxnSpPr/>
            <p:nvPr/>
          </p:nvCxnSpPr>
          <p:spPr>
            <a:xfrm flipH="1">
              <a:off x="7238880" y="0"/>
              <a:ext cx="381240" cy="6858000"/>
            </a:xfrm>
            <a:prstGeom prst="straightConnector1">
              <a:avLst/>
            </a:prstGeom>
            <a:ln w="12700">
              <a:solidFill>
                <a:srgbClr val="759aa5"/>
              </a:solidFill>
              <a:round/>
            </a:ln>
          </p:spPr>
        </p:cxnSp>
        <p:cxnSp>
          <p:nvCxnSpPr>
            <p:cNvPr id="62" name="Straight Connector 254"/>
            <p:cNvCxnSpPr/>
            <p:nvPr/>
          </p:nvCxnSpPr>
          <p:spPr>
            <a:xfrm>
              <a:off x="7772400" y="0"/>
              <a:ext cx="457560" cy="68580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  <p:cxnSp>
          <p:nvCxnSpPr>
            <p:cNvPr id="63" name="Straight Connector 256"/>
            <p:cNvCxnSpPr/>
            <p:nvPr/>
          </p:nvCxnSpPr>
          <p:spPr>
            <a:xfrm>
              <a:off x="708660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64" name="Straight Connector 257"/>
            <p:cNvCxnSpPr/>
            <p:nvPr/>
          </p:nvCxnSpPr>
          <p:spPr>
            <a:xfrm flipH="1">
              <a:off x="6933960" y="0"/>
              <a:ext cx="228960" cy="685800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65" name="Straight Connector 258"/>
            <p:cNvCxnSpPr/>
            <p:nvPr/>
          </p:nvCxnSpPr>
          <p:spPr>
            <a:xfrm>
              <a:off x="7467480" y="0"/>
              <a:ext cx="352800" cy="6858000"/>
            </a:xfrm>
            <a:prstGeom prst="straightConnector1">
              <a:avLst/>
            </a:prstGeom>
            <a:ln w="15875">
              <a:solidFill>
                <a:srgbClr val="759aa5">
                  <a:alpha val="72000"/>
                </a:srgbClr>
              </a:solidFill>
              <a:round/>
            </a:ln>
          </p:spPr>
        </p:cxnSp>
        <p:cxnSp>
          <p:nvCxnSpPr>
            <p:cNvPr id="66" name="Straight Connector 259"/>
            <p:cNvCxnSpPr/>
            <p:nvPr/>
          </p:nvCxnSpPr>
          <p:spPr>
            <a:xfrm>
              <a:off x="8076960" y="0"/>
              <a:ext cx="206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67" name="Straight Connector 260"/>
            <p:cNvCxnSpPr/>
            <p:nvPr/>
          </p:nvCxnSpPr>
          <p:spPr>
            <a:xfrm>
              <a:off x="769608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68" name="Straight Connector 261"/>
            <p:cNvCxnSpPr/>
            <p:nvPr/>
          </p:nvCxnSpPr>
          <p:spPr>
            <a:xfrm>
              <a:off x="792468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69" name="Straight Connector 263"/>
            <p:cNvCxnSpPr/>
            <p:nvPr/>
          </p:nvCxnSpPr>
          <p:spPr>
            <a:xfrm>
              <a:off x="861048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0" name="Straight Connector 264"/>
            <p:cNvCxnSpPr/>
            <p:nvPr/>
          </p:nvCxnSpPr>
          <p:spPr>
            <a:xfrm>
              <a:off x="8305560" y="0"/>
              <a:ext cx="38160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1" name="Straight Connector 265"/>
            <p:cNvCxnSpPr/>
            <p:nvPr/>
          </p:nvCxnSpPr>
          <p:spPr>
            <a:xfrm flipH="1">
              <a:off x="8458200" y="0"/>
              <a:ext cx="381240" cy="6858000"/>
            </a:xfrm>
            <a:prstGeom prst="straightConnector1">
              <a:avLst/>
            </a:prstGeom>
            <a:ln w="50800">
              <a:solidFill>
                <a:srgbClr val="759aa5">
                  <a:alpha val="30000"/>
                </a:srgbClr>
              </a:solidFill>
              <a:round/>
            </a:ln>
          </p:spPr>
        </p:cxnSp>
        <p:cxnSp>
          <p:nvCxnSpPr>
            <p:cNvPr id="72" name="Straight Connector 266"/>
            <p:cNvCxnSpPr/>
            <p:nvPr/>
          </p:nvCxnSpPr>
          <p:spPr>
            <a:xfrm>
              <a:off x="8229600" y="0"/>
              <a:ext cx="152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3" name="Straight Connector 267"/>
            <p:cNvCxnSpPr/>
            <p:nvPr/>
          </p:nvCxnSpPr>
          <p:spPr>
            <a:xfrm flipH="1">
              <a:off x="8877240" y="-29880"/>
              <a:ext cx="190800" cy="688824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4" name="Straight Connector 269"/>
            <p:cNvCxnSpPr/>
            <p:nvPr/>
          </p:nvCxnSpPr>
          <p:spPr>
            <a:xfrm flipH="1">
              <a:off x="8076960" y="0"/>
              <a:ext cx="403560" cy="6858000"/>
            </a:xfrm>
            <a:prstGeom prst="straightConnector1">
              <a:avLst/>
            </a:prstGeom>
            <a:ln w="47625">
              <a:solidFill>
                <a:srgbClr val="759aa5">
                  <a:alpha val="63000"/>
                </a:srgbClr>
              </a:solidFill>
              <a:round/>
            </a:ln>
          </p:spPr>
        </p:cxnSp>
        <p:cxnSp>
          <p:nvCxnSpPr>
            <p:cNvPr id="75" name="Straight Connector 270"/>
            <p:cNvCxnSpPr/>
            <p:nvPr/>
          </p:nvCxnSpPr>
          <p:spPr>
            <a:xfrm>
              <a:off x="8076960" y="0"/>
              <a:ext cx="2066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76" name="Straight Connector 277"/>
            <p:cNvCxnSpPr/>
            <p:nvPr/>
          </p:nvCxnSpPr>
          <p:spPr>
            <a:xfrm flipH="1">
              <a:off x="8989920" y="1440"/>
              <a:ext cx="3600" cy="6858360"/>
            </a:xfrm>
            <a:prstGeom prst="straightConnector1">
              <a:avLst/>
            </a:prstGeom>
            <a:ln w="15875">
              <a:solidFill>
                <a:srgbClr val="759aa5"/>
              </a:solidFill>
              <a:round/>
            </a:ln>
          </p:spPr>
        </p:cxnSp>
        <p:cxnSp>
          <p:nvCxnSpPr>
            <p:cNvPr id="77" name="Straight Connector 282"/>
            <p:cNvCxnSpPr/>
            <p:nvPr/>
          </p:nvCxnSpPr>
          <p:spPr>
            <a:xfrm flipH="1">
              <a:off x="5943600" y="0"/>
              <a:ext cx="76320" cy="68580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  <p:cxnSp>
          <p:nvCxnSpPr>
            <p:cNvPr id="78" name="Straight Connector 288"/>
            <p:cNvCxnSpPr/>
            <p:nvPr/>
          </p:nvCxnSpPr>
          <p:spPr>
            <a:xfrm>
              <a:off x="6400800" y="0"/>
              <a:ext cx="152640" cy="6858000"/>
            </a:xfrm>
            <a:prstGeom prst="straightConnector1">
              <a:avLst/>
            </a:prstGeom>
            <a:ln w="47625">
              <a:solidFill>
                <a:srgbClr val="759aa5">
                  <a:alpha val="63000"/>
                </a:srgbClr>
              </a:solidFill>
              <a:round/>
            </a:ln>
          </p:spPr>
        </p:cxnSp>
        <p:cxnSp>
          <p:nvCxnSpPr>
            <p:cNvPr id="79" name="Straight Connector 291"/>
            <p:cNvCxnSpPr/>
            <p:nvPr/>
          </p:nvCxnSpPr>
          <p:spPr>
            <a:xfrm>
              <a:off x="6476760" y="0"/>
              <a:ext cx="381600" cy="6858000"/>
            </a:xfrm>
            <a:prstGeom prst="straightConnector1">
              <a:avLst/>
            </a:prstGeom>
            <a:ln w="19050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80" name="Straight Connector 293"/>
            <p:cNvCxnSpPr/>
            <p:nvPr/>
          </p:nvCxnSpPr>
          <p:spPr>
            <a:xfrm flipH="1">
              <a:off x="5410080" y="0"/>
              <a:ext cx="305280" cy="6858000"/>
            </a:xfrm>
            <a:prstGeom prst="straightConnector1">
              <a:avLst/>
            </a:prstGeom>
            <a:ln w="47625">
              <a:solidFill>
                <a:srgbClr val="759aa5">
                  <a:alpha val="63000"/>
                </a:srgbClr>
              </a:solidFill>
              <a:round/>
            </a:ln>
          </p:spPr>
        </p:cxnSp>
        <p:cxnSp>
          <p:nvCxnSpPr>
            <p:cNvPr id="81" name="Straight Connector 297"/>
            <p:cNvCxnSpPr/>
            <p:nvPr/>
          </p:nvCxnSpPr>
          <p:spPr>
            <a:xfrm>
              <a:off x="6400800" y="0"/>
              <a:ext cx="352440" cy="6858000"/>
            </a:xfrm>
            <a:prstGeom prst="straightConnector1">
              <a:avLst/>
            </a:prstGeom>
            <a:ln w="15875">
              <a:solidFill>
                <a:srgbClr val="759aa5">
                  <a:alpha val="72000"/>
                </a:srgbClr>
              </a:solidFill>
              <a:round/>
            </a:ln>
          </p:spPr>
        </p:cxnSp>
        <p:cxnSp>
          <p:nvCxnSpPr>
            <p:cNvPr id="82" name="Straight Connector 298"/>
            <p:cNvCxnSpPr/>
            <p:nvPr/>
          </p:nvCxnSpPr>
          <p:spPr>
            <a:xfrm flipH="1">
              <a:off x="7010280" y="0"/>
              <a:ext cx="381240" cy="6858000"/>
            </a:xfrm>
            <a:prstGeom prst="straightConnector1">
              <a:avLst/>
            </a:prstGeom>
            <a:ln>
              <a:solidFill>
                <a:srgbClr val="759aa5"/>
              </a:solidFill>
              <a:round/>
            </a:ln>
          </p:spPr>
        </p:cxnSp>
        <p:cxnSp>
          <p:nvCxnSpPr>
            <p:cNvPr id="83" name="Straight Connector 301"/>
            <p:cNvCxnSpPr/>
            <p:nvPr/>
          </p:nvCxnSpPr>
          <p:spPr>
            <a:xfrm flipH="1">
              <a:off x="7162560" y="0"/>
              <a:ext cx="991080" cy="6858000"/>
            </a:xfrm>
            <a:prstGeom prst="straightConnector1">
              <a:avLst/>
            </a:prstGeom>
            <a:ln w="28575">
              <a:solidFill>
                <a:srgbClr val="759aa5">
                  <a:alpha val="58000"/>
                </a:srgbClr>
              </a:solidFill>
              <a:round/>
            </a:ln>
          </p:spPr>
        </p:cxnSp>
        <p:cxnSp>
          <p:nvCxnSpPr>
            <p:cNvPr id="84" name="Straight Connector 306"/>
            <p:cNvCxnSpPr/>
            <p:nvPr/>
          </p:nvCxnSpPr>
          <p:spPr>
            <a:xfrm>
              <a:off x="4572000" y="0"/>
              <a:ext cx="457560" cy="6859800"/>
            </a:xfrm>
            <a:prstGeom prst="straightConnector1">
              <a:avLst/>
            </a:prstGeom>
            <a:ln w="38100">
              <a:solidFill>
                <a:srgbClr val="759aa5">
                  <a:alpha val="47000"/>
                </a:srgbClr>
              </a:solidFill>
              <a:round/>
            </a:ln>
          </p:spPr>
        </p:cxnSp>
      </p:grpSp>
      <p:sp>
        <p:nvSpPr>
          <p:cNvPr id="85" name="Rectangle 112"/>
          <p:cNvSpPr/>
          <p:nvPr/>
        </p:nvSpPr>
        <p:spPr>
          <a:xfrm>
            <a:off x="0" y="1905120"/>
            <a:ext cx="4952520" cy="3123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algn="ctr" blurRad="50760" dir="2700000" dist="37674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</p:txBody>
      </p:sp>
      <p:grpSp>
        <p:nvGrpSpPr>
          <p:cNvPr id="86" name="Group 93"/>
          <p:cNvGrpSpPr/>
          <p:nvPr/>
        </p:nvGrpSpPr>
        <p:grpSpPr>
          <a:xfrm>
            <a:off x="0" y="2057400"/>
            <a:ext cx="4802040" cy="2820960"/>
            <a:chOff x="0" y="2057400"/>
            <a:chExt cx="4802040" cy="2820960"/>
          </a:xfrm>
        </p:grpSpPr>
        <p:cxnSp>
          <p:nvCxnSpPr>
            <p:cNvPr id="87" name="Straight Connector 116"/>
            <p:cNvCxnSpPr/>
            <p:nvPr/>
          </p:nvCxnSpPr>
          <p:spPr>
            <a:xfrm>
              <a:off x="0" y="2057400"/>
              <a:ext cx="4800600" cy="1800"/>
            </a:xfrm>
            <a:prstGeom prst="straightConnector1">
              <a:avLst/>
            </a:prstGeom>
            <a:ln w="19050">
              <a:solidFill>
                <a:srgbClr val="cfc60d"/>
              </a:solidFill>
              <a:round/>
            </a:ln>
          </p:spPr>
        </p:cxnSp>
        <p:cxnSp>
          <p:nvCxnSpPr>
            <p:cNvPr id="88" name="Straight Connector 117"/>
            <p:cNvCxnSpPr/>
            <p:nvPr/>
          </p:nvCxnSpPr>
          <p:spPr>
            <a:xfrm>
              <a:off x="0" y="4876560"/>
              <a:ext cx="4800600" cy="2160"/>
            </a:xfrm>
            <a:prstGeom prst="straightConnector1">
              <a:avLst/>
            </a:prstGeom>
            <a:ln w="19050">
              <a:solidFill>
                <a:srgbClr val="cfc60d"/>
              </a:solidFill>
              <a:round/>
            </a:ln>
          </p:spPr>
        </p:cxnSp>
        <p:cxnSp>
          <p:nvCxnSpPr>
            <p:cNvPr id="89" name="Straight Connector 119"/>
            <p:cNvCxnSpPr/>
            <p:nvPr/>
          </p:nvCxnSpPr>
          <p:spPr>
            <a:xfrm flipH="1">
              <a:off x="4800240" y="2058840"/>
              <a:ext cx="2160" cy="2818080"/>
            </a:xfrm>
            <a:prstGeom prst="straightConnector1">
              <a:avLst/>
            </a:prstGeom>
            <a:ln w="19050">
              <a:solidFill>
                <a:srgbClr val="cfc60d"/>
              </a:solidFill>
              <a:round/>
            </a:ln>
          </p:spPr>
        </p:cxnSp>
      </p:grp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28600" y="2130480"/>
            <a:ext cx="4419360" cy="1599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n-US" sz="3600" spc="38" strike="noStrike">
                <a:solidFill>
                  <a:srgbClr val="fefefe"/>
                </a:solidFill>
                <a:latin typeface="Tw Cen MT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dt" idx="1"/>
          </p:nvPr>
        </p:nvSpPr>
        <p:spPr>
          <a:xfrm>
            <a:off x="45720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dfe6d0"/>
                </a:solidFill>
                <a:latin typeface="Tw Cen MT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ftr" idx="2"/>
          </p:nvPr>
        </p:nvSpPr>
        <p:spPr>
          <a:xfrm>
            <a:off x="2830680" y="6311880"/>
            <a:ext cx="348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sldNum" idx="3"/>
          </p:nvPr>
        </p:nvSpPr>
        <p:spPr>
          <a:xfrm>
            <a:off x="655308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23146ED-C1C3-4A7D-AFD4-469362EDE176}" type="slidenum">
              <a:rPr b="0" lang="en-US" sz="1200" spc="-1" strike="noStrike">
                <a:solidFill>
                  <a:srgbClr val="dfe6d0"/>
                </a:solidFill>
                <a:latin typeface="Tw Cen MT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Click to edit the outline text format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Second Outline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Tw Cen MT"/>
              </a:rPr>
              <a:t>Third Outline Level</a:t>
            </a: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dfe6d0"/>
                </a:solidFill>
                <a:latin typeface="Tw Cen MT"/>
              </a:rPr>
              <a:t>Fourth Outline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Fifth Outline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Sixth Outline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Seventh Outline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89"/>
          <p:cNvSpPr/>
          <p:nvPr/>
        </p:nvSpPr>
        <p:spPr>
          <a:xfrm>
            <a:off x="149400" y="136440"/>
            <a:ext cx="8868960" cy="6584760"/>
          </a:xfrm>
          <a:prstGeom prst="rect">
            <a:avLst/>
          </a:prstGeom>
          <a:noFill/>
          <a:ln w="19050">
            <a:solidFill>
              <a:srgbClr val="cfc60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n-US" sz="3600" spc="49" strike="noStrike">
                <a:solidFill>
                  <a:srgbClr val="fefefe"/>
                </a:solidFill>
                <a:latin typeface="Tw Cen MT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00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ffffff"/>
                </a:solidFill>
                <a:latin typeface="Tw Cen MT"/>
              </a:rPr>
              <a:t>Second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2" marL="914400" indent="-228600">
              <a:lnSpc>
                <a:spcPct val="100000"/>
              </a:lnSpc>
              <a:spcBef>
                <a:spcPts val="400"/>
              </a:spcBef>
              <a:buClr>
                <a:srgbClr val="cfc60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Third level</a:t>
            </a:r>
            <a:endParaRPr b="0" lang="en-US" sz="2000" spc="-1" strike="noStrike">
              <a:solidFill>
                <a:srgbClr val="ffffff"/>
              </a:solidFill>
              <a:latin typeface="Tw Cen MT"/>
            </a:endParaRPr>
          </a:p>
          <a:p>
            <a:pPr lvl="3" marL="1187280" indent="-228600">
              <a:lnSpc>
                <a:spcPct val="100000"/>
              </a:lnSpc>
              <a:spcBef>
                <a:spcPts val="360"/>
              </a:spcBef>
              <a:buClr>
                <a:srgbClr val="99987f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ffffff"/>
                </a:solidFill>
                <a:latin typeface="Tw Cen MT"/>
              </a:rPr>
              <a:t>Fourth level</a:t>
            </a:r>
            <a:endParaRPr b="0" lang="en-US" sz="1800" spc="-1" strike="noStrike">
              <a:solidFill>
                <a:srgbClr val="dfe6d0"/>
              </a:solidFill>
              <a:latin typeface="Tw Cen MT"/>
            </a:endParaRPr>
          </a:p>
          <a:p>
            <a:pPr lvl="4" marL="1461960" indent="-228600">
              <a:lnSpc>
                <a:spcPct val="100000"/>
              </a:lnSpc>
              <a:spcBef>
                <a:spcPts val="320"/>
              </a:spcBef>
              <a:buClr>
                <a:srgbClr val="90ac97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dfe6d0"/>
                </a:solidFill>
                <a:latin typeface="Tw Cen MT"/>
              </a:rPr>
              <a:t>Fifth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dt" idx="4"/>
          </p:nvPr>
        </p:nvSpPr>
        <p:spPr>
          <a:xfrm>
            <a:off x="45720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dfe6d0"/>
                </a:solidFill>
                <a:latin typeface="Tw Cen MT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ftr" idx="5"/>
          </p:nvPr>
        </p:nvSpPr>
        <p:spPr>
          <a:xfrm>
            <a:off x="2830680" y="6311880"/>
            <a:ext cx="348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sldNum" idx="6"/>
          </p:nvPr>
        </p:nvSpPr>
        <p:spPr>
          <a:xfrm>
            <a:off x="655308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698D7F6-BE69-4398-90F9-C912484EDE43}" type="slidenum">
              <a:rPr b="0" lang="en-US" sz="1200" spc="-1" strike="noStrike">
                <a:solidFill>
                  <a:srgbClr val="dfe6d0"/>
                </a:solidFill>
                <a:latin typeface="Tw Cen MT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89"/>
          <p:cNvSpPr/>
          <p:nvPr/>
        </p:nvSpPr>
        <p:spPr>
          <a:xfrm>
            <a:off x="149400" y="136440"/>
            <a:ext cx="8868960" cy="6584760"/>
          </a:xfrm>
          <a:prstGeom prst="rect">
            <a:avLst/>
          </a:prstGeom>
          <a:noFill/>
          <a:ln w="19050">
            <a:solidFill>
              <a:srgbClr val="cfc60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n-US" sz="3600" spc="49" strike="noStrike">
                <a:solidFill>
                  <a:srgbClr val="fefefe"/>
                </a:solidFill>
                <a:latin typeface="Tw Cen MT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561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8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Tw Cen MT"/>
              </a:rPr>
              <a:t>Second level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2" marL="914400" indent="-228600">
              <a:lnSpc>
                <a:spcPct val="100000"/>
              </a:lnSpc>
              <a:spcBef>
                <a:spcPts val="400"/>
              </a:spcBef>
              <a:buClr>
                <a:srgbClr val="cfc60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Third level</a:t>
            </a:r>
            <a:endParaRPr b="0" lang="en-US" sz="2000" spc="-1" strike="noStrike">
              <a:solidFill>
                <a:srgbClr val="ffffff"/>
              </a:solidFill>
              <a:latin typeface="Tw Cen MT"/>
            </a:endParaRPr>
          </a:p>
          <a:p>
            <a:pPr lvl="3" marL="1187280" indent="-228600">
              <a:lnSpc>
                <a:spcPct val="100000"/>
              </a:lnSpc>
              <a:spcBef>
                <a:spcPts val="360"/>
              </a:spcBef>
              <a:buClr>
                <a:srgbClr val="99987f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ffffff"/>
                </a:solidFill>
                <a:latin typeface="Tw Cen MT"/>
              </a:rPr>
              <a:t>Fourth level</a:t>
            </a:r>
            <a:endParaRPr b="0" lang="en-US" sz="1800" spc="-1" strike="noStrike">
              <a:solidFill>
                <a:srgbClr val="dfe6d0"/>
              </a:solidFill>
              <a:latin typeface="Tw Cen MT"/>
            </a:endParaRPr>
          </a:p>
          <a:p>
            <a:pPr lvl="4" marL="1461960" indent="-228600">
              <a:lnSpc>
                <a:spcPct val="100000"/>
              </a:lnSpc>
              <a:spcBef>
                <a:spcPts val="360"/>
              </a:spcBef>
              <a:buClr>
                <a:srgbClr val="90ac97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dfe6d0"/>
                </a:solidFill>
                <a:latin typeface="Tw Cen MT"/>
              </a:rPr>
              <a:t>Fifth level</a:t>
            </a:r>
            <a:endParaRPr b="0" lang="en-US" sz="18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561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8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Tw Cen MT"/>
              </a:rPr>
              <a:t>Second level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2" marL="914400" indent="-228600">
              <a:lnSpc>
                <a:spcPct val="100000"/>
              </a:lnSpc>
              <a:spcBef>
                <a:spcPts val="400"/>
              </a:spcBef>
              <a:buClr>
                <a:srgbClr val="cfc60d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dfe6d0"/>
                </a:solidFill>
                <a:latin typeface="Tw Cen MT"/>
              </a:rPr>
              <a:t>Third level</a:t>
            </a:r>
            <a:endParaRPr b="0" lang="en-US" sz="2000" spc="-1" strike="noStrike">
              <a:solidFill>
                <a:srgbClr val="ffffff"/>
              </a:solidFill>
              <a:latin typeface="Tw Cen MT"/>
            </a:endParaRPr>
          </a:p>
          <a:p>
            <a:pPr lvl="3" marL="1187280" indent="-228600">
              <a:lnSpc>
                <a:spcPct val="100000"/>
              </a:lnSpc>
              <a:spcBef>
                <a:spcPts val="360"/>
              </a:spcBef>
              <a:buClr>
                <a:srgbClr val="99987f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ffffff"/>
                </a:solidFill>
                <a:latin typeface="Tw Cen MT"/>
              </a:rPr>
              <a:t>Fourth level</a:t>
            </a:r>
            <a:endParaRPr b="0" lang="en-US" sz="1800" spc="-1" strike="noStrike">
              <a:solidFill>
                <a:srgbClr val="dfe6d0"/>
              </a:solidFill>
              <a:latin typeface="Tw Cen MT"/>
            </a:endParaRPr>
          </a:p>
          <a:p>
            <a:pPr lvl="4" marL="1461960" indent="-228600">
              <a:lnSpc>
                <a:spcPct val="100000"/>
              </a:lnSpc>
              <a:spcBef>
                <a:spcPts val="360"/>
              </a:spcBef>
              <a:buClr>
                <a:srgbClr val="90ac97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dfe6d0"/>
                </a:solidFill>
                <a:latin typeface="Tw Cen MT"/>
              </a:rPr>
              <a:t>Fifth level</a:t>
            </a:r>
            <a:endParaRPr b="0" lang="en-US" sz="18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dt" idx="7"/>
          </p:nvPr>
        </p:nvSpPr>
        <p:spPr>
          <a:xfrm>
            <a:off x="45720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dfe6d0"/>
                </a:solidFill>
                <a:latin typeface="Tw Cen MT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ftr" idx="8"/>
          </p:nvPr>
        </p:nvSpPr>
        <p:spPr>
          <a:xfrm>
            <a:off x="2830680" y="6311880"/>
            <a:ext cx="348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9" name="PlaceHolder 6"/>
          <p:cNvSpPr>
            <a:spLocks noGrp="1"/>
          </p:cNvSpPr>
          <p:nvPr>
            <p:ph type="sldNum" idx="9"/>
          </p:nvPr>
        </p:nvSpPr>
        <p:spPr>
          <a:xfrm>
            <a:off x="655308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BC39174-4997-4BF1-B30C-3F08A495FE34}" type="slidenum">
              <a:rPr b="0" lang="en-US" sz="1200" spc="-1" strike="noStrike">
                <a:solidFill>
                  <a:srgbClr val="dfe6d0"/>
                </a:solidFill>
                <a:latin typeface="Tw Cen MT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189"/>
          <p:cNvSpPr/>
          <p:nvPr/>
        </p:nvSpPr>
        <p:spPr>
          <a:xfrm>
            <a:off x="149400" y="136440"/>
            <a:ext cx="8868960" cy="6584760"/>
          </a:xfrm>
          <a:prstGeom prst="rect">
            <a:avLst/>
          </a:prstGeom>
          <a:noFill/>
          <a:ln w="19050">
            <a:solidFill>
              <a:srgbClr val="cfc60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</p:txBody>
      </p: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n-US" sz="3600" spc="49" strike="noStrike">
                <a:solidFill>
                  <a:srgbClr val="fefefe"/>
                </a:solidFill>
                <a:latin typeface="Tw Cen MT"/>
              </a:rPr>
              <a:t>Click to edit Master title style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00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ffffff"/>
                </a:solidFill>
                <a:latin typeface="Tw Cen MT"/>
              </a:rPr>
              <a:t>Second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2" marL="914400" indent="-228600">
              <a:lnSpc>
                <a:spcPct val="100000"/>
              </a:lnSpc>
              <a:spcBef>
                <a:spcPts val="360"/>
              </a:spcBef>
              <a:buClr>
                <a:srgbClr val="cfc60d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dfe6d0"/>
                </a:solidFill>
                <a:latin typeface="Tw Cen MT"/>
              </a:rPr>
              <a:t>Third level</a:t>
            </a: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  <a:p>
            <a:pPr lvl="3" marL="1187280" indent="-228600">
              <a:lnSpc>
                <a:spcPct val="100000"/>
              </a:lnSpc>
              <a:spcBef>
                <a:spcPts val="320"/>
              </a:spcBef>
              <a:buClr>
                <a:srgbClr val="99987f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ffffff"/>
                </a:solidFill>
                <a:latin typeface="Tw Cen MT"/>
              </a:rPr>
              <a:t>Fourth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  <a:p>
            <a:pPr lvl="4" marL="1461960" indent="-228600">
              <a:lnSpc>
                <a:spcPct val="100000"/>
              </a:lnSpc>
              <a:spcBef>
                <a:spcPts val="320"/>
              </a:spcBef>
              <a:buClr>
                <a:srgbClr val="90ac97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dfe6d0"/>
                </a:solidFill>
                <a:latin typeface="Tw Cen MT"/>
              </a:rPr>
              <a:t>Fifth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2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Click to edit Master text styles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00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ffffff"/>
                </a:solidFill>
                <a:latin typeface="Tw Cen MT"/>
              </a:rPr>
              <a:t>Second level</a:t>
            </a:r>
            <a:endParaRPr b="0" lang="en-US" sz="2000" spc="-1" strike="noStrike">
              <a:solidFill>
                <a:srgbClr val="dfe6d0"/>
              </a:solidFill>
              <a:latin typeface="Tw Cen MT"/>
            </a:endParaRPr>
          </a:p>
          <a:p>
            <a:pPr lvl="2" marL="914400" indent="-228600">
              <a:lnSpc>
                <a:spcPct val="100000"/>
              </a:lnSpc>
              <a:spcBef>
                <a:spcPts val="360"/>
              </a:spcBef>
              <a:buClr>
                <a:srgbClr val="cfc60d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dfe6d0"/>
                </a:solidFill>
                <a:latin typeface="Tw Cen MT"/>
              </a:rPr>
              <a:t>Third level</a:t>
            </a:r>
            <a:endParaRPr b="0" lang="en-US" sz="1800" spc="-1" strike="noStrike">
              <a:solidFill>
                <a:srgbClr val="ffffff"/>
              </a:solidFill>
              <a:latin typeface="Tw Cen MT"/>
            </a:endParaRPr>
          </a:p>
          <a:p>
            <a:pPr lvl="3" marL="1187280" indent="-228600">
              <a:lnSpc>
                <a:spcPct val="100000"/>
              </a:lnSpc>
              <a:spcBef>
                <a:spcPts val="320"/>
              </a:spcBef>
              <a:buClr>
                <a:srgbClr val="99987f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ffffff"/>
                </a:solidFill>
                <a:latin typeface="Tw Cen MT"/>
              </a:rPr>
              <a:t>Fourth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  <a:p>
            <a:pPr lvl="4" marL="1461960" indent="-228600">
              <a:lnSpc>
                <a:spcPct val="100000"/>
              </a:lnSpc>
              <a:spcBef>
                <a:spcPts val="320"/>
              </a:spcBef>
              <a:buClr>
                <a:srgbClr val="90ac97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dfe6d0"/>
                </a:solidFill>
                <a:latin typeface="Tw Cen MT"/>
              </a:rPr>
              <a:t>Fifth level</a:t>
            </a:r>
            <a:endParaRPr b="0" lang="en-US" sz="16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22" name="PlaceHolder 6"/>
          <p:cNvSpPr>
            <a:spLocks noGrp="1"/>
          </p:cNvSpPr>
          <p:nvPr>
            <p:ph type="dt" idx="10"/>
          </p:nvPr>
        </p:nvSpPr>
        <p:spPr>
          <a:xfrm>
            <a:off x="45720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dfe6d0"/>
                </a:solidFill>
                <a:latin typeface="Tw Cen MT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3" name="PlaceHolder 7"/>
          <p:cNvSpPr>
            <a:spLocks noGrp="1"/>
          </p:cNvSpPr>
          <p:nvPr>
            <p:ph type="ftr" idx="11"/>
          </p:nvPr>
        </p:nvSpPr>
        <p:spPr>
          <a:xfrm>
            <a:off x="2830680" y="6311880"/>
            <a:ext cx="34826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4" name="PlaceHolder 8"/>
          <p:cNvSpPr>
            <a:spLocks noGrp="1"/>
          </p:cNvSpPr>
          <p:nvPr>
            <p:ph type="sldNum" idx="12"/>
          </p:nvPr>
        </p:nvSpPr>
        <p:spPr>
          <a:xfrm>
            <a:off x="6553080" y="631188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dfe6d0"/>
                </a:solidFill>
                <a:latin typeface="Tw Cen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F9130B7-5BB0-4F61-A232-7235B489DBAC}" type="slidenum">
              <a:rPr b="0" lang="en-US" sz="1200" spc="-1" strike="noStrike">
                <a:solidFill>
                  <a:srgbClr val="dfe6d0"/>
                </a:solidFill>
                <a:latin typeface="Tw Cen MT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7.xml"/><Relationship Id="rId3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228600" y="2130480"/>
            <a:ext cx="5562360" cy="1599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n-US" sz="4000" spc="38" strike="noStrike" u="sng">
                <a:solidFill>
                  <a:srgbClr val="fefefe"/>
                </a:solidFill>
                <a:uFillTx/>
                <a:latin typeface="Tw Cen MT"/>
              </a:rPr>
              <a:t>ARNULFO SOLORIO</a:t>
            </a:r>
            <a:br>
              <a:rPr sz="3600"/>
            </a:b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subTitle"/>
          </p:nvPr>
        </p:nvSpPr>
        <p:spPr>
          <a:xfrm>
            <a:off x="228600" y="3429000"/>
            <a:ext cx="4190760" cy="13712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ffffff"/>
                </a:solidFill>
                <a:latin typeface="Tw Cen MT"/>
              </a:rPr>
              <a:t>MI VIAJE HACIA EL EXITO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  <p:sp>
        <p:nvSpPr>
          <p:cNvPr id="285" name="PlaceHolder 1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spcBef>
                <a:spcPts val="1417"/>
              </a:spcBef>
              <a:buNone/>
            </a:pPr>
            <a:endParaRPr b="1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Grower of the Year 2022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Mike Thompson Achievement Award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First Hispanic “Sueño Americano”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dfe6d0"/>
                </a:solidFill>
                <a:latin typeface="Tw Cen MT"/>
              </a:rPr>
              <a:t>Farm Worker Foundation Founder. 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indent="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>
              <a:spcBef>
                <a:spcPts val="1417"/>
              </a:spcBef>
              <a:buNone/>
            </a:pPr>
            <a:endParaRPr b="1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  <p:sp>
        <p:nvSpPr>
          <p:cNvPr id="289" name="PlaceHolder 1"/>
          <p:cNvSpPr>
            <a:spLocks noGrp="1"/>
          </p:cNvSpPr>
          <p:nvPr>
            <p:ph/>
          </p:nvPr>
        </p:nvSpPr>
        <p:spPr>
          <a:xfrm>
            <a:off x="457200" y="1523880"/>
            <a:ext cx="4039920" cy="510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Económico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Un Buen Trabajo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Amistades Sinceras; Amigos Verdaderos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Educación o Certificaciones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Objetos Materiales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ffffff"/>
                </a:solidFill>
                <a:latin typeface="Tw Cen MT"/>
              </a:rPr>
              <a:t>Coches Lujosos, etc.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547560"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8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400" spc="-1" strike="noStrike">
                <a:solidFill>
                  <a:srgbClr val="dfe6d0"/>
                </a:solidFill>
                <a:latin typeface="Tw Cen MT"/>
              </a:rPr>
              <a:t>Familia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547560" indent="0">
              <a:lnSpc>
                <a:spcPct val="8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Title 1" descr=""/>
          <p:cNvPicPr/>
          <p:nvPr/>
        </p:nvPicPr>
        <p:blipFill>
          <a:blip r:embed="rId1"/>
          <a:stretch/>
        </p:blipFill>
        <p:spPr>
          <a:xfrm>
            <a:off x="660240" y="304920"/>
            <a:ext cx="8241840" cy="1155240"/>
          </a:xfrm>
          <a:prstGeom prst="rect">
            <a:avLst/>
          </a:prstGeom>
          <a:ln w="0">
            <a:noFill/>
          </a:ln>
        </p:spPr>
      </p:pic>
      <p:cxnSp>
        <p:nvCxnSpPr>
          <p:cNvPr id="271" name="Straight Arrow Connector 4"/>
          <p:cNvCxnSpPr/>
          <p:nvPr/>
        </p:nvCxnSpPr>
        <p:spPr>
          <a:xfrm flipH="1" flipV="1">
            <a:off x="4800600" y="4876560"/>
            <a:ext cx="914760" cy="1067400"/>
          </a:xfrm>
          <a:prstGeom prst="straightConnector1">
            <a:avLst/>
          </a:prstGeom>
          <a:ln>
            <a:solidFill>
              <a:srgbClr val="ff0000"/>
            </a:solidFill>
            <a:round/>
            <a:tailEnd len="med" type="arrow" w="med"/>
          </a:ln>
        </p:spPr>
      </p:cxnSp>
      <p:sp>
        <p:nvSpPr>
          <p:cNvPr id="272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Title 1" descr=""/>
          <p:cNvPicPr/>
          <p:nvPr/>
        </p:nvPicPr>
        <p:blipFill>
          <a:blip r:embed="rId1"/>
          <a:stretch/>
        </p:blipFill>
        <p:spPr>
          <a:xfrm>
            <a:off x="457200" y="216000"/>
            <a:ext cx="8229240" cy="1358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  <p:sp>
        <p:nvSpPr>
          <p:cNvPr id="275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Title 1" descr=""/>
          <p:cNvPicPr/>
          <p:nvPr/>
        </p:nvPicPr>
        <p:blipFill>
          <a:blip r:embed="rId1"/>
          <a:stretch/>
        </p:blipFill>
        <p:spPr>
          <a:xfrm>
            <a:off x="457200" y="266760"/>
            <a:ext cx="8229240" cy="1155240"/>
          </a:xfrm>
          <a:prstGeom prst="rect">
            <a:avLst/>
          </a:prstGeom>
          <a:ln w="0">
            <a:noFill/>
          </a:ln>
        </p:spPr>
      </p:pic>
      <p:sp>
        <p:nvSpPr>
          <p:cNvPr id="277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Title 1" descr=""/>
          <p:cNvPicPr/>
          <p:nvPr/>
        </p:nvPicPr>
        <p:blipFill>
          <a:blip r:embed="rId1"/>
          <a:stretch/>
        </p:blipFill>
        <p:spPr>
          <a:xfrm>
            <a:off x="457200" y="419040"/>
            <a:ext cx="8229240" cy="1383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3830760"/>
              </a:tabLst>
            </a:pPr>
            <a:r>
              <a:rPr b="1" lang="es-MX" sz="6000" spc="49" strike="noStrike">
                <a:solidFill>
                  <a:srgbClr val="fefefe"/>
                </a:solidFill>
                <a:latin typeface="Tw Cen MT"/>
              </a:rPr>
              <a:t>Cambios</a:t>
            </a:r>
            <a:endParaRPr b="0" lang="en-US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561"/>
              </a:spcBef>
              <a:buClr>
                <a:srgbClr val="acc2c9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dfe6d0"/>
                </a:solidFill>
                <a:latin typeface="Tw Cen MT"/>
              </a:rPr>
              <a:t>Segunda Movida en Mi Carrera a Mayordomo</a:t>
            </a:r>
            <a:endParaRPr b="0" lang="en-US" sz="2800" spc="-1" strike="noStrike">
              <a:solidFill>
                <a:srgbClr val="dfe6d0"/>
              </a:solidFill>
              <a:latin typeface="Tw Cen MT"/>
            </a:endParaRPr>
          </a:p>
          <a:p>
            <a:pPr lvl="1" marL="547560" indent="-182520">
              <a:lnSpc>
                <a:spcPct val="100000"/>
              </a:lnSpc>
              <a:spcBef>
                <a:spcPts val="479"/>
              </a:spcBef>
              <a:buClr>
                <a:srgbClr val="acc2c9"/>
              </a:buClr>
              <a:buFont typeface="Arial"/>
              <a:buChar char="•"/>
            </a:pPr>
            <a:r>
              <a:rPr b="0" lang="es-MX" sz="2400" spc="-1" strike="noStrike">
                <a:solidFill>
                  <a:srgbClr val="ffffff"/>
                </a:solidFill>
                <a:latin typeface="Tw Cen MT"/>
              </a:rPr>
              <a:t>Retos con empleados Señoría/Políticos de mi edad.</a:t>
            </a: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54756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561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800" spc="-1" strike="noStrike">
                <a:solidFill>
                  <a:srgbClr val="dfe6d0"/>
                </a:solidFill>
                <a:latin typeface="Tw Cen MT"/>
              </a:rPr>
              <a:t>Oportunidades</a:t>
            </a:r>
            <a:endParaRPr b="0" lang="en-US" sz="2800" spc="-1" strike="noStrike">
              <a:solidFill>
                <a:srgbClr val="dfe6d0"/>
              </a:solidFill>
              <a:latin typeface="Tw Cen MT"/>
            </a:endParaRPr>
          </a:p>
          <a:p>
            <a:pPr marL="54756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561"/>
              </a:spcBef>
              <a:buClr>
                <a:srgbClr val="acc2c9"/>
              </a:buClr>
              <a:buFont typeface="Arial"/>
              <a:buChar char="•"/>
              <a:tabLst>
                <a:tab algn="l" pos="0"/>
              </a:tabLst>
            </a:pPr>
            <a:r>
              <a:rPr b="0" lang="es-MX" sz="2800" spc="-1" strike="noStrike">
                <a:solidFill>
                  <a:srgbClr val="dfe6d0"/>
                </a:solidFill>
                <a:latin typeface="Tw Cen MT"/>
              </a:rPr>
              <a:t>AgSafe: 1988</a:t>
            </a:r>
            <a:endParaRPr b="0" lang="en-US" sz="2800" spc="-1" strike="noStrike">
              <a:solidFill>
                <a:srgbClr val="dfe6d0"/>
              </a:solidFill>
              <a:latin typeface="Tw Cen MT"/>
            </a:endParaRPr>
          </a:p>
          <a:p>
            <a:pPr marL="54756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Title 4" descr=""/>
          <p:cNvPicPr/>
          <p:nvPr/>
        </p:nvPicPr>
        <p:blipFill>
          <a:blip r:embed="rId1"/>
          <a:stretch/>
        </p:blipFill>
        <p:spPr>
          <a:xfrm>
            <a:off x="457200" y="254160"/>
            <a:ext cx="8229240" cy="1358640"/>
          </a:xfrm>
          <a:prstGeom prst="rect">
            <a:avLst/>
          </a:prstGeom>
          <a:ln w="0">
            <a:noFill/>
          </a:ln>
        </p:spPr>
      </p:pic>
      <p:sp>
        <p:nvSpPr>
          <p:cNvPr id="282" name="PlaceHolder 1"/>
          <p:cNvSpPr>
            <a:spLocks noGrp="1"/>
          </p:cNvSpPr>
          <p:nvPr>
            <p:ph/>
          </p:nvPr>
        </p:nvSpPr>
        <p:spPr>
          <a:xfrm>
            <a:off x="457200" y="1752480"/>
            <a:ext cx="8229240" cy="4373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72880" indent="-272880">
              <a:lnSpc>
                <a:spcPct val="100000"/>
              </a:lnSpc>
              <a:spcBef>
                <a:spcPts val="799"/>
              </a:spcBef>
              <a:buClr>
                <a:srgbClr val="acc2c9"/>
              </a:buClr>
              <a:buFont typeface="Arial"/>
              <a:buChar char="•"/>
            </a:pPr>
            <a:r>
              <a:rPr b="0" lang="es-MX" sz="4000" spc="-1" strike="noStrike">
                <a:solidFill>
                  <a:srgbClr val="dfe6d0"/>
                </a:solidFill>
                <a:latin typeface="Tw Cen MT"/>
              </a:rPr>
              <a:t>Personas que me Inspiraron y Desanimaron </a:t>
            </a:r>
            <a:endParaRPr b="0" lang="en-US" sz="4000" spc="-1" strike="noStrike">
              <a:solidFill>
                <a:srgbClr val="dfe6d0"/>
              </a:solidFill>
              <a:latin typeface="Tw Cen MT"/>
            </a:endParaRPr>
          </a:p>
          <a:p>
            <a:pPr marL="272880" indent="-272880">
              <a:lnSpc>
                <a:spcPct val="100000"/>
              </a:lnSpc>
              <a:spcBef>
                <a:spcPts val="799"/>
              </a:spcBef>
              <a:buClr>
                <a:srgbClr val="acc2c9"/>
              </a:buClr>
              <a:buFont typeface="Arial"/>
              <a:buChar char="•"/>
            </a:pPr>
            <a:r>
              <a:rPr b="0" lang="es-MX" sz="4000" spc="-1" strike="noStrike">
                <a:solidFill>
                  <a:srgbClr val="dfe6d0"/>
                </a:solidFill>
                <a:latin typeface="Tw Cen MT"/>
              </a:rPr>
              <a:t>Presupuestos y Reportes Redundantes</a:t>
            </a:r>
            <a:endParaRPr b="0" lang="en-US" sz="4000" spc="-1" strike="noStrike">
              <a:solidFill>
                <a:srgbClr val="dfe6d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atch">
  <a:themeElements>
    <a:clrScheme name="Thatch">
      <a:dk1>
        <a:srgbClr val="000000"/>
      </a:dk1>
      <a:lt1>
        <a:srgbClr val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Thatch">
  <a:themeElements>
    <a:clrScheme name="Thatch">
      <a:dk1>
        <a:srgbClr val="000000"/>
      </a:dk1>
      <a:lt1>
        <a:srgbClr val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Thatch">
  <a:themeElements>
    <a:clrScheme name="Thatch">
      <a:dk1>
        <a:srgbClr val="000000"/>
      </a:dk1>
      <a:lt1>
        <a:srgbClr val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Thatch">
  <a:themeElements>
    <a:clrScheme name="Thatch">
      <a:dk1>
        <a:srgbClr val="000000"/>
      </a:dk1>
      <a:lt1>
        <a:srgbClr val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1728</TotalTime>
  <Application>LibreOffice/7.4.4.2$Linux_X86_64 LibreOffice_project/40$Build-2</Application>
  <AppVersion>15.0000</AppVersion>
  <Words>408</Words>
  <Paragraphs>89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2013-01-14T17:31:49Z</dcterms:created>
  <dc:creator>Icela Martin</dc:creator>
  <dc:description/>
  <dc:language>en-US</dc:language>
  <cp:lastModifiedBy>Jerry Sypkens</cp:lastModifiedBy>
  <dcterms:modified xsi:type="dcterms:W3CDTF">2023-02-03T22:30:26Z</dcterms:modified>
  <cp:revision>35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12</vt:r8>
  </property>
  <property fmtid="{D5CDD505-2E9C-101B-9397-08002B2CF9AE}" pid="3" name="PresentationFormat">
    <vt:lpwstr>On-screen Show (4:3)</vt:lpwstr>
  </property>
  <property fmtid="{D5CDD505-2E9C-101B-9397-08002B2CF9AE}" pid="4" name="Slides">
    <vt:r8>12</vt:r8>
  </property>
</Properties>
</file>