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7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3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_rels/notesSlide8.xml.rels" ContentType="application/vnd.openxmlformats-package.relationships+xml"/>
  <Override PartName="/ppt/notesSlides/_rels/notesSlide17.xml.rels" ContentType="application/vnd.openxmlformats-package.relationships+xml"/>
  <Override PartName="/ppt/notesSlides/_rels/notesSlide2.xml.rels" ContentType="application/vnd.openxmlformats-package.relationships+xml"/>
  <Override PartName="/ppt/notesSlides/_rels/notesSlide11.xml.rels" ContentType="application/vnd.openxmlformats-package.relationships+xml"/>
  <Override PartName="/ppt/notesSlides/_rels/notesSlide5.xml.rels" ContentType="application/vnd.openxmlformats-package.relationships+xml"/>
  <Override PartName="/ppt/notesSlides/_rels/notesSlide3.xml.rels" ContentType="application/vnd.openxmlformats-package.relationships+xml"/>
  <Override PartName="/ppt/notesSlides/_rels/notesSlide1.xml.rels" ContentType="application/vnd.openxmlformats-package.relationships+xml"/>
  <Override PartName="/ppt/notesSlides/_rels/notesSlide10.xml.rels" ContentType="application/vnd.openxmlformats-package.relationships+xml"/>
  <Override PartName="/ppt/notesSlides/_rels/notesSlide16.xml.rels" ContentType="application/vnd.openxmlformats-package.relationships+xml"/>
  <Override PartName="/ppt/notesSlides/_rels/notesSlide7.xml.rels" ContentType="application/vnd.openxmlformats-package.relationships+xml"/>
  <Override PartName="/ppt/notesSlides/_rels/notesSlide22.xml.rels" ContentType="application/vnd.openxmlformats-package.relationships+xml"/>
  <Override PartName="/ppt/notesSlides/_rels/notesSlide15.xml.rels" ContentType="application/vnd.openxmlformats-package.relationships+xml"/>
  <Override PartName="/ppt/notesSlides/_rels/notesSlide6.xml.rels" ContentType="application/vnd.openxmlformats-package.relationships+xml"/>
  <Override PartName="/ppt/notesSlides/_rels/notesSlide9.xml.rels" ContentType="application/vnd.openxmlformats-package.relationships+xml"/>
  <Override PartName="/ppt/notesSlides/_rels/notesSlide20.xml.rels" ContentType="application/vnd.openxmlformats-package.relationships+xml"/>
  <Override PartName="/ppt/notesSlides/_rels/notesSlide19.xml.rels" ContentType="application/vnd.openxmlformats-package.relationships+xml"/>
  <Override PartName="/ppt/notesSlides/_rels/notesSlide18.xml.rels" ContentType="application/vnd.openxmlformats-package.relationships+xml"/>
  <Override PartName="/ppt/notesSlides/_rels/notesSlide21.xml.rels" ContentType="application/vnd.openxmlformats-package.relationships+xml"/>
  <Override PartName="/ppt/notesSlides/_rels/notesSlide4.xml.rels" ContentType="application/vnd.openxmlformats-package.relationships+xml"/>
  <Override PartName="/ppt/notesSlides/notesSlide1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8.xml" ContentType="application/vnd.openxmlformats-officedocument.presentationml.notesSlide+xml"/>
  <Override PartName="/ppt/_rels/presentation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4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83.xml.rels" ContentType="application/vnd.openxmlformats-package.relationships+xml"/>
  <Override PartName="/ppt/slideLayouts/_rels/slideLayout7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6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63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62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76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81.xml.rels" ContentType="application/vnd.openxmlformats-package.relationships+xml"/>
  <Override PartName="/ppt/slideLayouts/_rels/slideLayout65.xml.rels" ContentType="application/vnd.openxmlformats-package.relationships+xml"/>
  <Override PartName="/ppt/slideLayouts/_rels/slideLayout74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82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60.xml.rels" ContentType="application/vnd.openxmlformats-package.relationships+xml"/>
  <Override PartName="/ppt/slideLayouts/_rels/slideLayout75.xml.rels" ContentType="application/vnd.openxmlformats-package.relationships+xml"/>
  <Override PartName="/ppt/slideLayouts/_rels/slideLayout80.xml.rels" ContentType="application/vnd.openxmlformats-package.relationships+xml"/>
  <Override PartName="/ppt/slideLayouts/_rels/slideLayout64.xml.rels" ContentType="application/vnd.openxmlformats-package.relationships+xml"/>
  <Override PartName="/ppt/slideLayouts/_rels/slideLayout69.xml.rels" ContentType="application/vnd.openxmlformats-package.relationships+xml"/>
  <Override PartName="/ppt/slideLayouts/_rels/slideLayout73.xml.rels" ContentType="application/vnd.openxmlformats-package.relationships+xml"/>
  <Override PartName="/ppt/slideLayouts/_rels/slideLayout78.xml.rels" ContentType="application/vnd.openxmlformats-package.relationships+xml"/>
  <Override PartName="/ppt/slideLayouts/_rels/slideLayout68.xml.rels" ContentType="application/vnd.openxmlformats-package.relationships+xml"/>
  <Override PartName="/ppt/slideLayouts/_rels/slideLayout72.xml.rels" ContentType="application/vnd.openxmlformats-package.relationships+xml"/>
  <Override PartName="/ppt/slideLayouts/_rels/slideLayout77.xml.rels" ContentType="application/vnd.openxmlformats-package.relationships+xml"/>
  <Override PartName="/ppt/slideLayouts/_rels/slideLayout67.xml.rels" ContentType="application/vnd.openxmlformats-package.relationships+xml"/>
  <Override PartName="/ppt/slideLayouts/_rels/slideLayout71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66.xml.rels" ContentType="application/vnd.openxmlformats-package.relationships+xml"/>
  <Override PartName="/ppt/slideLayouts/_rels/slideLayout70.xml.rels" ContentType="application/vnd.openxmlformats-package.relationships+xml"/>
  <Override PartName="/ppt/slideLayouts/slideLayout5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media/image1.png" ContentType="image/png"/>
  <Override PartName="/ppt/media/image2.jpeg" ContentType="image/jpeg"/>
  <Override PartName="/ppt/media/image3.png" ContentType="image/png"/>
  <Override PartName="/ppt/media/image4.jpeg" ContentType="image/jpeg"/>
  <Override PartName="/ppt/media/image5.jpeg" ContentType="image/jpeg"/>
  <Override PartName="/ppt/media/image6.png" ContentType="image/png"/>
  <Override PartName="/ppt/media/image7.jpeg" ContentType="image/jpeg"/>
  <Override PartName="/ppt/presProps.xml" ContentType="application/vnd.openxmlformats-officedocument.presentationml.presProps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19.xml" ContentType="application/vnd.openxmlformats-officedocument.presentationml.slide+xml"/>
  <Override PartName="/ppt/slides/slide4.xml" ContentType="application/vnd.openxmlformats-officedocument.presentationml.slide+xml"/>
  <Override PartName="/ppt/slides/slide20.xml" ContentType="application/vnd.openxmlformats-officedocument.presentationml.slide+xml"/>
  <Override PartName="/ppt/slides/slide18.xml" ContentType="application/vnd.openxmlformats-officedocument.presentationml.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_rels/slide2.xml.rels" ContentType="application/vnd.openxmlformats-package.relationships+xml"/>
  <Override PartName="/ppt/slides/_rels/slide20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8.xml.rels" ContentType="application/vnd.openxmlformats-package.relationships+xml"/>
  <Override PartName="/ppt/slides/_rels/slide22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21.xml.rels" ContentType="application/vnd.openxmlformats-package.relationships+xml"/>
  <Override PartName="/ppt/slides/_rels/slide3.xml.rels" ContentType="application/vnd.openxmlformats-package.relationships+xml"/>
  <Override PartName="/ppt/slides/_rels/slide5.xml.rels" ContentType="application/vnd.openxmlformats-package.relationships+xml"/>
  <Override PartName="/ppt/slides/_rels/slide19.xml.rels" ContentType="application/vnd.openxmlformats-package.relationships+xml"/>
  <Override PartName="/ppt/slides/slide16.xml" ContentType="application/vnd.openxmlformats-officedocument.presentationml.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  <p:sldMasterId id="2147483700" r:id="rId6"/>
    <p:sldMasterId id="2147483713" r:id="rId7"/>
    <p:sldMasterId id="2147483726" r:id="rId8"/>
  </p:sldMasterIdLst>
  <p:notesMasterIdLst>
    <p:notesMasterId r:id="rId9"/>
  </p:notesMasterIdLst>
  <p:sldIdLst>
    <p:sldId id="256" r:id="rId10"/>
    <p:sldId id="257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69" r:id="rId23"/>
    <p:sldId id="270" r:id="rId24"/>
    <p:sldId id="271" r:id="rId25"/>
    <p:sldId id="272" r:id="rId26"/>
    <p:sldId id="273" r:id="rId27"/>
    <p:sldId id="274" r:id="rId28"/>
    <p:sldId id="275" r:id="rId29"/>
    <p:sldId id="276" r:id="rId30"/>
    <p:sldId id="277" r:id="rId31"/>
  </p:sldIdLst>
  <p:sldSz cx="12192000" cy="6858000"/>
  <p:notesSz cx="7010400" cy="9296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notesMaster" Target="notesMasters/notesMaster1.xml"/><Relationship Id="rId10" Type="http://schemas.openxmlformats.org/officeDocument/2006/relationships/slide" Target="slides/slide1.xml"/><Relationship Id="rId11" Type="http://schemas.openxmlformats.org/officeDocument/2006/relationships/slide" Target="slides/slide2.xml"/><Relationship Id="rId12" Type="http://schemas.openxmlformats.org/officeDocument/2006/relationships/slide" Target="slides/slide3.xml"/><Relationship Id="rId13" Type="http://schemas.openxmlformats.org/officeDocument/2006/relationships/slide" Target="slides/slide4.xml"/><Relationship Id="rId14" Type="http://schemas.openxmlformats.org/officeDocument/2006/relationships/slide" Target="slides/slide5.xml"/><Relationship Id="rId15" Type="http://schemas.openxmlformats.org/officeDocument/2006/relationships/slide" Target="slides/slide6.xml"/><Relationship Id="rId16" Type="http://schemas.openxmlformats.org/officeDocument/2006/relationships/slide" Target="slides/slide7.xml"/><Relationship Id="rId17" Type="http://schemas.openxmlformats.org/officeDocument/2006/relationships/slide" Target="slides/slide8.xml"/><Relationship Id="rId18" Type="http://schemas.openxmlformats.org/officeDocument/2006/relationships/slide" Target="slides/slide9.xml"/><Relationship Id="rId19" Type="http://schemas.openxmlformats.org/officeDocument/2006/relationships/slide" Target="slides/slide10.xml"/><Relationship Id="rId20" Type="http://schemas.openxmlformats.org/officeDocument/2006/relationships/slide" Target="slides/slide11.xml"/><Relationship Id="rId21" Type="http://schemas.openxmlformats.org/officeDocument/2006/relationships/slide" Target="slides/slide12.xml"/><Relationship Id="rId22" Type="http://schemas.openxmlformats.org/officeDocument/2006/relationships/slide" Target="slides/slide13.xml"/><Relationship Id="rId23" Type="http://schemas.openxmlformats.org/officeDocument/2006/relationships/slide" Target="slides/slide14.xml"/><Relationship Id="rId24" Type="http://schemas.openxmlformats.org/officeDocument/2006/relationships/slide" Target="slides/slide15.xml"/><Relationship Id="rId25" Type="http://schemas.openxmlformats.org/officeDocument/2006/relationships/slide" Target="slides/slide16.xml"/><Relationship Id="rId26" Type="http://schemas.openxmlformats.org/officeDocument/2006/relationships/slide" Target="slides/slide17.xml"/><Relationship Id="rId27" Type="http://schemas.openxmlformats.org/officeDocument/2006/relationships/slide" Target="slides/slide18.xml"/><Relationship Id="rId28" Type="http://schemas.openxmlformats.org/officeDocument/2006/relationships/slide" Target="slides/slide19.xml"/><Relationship Id="rId29" Type="http://schemas.openxmlformats.org/officeDocument/2006/relationships/slide" Target="slides/slide20.xml"/><Relationship Id="rId30" Type="http://schemas.openxmlformats.org/officeDocument/2006/relationships/slide" Target="slides/slide21.xml"/><Relationship Id="rId31" Type="http://schemas.openxmlformats.org/officeDocument/2006/relationships/slide" Target="slides/slide22.xml"/><Relationship Id="rId32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8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n-US" sz="1800" spc="-1" strike="noStrike">
                <a:solidFill>
                  <a:srgbClr val="a62123"/>
                </a:solidFill>
                <a:latin typeface="Arial"/>
              </a:rPr>
              <a:t>Click to move the slide</a:t>
            </a:r>
            <a:endParaRPr b="0" lang="en-US" sz="1800" spc="-1" strike="noStrike">
              <a:solidFill>
                <a:srgbClr val="a62123"/>
              </a:solidFill>
              <a:latin typeface="Arial"/>
            </a:endParaRPr>
          </a:p>
        </p:txBody>
      </p:sp>
      <p:sp>
        <p:nvSpPr>
          <p:cNvPr id="332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Click to edit the notes format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3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&lt;header&gt;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34" name="PlaceHolder 4"/>
          <p:cNvSpPr>
            <a:spLocks noGrp="1"/>
          </p:cNvSpPr>
          <p:nvPr>
            <p:ph type="dt" idx="8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35" name="PlaceHolder 5"/>
          <p:cNvSpPr>
            <a:spLocks noGrp="1"/>
          </p:cNvSpPr>
          <p:nvPr>
            <p:ph type="ftr" idx="9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36" name="PlaceHolder 6"/>
          <p:cNvSpPr>
            <a:spLocks noGrp="1"/>
          </p:cNvSpPr>
          <p:nvPr>
            <p:ph type="sldNum" idx="10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36AB9E79-502E-4E71-91BE-08F79F5CC4E2}" type="slidenum"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15.xml.rels><?xml version="1.0" encoding="UTF-8"?>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
</Relationships>
</file>

<file path=ppt/notesSlides/_rels/notesSlide16.xml.rels><?xml version="1.0" encoding="UTF-8"?>
<Relationships xmlns="http://schemas.openxmlformats.org/package/2006/relationships"><Relationship Id="rId1" Type="http://schemas.openxmlformats.org/officeDocument/2006/relationships/slide" Target="../slides/slide16.xml"/><Relationship Id="rId2" Type="http://schemas.openxmlformats.org/officeDocument/2006/relationships/notesMaster" Target="../notesMasters/notesMaster1.xml"/>
</Relationships>
</file>

<file path=ppt/notesSlides/_rels/notesSlide17.xml.rels><?xml version="1.0" encoding="UTF-8"?>
<Relationships xmlns="http://schemas.openxmlformats.org/package/2006/relationships"><Relationship Id="rId1" Type="http://schemas.openxmlformats.org/officeDocument/2006/relationships/slide" Target="../slides/slide17.xml"/><Relationship Id="rId2" Type="http://schemas.openxmlformats.org/officeDocument/2006/relationships/notesMaster" Target="../notesMasters/notesMaster1.xml"/>
</Relationships>
</file>

<file path=ppt/notesSlides/_rels/notesSlide18.xml.rels><?xml version="1.0" encoding="UTF-8"?>
<Relationships xmlns="http://schemas.openxmlformats.org/package/2006/relationships"><Relationship Id="rId1" Type="http://schemas.openxmlformats.org/officeDocument/2006/relationships/slide" Target="../slides/slide18.xml"/><Relationship Id="rId2" Type="http://schemas.openxmlformats.org/officeDocument/2006/relationships/notesMaster" Target="../notesMasters/notesMaster1.xml"/>
</Relationships>
</file>

<file path=ppt/notesSlides/_rels/notesSlide19.xml.rels><?xml version="1.0" encoding="UTF-8"?>
<Relationships xmlns="http://schemas.openxmlformats.org/package/2006/relationships"><Relationship Id="rId1" Type="http://schemas.openxmlformats.org/officeDocument/2006/relationships/slide" Target="../slides/slide19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20.xml.rels><?xml version="1.0" encoding="UTF-8"?>
<Relationships xmlns="http://schemas.openxmlformats.org/package/2006/relationships"><Relationship Id="rId1" Type="http://schemas.openxmlformats.org/officeDocument/2006/relationships/slide" Target="../slides/slide20.xml"/><Relationship Id="rId2" Type="http://schemas.openxmlformats.org/officeDocument/2006/relationships/notesMaster" Target="../notesMasters/notesMaster1.xml"/>
</Relationships>
</file>

<file path=ppt/notesSlides/_rels/notesSlide21.xml.rels><?xml version="1.0" encoding="UTF-8"?>
<Relationships xmlns="http://schemas.openxmlformats.org/package/2006/relationships"><Relationship Id="rId1" Type="http://schemas.openxmlformats.org/officeDocument/2006/relationships/slide" Target="../slides/slide21.xml"/><Relationship Id="rId2" Type="http://schemas.openxmlformats.org/officeDocument/2006/relationships/notesMaster" Target="../notesMasters/notesMaster1.xml"/>
</Relationships>
</file>

<file path=ppt/notesSlides/_rels/notesSlide22.xml.rels><?xml version="1.0" encoding="UTF-8"?>
<Relationships xmlns="http://schemas.openxmlformats.org/package/2006/relationships"><Relationship Id="rId1" Type="http://schemas.openxmlformats.org/officeDocument/2006/relationships/slide" Target="../slides/slide2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PlaceHolder 1"/>
          <p:cNvSpPr>
            <a:spLocks noGrp="1"/>
          </p:cNvSpPr>
          <p:nvPr>
            <p:ph type="sldImg"/>
          </p:nvPr>
        </p:nvSpPr>
        <p:spPr>
          <a:xfrm>
            <a:off x="812880" y="1220760"/>
            <a:ext cx="5862240" cy="3296880"/>
          </a:xfrm>
          <a:prstGeom prst="rect">
            <a:avLst/>
          </a:prstGeom>
          <a:ln w="0">
            <a:noFill/>
          </a:ln>
        </p:spPr>
      </p:sp>
      <p:sp>
        <p:nvSpPr>
          <p:cNvPr id="403" name="PlaceHolder 2"/>
          <p:cNvSpPr>
            <a:spLocks noGrp="1"/>
          </p:cNvSpPr>
          <p:nvPr>
            <p:ph type="body"/>
          </p:nvPr>
        </p:nvSpPr>
        <p:spPr>
          <a:xfrm>
            <a:off x="748800" y="4701240"/>
            <a:ext cx="5990040" cy="3846240"/>
          </a:xfrm>
          <a:prstGeom prst="rect">
            <a:avLst/>
          </a:prstGeom>
          <a:noFill/>
          <a:ln w="0">
            <a:noFill/>
          </a:ln>
        </p:spPr>
        <p:txBody>
          <a:bodyPr lIns="98640" rIns="98640" tIns="49320" bIns="49320" anchor="t">
            <a:noAutofit/>
          </a:bodyPr>
          <a:p>
            <a:pPr marL="216000"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4" name="PlaceHolder 3"/>
          <p:cNvSpPr>
            <a:spLocks noGrp="1"/>
          </p:cNvSpPr>
          <p:nvPr>
            <p:ph type="sldNum" idx="11"/>
          </p:nvPr>
        </p:nvSpPr>
        <p:spPr>
          <a:xfrm>
            <a:off x="4241520" y="9279000"/>
            <a:ext cx="3244680" cy="489960"/>
          </a:xfrm>
          <a:prstGeom prst="rect">
            <a:avLst/>
          </a:prstGeom>
          <a:noFill/>
          <a:ln w="0">
            <a:noFill/>
          </a:ln>
        </p:spPr>
        <p:txBody>
          <a:bodyPr lIns="98640" rIns="98640" tIns="49320" bIns="4932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000000"/>
                </a:solidFill>
                <a:latin typeface="Calibri"/>
                <a:ea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BCD6627F-DC14-4733-996F-98E7B6FB9E05}" type="slidenum"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PlaceHolder 1"/>
          <p:cNvSpPr>
            <a:spLocks noGrp="1"/>
          </p:cNvSpPr>
          <p:nvPr>
            <p:ph type="sldImg"/>
          </p:nvPr>
        </p:nvSpPr>
        <p:spPr>
          <a:xfrm>
            <a:off x="812880" y="1220760"/>
            <a:ext cx="5862240" cy="3296880"/>
          </a:xfrm>
          <a:prstGeom prst="rect">
            <a:avLst/>
          </a:prstGeom>
          <a:ln w="0">
            <a:noFill/>
          </a:ln>
        </p:spPr>
      </p:sp>
      <p:sp>
        <p:nvSpPr>
          <p:cNvPr id="430" name="PlaceHolder 2"/>
          <p:cNvSpPr>
            <a:spLocks noGrp="1"/>
          </p:cNvSpPr>
          <p:nvPr>
            <p:ph type="body"/>
          </p:nvPr>
        </p:nvSpPr>
        <p:spPr>
          <a:xfrm>
            <a:off x="748800" y="4701240"/>
            <a:ext cx="5990040" cy="3846240"/>
          </a:xfrm>
          <a:prstGeom prst="rect">
            <a:avLst/>
          </a:prstGeom>
          <a:noFill/>
          <a:ln w="0">
            <a:noFill/>
          </a:ln>
        </p:spPr>
        <p:txBody>
          <a:bodyPr lIns="98640" rIns="98640" tIns="49320" bIns="49320" anchor="t">
            <a:noAutofit/>
          </a:bodyPr>
          <a:p>
            <a:pPr marL="216000"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1" name="PlaceHolder 3"/>
          <p:cNvSpPr>
            <a:spLocks noGrp="1"/>
          </p:cNvSpPr>
          <p:nvPr>
            <p:ph type="sldNum" idx="20"/>
          </p:nvPr>
        </p:nvSpPr>
        <p:spPr>
          <a:xfrm>
            <a:off x="4241520" y="9279000"/>
            <a:ext cx="3244680" cy="489960"/>
          </a:xfrm>
          <a:prstGeom prst="rect">
            <a:avLst/>
          </a:prstGeom>
          <a:noFill/>
          <a:ln w="0">
            <a:noFill/>
          </a:ln>
        </p:spPr>
        <p:txBody>
          <a:bodyPr lIns="98640" rIns="98640" tIns="49320" bIns="4932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000000"/>
                </a:solidFill>
                <a:latin typeface="Calibri"/>
                <a:ea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9CC177AE-A2E9-4FB7-B31C-F1DC76B07E7D}" type="slidenum"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PlaceHolder 1"/>
          <p:cNvSpPr>
            <a:spLocks noGrp="1"/>
          </p:cNvSpPr>
          <p:nvPr>
            <p:ph type="sldImg"/>
          </p:nvPr>
        </p:nvSpPr>
        <p:spPr>
          <a:xfrm>
            <a:off x="812880" y="1220760"/>
            <a:ext cx="5862240" cy="3296880"/>
          </a:xfrm>
          <a:prstGeom prst="rect">
            <a:avLst/>
          </a:prstGeom>
          <a:ln w="0">
            <a:noFill/>
          </a:ln>
        </p:spPr>
      </p:sp>
      <p:sp>
        <p:nvSpPr>
          <p:cNvPr id="433" name="PlaceHolder 2"/>
          <p:cNvSpPr>
            <a:spLocks noGrp="1"/>
          </p:cNvSpPr>
          <p:nvPr>
            <p:ph type="body"/>
          </p:nvPr>
        </p:nvSpPr>
        <p:spPr>
          <a:xfrm>
            <a:off x="748800" y="4701240"/>
            <a:ext cx="5990040" cy="3846240"/>
          </a:xfrm>
          <a:prstGeom prst="rect">
            <a:avLst/>
          </a:prstGeom>
          <a:noFill/>
          <a:ln w="0">
            <a:noFill/>
          </a:ln>
        </p:spPr>
        <p:txBody>
          <a:bodyPr lIns="98640" rIns="98640" tIns="49320" bIns="49320" anchor="t">
            <a:noAutofit/>
          </a:bodyPr>
          <a:p>
            <a:pPr marL="216000"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4" name="PlaceHolder 3"/>
          <p:cNvSpPr>
            <a:spLocks noGrp="1"/>
          </p:cNvSpPr>
          <p:nvPr>
            <p:ph type="sldNum" idx="21"/>
          </p:nvPr>
        </p:nvSpPr>
        <p:spPr>
          <a:xfrm>
            <a:off x="4241520" y="9279000"/>
            <a:ext cx="3244680" cy="489960"/>
          </a:xfrm>
          <a:prstGeom prst="rect">
            <a:avLst/>
          </a:prstGeom>
          <a:noFill/>
          <a:ln w="0">
            <a:noFill/>
          </a:ln>
        </p:spPr>
        <p:txBody>
          <a:bodyPr lIns="98640" rIns="98640" tIns="49320" bIns="4932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000000"/>
                </a:solidFill>
                <a:latin typeface="Calibri"/>
                <a:ea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42A8A58E-CF2B-404C-94EF-C6B284E15976}" type="slidenum"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1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PlaceHolder 1"/>
          <p:cNvSpPr>
            <a:spLocks noGrp="1"/>
          </p:cNvSpPr>
          <p:nvPr>
            <p:ph type="sldImg"/>
          </p:nvPr>
        </p:nvSpPr>
        <p:spPr>
          <a:xfrm>
            <a:off x="812880" y="1220760"/>
            <a:ext cx="5862240" cy="3296880"/>
          </a:xfrm>
          <a:prstGeom prst="rect">
            <a:avLst/>
          </a:prstGeom>
          <a:ln w="0">
            <a:noFill/>
          </a:ln>
        </p:spPr>
      </p:sp>
      <p:sp>
        <p:nvSpPr>
          <p:cNvPr id="436" name="PlaceHolder 2"/>
          <p:cNvSpPr>
            <a:spLocks noGrp="1"/>
          </p:cNvSpPr>
          <p:nvPr>
            <p:ph type="body"/>
          </p:nvPr>
        </p:nvSpPr>
        <p:spPr>
          <a:xfrm>
            <a:off x="748800" y="4701240"/>
            <a:ext cx="5990040" cy="3846240"/>
          </a:xfrm>
          <a:prstGeom prst="rect">
            <a:avLst/>
          </a:prstGeom>
          <a:noFill/>
          <a:ln w="0">
            <a:noFill/>
          </a:ln>
        </p:spPr>
        <p:txBody>
          <a:bodyPr lIns="98640" rIns="98640" tIns="49320" bIns="49320" anchor="t">
            <a:noAutofit/>
          </a:bodyPr>
          <a:p>
            <a:pPr marL="216000" indent="0">
              <a:lnSpc>
                <a:spcPct val="100000"/>
              </a:lnSpc>
              <a:buNone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Thank you for your support of our mission; we appreciate it.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7" name="PlaceHolder 3"/>
          <p:cNvSpPr>
            <a:spLocks noGrp="1"/>
          </p:cNvSpPr>
          <p:nvPr>
            <p:ph type="sldNum" idx="22"/>
          </p:nvPr>
        </p:nvSpPr>
        <p:spPr>
          <a:xfrm>
            <a:off x="4241520" y="9279000"/>
            <a:ext cx="3244680" cy="489960"/>
          </a:xfrm>
          <a:prstGeom prst="rect">
            <a:avLst/>
          </a:prstGeom>
          <a:noFill/>
          <a:ln w="0">
            <a:noFill/>
          </a:ln>
        </p:spPr>
        <p:txBody>
          <a:bodyPr lIns="98640" rIns="98640" tIns="49320" bIns="4932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000000"/>
                </a:solidFill>
                <a:latin typeface="Calibri"/>
                <a:ea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FFD669A8-D5D8-41B3-9341-AC433C35FB30}" type="slidenum"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1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PlaceHolder 1"/>
          <p:cNvSpPr>
            <a:spLocks noGrp="1"/>
          </p:cNvSpPr>
          <p:nvPr>
            <p:ph type="sldImg"/>
          </p:nvPr>
        </p:nvSpPr>
        <p:spPr>
          <a:xfrm>
            <a:off x="717480" y="1162080"/>
            <a:ext cx="5574960" cy="3136680"/>
          </a:xfrm>
          <a:prstGeom prst="rect">
            <a:avLst/>
          </a:prstGeom>
          <a:ln w="0">
            <a:noFill/>
          </a:ln>
        </p:spPr>
      </p:sp>
      <p:sp>
        <p:nvSpPr>
          <p:cNvPr id="439" name="PlaceHolder 2"/>
          <p:cNvSpPr>
            <a:spLocks noGrp="1"/>
          </p:cNvSpPr>
          <p:nvPr>
            <p:ph type="body"/>
          </p:nvPr>
        </p:nvSpPr>
        <p:spPr>
          <a:xfrm>
            <a:off x="700920" y="4473720"/>
            <a:ext cx="5608080" cy="3660120"/>
          </a:xfrm>
          <a:prstGeom prst="rect">
            <a:avLst/>
          </a:prstGeom>
          <a:noFill/>
          <a:ln w="0">
            <a:noFill/>
          </a:ln>
        </p:spPr>
        <p:txBody>
          <a:bodyPr lIns="93240" rIns="93240" tIns="46440" bIns="46440" anchor="t">
            <a:noAutofit/>
          </a:bodyPr>
          <a:p>
            <a:pPr marL="216000" indent="0">
              <a:lnSpc>
                <a:spcPct val="100000"/>
              </a:lnSpc>
              <a:buNone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Gabriel Valenzuela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</a:pPr>
            <a:r>
              <a:rPr b="0" i="1" lang="en-US" sz="2000" spc="-1" strike="noStrike">
                <a:solidFill>
                  <a:srgbClr val="000000"/>
                </a:solidFill>
                <a:latin typeface="Arial"/>
              </a:rPr>
              <a:t>Winemaker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</a:pPr>
            <a:r>
              <a:rPr b="0" i="1" lang="en-US" sz="2000" spc="-1" strike="noStrike">
                <a:solidFill>
                  <a:srgbClr val="000000"/>
                </a:solidFill>
                <a:latin typeface="Arial"/>
              </a:rPr>
              <a:t>Jackson Family Wines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0" name="PlaceHolder 3"/>
          <p:cNvSpPr>
            <a:spLocks noGrp="1"/>
          </p:cNvSpPr>
          <p:nvPr>
            <p:ph type="sldNum" idx="23"/>
          </p:nvPr>
        </p:nvSpPr>
        <p:spPr>
          <a:xfrm>
            <a:off x="3970800" y="8830080"/>
            <a:ext cx="3037320" cy="466200"/>
          </a:xfrm>
          <a:prstGeom prst="rect">
            <a:avLst/>
          </a:prstGeom>
          <a:noFill/>
          <a:ln w="0">
            <a:noFill/>
          </a:ln>
        </p:spPr>
        <p:txBody>
          <a:bodyPr lIns="93240" rIns="93240" tIns="46440" bIns="4644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006466AF-1F47-4F69-B437-909BF6066A00}" type="slidenum">
              <a:rPr b="0" lang="en-US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1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PlaceHolder 1"/>
          <p:cNvSpPr>
            <a:spLocks noGrp="1"/>
          </p:cNvSpPr>
          <p:nvPr>
            <p:ph type="sldImg"/>
          </p:nvPr>
        </p:nvSpPr>
        <p:spPr>
          <a:xfrm>
            <a:off x="717480" y="1162080"/>
            <a:ext cx="5574960" cy="3136680"/>
          </a:xfrm>
          <a:prstGeom prst="rect">
            <a:avLst/>
          </a:prstGeom>
          <a:ln w="0">
            <a:noFill/>
          </a:ln>
        </p:spPr>
      </p:sp>
      <p:sp>
        <p:nvSpPr>
          <p:cNvPr id="442" name="PlaceHolder 2"/>
          <p:cNvSpPr>
            <a:spLocks noGrp="1"/>
          </p:cNvSpPr>
          <p:nvPr>
            <p:ph type="body"/>
          </p:nvPr>
        </p:nvSpPr>
        <p:spPr>
          <a:xfrm>
            <a:off x="700920" y="4473720"/>
            <a:ext cx="5608080" cy="3660120"/>
          </a:xfrm>
          <a:prstGeom prst="rect">
            <a:avLst/>
          </a:prstGeom>
          <a:noFill/>
          <a:ln w="0">
            <a:noFill/>
          </a:ln>
        </p:spPr>
        <p:txBody>
          <a:bodyPr lIns="93240" rIns="93240" tIns="46440" bIns="46440" anchor="t">
            <a:noAutofit/>
          </a:bodyPr>
          <a:p>
            <a:pPr marL="216000"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3" name="PlaceHolder 3"/>
          <p:cNvSpPr>
            <a:spLocks noGrp="1"/>
          </p:cNvSpPr>
          <p:nvPr>
            <p:ph type="sldNum" idx="24"/>
          </p:nvPr>
        </p:nvSpPr>
        <p:spPr>
          <a:xfrm>
            <a:off x="3970800" y="8830080"/>
            <a:ext cx="3037320" cy="466200"/>
          </a:xfrm>
          <a:prstGeom prst="rect">
            <a:avLst/>
          </a:prstGeom>
          <a:noFill/>
          <a:ln w="0">
            <a:noFill/>
          </a:ln>
        </p:spPr>
        <p:txBody>
          <a:bodyPr lIns="93240" rIns="93240" tIns="46440" bIns="4644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CB64F439-591D-4888-A53B-F48EE49CD34E}" type="slidenum">
              <a:rPr b="0" lang="en-US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1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PlaceHolder 1"/>
          <p:cNvSpPr>
            <a:spLocks noGrp="1"/>
          </p:cNvSpPr>
          <p:nvPr>
            <p:ph type="sldImg"/>
          </p:nvPr>
        </p:nvSpPr>
        <p:spPr>
          <a:xfrm>
            <a:off x="717480" y="1162080"/>
            <a:ext cx="5574960" cy="3136680"/>
          </a:xfrm>
          <a:prstGeom prst="rect">
            <a:avLst/>
          </a:prstGeom>
          <a:ln w="0">
            <a:noFill/>
          </a:ln>
        </p:spPr>
      </p:sp>
      <p:sp>
        <p:nvSpPr>
          <p:cNvPr id="445" name="PlaceHolder 2"/>
          <p:cNvSpPr>
            <a:spLocks noGrp="1"/>
          </p:cNvSpPr>
          <p:nvPr>
            <p:ph type="body"/>
          </p:nvPr>
        </p:nvSpPr>
        <p:spPr>
          <a:xfrm>
            <a:off x="700920" y="4473720"/>
            <a:ext cx="5608080" cy="3660120"/>
          </a:xfrm>
          <a:prstGeom prst="rect">
            <a:avLst/>
          </a:prstGeom>
          <a:noFill/>
          <a:ln w="0">
            <a:noFill/>
          </a:ln>
        </p:spPr>
        <p:txBody>
          <a:bodyPr lIns="93240" rIns="93240" tIns="46440" bIns="46440" anchor="t">
            <a:noAutofit/>
          </a:bodyPr>
          <a:p>
            <a:pPr marL="216000"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6" name="PlaceHolder 3"/>
          <p:cNvSpPr>
            <a:spLocks noGrp="1"/>
          </p:cNvSpPr>
          <p:nvPr>
            <p:ph type="sldNum" idx="25"/>
          </p:nvPr>
        </p:nvSpPr>
        <p:spPr>
          <a:xfrm>
            <a:off x="3970800" y="8830080"/>
            <a:ext cx="3037320" cy="466200"/>
          </a:xfrm>
          <a:prstGeom prst="rect">
            <a:avLst/>
          </a:prstGeom>
          <a:noFill/>
          <a:ln w="0">
            <a:noFill/>
          </a:ln>
        </p:spPr>
        <p:txBody>
          <a:bodyPr lIns="93240" rIns="93240" tIns="46440" bIns="4644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pc="-1" strike="noStrike">
                <a:solidFill>
                  <a:schemeClr val="dk1"/>
                </a:solidFill>
                <a:latin typeface="Calibri"/>
                <a:ea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474C3761-9D53-448A-B411-F54799A6E2E2}" type="slidenum">
              <a:rPr b="0" lang="en-US" sz="1200" spc="-1" strike="noStrike">
                <a:solidFill>
                  <a:schemeClr val="dk1"/>
                </a:solidFill>
                <a:latin typeface="Calibri"/>
                <a:ea typeface="Calibri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1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PlaceHolder 1"/>
          <p:cNvSpPr>
            <a:spLocks noGrp="1"/>
          </p:cNvSpPr>
          <p:nvPr>
            <p:ph type="sldImg"/>
          </p:nvPr>
        </p:nvSpPr>
        <p:spPr>
          <a:xfrm>
            <a:off x="717480" y="1162080"/>
            <a:ext cx="5574960" cy="3136680"/>
          </a:xfrm>
          <a:prstGeom prst="rect">
            <a:avLst/>
          </a:prstGeom>
          <a:ln w="0">
            <a:noFill/>
          </a:ln>
        </p:spPr>
      </p:sp>
      <p:sp>
        <p:nvSpPr>
          <p:cNvPr id="448" name="PlaceHolder 2"/>
          <p:cNvSpPr>
            <a:spLocks noGrp="1"/>
          </p:cNvSpPr>
          <p:nvPr>
            <p:ph type="body"/>
          </p:nvPr>
        </p:nvSpPr>
        <p:spPr>
          <a:xfrm>
            <a:off x="700920" y="4473720"/>
            <a:ext cx="5608080" cy="3660120"/>
          </a:xfrm>
          <a:prstGeom prst="rect">
            <a:avLst/>
          </a:prstGeom>
          <a:noFill/>
          <a:ln w="0">
            <a:noFill/>
          </a:ln>
        </p:spPr>
        <p:txBody>
          <a:bodyPr lIns="93240" rIns="93240" tIns="46440" bIns="46440" anchor="t">
            <a:noAutofit/>
          </a:bodyPr>
          <a:p>
            <a:pPr marL="216000"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9" name="PlaceHolder 3"/>
          <p:cNvSpPr>
            <a:spLocks noGrp="1"/>
          </p:cNvSpPr>
          <p:nvPr>
            <p:ph type="sldNum" idx="26"/>
          </p:nvPr>
        </p:nvSpPr>
        <p:spPr>
          <a:xfrm>
            <a:off x="3970800" y="8830080"/>
            <a:ext cx="3037320" cy="466200"/>
          </a:xfrm>
          <a:prstGeom prst="rect">
            <a:avLst/>
          </a:prstGeom>
          <a:noFill/>
          <a:ln w="0">
            <a:noFill/>
          </a:ln>
        </p:spPr>
        <p:txBody>
          <a:bodyPr lIns="93240" rIns="93240" tIns="46440" bIns="4644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uk-UA" sz="1200" spc="-1" strike="noStrike">
                <a:solidFill>
                  <a:schemeClr val="dk1"/>
                </a:solidFill>
                <a:latin typeface="Calibri"/>
                <a:ea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3CEAC348-1A39-44E8-BAD2-3C356C362416}" type="slidenum">
              <a:rPr b="0" lang="uk-UA" sz="1200" spc="-1" strike="noStrike">
                <a:solidFill>
                  <a:schemeClr val="dk1"/>
                </a:solidFill>
                <a:latin typeface="Calibri"/>
                <a:ea typeface="Calibri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PlaceHolder 1"/>
          <p:cNvSpPr>
            <a:spLocks noGrp="1"/>
          </p:cNvSpPr>
          <p:nvPr>
            <p:ph type="sldImg"/>
          </p:nvPr>
        </p:nvSpPr>
        <p:spPr>
          <a:xfrm>
            <a:off x="812880" y="1220760"/>
            <a:ext cx="5862240" cy="3296880"/>
          </a:xfrm>
          <a:prstGeom prst="rect">
            <a:avLst/>
          </a:prstGeom>
          <a:ln w="0">
            <a:noFill/>
          </a:ln>
        </p:spPr>
      </p:sp>
      <p:sp>
        <p:nvSpPr>
          <p:cNvPr id="406" name="PlaceHolder 2"/>
          <p:cNvSpPr>
            <a:spLocks noGrp="1"/>
          </p:cNvSpPr>
          <p:nvPr>
            <p:ph type="body"/>
          </p:nvPr>
        </p:nvSpPr>
        <p:spPr>
          <a:xfrm>
            <a:off x="748800" y="4701240"/>
            <a:ext cx="5990040" cy="3846240"/>
          </a:xfrm>
          <a:prstGeom prst="rect">
            <a:avLst/>
          </a:prstGeom>
          <a:noFill/>
          <a:ln w="0">
            <a:noFill/>
          </a:ln>
        </p:spPr>
        <p:txBody>
          <a:bodyPr lIns="98640" rIns="98640" tIns="49320" bIns="49320" anchor="t">
            <a:noAutofit/>
          </a:bodyPr>
          <a:p>
            <a:pPr marL="216000"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7" name="PlaceHolder 3"/>
          <p:cNvSpPr>
            <a:spLocks noGrp="1"/>
          </p:cNvSpPr>
          <p:nvPr>
            <p:ph type="sldNum" idx="12"/>
          </p:nvPr>
        </p:nvSpPr>
        <p:spPr>
          <a:xfrm>
            <a:off x="4241520" y="9279000"/>
            <a:ext cx="3244680" cy="489960"/>
          </a:xfrm>
          <a:prstGeom prst="rect">
            <a:avLst/>
          </a:prstGeom>
          <a:noFill/>
          <a:ln w="0">
            <a:noFill/>
          </a:ln>
        </p:spPr>
        <p:txBody>
          <a:bodyPr lIns="98640" rIns="98640" tIns="49320" bIns="4932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pc="-1" strike="noStrike">
                <a:solidFill>
                  <a:srgbClr val="000000"/>
                </a:solidFill>
                <a:latin typeface="Calibri"/>
                <a:ea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243381C0-8231-45D3-8DE2-4C7D1A335862}" type="slidenum"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2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PlaceHolder 1"/>
          <p:cNvSpPr>
            <a:spLocks noGrp="1"/>
          </p:cNvSpPr>
          <p:nvPr>
            <p:ph type="sldImg"/>
          </p:nvPr>
        </p:nvSpPr>
        <p:spPr>
          <a:xfrm>
            <a:off x="717480" y="1162080"/>
            <a:ext cx="5574960" cy="3136680"/>
          </a:xfrm>
          <a:prstGeom prst="rect">
            <a:avLst/>
          </a:prstGeom>
          <a:ln w="0">
            <a:noFill/>
          </a:ln>
        </p:spPr>
      </p:sp>
      <p:sp>
        <p:nvSpPr>
          <p:cNvPr id="451" name="PlaceHolder 2"/>
          <p:cNvSpPr>
            <a:spLocks noGrp="1"/>
          </p:cNvSpPr>
          <p:nvPr>
            <p:ph type="body"/>
          </p:nvPr>
        </p:nvSpPr>
        <p:spPr>
          <a:xfrm>
            <a:off x="700920" y="4473720"/>
            <a:ext cx="5608080" cy="3660120"/>
          </a:xfrm>
          <a:prstGeom prst="rect">
            <a:avLst/>
          </a:prstGeom>
          <a:noFill/>
          <a:ln w="0">
            <a:noFill/>
          </a:ln>
        </p:spPr>
        <p:txBody>
          <a:bodyPr lIns="93240" rIns="93240" tIns="46440" bIns="46440" anchor="t">
            <a:noAutofit/>
          </a:bodyPr>
          <a:p>
            <a:pPr marL="216000"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2" name="PlaceHolder 3"/>
          <p:cNvSpPr>
            <a:spLocks noGrp="1"/>
          </p:cNvSpPr>
          <p:nvPr>
            <p:ph type="sldNum" idx="27"/>
          </p:nvPr>
        </p:nvSpPr>
        <p:spPr>
          <a:xfrm>
            <a:off x="3970800" y="8830080"/>
            <a:ext cx="3037320" cy="466200"/>
          </a:xfrm>
          <a:prstGeom prst="rect">
            <a:avLst/>
          </a:prstGeom>
          <a:noFill/>
          <a:ln w="0">
            <a:noFill/>
          </a:ln>
        </p:spPr>
        <p:txBody>
          <a:bodyPr lIns="93240" rIns="93240" tIns="46440" bIns="4644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uk-UA" sz="1200" spc="-1" strike="noStrike">
                <a:solidFill>
                  <a:schemeClr val="dk1"/>
                </a:solidFill>
                <a:latin typeface="Calibri"/>
                <a:ea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D14F98DD-4242-42FB-B02A-47292F30900B}" type="slidenum">
              <a:rPr b="0" lang="uk-UA" sz="1200" spc="-1" strike="noStrike">
                <a:solidFill>
                  <a:schemeClr val="dk1"/>
                </a:solidFill>
                <a:latin typeface="Calibri"/>
                <a:ea typeface="Calibri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2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PlaceHolder 1"/>
          <p:cNvSpPr>
            <a:spLocks noGrp="1"/>
          </p:cNvSpPr>
          <p:nvPr>
            <p:ph type="sldImg"/>
          </p:nvPr>
        </p:nvSpPr>
        <p:spPr>
          <a:xfrm>
            <a:off x="717480" y="1162080"/>
            <a:ext cx="5574960" cy="3136680"/>
          </a:xfrm>
          <a:prstGeom prst="rect">
            <a:avLst/>
          </a:prstGeom>
          <a:ln w="0">
            <a:noFill/>
          </a:ln>
        </p:spPr>
      </p:sp>
      <p:sp>
        <p:nvSpPr>
          <p:cNvPr id="454" name="PlaceHolder 2"/>
          <p:cNvSpPr>
            <a:spLocks noGrp="1"/>
          </p:cNvSpPr>
          <p:nvPr>
            <p:ph type="body"/>
          </p:nvPr>
        </p:nvSpPr>
        <p:spPr>
          <a:xfrm>
            <a:off x="700920" y="4473720"/>
            <a:ext cx="5608080" cy="3660120"/>
          </a:xfrm>
          <a:prstGeom prst="rect">
            <a:avLst/>
          </a:prstGeom>
          <a:noFill/>
          <a:ln w="0">
            <a:noFill/>
          </a:ln>
        </p:spPr>
        <p:txBody>
          <a:bodyPr lIns="93240" rIns="93240" tIns="46440" bIns="46440" anchor="t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000" spc="-1" strike="noStrike">
                <a:solidFill>
                  <a:schemeClr val="lt1"/>
                </a:solidFill>
                <a:latin typeface="Arial"/>
              </a:rPr>
              <a:t>Trini Amador ‘17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000" spc="-1" strike="noStrike">
                <a:solidFill>
                  <a:schemeClr val="lt1"/>
                </a:solidFill>
                <a:latin typeface="Arial"/>
              </a:rPr>
              <a:t>Sonoma Executive MBA in Wine Business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5" name="PlaceHolder 3"/>
          <p:cNvSpPr>
            <a:spLocks noGrp="1"/>
          </p:cNvSpPr>
          <p:nvPr>
            <p:ph type="sldNum" idx="28"/>
          </p:nvPr>
        </p:nvSpPr>
        <p:spPr>
          <a:xfrm>
            <a:off x="3970800" y="8830080"/>
            <a:ext cx="3037320" cy="466200"/>
          </a:xfrm>
          <a:prstGeom prst="rect">
            <a:avLst/>
          </a:prstGeom>
          <a:noFill/>
          <a:ln w="0">
            <a:noFill/>
          </a:ln>
        </p:spPr>
        <p:txBody>
          <a:bodyPr lIns="93240" rIns="93240" tIns="46440" bIns="4644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pc="-1" strike="noStrike">
                <a:solidFill>
                  <a:schemeClr val="dk1"/>
                </a:solidFill>
                <a:latin typeface="Calibri"/>
                <a:ea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B4879A5D-99A6-42AC-9449-A5AA7DDC24AD}" type="slidenum">
              <a:rPr b="0" lang="en-US" sz="1200" spc="-1" strike="noStrike">
                <a:solidFill>
                  <a:schemeClr val="dk1"/>
                </a:solidFill>
                <a:latin typeface="Calibri"/>
                <a:ea typeface="Calibri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2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PlaceHolder 1"/>
          <p:cNvSpPr>
            <a:spLocks noGrp="1"/>
          </p:cNvSpPr>
          <p:nvPr>
            <p:ph type="sldImg"/>
          </p:nvPr>
        </p:nvSpPr>
        <p:spPr>
          <a:xfrm>
            <a:off x="717480" y="1162080"/>
            <a:ext cx="5574960" cy="3136680"/>
          </a:xfrm>
          <a:prstGeom prst="rect">
            <a:avLst/>
          </a:prstGeom>
          <a:ln w="0">
            <a:noFill/>
          </a:ln>
        </p:spPr>
      </p:sp>
      <p:sp>
        <p:nvSpPr>
          <p:cNvPr id="457" name="PlaceHolder 2"/>
          <p:cNvSpPr>
            <a:spLocks noGrp="1"/>
          </p:cNvSpPr>
          <p:nvPr>
            <p:ph type="body"/>
          </p:nvPr>
        </p:nvSpPr>
        <p:spPr>
          <a:xfrm>
            <a:off x="700920" y="4473720"/>
            <a:ext cx="5608080" cy="3660120"/>
          </a:xfrm>
          <a:prstGeom prst="rect">
            <a:avLst/>
          </a:prstGeom>
          <a:noFill/>
          <a:ln w="0">
            <a:noFill/>
          </a:ln>
        </p:spPr>
        <p:txBody>
          <a:bodyPr lIns="93240" rIns="93240" tIns="46440" bIns="46440" anchor="t">
            <a:noAutofit/>
          </a:bodyPr>
          <a:p>
            <a:pPr marL="216000"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8" name="PlaceHolder 3"/>
          <p:cNvSpPr>
            <a:spLocks noGrp="1"/>
          </p:cNvSpPr>
          <p:nvPr>
            <p:ph type="sldNum" idx="29"/>
          </p:nvPr>
        </p:nvSpPr>
        <p:spPr>
          <a:xfrm>
            <a:off x="3970800" y="8830080"/>
            <a:ext cx="3037320" cy="466200"/>
          </a:xfrm>
          <a:prstGeom prst="rect">
            <a:avLst/>
          </a:prstGeom>
          <a:noFill/>
          <a:ln w="0">
            <a:noFill/>
          </a:ln>
        </p:spPr>
        <p:txBody>
          <a:bodyPr lIns="93240" rIns="93240" tIns="46440" bIns="4644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563F325B-2725-4F85-90B5-6628BD59350B}" type="slidenum">
              <a:rPr b="0" lang="en-US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PlaceHolder 1"/>
          <p:cNvSpPr>
            <a:spLocks noGrp="1"/>
          </p:cNvSpPr>
          <p:nvPr>
            <p:ph type="sldImg"/>
          </p:nvPr>
        </p:nvSpPr>
        <p:spPr>
          <a:xfrm>
            <a:off x="812880" y="1220760"/>
            <a:ext cx="5862240" cy="3296880"/>
          </a:xfrm>
          <a:prstGeom prst="rect">
            <a:avLst/>
          </a:prstGeom>
          <a:ln w="0">
            <a:noFill/>
          </a:ln>
        </p:spPr>
      </p:sp>
      <p:sp>
        <p:nvSpPr>
          <p:cNvPr id="409" name="PlaceHolder 2"/>
          <p:cNvSpPr>
            <a:spLocks noGrp="1"/>
          </p:cNvSpPr>
          <p:nvPr>
            <p:ph type="body"/>
          </p:nvPr>
        </p:nvSpPr>
        <p:spPr>
          <a:xfrm>
            <a:off x="748800" y="4701240"/>
            <a:ext cx="5990040" cy="3846240"/>
          </a:xfrm>
          <a:prstGeom prst="rect">
            <a:avLst/>
          </a:prstGeom>
          <a:noFill/>
          <a:ln w="0">
            <a:noFill/>
          </a:ln>
        </p:spPr>
        <p:txBody>
          <a:bodyPr lIns="98640" rIns="98640" tIns="49320" bIns="49320" anchor="t">
            <a:noAutofit/>
          </a:bodyPr>
          <a:p>
            <a:pPr marL="216000" indent="0">
              <a:lnSpc>
                <a:spcPct val="100000"/>
              </a:lnSpc>
              <a:buNone/>
            </a:pPr>
            <a:r>
              <a:rPr b="1" lang="en-US" sz="2000" spc="-1" strike="noStrike">
                <a:solidFill>
                  <a:srgbClr val="000000"/>
                </a:solidFill>
                <a:latin typeface="Calibri"/>
                <a:ea typeface="Calibri"/>
              </a:rPr>
              <a:t>Focus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Calibri"/>
              </a:rPr>
              <a:t>The business of wine is our exclusive focus in our research and programs.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Calibri"/>
              </a:rPr>
              <a:t>Public Policy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Calibri"/>
              </a:rPr>
              <a:t>Consumer Insights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Calibri"/>
              </a:rPr>
              <a:t>Leadership and Strategy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Calibri"/>
              </a:rPr>
              <a:t>Economic Impact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Calibri"/>
              </a:rPr>
              <a:t>Wine MBA Degrees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Calibri"/>
              </a:rPr>
              <a:t>Undergraduate Wine Business Degree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Calibri"/>
              </a:rPr>
              <a:t>Wine Business Certificates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0" name="PlaceHolder 3"/>
          <p:cNvSpPr>
            <a:spLocks noGrp="1"/>
          </p:cNvSpPr>
          <p:nvPr>
            <p:ph type="sldNum" idx="13"/>
          </p:nvPr>
        </p:nvSpPr>
        <p:spPr>
          <a:xfrm>
            <a:off x="4241520" y="9279000"/>
            <a:ext cx="3244680" cy="489960"/>
          </a:xfrm>
          <a:prstGeom prst="rect">
            <a:avLst/>
          </a:prstGeom>
          <a:noFill/>
          <a:ln w="0">
            <a:noFill/>
          </a:ln>
        </p:spPr>
        <p:txBody>
          <a:bodyPr lIns="98640" rIns="98640" tIns="49320" bIns="4932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pc="-1" strike="noStrike">
                <a:solidFill>
                  <a:srgbClr val="000000"/>
                </a:solidFill>
                <a:latin typeface="Calibri"/>
                <a:ea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4561A31A-9E45-4A31-A040-B8DAB7DE06F4}" type="slidenum"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PlaceHolder 1"/>
          <p:cNvSpPr>
            <a:spLocks noGrp="1"/>
          </p:cNvSpPr>
          <p:nvPr>
            <p:ph type="sldImg"/>
          </p:nvPr>
        </p:nvSpPr>
        <p:spPr>
          <a:xfrm>
            <a:off x="717480" y="1162080"/>
            <a:ext cx="5574960" cy="3136680"/>
          </a:xfrm>
          <a:prstGeom prst="rect">
            <a:avLst/>
          </a:prstGeom>
          <a:ln w="0">
            <a:noFill/>
          </a:ln>
        </p:spPr>
      </p:sp>
      <p:sp>
        <p:nvSpPr>
          <p:cNvPr id="412" name="PlaceHolder 2"/>
          <p:cNvSpPr>
            <a:spLocks noGrp="1"/>
          </p:cNvSpPr>
          <p:nvPr>
            <p:ph type="body"/>
          </p:nvPr>
        </p:nvSpPr>
        <p:spPr>
          <a:xfrm>
            <a:off x="700920" y="4473720"/>
            <a:ext cx="5608080" cy="3660120"/>
          </a:xfrm>
          <a:prstGeom prst="rect">
            <a:avLst/>
          </a:prstGeom>
          <a:noFill/>
          <a:ln w="0">
            <a:noFill/>
          </a:ln>
        </p:spPr>
        <p:txBody>
          <a:bodyPr lIns="93240" rIns="93240" tIns="46440" bIns="46440" anchor="t">
            <a:noAutofit/>
          </a:bodyPr>
          <a:p>
            <a:pPr marL="216000" indent="0">
              <a:lnSpc>
                <a:spcPct val="100000"/>
              </a:lnSpc>
              <a:buNone/>
            </a:pPr>
            <a:r>
              <a:rPr b="1" lang="en-US" sz="2000" spc="-1" strike="noStrike">
                <a:solidFill>
                  <a:srgbClr val="000000"/>
                </a:solidFill>
                <a:latin typeface="Arial"/>
              </a:rPr>
              <a:t>Focus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Our exclusive focus is on the business of wine.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If you have a friend, a colleague, an ambitious employee, thinking of taking their career to the next level, share the word.  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We’re enrolling our next cohort right now.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3" name="PlaceHolder 3"/>
          <p:cNvSpPr>
            <a:spLocks noGrp="1"/>
          </p:cNvSpPr>
          <p:nvPr>
            <p:ph type="sldNum" idx="14"/>
          </p:nvPr>
        </p:nvSpPr>
        <p:spPr>
          <a:xfrm>
            <a:off x="3970800" y="8830080"/>
            <a:ext cx="3037320" cy="466200"/>
          </a:xfrm>
          <a:prstGeom prst="rect">
            <a:avLst/>
          </a:prstGeom>
          <a:noFill/>
          <a:ln w="0">
            <a:noFill/>
          </a:ln>
        </p:spPr>
        <p:txBody>
          <a:bodyPr lIns="93240" rIns="93240" tIns="46440" bIns="4644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17F3B146-F595-49DD-B34A-AB75E16CC9D4}" type="slidenum">
              <a:rPr b="0" lang="en-US" sz="12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PlaceHolder 1"/>
          <p:cNvSpPr>
            <a:spLocks noGrp="1"/>
          </p:cNvSpPr>
          <p:nvPr>
            <p:ph type="sldImg"/>
          </p:nvPr>
        </p:nvSpPr>
        <p:spPr>
          <a:xfrm>
            <a:off x="812880" y="1220760"/>
            <a:ext cx="5862240" cy="3296880"/>
          </a:xfrm>
          <a:prstGeom prst="rect">
            <a:avLst/>
          </a:prstGeom>
          <a:ln w="0">
            <a:noFill/>
          </a:ln>
        </p:spPr>
      </p:sp>
      <p:sp>
        <p:nvSpPr>
          <p:cNvPr id="415" name="PlaceHolder 2"/>
          <p:cNvSpPr>
            <a:spLocks noGrp="1"/>
          </p:cNvSpPr>
          <p:nvPr>
            <p:ph type="body"/>
          </p:nvPr>
        </p:nvSpPr>
        <p:spPr>
          <a:xfrm>
            <a:off x="748800" y="4701240"/>
            <a:ext cx="5990040" cy="3846240"/>
          </a:xfrm>
          <a:prstGeom prst="rect">
            <a:avLst/>
          </a:prstGeom>
          <a:noFill/>
          <a:ln w="0">
            <a:noFill/>
          </a:ln>
        </p:spPr>
        <p:txBody>
          <a:bodyPr lIns="98640" rIns="98640" tIns="49320" bIns="49320" anchor="t">
            <a:noAutofit/>
          </a:bodyPr>
          <a:p>
            <a:pPr marL="216000" indent="0">
              <a:lnSpc>
                <a:spcPct val="100000"/>
              </a:lnSpc>
              <a:buNone/>
            </a:pPr>
            <a:r>
              <a:rPr b="1" lang="en-US" sz="2000" spc="-1" strike="noStrike">
                <a:solidFill>
                  <a:srgbClr val="000000"/>
                </a:solidFill>
                <a:latin typeface="Calibri"/>
                <a:ea typeface="Calibri"/>
              </a:rPr>
              <a:t>Network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Calibri"/>
              </a:rPr>
              <a:t>Our board members and their companies span the wine industry value chain, including wineries large and small.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Calibri"/>
              </a:rPr>
              <a:t>We host important wine industry gatherings like the annual Wine.com Industry Growth Summit.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Calibri"/>
              </a:rPr>
              <a:t>Our alumni are the next generation of the wine industry’s leadership, leaders at every level.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6" name="PlaceHolder 3"/>
          <p:cNvSpPr>
            <a:spLocks noGrp="1"/>
          </p:cNvSpPr>
          <p:nvPr>
            <p:ph type="sldNum" idx="15"/>
          </p:nvPr>
        </p:nvSpPr>
        <p:spPr>
          <a:xfrm>
            <a:off x="4241520" y="9279000"/>
            <a:ext cx="3244680" cy="489960"/>
          </a:xfrm>
          <a:prstGeom prst="rect">
            <a:avLst/>
          </a:prstGeom>
          <a:noFill/>
          <a:ln w="0">
            <a:noFill/>
          </a:ln>
        </p:spPr>
        <p:txBody>
          <a:bodyPr lIns="98640" rIns="98640" tIns="49320" bIns="4932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pc="-1" strike="noStrike">
                <a:solidFill>
                  <a:srgbClr val="000000"/>
                </a:solidFill>
                <a:latin typeface="Calibri"/>
                <a:ea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EE7D63A6-13F8-4CD8-B807-6C3B6D6F836A}" type="slidenum"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PlaceHolder 1"/>
          <p:cNvSpPr>
            <a:spLocks noGrp="1"/>
          </p:cNvSpPr>
          <p:nvPr>
            <p:ph type="sldImg"/>
          </p:nvPr>
        </p:nvSpPr>
        <p:spPr>
          <a:xfrm>
            <a:off x="717480" y="1162080"/>
            <a:ext cx="5574960" cy="3136680"/>
          </a:xfrm>
          <a:prstGeom prst="rect">
            <a:avLst/>
          </a:prstGeom>
          <a:ln w="0">
            <a:noFill/>
          </a:ln>
        </p:spPr>
      </p:sp>
      <p:sp>
        <p:nvSpPr>
          <p:cNvPr id="418" name="PlaceHolder 2"/>
          <p:cNvSpPr>
            <a:spLocks noGrp="1"/>
          </p:cNvSpPr>
          <p:nvPr>
            <p:ph type="body"/>
          </p:nvPr>
        </p:nvSpPr>
        <p:spPr>
          <a:xfrm>
            <a:off x="700920" y="4473720"/>
            <a:ext cx="5608080" cy="3660120"/>
          </a:xfrm>
          <a:prstGeom prst="rect">
            <a:avLst/>
          </a:prstGeom>
          <a:noFill/>
          <a:ln w="0">
            <a:noFill/>
          </a:ln>
        </p:spPr>
        <p:txBody>
          <a:bodyPr lIns="93240" rIns="93240" tIns="46440" bIns="46440" anchor="t">
            <a:noAutofit/>
          </a:bodyPr>
          <a:p>
            <a:pPr marL="216000"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9" name="PlaceHolder 3"/>
          <p:cNvSpPr>
            <a:spLocks noGrp="1"/>
          </p:cNvSpPr>
          <p:nvPr>
            <p:ph type="sldNum" idx="16"/>
          </p:nvPr>
        </p:nvSpPr>
        <p:spPr>
          <a:xfrm>
            <a:off x="3970800" y="8830080"/>
            <a:ext cx="3037320" cy="466200"/>
          </a:xfrm>
          <a:prstGeom prst="rect">
            <a:avLst/>
          </a:prstGeom>
          <a:noFill/>
          <a:ln w="0">
            <a:noFill/>
          </a:ln>
        </p:spPr>
        <p:txBody>
          <a:bodyPr lIns="93240" rIns="93240" tIns="46440" bIns="4644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AEA6E23D-B646-4DDE-B42B-A4588A7ECD72}" type="slidenum">
              <a:rPr b="0" lang="en-US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PlaceHolder 1"/>
          <p:cNvSpPr>
            <a:spLocks noGrp="1"/>
          </p:cNvSpPr>
          <p:nvPr>
            <p:ph type="sldImg"/>
          </p:nvPr>
        </p:nvSpPr>
        <p:spPr>
          <a:xfrm>
            <a:off x="812880" y="1220760"/>
            <a:ext cx="5862240" cy="3296880"/>
          </a:xfrm>
          <a:prstGeom prst="rect">
            <a:avLst/>
          </a:prstGeom>
          <a:ln w="0">
            <a:noFill/>
          </a:ln>
        </p:spPr>
      </p:sp>
      <p:sp>
        <p:nvSpPr>
          <p:cNvPr id="421" name="PlaceHolder 2"/>
          <p:cNvSpPr>
            <a:spLocks noGrp="1"/>
          </p:cNvSpPr>
          <p:nvPr>
            <p:ph type="body"/>
          </p:nvPr>
        </p:nvSpPr>
        <p:spPr>
          <a:xfrm>
            <a:off x="748800" y="4701240"/>
            <a:ext cx="5990040" cy="3846240"/>
          </a:xfrm>
          <a:prstGeom prst="rect">
            <a:avLst/>
          </a:prstGeom>
          <a:noFill/>
          <a:ln w="0">
            <a:noFill/>
          </a:ln>
        </p:spPr>
        <p:txBody>
          <a:bodyPr lIns="98640" rIns="98640" tIns="49320" bIns="49320" anchor="t">
            <a:noAutofit/>
          </a:bodyPr>
          <a:p>
            <a:pPr marL="216000" indent="0">
              <a:lnSpc>
                <a:spcPct val="100000"/>
              </a:lnSpc>
              <a:buNone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An expanding network of wine business alumni.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Our flagship program is our Executive Wine MBA and its Global counterpart.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Our graduating class in August 2018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2" name="PlaceHolder 3"/>
          <p:cNvSpPr>
            <a:spLocks noGrp="1"/>
          </p:cNvSpPr>
          <p:nvPr>
            <p:ph type="sldNum" idx="17"/>
          </p:nvPr>
        </p:nvSpPr>
        <p:spPr>
          <a:xfrm>
            <a:off x="4241520" y="9279000"/>
            <a:ext cx="3244680" cy="489960"/>
          </a:xfrm>
          <a:prstGeom prst="rect">
            <a:avLst/>
          </a:prstGeom>
          <a:noFill/>
          <a:ln w="0">
            <a:noFill/>
          </a:ln>
        </p:spPr>
        <p:txBody>
          <a:bodyPr lIns="98640" rIns="98640" tIns="49320" bIns="4932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pc="-1" strike="noStrike">
                <a:solidFill>
                  <a:srgbClr val="000000"/>
                </a:solidFill>
                <a:latin typeface="Calibri"/>
                <a:ea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26A8C51E-2C0A-482A-AB96-F4528528BD29}" type="slidenum"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PlaceHolder 1"/>
          <p:cNvSpPr>
            <a:spLocks noGrp="1"/>
          </p:cNvSpPr>
          <p:nvPr>
            <p:ph type="sldImg"/>
          </p:nvPr>
        </p:nvSpPr>
        <p:spPr>
          <a:xfrm>
            <a:off x="812880" y="1220760"/>
            <a:ext cx="5862240" cy="3296880"/>
          </a:xfrm>
          <a:prstGeom prst="rect">
            <a:avLst/>
          </a:prstGeom>
          <a:ln w="0">
            <a:noFill/>
          </a:ln>
        </p:spPr>
      </p:sp>
      <p:sp>
        <p:nvSpPr>
          <p:cNvPr id="424" name="PlaceHolder 2"/>
          <p:cNvSpPr>
            <a:spLocks noGrp="1"/>
          </p:cNvSpPr>
          <p:nvPr>
            <p:ph type="body"/>
          </p:nvPr>
        </p:nvSpPr>
        <p:spPr>
          <a:xfrm>
            <a:off x="748800" y="4701240"/>
            <a:ext cx="5990040" cy="3846240"/>
          </a:xfrm>
          <a:prstGeom prst="rect">
            <a:avLst/>
          </a:prstGeom>
          <a:noFill/>
          <a:ln w="0">
            <a:noFill/>
          </a:ln>
        </p:spPr>
        <p:txBody>
          <a:bodyPr lIns="98640" rIns="98640" tIns="49320" bIns="49320" anchor="t">
            <a:noAutofit/>
          </a:bodyPr>
          <a:p>
            <a:pPr marL="216000"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5" name="PlaceHolder 3"/>
          <p:cNvSpPr>
            <a:spLocks noGrp="1"/>
          </p:cNvSpPr>
          <p:nvPr>
            <p:ph type="sldNum" idx="18"/>
          </p:nvPr>
        </p:nvSpPr>
        <p:spPr>
          <a:xfrm>
            <a:off x="4241520" y="9279000"/>
            <a:ext cx="3244680" cy="489960"/>
          </a:xfrm>
          <a:prstGeom prst="rect">
            <a:avLst/>
          </a:prstGeom>
          <a:noFill/>
          <a:ln w="0">
            <a:noFill/>
          </a:ln>
        </p:spPr>
        <p:txBody>
          <a:bodyPr lIns="98640" rIns="98640" tIns="49320" bIns="4932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000000"/>
                </a:solidFill>
                <a:latin typeface="Calibri"/>
                <a:ea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5AC32CC1-447F-4B91-8D2B-CD12EDB2B410}" type="slidenum"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PlaceHolder 1"/>
          <p:cNvSpPr>
            <a:spLocks noGrp="1"/>
          </p:cNvSpPr>
          <p:nvPr>
            <p:ph type="sldImg"/>
          </p:nvPr>
        </p:nvSpPr>
        <p:spPr>
          <a:xfrm>
            <a:off x="812880" y="1220760"/>
            <a:ext cx="5862240" cy="3296880"/>
          </a:xfrm>
          <a:prstGeom prst="rect">
            <a:avLst/>
          </a:prstGeom>
          <a:ln w="0">
            <a:noFill/>
          </a:ln>
        </p:spPr>
      </p:sp>
      <p:sp>
        <p:nvSpPr>
          <p:cNvPr id="427" name="PlaceHolder 2"/>
          <p:cNvSpPr>
            <a:spLocks noGrp="1"/>
          </p:cNvSpPr>
          <p:nvPr>
            <p:ph type="body"/>
          </p:nvPr>
        </p:nvSpPr>
        <p:spPr>
          <a:xfrm>
            <a:off x="748800" y="4701240"/>
            <a:ext cx="5990040" cy="3846240"/>
          </a:xfrm>
          <a:prstGeom prst="rect">
            <a:avLst/>
          </a:prstGeom>
          <a:noFill/>
          <a:ln w="0">
            <a:noFill/>
          </a:ln>
        </p:spPr>
        <p:txBody>
          <a:bodyPr lIns="98640" rIns="98640" tIns="49320" bIns="49320" anchor="t">
            <a:noAutofit/>
          </a:bodyPr>
          <a:p>
            <a:pPr marL="216000"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8" name="PlaceHolder 3"/>
          <p:cNvSpPr>
            <a:spLocks noGrp="1"/>
          </p:cNvSpPr>
          <p:nvPr>
            <p:ph type="sldNum" idx="19"/>
          </p:nvPr>
        </p:nvSpPr>
        <p:spPr>
          <a:xfrm>
            <a:off x="4241520" y="9279000"/>
            <a:ext cx="3244680" cy="489960"/>
          </a:xfrm>
          <a:prstGeom prst="rect">
            <a:avLst/>
          </a:prstGeom>
          <a:noFill/>
          <a:ln w="0">
            <a:noFill/>
          </a:ln>
        </p:spPr>
        <p:txBody>
          <a:bodyPr lIns="98640" rIns="98640" tIns="49320" bIns="4932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000000"/>
                </a:solidFill>
                <a:latin typeface="Calibri"/>
                <a:ea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5709DD41-EB59-4285-9397-8FFD212880B6}" type="slidenum"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FDA7CE0-723B-4F37-BD42-0026ED534A87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F872D32-898F-417D-91D1-05D577DC283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8BA4207-86D0-4B24-8FE4-969972C7F81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7BE785B-64EA-4E91-BBF0-B69B1CC6223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22F67F7-AF94-4F34-B936-32F5B710A3E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BA9C4D3-1F50-4962-99ED-38D66EDAF0A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DA994E1-4F9F-4B86-ACD2-915B6739DF1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EE6C518-325F-4CE3-9B86-8576FE8509A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4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86996FD-4A2D-4075-A611-7C862922029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CBFAF5F-9105-49E8-B007-1062543F1A1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1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2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FF16B22-DCE9-4094-ABFB-DF58253078C6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5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7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9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D6E23A2-9618-4F38-8AD6-99A5CC65CBC8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F6D0109E-20BC-45A8-928C-CD32F1A45DF0}" type="slidenum">
              <a:t>&lt;#&gt;</a:t>
            </a:fld>
          </a:p>
        </p:txBody>
      </p:sp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0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A652D327-18FF-4CEE-9AA0-C845E200850B}" type="slidenum">
              <a:t>&lt;#&gt;</a:t>
            </a:fld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41772CD9-50CE-42C7-A26A-0CC37A4AAC54}" type="slidenum">
              <a:t>&lt;#&gt;</a:t>
            </a:fld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48E209FD-380C-4B35-8201-D17EF5ACBD3E}" type="slidenum">
              <a:t>&lt;#&gt;</a:t>
            </a:fld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5E3E649D-7F0C-4991-84F2-3CA320DBEB00}" type="slidenum">
              <a:t>&lt;#&gt;</a:t>
            </a:fld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4F3A0D95-FBC2-46E1-AC07-12A116729886}" type="slidenum">
              <a:t>&lt;#&gt;</a:t>
            </a:fld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1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A5FE3BE1-C836-45E4-9D07-DE394FFD7C34}" type="slidenum">
              <a:t>&lt;#&gt;</a:t>
            </a:fld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5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14D3CAC8-27FC-40EE-A410-9717BADE2E60}" type="slidenum">
              <a:t>&lt;#&gt;</a:t>
            </a:fld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9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C2ACBA04-D6DC-4452-8C13-F7E727F1001B}" type="slidenum">
              <a:t>&lt;#&gt;</a:t>
            </a:fld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2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15B7F0FB-4771-4922-8CAB-271424C88B6F}" type="slidenum">
              <a:t>&lt;#&gt;</a:t>
            </a:fld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7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39E5B81E-9E47-489A-B374-D862E18E8FDA}" type="slidenum">
              <a:t>&lt;#&gt;</a:t>
            </a:fld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0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1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2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3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4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B868EE80-D0CA-4657-B008-79ACE109C590}" type="slidenum">
              <a:t>&lt;#&gt;</a:t>
            </a:fld>
          </a:p>
        </p:txBody>
      </p:sp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0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4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7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1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2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5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6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7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8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9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6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0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4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7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1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7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6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7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9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0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1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2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3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7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7"/>
          </p:nvPr>
        </p:nvSpPr>
        <p:spPr/>
        <p:txBody>
          <a:bodyPr/>
          <a:p>
            <a:fld id="{3EE8D7CE-BDD7-4581-B373-DBD3C94C5D3C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7"/>
          </p:nvPr>
        </p:nvSpPr>
        <p:spPr/>
        <p:txBody>
          <a:bodyPr/>
          <a:p>
            <a:fld id="{98CA1B49-1255-4DEC-ACFF-21F183C830C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7"/>
          </p:nvPr>
        </p:nvSpPr>
        <p:spPr/>
        <p:txBody>
          <a:bodyPr/>
          <a:p>
            <a:fld id="{25A0491C-9DAA-4130-ADD9-A9FA752A50D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7"/>
          </p:nvPr>
        </p:nvSpPr>
        <p:spPr/>
        <p:txBody>
          <a:bodyPr/>
          <a:p>
            <a:fld id="{F7D3DA1E-A928-4C44-81E5-46C6611747D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7"/>
          </p:nvPr>
        </p:nvSpPr>
        <p:spPr/>
        <p:txBody>
          <a:bodyPr/>
          <a:p>
            <a:fld id="{9418D28A-F7C2-45FF-BD74-F2B1DD1EF11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7"/>
          </p:nvPr>
        </p:nvSpPr>
        <p:spPr/>
        <p:txBody>
          <a:bodyPr/>
          <a:p>
            <a:fld id="{221BBB29-DFCB-4610-8E7E-D3D0118BFB45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7"/>
          </p:nvPr>
        </p:nvSpPr>
        <p:spPr/>
        <p:txBody>
          <a:bodyPr/>
          <a:p>
            <a:fld id="{9AB736FE-28F9-4DDC-A06F-BDDD4CAE410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1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7"/>
          </p:nvPr>
        </p:nvSpPr>
        <p:spPr/>
        <p:txBody>
          <a:bodyPr/>
          <a:p>
            <a:fld id="{F711650D-914C-49BD-A369-4FFD673DBB3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7"/>
          </p:nvPr>
        </p:nvSpPr>
        <p:spPr/>
        <p:txBody>
          <a:bodyPr/>
          <a:p>
            <a:fld id="{950F30B8-9FE6-474E-9D97-F2D17A6FCF7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8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7"/>
          </p:nvPr>
        </p:nvSpPr>
        <p:spPr/>
        <p:txBody>
          <a:bodyPr/>
          <a:p>
            <a:fld id="{C117EA85-CC12-4227-B487-6536EC766B3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3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7"/>
          </p:nvPr>
        </p:nvSpPr>
        <p:spPr/>
        <p:txBody>
          <a:bodyPr/>
          <a:p>
            <a:fld id="{2463966F-47A0-4C1E-BBDD-070B8B1EF94A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6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7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8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9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0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7"/>
          </p:nvPr>
        </p:nvSpPr>
        <p:spPr/>
        <p:txBody>
          <a:bodyPr/>
          <a:p>
            <a:fld id="{84555306-10BF-4AF1-8B35-305978F31A9A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3" Type="http://schemas.openxmlformats.org/officeDocument/2006/relationships/slideLayout" Target="../slideLayouts/slideLayout50.xml"/><Relationship Id="rId4" Type="http://schemas.openxmlformats.org/officeDocument/2006/relationships/slideLayout" Target="../slideLayouts/slideLayout51.xml"/><Relationship Id="rId5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4.xml"/><Relationship Id="rId8" Type="http://schemas.openxmlformats.org/officeDocument/2006/relationships/slideLayout" Target="../slideLayouts/slideLayout55.xml"/><Relationship Id="rId9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0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slideLayout" Target="../slideLayouts/slideLayout61.xml"/><Relationship Id="rId3" Type="http://schemas.openxmlformats.org/officeDocument/2006/relationships/slideLayout" Target="../slideLayouts/slideLayout62.xml"/><Relationship Id="rId4" Type="http://schemas.openxmlformats.org/officeDocument/2006/relationships/slideLayout" Target="../slideLayouts/slideLayout63.xml"/><Relationship Id="rId5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6.xml"/><Relationship Id="rId8" Type="http://schemas.openxmlformats.org/officeDocument/2006/relationships/slideLayout" Target="../slideLayouts/slideLayout67.xml"/><Relationship Id="rId9" Type="http://schemas.openxmlformats.org/officeDocument/2006/relationships/slideLayout" Target="../slideLayouts/slideLayout68.xml"/><Relationship Id="rId10" Type="http://schemas.openxmlformats.org/officeDocument/2006/relationships/slideLayout" Target="../slideLayouts/slideLayout69.xml"/><Relationship Id="rId11" Type="http://schemas.openxmlformats.org/officeDocument/2006/relationships/slideLayout" Target="../slideLayouts/slideLayout70.xml"/><Relationship Id="rId12" Type="http://schemas.openxmlformats.org/officeDocument/2006/relationships/slideLayout" Target="../slideLayouts/slideLayout71.xml"/><Relationship Id="rId13" Type="http://schemas.openxmlformats.org/officeDocument/2006/relationships/slideLayout" Target="../slideLayouts/slideLayout72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slideLayout" Target="../slideLayouts/slideLayout73.xml"/><Relationship Id="rId3" Type="http://schemas.openxmlformats.org/officeDocument/2006/relationships/slideLayout" Target="../slideLayouts/slideLayout74.xml"/><Relationship Id="rId4" Type="http://schemas.openxmlformats.org/officeDocument/2006/relationships/slideLayout" Target="../slideLayouts/slideLayout75.xml"/><Relationship Id="rId5" Type="http://schemas.openxmlformats.org/officeDocument/2006/relationships/slideLayout" Target="../slideLayouts/slideLayout76.xml"/><Relationship Id="rId6" Type="http://schemas.openxmlformats.org/officeDocument/2006/relationships/slideLayout" Target="../slideLayouts/slideLayout77.xml"/><Relationship Id="rId7" Type="http://schemas.openxmlformats.org/officeDocument/2006/relationships/slideLayout" Target="../slideLayouts/slideLayout78.xml"/><Relationship Id="rId8" Type="http://schemas.openxmlformats.org/officeDocument/2006/relationships/slideLayout" Target="../slideLayouts/slideLayout79.xml"/><Relationship Id="rId9" Type="http://schemas.openxmlformats.org/officeDocument/2006/relationships/slideLayout" Target="../slideLayouts/slideLayout80.xml"/><Relationship Id="rId10" Type="http://schemas.openxmlformats.org/officeDocument/2006/relationships/slideLayout" Target="../slideLayouts/slideLayout81.xml"/><Relationship Id="rId11" Type="http://schemas.openxmlformats.org/officeDocument/2006/relationships/slideLayout" Target="../slideLayouts/slideLayout82.xml"/><Relationship Id="rId12" Type="http://schemas.openxmlformats.org/officeDocument/2006/relationships/slideLayout" Target="../slideLayouts/slideLayout83.xml"/><Relationship Id="rId13" Type="http://schemas.openxmlformats.org/officeDocument/2006/relationships/slideLayout" Target="../slideLayouts/slideLayout8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0" name="Shape 12"/>
          <p:cNvGrpSpPr/>
          <p:nvPr/>
        </p:nvGrpSpPr>
        <p:grpSpPr>
          <a:xfrm>
            <a:off x="0" y="6485400"/>
            <a:ext cx="12191400" cy="372240"/>
            <a:chOff x="0" y="6485400"/>
            <a:chExt cx="12191400" cy="372240"/>
          </a:xfrm>
        </p:grpSpPr>
        <p:sp>
          <p:nvSpPr>
            <p:cNvPr id="1" name="Shape 13"/>
            <p:cNvSpPr/>
            <p:nvPr/>
          </p:nvSpPr>
          <p:spPr>
            <a:xfrm>
              <a:off x="0" y="6485400"/>
              <a:ext cx="2370240" cy="372240"/>
            </a:xfrm>
            <a:prstGeom prst="rect">
              <a:avLst/>
            </a:prstGeom>
            <a:solidFill>
              <a:schemeClr val="accent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endParaRPr b="0" lang="en-US" sz="1900" spc="-1" strike="noStrike">
                <a:solidFill>
                  <a:srgbClr val="ffffff"/>
                </a:solidFill>
                <a:latin typeface="Calibri"/>
                <a:ea typeface="Calibri"/>
              </a:endParaRPr>
            </a:p>
          </p:txBody>
        </p:sp>
        <p:sp>
          <p:nvSpPr>
            <p:cNvPr id="2" name="Shape 14"/>
            <p:cNvSpPr/>
            <p:nvPr/>
          </p:nvSpPr>
          <p:spPr>
            <a:xfrm>
              <a:off x="2370600" y="6485400"/>
              <a:ext cx="2471760" cy="372240"/>
            </a:xfrm>
            <a:prstGeom prst="rect">
              <a:avLst/>
            </a:prstGeom>
            <a:solidFill>
              <a:schemeClr val="accent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endParaRPr b="0" lang="en-US" sz="1900" spc="-1" strike="noStrike">
                <a:solidFill>
                  <a:srgbClr val="ffffff"/>
                </a:solidFill>
                <a:latin typeface="Calibri"/>
                <a:ea typeface="Calibri"/>
              </a:endParaRPr>
            </a:p>
          </p:txBody>
        </p:sp>
        <p:sp>
          <p:nvSpPr>
            <p:cNvPr id="3" name="Shape 15"/>
            <p:cNvSpPr/>
            <p:nvPr/>
          </p:nvSpPr>
          <p:spPr>
            <a:xfrm>
              <a:off x="4843080" y="6485400"/>
              <a:ext cx="2471760" cy="372240"/>
            </a:xfrm>
            <a:prstGeom prst="rect">
              <a:avLst/>
            </a:prstGeom>
            <a:solidFill>
              <a:schemeClr val="accent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endParaRPr b="0" lang="en-US" sz="1900" spc="-1" strike="noStrike">
                <a:solidFill>
                  <a:srgbClr val="ffffff"/>
                </a:solidFill>
                <a:latin typeface="Calibri"/>
                <a:ea typeface="Calibri"/>
              </a:endParaRPr>
            </a:p>
          </p:txBody>
        </p:sp>
        <p:sp>
          <p:nvSpPr>
            <p:cNvPr id="4" name="Shape 16"/>
            <p:cNvSpPr/>
            <p:nvPr/>
          </p:nvSpPr>
          <p:spPr>
            <a:xfrm>
              <a:off x="7315200" y="6485400"/>
              <a:ext cx="2471760" cy="37224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endParaRPr b="0" lang="en-US" sz="1900" spc="-1" strike="noStrike">
                <a:solidFill>
                  <a:srgbClr val="ffffff"/>
                </a:solidFill>
                <a:latin typeface="Calibri"/>
                <a:ea typeface="Calibri"/>
              </a:endParaRPr>
            </a:p>
          </p:txBody>
        </p:sp>
        <p:sp>
          <p:nvSpPr>
            <p:cNvPr id="5" name="Shape 17"/>
            <p:cNvSpPr/>
            <p:nvPr/>
          </p:nvSpPr>
          <p:spPr>
            <a:xfrm>
              <a:off x="9787320" y="6485400"/>
              <a:ext cx="2404080" cy="372240"/>
            </a:xfrm>
            <a:prstGeom prst="rect">
              <a:avLst/>
            </a:prstGeom>
            <a:solidFill>
              <a:schemeClr val="accent3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endParaRPr b="0" lang="en-US" sz="1900" spc="-1" strike="noStrike">
                <a:solidFill>
                  <a:srgbClr val="ffffff"/>
                </a:solidFill>
                <a:latin typeface="Calibri"/>
                <a:ea typeface="Calibri"/>
              </a:endParaRPr>
            </a:p>
          </p:txBody>
        </p:sp>
      </p:grpSp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b">
            <a:noAutofit/>
          </a:bodyPr>
          <a:p>
            <a:pPr indent="0">
              <a:lnSpc>
                <a:spcPct val="90000"/>
              </a:lnSpc>
              <a:buNone/>
            </a:pPr>
            <a:r>
              <a:rPr b="0" lang="en-US" sz="3200" spc="-1" strike="noStrike">
                <a:solidFill>
                  <a:schemeClr val="dk1"/>
                </a:solidFill>
                <a:latin typeface="Arial"/>
                <a:ea typeface="Arial"/>
              </a:rPr>
              <a:t>Click to edit Master title style</a:t>
            </a:r>
            <a:endParaRPr b="0" lang="en-US" sz="3200" spc="-1" strike="noStrike">
              <a:solidFill>
                <a:srgbClr val="a62123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4859280" cy="487332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 indent="0">
              <a:lnSpc>
                <a:spcPct val="90000"/>
              </a:lnSpc>
              <a:spcBef>
                <a:spcPts val="1001"/>
              </a:spcBef>
              <a:buNone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  <a:ea typeface="Calibri"/>
              </a:rPr>
              <a:t>Click icon to add picture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839880" y="2057400"/>
            <a:ext cx="3931920" cy="381132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 marL="457200"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n-US" sz="1600" spc="-1" strike="noStrike">
                <a:solidFill>
                  <a:schemeClr val="dk1"/>
                </a:solidFill>
                <a:latin typeface="Calibri"/>
                <a:ea typeface="Calibri"/>
              </a:rPr>
              <a:t>Edit Master text styles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9" name="Shape 32"/>
          <p:cNvGrpSpPr/>
          <p:nvPr/>
        </p:nvGrpSpPr>
        <p:grpSpPr>
          <a:xfrm>
            <a:off x="0" y="6485400"/>
            <a:ext cx="12191400" cy="372240"/>
            <a:chOff x="0" y="6485400"/>
            <a:chExt cx="12191400" cy="372240"/>
          </a:xfrm>
        </p:grpSpPr>
        <p:sp>
          <p:nvSpPr>
            <p:cNvPr id="10" name="Shape 33"/>
            <p:cNvSpPr/>
            <p:nvPr/>
          </p:nvSpPr>
          <p:spPr>
            <a:xfrm>
              <a:off x="0" y="6485400"/>
              <a:ext cx="2370240" cy="372240"/>
            </a:xfrm>
            <a:prstGeom prst="rect">
              <a:avLst/>
            </a:prstGeom>
            <a:solidFill>
              <a:schemeClr val="accent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endParaRPr b="0" lang="en-US" sz="1900" spc="-1" strike="noStrike">
                <a:solidFill>
                  <a:srgbClr val="ffffff"/>
                </a:solidFill>
                <a:latin typeface="Calibri"/>
                <a:ea typeface="Calibri"/>
              </a:endParaRPr>
            </a:p>
          </p:txBody>
        </p:sp>
        <p:sp>
          <p:nvSpPr>
            <p:cNvPr id="11" name="Shape 34"/>
            <p:cNvSpPr/>
            <p:nvPr/>
          </p:nvSpPr>
          <p:spPr>
            <a:xfrm>
              <a:off x="2370600" y="6485400"/>
              <a:ext cx="2471760" cy="372240"/>
            </a:xfrm>
            <a:prstGeom prst="rect">
              <a:avLst/>
            </a:prstGeom>
            <a:solidFill>
              <a:schemeClr val="accent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endParaRPr b="0" lang="en-US" sz="1900" spc="-1" strike="noStrike">
                <a:solidFill>
                  <a:srgbClr val="ffffff"/>
                </a:solidFill>
                <a:latin typeface="Calibri"/>
                <a:ea typeface="Calibri"/>
              </a:endParaRPr>
            </a:p>
          </p:txBody>
        </p:sp>
        <p:sp>
          <p:nvSpPr>
            <p:cNvPr id="12" name="Shape 35"/>
            <p:cNvSpPr/>
            <p:nvPr/>
          </p:nvSpPr>
          <p:spPr>
            <a:xfrm>
              <a:off x="4843080" y="6485400"/>
              <a:ext cx="2471760" cy="372240"/>
            </a:xfrm>
            <a:prstGeom prst="rect">
              <a:avLst/>
            </a:prstGeom>
            <a:solidFill>
              <a:schemeClr val="accent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endParaRPr b="0" lang="en-US" sz="1900" spc="-1" strike="noStrike">
                <a:solidFill>
                  <a:srgbClr val="ffffff"/>
                </a:solidFill>
                <a:latin typeface="Calibri"/>
                <a:ea typeface="Calibri"/>
              </a:endParaRPr>
            </a:p>
          </p:txBody>
        </p:sp>
        <p:sp>
          <p:nvSpPr>
            <p:cNvPr id="13" name="Shape 36"/>
            <p:cNvSpPr/>
            <p:nvPr/>
          </p:nvSpPr>
          <p:spPr>
            <a:xfrm>
              <a:off x="7315200" y="6485400"/>
              <a:ext cx="2471760" cy="37224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endParaRPr b="0" lang="en-US" sz="1900" spc="-1" strike="noStrike">
                <a:solidFill>
                  <a:srgbClr val="ffffff"/>
                </a:solidFill>
                <a:latin typeface="Calibri"/>
                <a:ea typeface="Calibri"/>
              </a:endParaRPr>
            </a:p>
          </p:txBody>
        </p:sp>
        <p:sp>
          <p:nvSpPr>
            <p:cNvPr id="14" name="Shape 37"/>
            <p:cNvSpPr/>
            <p:nvPr/>
          </p:nvSpPr>
          <p:spPr>
            <a:xfrm>
              <a:off x="9787320" y="6485400"/>
              <a:ext cx="2404080" cy="372240"/>
            </a:xfrm>
            <a:prstGeom prst="rect">
              <a:avLst/>
            </a:prstGeom>
            <a:solidFill>
              <a:schemeClr val="accent3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endParaRPr b="0" lang="en-US" sz="1900" spc="-1" strike="noStrike">
                <a:solidFill>
                  <a:srgbClr val="ffffff"/>
                </a:solidFill>
                <a:latin typeface="Calibri"/>
                <a:ea typeface="Calibri"/>
              </a:endParaRPr>
            </a:p>
          </p:txBody>
        </p:sp>
      </p:grp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Shape 12"/>
          <p:cNvGrpSpPr/>
          <p:nvPr/>
        </p:nvGrpSpPr>
        <p:grpSpPr>
          <a:xfrm>
            <a:off x="0" y="6485400"/>
            <a:ext cx="12191400" cy="372240"/>
            <a:chOff x="0" y="6485400"/>
            <a:chExt cx="12191400" cy="372240"/>
          </a:xfrm>
        </p:grpSpPr>
        <p:sp>
          <p:nvSpPr>
            <p:cNvPr id="52" name="Shape 13"/>
            <p:cNvSpPr/>
            <p:nvPr/>
          </p:nvSpPr>
          <p:spPr>
            <a:xfrm>
              <a:off x="0" y="6485400"/>
              <a:ext cx="2370240" cy="372240"/>
            </a:xfrm>
            <a:prstGeom prst="rect">
              <a:avLst/>
            </a:prstGeom>
            <a:solidFill>
              <a:schemeClr val="accent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endParaRPr b="0" lang="en-US" sz="1900" spc="-1" strike="noStrike">
                <a:solidFill>
                  <a:srgbClr val="ffffff"/>
                </a:solidFill>
                <a:latin typeface="Calibri"/>
                <a:ea typeface="Calibri"/>
              </a:endParaRPr>
            </a:p>
          </p:txBody>
        </p:sp>
        <p:sp>
          <p:nvSpPr>
            <p:cNvPr id="53" name="Shape 14"/>
            <p:cNvSpPr/>
            <p:nvPr/>
          </p:nvSpPr>
          <p:spPr>
            <a:xfrm>
              <a:off x="2370600" y="6485400"/>
              <a:ext cx="2471760" cy="372240"/>
            </a:xfrm>
            <a:prstGeom prst="rect">
              <a:avLst/>
            </a:prstGeom>
            <a:solidFill>
              <a:schemeClr val="accent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endParaRPr b="0" lang="en-US" sz="1900" spc="-1" strike="noStrike">
                <a:solidFill>
                  <a:srgbClr val="ffffff"/>
                </a:solidFill>
                <a:latin typeface="Calibri"/>
                <a:ea typeface="Calibri"/>
              </a:endParaRPr>
            </a:p>
          </p:txBody>
        </p:sp>
        <p:sp>
          <p:nvSpPr>
            <p:cNvPr id="54" name="Shape 15"/>
            <p:cNvSpPr/>
            <p:nvPr/>
          </p:nvSpPr>
          <p:spPr>
            <a:xfrm>
              <a:off x="4843080" y="6485400"/>
              <a:ext cx="2471760" cy="372240"/>
            </a:xfrm>
            <a:prstGeom prst="rect">
              <a:avLst/>
            </a:prstGeom>
            <a:solidFill>
              <a:schemeClr val="accent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endParaRPr b="0" lang="en-US" sz="1900" spc="-1" strike="noStrike">
                <a:solidFill>
                  <a:srgbClr val="ffffff"/>
                </a:solidFill>
                <a:latin typeface="Calibri"/>
                <a:ea typeface="Calibri"/>
              </a:endParaRPr>
            </a:p>
          </p:txBody>
        </p:sp>
        <p:sp>
          <p:nvSpPr>
            <p:cNvPr id="55" name="Shape 16"/>
            <p:cNvSpPr/>
            <p:nvPr/>
          </p:nvSpPr>
          <p:spPr>
            <a:xfrm>
              <a:off x="7315200" y="6485400"/>
              <a:ext cx="2471760" cy="37224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endParaRPr b="0" lang="en-US" sz="1900" spc="-1" strike="noStrike">
                <a:solidFill>
                  <a:srgbClr val="ffffff"/>
                </a:solidFill>
                <a:latin typeface="Calibri"/>
                <a:ea typeface="Calibri"/>
              </a:endParaRPr>
            </a:p>
          </p:txBody>
        </p:sp>
        <p:sp>
          <p:nvSpPr>
            <p:cNvPr id="56" name="Shape 17"/>
            <p:cNvSpPr/>
            <p:nvPr/>
          </p:nvSpPr>
          <p:spPr>
            <a:xfrm>
              <a:off x="9787320" y="6485400"/>
              <a:ext cx="2404080" cy="372240"/>
            </a:xfrm>
            <a:prstGeom prst="rect">
              <a:avLst/>
            </a:prstGeom>
            <a:solidFill>
              <a:schemeClr val="accent3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endParaRPr b="0" lang="en-US" sz="1900" spc="-1" strike="noStrike">
                <a:solidFill>
                  <a:srgbClr val="ffffff"/>
                </a:solidFill>
                <a:latin typeface="Calibri"/>
                <a:ea typeface="Calibri"/>
              </a:endParaRPr>
            </a:p>
          </p:txBody>
        </p:sp>
      </p:grpSp>
      <p:sp>
        <p:nvSpPr>
          <p:cNvPr id="57" name="Title 1"/>
          <p:cNvSpPr/>
          <p:nvPr/>
        </p:nvSpPr>
        <p:spPr>
          <a:xfrm>
            <a:off x="568440" y="365040"/>
            <a:ext cx="9218520" cy="1325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rmAutofit/>
          </a:bodyPr>
          <a:p>
            <a:pPr>
              <a:lnSpc>
                <a:spcPct val="90000"/>
              </a:lnSpc>
            </a:pPr>
            <a:endParaRPr b="0" lang="en-US" sz="4400" spc="-1" strike="noStrike">
              <a:solidFill>
                <a:srgbClr val="a62123"/>
              </a:solidFill>
              <a:latin typeface="Arial"/>
            </a:endParaRPr>
          </a:p>
        </p:txBody>
      </p:sp>
      <p:grpSp>
        <p:nvGrpSpPr>
          <p:cNvPr id="58" name="Group 7"/>
          <p:cNvGrpSpPr/>
          <p:nvPr/>
        </p:nvGrpSpPr>
        <p:grpSpPr>
          <a:xfrm>
            <a:off x="0" y="6485400"/>
            <a:ext cx="12191400" cy="372240"/>
            <a:chOff x="0" y="6485400"/>
            <a:chExt cx="12191400" cy="372240"/>
          </a:xfrm>
        </p:grpSpPr>
        <p:sp>
          <p:nvSpPr>
            <p:cNvPr id="59" name="Rectangle 8"/>
            <p:cNvSpPr/>
            <p:nvPr/>
          </p:nvSpPr>
          <p:spPr>
            <a:xfrm>
              <a:off x="0" y="6485400"/>
              <a:ext cx="2370240" cy="37224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Arial"/>
              </a:endParaRPr>
            </a:p>
          </p:txBody>
        </p:sp>
        <p:sp>
          <p:nvSpPr>
            <p:cNvPr id="60" name="Rectangle 9"/>
            <p:cNvSpPr/>
            <p:nvPr/>
          </p:nvSpPr>
          <p:spPr>
            <a:xfrm>
              <a:off x="2370600" y="6485400"/>
              <a:ext cx="2471760" cy="37224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Arial"/>
              </a:endParaRPr>
            </a:p>
          </p:txBody>
        </p:sp>
        <p:sp>
          <p:nvSpPr>
            <p:cNvPr id="61" name="Rectangle 10"/>
            <p:cNvSpPr/>
            <p:nvPr/>
          </p:nvSpPr>
          <p:spPr>
            <a:xfrm>
              <a:off x="4843080" y="6485400"/>
              <a:ext cx="2471760" cy="3722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Arial"/>
              </a:endParaRPr>
            </a:p>
          </p:txBody>
        </p:sp>
        <p:sp>
          <p:nvSpPr>
            <p:cNvPr id="62" name="Rectangle 11"/>
            <p:cNvSpPr/>
            <p:nvPr/>
          </p:nvSpPr>
          <p:spPr>
            <a:xfrm>
              <a:off x="7315200" y="6485400"/>
              <a:ext cx="2471760" cy="37224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Arial"/>
              </a:endParaRPr>
            </a:p>
          </p:txBody>
        </p:sp>
        <p:sp>
          <p:nvSpPr>
            <p:cNvPr id="63" name="Rectangle 12"/>
            <p:cNvSpPr/>
            <p:nvPr/>
          </p:nvSpPr>
          <p:spPr>
            <a:xfrm>
              <a:off x="9787320" y="6485400"/>
              <a:ext cx="2404080" cy="37224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Arial"/>
              </a:endParaRPr>
            </a:p>
          </p:txBody>
        </p:sp>
      </p:grpSp>
      <p:sp>
        <p:nvSpPr>
          <p:cNvPr id="64" name="PlaceHolder 1"/>
          <p:cNvSpPr>
            <a:spLocks noGrp="1"/>
          </p:cNvSpPr>
          <p:nvPr>
            <p:ph type="body"/>
          </p:nvPr>
        </p:nvSpPr>
        <p:spPr>
          <a:xfrm>
            <a:off x="1488960" y="1364040"/>
            <a:ext cx="9213480" cy="435096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 marL="457200" indent="-406440">
              <a:lnSpc>
                <a:spcPct val="90000"/>
              </a:lnSpc>
              <a:spcBef>
                <a:spcPts val="1001"/>
              </a:spcBef>
              <a:buClr>
                <a:srgbClr val="a62123"/>
              </a:buClr>
              <a:buFont typeface="Arial"/>
              <a:buChar char="•"/>
            </a:pPr>
            <a:r>
              <a:rPr b="0" lang="en-US" sz="2800" spc="-1" strike="noStrike">
                <a:solidFill>
                  <a:schemeClr val="dk1"/>
                </a:solidFill>
                <a:latin typeface="Calibri"/>
                <a:ea typeface="Calibri"/>
              </a:rPr>
              <a:t>Click to edit Master text styles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380880">
              <a:lnSpc>
                <a:spcPct val="90000"/>
              </a:lnSpc>
              <a:spcBef>
                <a:spcPts val="499"/>
              </a:spcBef>
              <a:buClr>
                <a:srgbClr val="a62123"/>
              </a:buClr>
              <a:buFont typeface="Arial"/>
              <a:buChar char="•"/>
            </a:pPr>
            <a:r>
              <a:rPr b="0" lang="en-US" sz="2400" spc="-1" strike="noStrike">
                <a:solidFill>
                  <a:schemeClr val="dk1"/>
                </a:solidFill>
                <a:latin typeface="Calibri"/>
                <a:ea typeface="Calibri"/>
              </a:rPr>
              <a:t>Second level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2" marL="1371600" indent="-355680">
              <a:lnSpc>
                <a:spcPct val="90000"/>
              </a:lnSpc>
              <a:spcBef>
                <a:spcPts val="499"/>
              </a:spcBef>
              <a:buClr>
                <a:srgbClr val="a62123"/>
              </a:buClr>
              <a:buFont typeface="Arial"/>
              <a:buChar char="•"/>
            </a:pPr>
            <a:r>
              <a:rPr b="0" lang="en-US" sz="2000" spc="-1" strike="noStrike">
                <a:solidFill>
                  <a:schemeClr val="dk1"/>
                </a:solidFill>
                <a:latin typeface="Calibri"/>
                <a:ea typeface="Calibri"/>
              </a:rPr>
              <a:t>Third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3" marL="1828800" indent="-349200">
              <a:lnSpc>
                <a:spcPct val="90000"/>
              </a:lnSpc>
              <a:spcBef>
                <a:spcPts val="499"/>
              </a:spcBef>
              <a:buClr>
                <a:srgbClr val="a62123"/>
              </a:buClr>
              <a:buFont typeface="Arial"/>
              <a:buChar char="•"/>
            </a:pPr>
            <a:r>
              <a:rPr b="0" lang="en-US" sz="1900" spc="-1" strike="noStrike">
                <a:solidFill>
                  <a:schemeClr val="dk1"/>
                </a:solidFill>
                <a:latin typeface="Calibri"/>
                <a:ea typeface="Calibri"/>
              </a:rPr>
              <a:t>Fourth level</a:t>
            </a:r>
            <a:endParaRPr b="0" lang="en-US" sz="1900" spc="-1" strike="noStrike">
              <a:solidFill>
                <a:srgbClr val="000000"/>
              </a:solidFill>
              <a:latin typeface="Arial"/>
            </a:endParaRPr>
          </a:p>
          <a:p>
            <a:pPr lvl="4" marL="2286000" indent="-349200">
              <a:lnSpc>
                <a:spcPct val="90000"/>
              </a:lnSpc>
              <a:spcBef>
                <a:spcPts val="499"/>
              </a:spcBef>
              <a:buClr>
                <a:srgbClr val="a62123"/>
              </a:buClr>
              <a:buFont typeface="Arial"/>
              <a:buChar char="•"/>
            </a:pPr>
            <a:r>
              <a:rPr b="0" lang="en-US" sz="1900" spc="-1" strike="noStrike">
                <a:solidFill>
                  <a:schemeClr val="dk1"/>
                </a:solidFill>
                <a:latin typeface="Calibri"/>
                <a:ea typeface="Calibri"/>
              </a:rPr>
              <a:t>Fifth level</a:t>
            </a:r>
            <a:endParaRPr b="0" lang="en-US" sz="19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65" name="Picture 3" descr=""/>
          <p:cNvPicPr/>
          <p:nvPr/>
        </p:nvPicPr>
        <p:blipFill>
          <a:blip r:embed="rId2"/>
          <a:stretch/>
        </p:blipFill>
        <p:spPr>
          <a:xfrm>
            <a:off x="10952640" y="230040"/>
            <a:ext cx="1047240" cy="1022760"/>
          </a:xfrm>
          <a:prstGeom prst="rect">
            <a:avLst/>
          </a:prstGeom>
          <a:ln w="0">
            <a:noFill/>
          </a:ln>
        </p:spPr>
      </p:pic>
      <p:sp>
        <p:nvSpPr>
          <p:cNvPr id="66" name="PlaceHolder 2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pc="-1" strike="noStrike">
                <a:solidFill>
                  <a:srgbClr val="a62123"/>
                </a:solid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a62123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Shape 12"/>
          <p:cNvGrpSpPr/>
          <p:nvPr/>
        </p:nvGrpSpPr>
        <p:grpSpPr>
          <a:xfrm>
            <a:off x="0" y="6485400"/>
            <a:ext cx="12191400" cy="372240"/>
            <a:chOff x="0" y="6485400"/>
            <a:chExt cx="12191400" cy="372240"/>
          </a:xfrm>
        </p:grpSpPr>
        <p:sp>
          <p:nvSpPr>
            <p:cNvPr id="104" name="Shape 13"/>
            <p:cNvSpPr/>
            <p:nvPr/>
          </p:nvSpPr>
          <p:spPr>
            <a:xfrm>
              <a:off x="0" y="6485400"/>
              <a:ext cx="2370240" cy="372240"/>
            </a:xfrm>
            <a:prstGeom prst="rect">
              <a:avLst/>
            </a:prstGeom>
            <a:solidFill>
              <a:schemeClr val="accent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endParaRPr b="0" lang="en-US" sz="1900" spc="-1" strike="noStrike">
                <a:solidFill>
                  <a:srgbClr val="ffffff"/>
                </a:solidFill>
                <a:latin typeface="Calibri"/>
                <a:ea typeface="Calibri"/>
              </a:endParaRPr>
            </a:p>
          </p:txBody>
        </p:sp>
        <p:sp>
          <p:nvSpPr>
            <p:cNvPr id="105" name="Shape 14"/>
            <p:cNvSpPr/>
            <p:nvPr/>
          </p:nvSpPr>
          <p:spPr>
            <a:xfrm>
              <a:off x="2370600" y="6485400"/>
              <a:ext cx="2471760" cy="372240"/>
            </a:xfrm>
            <a:prstGeom prst="rect">
              <a:avLst/>
            </a:prstGeom>
            <a:solidFill>
              <a:schemeClr val="accent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endParaRPr b="0" lang="en-US" sz="1900" spc="-1" strike="noStrike">
                <a:solidFill>
                  <a:srgbClr val="ffffff"/>
                </a:solidFill>
                <a:latin typeface="Calibri"/>
                <a:ea typeface="Calibri"/>
              </a:endParaRPr>
            </a:p>
          </p:txBody>
        </p:sp>
        <p:sp>
          <p:nvSpPr>
            <p:cNvPr id="106" name="Shape 15"/>
            <p:cNvSpPr/>
            <p:nvPr/>
          </p:nvSpPr>
          <p:spPr>
            <a:xfrm>
              <a:off x="4843080" y="6485400"/>
              <a:ext cx="2471760" cy="372240"/>
            </a:xfrm>
            <a:prstGeom prst="rect">
              <a:avLst/>
            </a:prstGeom>
            <a:solidFill>
              <a:schemeClr val="accent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endParaRPr b="0" lang="en-US" sz="1900" spc="-1" strike="noStrike">
                <a:solidFill>
                  <a:srgbClr val="ffffff"/>
                </a:solidFill>
                <a:latin typeface="Calibri"/>
                <a:ea typeface="Calibri"/>
              </a:endParaRPr>
            </a:p>
          </p:txBody>
        </p:sp>
        <p:sp>
          <p:nvSpPr>
            <p:cNvPr id="107" name="Shape 16"/>
            <p:cNvSpPr/>
            <p:nvPr/>
          </p:nvSpPr>
          <p:spPr>
            <a:xfrm>
              <a:off x="7315200" y="6485400"/>
              <a:ext cx="2471760" cy="37224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endParaRPr b="0" lang="en-US" sz="1900" spc="-1" strike="noStrike">
                <a:solidFill>
                  <a:srgbClr val="ffffff"/>
                </a:solidFill>
                <a:latin typeface="Calibri"/>
                <a:ea typeface="Calibri"/>
              </a:endParaRPr>
            </a:p>
          </p:txBody>
        </p:sp>
        <p:sp>
          <p:nvSpPr>
            <p:cNvPr id="108" name="Shape 17"/>
            <p:cNvSpPr/>
            <p:nvPr/>
          </p:nvSpPr>
          <p:spPr>
            <a:xfrm>
              <a:off x="9787320" y="6485400"/>
              <a:ext cx="2404080" cy="372240"/>
            </a:xfrm>
            <a:prstGeom prst="rect">
              <a:avLst/>
            </a:prstGeom>
            <a:solidFill>
              <a:schemeClr val="accent3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endParaRPr b="0" lang="en-US" sz="1900" spc="-1" strike="noStrike">
                <a:solidFill>
                  <a:srgbClr val="ffffff"/>
                </a:solidFill>
                <a:latin typeface="Calibri"/>
                <a:ea typeface="Calibri"/>
              </a:endParaRPr>
            </a:p>
          </p:txBody>
        </p:sp>
      </p:grpSp>
      <p:sp>
        <p:nvSpPr>
          <p:cNvPr id="109" name="PlaceHolder 1"/>
          <p:cNvSpPr>
            <a:spLocks noGrp="1"/>
          </p:cNvSpPr>
          <p:nvPr>
            <p:ph type="dt" idx="1"/>
          </p:nvPr>
        </p:nvSpPr>
        <p:spPr>
          <a:xfrm>
            <a:off x="609480" y="6356520"/>
            <a:ext cx="2844360" cy="36468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lstStyle>
            <a:lvl1pPr indent="0">
              <a:lnSpc>
                <a:spcPct val="100000"/>
              </a:lnSpc>
              <a:buNone/>
              <a:defRPr b="0" lang="en-US" sz="1900" spc="-1" strike="noStrike">
                <a:solidFill>
                  <a:srgbClr val="0053a5"/>
                </a:solidFill>
                <a:latin typeface="Calibri"/>
                <a:ea typeface="Calibri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0" lang="en-US" sz="1900" spc="-1" strike="noStrike">
                <a:solidFill>
                  <a:srgbClr val="0053a5"/>
                </a:solidFill>
                <a:latin typeface="Calibri"/>
                <a:ea typeface="Calibri"/>
              </a:rPr>
              <a:t>&lt;date/time&gt;</a:t>
            </a:r>
            <a:endParaRPr b="0" lang="en-US" sz="19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ftr" idx="2"/>
          </p:nvPr>
        </p:nvSpPr>
        <p:spPr>
          <a:xfrm>
            <a:off x="4165560" y="6356520"/>
            <a:ext cx="3860280" cy="36468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lstStyle>
            <a:lvl1pPr indent="0" algn="ct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sldNum" idx="3"/>
          </p:nvPr>
        </p:nvSpPr>
        <p:spPr>
          <a:xfrm>
            <a:off x="8737560" y="6356520"/>
            <a:ext cx="2844360" cy="3646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>
            <a:lvl1pPr indent="0">
              <a:lnSpc>
                <a:spcPct val="100000"/>
              </a:lnSpc>
              <a:buNone/>
              <a:tabLst>
                <a:tab algn="l" pos="0"/>
              </a:tabLst>
              <a:defRPr b="0" lang="en-US" sz="1900" spc="-1" strike="noStrike">
                <a:solidFill>
                  <a:srgbClr val="0053a5"/>
                </a:solidFill>
                <a:latin typeface="Calibri"/>
                <a:ea typeface="Calibri"/>
              </a:defRPr>
            </a:lvl1pPr>
          </a:lstStyle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fld id="{1ABC7A5F-E827-492A-B278-1CB3E4A0A734}" type="slidenum">
              <a:rPr b="0" lang="en-US" sz="1900" spc="-1" strike="noStrike">
                <a:solidFill>
                  <a:srgbClr val="0053a5"/>
                </a:solidFill>
                <a:latin typeface="Calibri"/>
                <a:ea typeface="Calibri"/>
              </a:rPr>
              <a:t>&lt;number&gt;</a:t>
            </a:fld>
            <a:endParaRPr b="0" lang="en-US" sz="19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2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0" name="Shape 12"/>
          <p:cNvGrpSpPr/>
          <p:nvPr/>
        </p:nvGrpSpPr>
        <p:grpSpPr>
          <a:xfrm>
            <a:off x="0" y="6485400"/>
            <a:ext cx="12191400" cy="372240"/>
            <a:chOff x="0" y="6485400"/>
            <a:chExt cx="12191400" cy="372240"/>
          </a:xfrm>
        </p:grpSpPr>
        <p:sp>
          <p:nvSpPr>
            <p:cNvPr id="151" name="Shape 13"/>
            <p:cNvSpPr/>
            <p:nvPr/>
          </p:nvSpPr>
          <p:spPr>
            <a:xfrm>
              <a:off x="0" y="6485400"/>
              <a:ext cx="2370240" cy="372240"/>
            </a:xfrm>
            <a:prstGeom prst="rect">
              <a:avLst/>
            </a:prstGeom>
            <a:solidFill>
              <a:schemeClr val="accent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endParaRPr b="0" lang="en-US" sz="1900" spc="-1" strike="noStrike">
                <a:solidFill>
                  <a:srgbClr val="ffffff"/>
                </a:solidFill>
                <a:latin typeface="Calibri"/>
                <a:ea typeface="Calibri"/>
              </a:endParaRPr>
            </a:p>
          </p:txBody>
        </p:sp>
        <p:sp>
          <p:nvSpPr>
            <p:cNvPr id="152" name="Shape 14"/>
            <p:cNvSpPr/>
            <p:nvPr/>
          </p:nvSpPr>
          <p:spPr>
            <a:xfrm>
              <a:off x="2370600" y="6485400"/>
              <a:ext cx="2471760" cy="372240"/>
            </a:xfrm>
            <a:prstGeom prst="rect">
              <a:avLst/>
            </a:prstGeom>
            <a:solidFill>
              <a:schemeClr val="accent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endParaRPr b="0" lang="en-US" sz="1900" spc="-1" strike="noStrike">
                <a:solidFill>
                  <a:srgbClr val="ffffff"/>
                </a:solidFill>
                <a:latin typeface="Calibri"/>
                <a:ea typeface="Calibri"/>
              </a:endParaRPr>
            </a:p>
          </p:txBody>
        </p:sp>
        <p:sp>
          <p:nvSpPr>
            <p:cNvPr id="153" name="Shape 15"/>
            <p:cNvSpPr/>
            <p:nvPr/>
          </p:nvSpPr>
          <p:spPr>
            <a:xfrm>
              <a:off x="4843080" y="6485400"/>
              <a:ext cx="2471760" cy="372240"/>
            </a:xfrm>
            <a:prstGeom prst="rect">
              <a:avLst/>
            </a:prstGeom>
            <a:solidFill>
              <a:schemeClr val="accent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endParaRPr b="0" lang="en-US" sz="1900" spc="-1" strike="noStrike">
                <a:solidFill>
                  <a:srgbClr val="ffffff"/>
                </a:solidFill>
                <a:latin typeface="Calibri"/>
                <a:ea typeface="Calibri"/>
              </a:endParaRPr>
            </a:p>
          </p:txBody>
        </p:sp>
        <p:sp>
          <p:nvSpPr>
            <p:cNvPr id="154" name="Shape 16"/>
            <p:cNvSpPr/>
            <p:nvPr/>
          </p:nvSpPr>
          <p:spPr>
            <a:xfrm>
              <a:off x="7315200" y="6485400"/>
              <a:ext cx="2471760" cy="37224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endParaRPr b="0" lang="en-US" sz="1900" spc="-1" strike="noStrike">
                <a:solidFill>
                  <a:srgbClr val="ffffff"/>
                </a:solidFill>
                <a:latin typeface="Calibri"/>
                <a:ea typeface="Calibri"/>
              </a:endParaRPr>
            </a:p>
          </p:txBody>
        </p:sp>
        <p:sp>
          <p:nvSpPr>
            <p:cNvPr id="155" name="Shape 17"/>
            <p:cNvSpPr/>
            <p:nvPr/>
          </p:nvSpPr>
          <p:spPr>
            <a:xfrm>
              <a:off x="9787320" y="6485400"/>
              <a:ext cx="2404080" cy="372240"/>
            </a:xfrm>
            <a:prstGeom prst="rect">
              <a:avLst/>
            </a:prstGeom>
            <a:solidFill>
              <a:schemeClr val="accent3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endParaRPr b="0" lang="en-US" sz="1900" spc="-1" strike="noStrike">
                <a:solidFill>
                  <a:srgbClr val="ffffff"/>
                </a:solidFill>
                <a:latin typeface="Calibri"/>
                <a:ea typeface="Calibri"/>
              </a:endParaRPr>
            </a:p>
          </p:txBody>
        </p:sp>
      </p:grpSp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914400" y="2130480"/>
            <a:ext cx="10362960" cy="1469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>
              <a:buNone/>
            </a:pPr>
            <a:r>
              <a:rPr b="0" lang="en-US" sz="3300" spc="-1" strike="noStrike">
                <a:solidFill>
                  <a:srgbClr val="a62123"/>
                </a:solidFill>
                <a:latin typeface="Arial"/>
              </a:rPr>
              <a:t>Click to edit the title text format</a:t>
            </a:r>
            <a:endParaRPr b="0" lang="en-US" sz="3300" spc="-1" strike="noStrike">
              <a:solidFill>
                <a:srgbClr val="a62123"/>
              </a:solidFill>
              <a:latin typeface="Arial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 type="sldNum" idx="4"/>
          </p:nvPr>
        </p:nvSpPr>
        <p:spPr>
          <a:xfrm>
            <a:off x="8737560" y="6356520"/>
            <a:ext cx="2844360" cy="3646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>
            <a:lvl1pPr indent="0">
              <a:lnSpc>
                <a:spcPct val="100000"/>
              </a:lnSpc>
              <a:buNone/>
              <a:tabLst>
                <a:tab algn="l" pos="0"/>
              </a:tabLst>
              <a:defRPr b="0" lang="uk-UA" sz="1350" spc="-1" strike="noStrike">
                <a:solidFill>
                  <a:srgbClr val="0053a5"/>
                </a:solidFill>
                <a:latin typeface="Calibri"/>
                <a:ea typeface="Calibri"/>
              </a:defRPr>
            </a:lvl1pPr>
          </a:lstStyle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fld id="{67378CF5-F5B5-4D37-A5DD-45C074B9D893}" type="slidenum">
              <a:rPr b="0" lang="uk-UA" sz="1350" spc="-1" strike="noStrike">
                <a:solidFill>
                  <a:srgbClr val="0053a5"/>
                </a:solidFill>
                <a:latin typeface="Calibri"/>
                <a:ea typeface="Calibri"/>
              </a:rPr>
              <a:t>&lt;number&gt;</a:t>
            </a:fld>
            <a:endParaRPr b="0" lang="en-US" sz="135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58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5" name="Shape 12"/>
          <p:cNvGrpSpPr/>
          <p:nvPr/>
        </p:nvGrpSpPr>
        <p:grpSpPr>
          <a:xfrm>
            <a:off x="0" y="6485400"/>
            <a:ext cx="12191400" cy="372240"/>
            <a:chOff x="0" y="6485400"/>
            <a:chExt cx="12191400" cy="372240"/>
          </a:xfrm>
        </p:grpSpPr>
        <p:sp>
          <p:nvSpPr>
            <p:cNvPr id="196" name="Shape 13"/>
            <p:cNvSpPr/>
            <p:nvPr/>
          </p:nvSpPr>
          <p:spPr>
            <a:xfrm>
              <a:off x="0" y="6485400"/>
              <a:ext cx="2370240" cy="372240"/>
            </a:xfrm>
            <a:prstGeom prst="rect">
              <a:avLst/>
            </a:prstGeom>
            <a:solidFill>
              <a:schemeClr val="accent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endParaRPr b="0" lang="en-US" sz="1900" spc="-1" strike="noStrike">
                <a:solidFill>
                  <a:srgbClr val="ffffff"/>
                </a:solidFill>
                <a:latin typeface="Calibri"/>
                <a:ea typeface="Calibri"/>
              </a:endParaRPr>
            </a:p>
          </p:txBody>
        </p:sp>
        <p:sp>
          <p:nvSpPr>
            <p:cNvPr id="197" name="Shape 14"/>
            <p:cNvSpPr/>
            <p:nvPr/>
          </p:nvSpPr>
          <p:spPr>
            <a:xfrm>
              <a:off x="2370600" y="6485400"/>
              <a:ext cx="2471760" cy="372240"/>
            </a:xfrm>
            <a:prstGeom prst="rect">
              <a:avLst/>
            </a:prstGeom>
            <a:solidFill>
              <a:schemeClr val="accent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endParaRPr b="0" lang="en-US" sz="1900" spc="-1" strike="noStrike">
                <a:solidFill>
                  <a:srgbClr val="ffffff"/>
                </a:solidFill>
                <a:latin typeface="Calibri"/>
                <a:ea typeface="Calibri"/>
              </a:endParaRPr>
            </a:p>
          </p:txBody>
        </p:sp>
        <p:sp>
          <p:nvSpPr>
            <p:cNvPr id="198" name="Shape 15"/>
            <p:cNvSpPr/>
            <p:nvPr/>
          </p:nvSpPr>
          <p:spPr>
            <a:xfrm>
              <a:off x="4843080" y="6485400"/>
              <a:ext cx="2471760" cy="372240"/>
            </a:xfrm>
            <a:prstGeom prst="rect">
              <a:avLst/>
            </a:prstGeom>
            <a:solidFill>
              <a:schemeClr val="accent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endParaRPr b="0" lang="en-US" sz="1900" spc="-1" strike="noStrike">
                <a:solidFill>
                  <a:srgbClr val="ffffff"/>
                </a:solidFill>
                <a:latin typeface="Calibri"/>
                <a:ea typeface="Calibri"/>
              </a:endParaRPr>
            </a:p>
          </p:txBody>
        </p:sp>
        <p:sp>
          <p:nvSpPr>
            <p:cNvPr id="199" name="Shape 16"/>
            <p:cNvSpPr/>
            <p:nvPr/>
          </p:nvSpPr>
          <p:spPr>
            <a:xfrm>
              <a:off x="7315200" y="6485400"/>
              <a:ext cx="2471760" cy="37224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endParaRPr b="0" lang="en-US" sz="1900" spc="-1" strike="noStrike">
                <a:solidFill>
                  <a:srgbClr val="ffffff"/>
                </a:solidFill>
                <a:latin typeface="Calibri"/>
                <a:ea typeface="Calibri"/>
              </a:endParaRPr>
            </a:p>
          </p:txBody>
        </p:sp>
        <p:sp>
          <p:nvSpPr>
            <p:cNvPr id="200" name="Shape 17"/>
            <p:cNvSpPr/>
            <p:nvPr/>
          </p:nvSpPr>
          <p:spPr>
            <a:xfrm>
              <a:off x="9787320" y="6485400"/>
              <a:ext cx="2404080" cy="372240"/>
            </a:xfrm>
            <a:prstGeom prst="rect">
              <a:avLst/>
            </a:prstGeom>
            <a:solidFill>
              <a:schemeClr val="accent3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endParaRPr b="0" lang="en-US" sz="1900" spc="-1" strike="noStrike">
                <a:solidFill>
                  <a:srgbClr val="ffffff"/>
                </a:solidFill>
                <a:latin typeface="Calibri"/>
                <a:ea typeface="Calibri"/>
              </a:endParaRPr>
            </a:p>
          </p:txBody>
        </p:sp>
      </p:grpSp>
      <p:sp>
        <p:nvSpPr>
          <p:cNvPr id="201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indent="0">
              <a:buNone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2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4859280" cy="48733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3" name="PlaceHolder 3"/>
          <p:cNvSpPr>
            <a:spLocks noGrp="1"/>
          </p:cNvSpPr>
          <p:nvPr>
            <p:ph type="body"/>
          </p:nvPr>
        </p:nvSpPr>
        <p:spPr>
          <a:xfrm>
            <a:off x="839880" y="2057400"/>
            <a:ext cx="3931920" cy="38113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2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2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2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2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2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2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2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0" name="Shape 12"/>
          <p:cNvGrpSpPr/>
          <p:nvPr/>
        </p:nvGrpSpPr>
        <p:grpSpPr>
          <a:xfrm>
            <a:off x="0" y="6485400"/>
            <a:ext cx="12191400" cy="372240"/>
            <a:chOff x="0" y="6485400"/>
            <a:chExt cx="12191400" cy="372240"/>
          </a:xfrm>
        </p:grpSpPr>
        <p:sp>
          <p:nvSpPr>
            <p:cNvPr id="241" name="Shape 13"/>
            <p:cNvSpPr/>
            <p:nvPr/>
          </p:nvSpPr>
          <p:spPr>
            <a:xfrm>
              <a:off x="0" y="6485400"/>
              <a:ext cx="2370240" cy="372240"/>
            </a:xfrm>
            <a:prstGeom prst="rect">
              <a:avLst/>
            </a:prstGeom>
            <a:solidFill>
              <a:schemeClr val="accent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endParaRPr b="0" lang="en-US" sz="1900" spc="-1" strike="noStrike">
                <a:solidFill>
                  <a:srgbClr val="ffffff"/>
                </a:solidFill>
                <a:latin typeface="Calibri"/>
                <a:ea typeface="Calibri"/>
              </a:endParaRPr>
            </a:p>
          </p:txBody>
        </p:sp>
        <p:sp>
          <p:nvSpPr>
            <p:cNvPr id="242" name="Shape 14"/>
            <p:cNvSpPr/>
            <p:nvPr/>
          </p:nvSpPr>
          <p:spPr>
            <a:xfrm>
              <a:off x="2370600" y="6485400"/>
              <a:ext cx="2471760" cy="372240"/>
            </a:xfrm>
            <a:prstGeom prst="rect">
              <a:avLst/>
            </a:prstGeom>
            <a:solidFill>
              <a:schemeClr val="accent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endParaRPr b="0" lang="en-US" sz="1900" spc="-1" strike="noStrike">
                <a:solidFill>
                  <a:srgbClr val="ffffff"/>
                </a:solidFill>
                <a:latin typeface="Calibri"/>
                <a:ea typeface="Calibri"/>
              </a:endParaRPr>
            </a:p>
          </p:txBody>
        </p:sp>
        <p:sp>
          <p:nvSpPr>
            <p:cNvPr id="243" name="Shape 15"/>
            <p:cNvSpPr/>
            <p:nvPr/>
          </p:nvSpPr>
          <p:spPr>
            <a:xfrm>
              <a:off x="4843080" y="6485400"/>
              <a:ext cx="2471760" cy="372240"/>
            </a:xfrm>
            <a:prstGeom prst="rect">
              <a:avLst/>
            </a:prstGeom>
            <a:solidFill>
              <a:schemeClr val="accent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endParaRPr b="0" lang="en-US" sz="1900" spc="-1" strike="noStrike">
                <a:solidFill>
                  <a:srgbClr val="ffffff"/>
                </a:solidFill>
                <a:latin typeface="Calibri"/>
                <a:ea typeface="Calibri"/>
              </a:endParaRPr>
            </a:p>
          </p:txBody>
        </p:sp>
        <p:sp>
          <p:nvSpPr>
            <p:cNvPr id="244" name="Shape 16"/>
            <p:cNvSpPr/>
            <p:nvPr/>
          </p:nvSpPr>
          <p:spPr>
            <a:xfrm>
              <a:off x="7315200" y="6485400"/>
              <a:ext cx="2471760" cy="37224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endParaRPr b="0" lang="en-US" sz="1900" spc="-1" strike="noStrike">
                <a:solidFill>
                  <a:srgbClr val="ffffff"/>
                </a:solidFill>
                <a:latin typeface="Calibri"/>
                <a:ea typeface="Calibri"/>
              </a:endParaRPr>
            </a:p>
          </p:txBody>
        </p:sp>
        <p:sp>
          <p:nvSpPr>
            <p:cNvPr id="245" name="Shape 17"/>
            <p:cNvSpPr/>
            <p:nvPr/>
          </p:nvSpPr>
          <p:spPr>
            <a:xfrm>
              <a:off x="9787320" y="6485400"/>
              <a:ext cx="2404080" cy="372240"/>
            </a:xfrm>
            <a:prstGeom prst="rect">
              <a:avLst/>
            </a:prstGeom>
            <a:solidFill>
              <a:schemeClr val="accent3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endParaRPr b="0" lang="en-US" sz="1900" spc="-1" strike="noStrike">
                <a:solidFill>
                  <a:srgbClr val="ffffff"/>
                </a:solidFill>
                <a:latin typeface="Calibri"/>
                <a:ea typeface="Calibri"/>
              </a:endParaRPr>
            </a:p>
          </p:txBody>
        </p:sp>
      </p:grpSp>
      <p:sp>
        <p:nvSpPr>
          <p:cNvPr id="24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pc="-1" strike="noStrike">
                <a:solidFill>
                  <a:srgbClr val="a62123"/>
                </a:solid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a62123"/>
              </a:solidFill>
              <a:latin typeface="Arial"/>
            </a:endParaRPr>
          </a:p>
        </p:txBody>
      </p:sp>
      <p:sp>
        <p:nvSpPr>
          <p:cNvPr id="24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4" name="Shape 12"/>
          <p:cNvGrpSpPr/>
          <p:nvPr/>
        </p:nvGrpSpPr>
        <p:grpSpPr>
          <a:xfrm>
            <a:off x="0" y="6485400"/>
            <a:ext cx="12191400" cy="372240"/>
            <a:chOff x="0" y="6485400"/>
            <a:chExt cx="12191400" cy="372240"/>
          </a:xfrm>
        </p:grpSpPr>
        <p:sp>
          <p:nvSpPr>
            <p:cNvPr id="285" name="Shape 13"/>
            <p:cNvSpPr/>
            <p:nvPr/>
          </p:nvSpPr>
          <p:spPr>
            <a:xfrm>
              <a:off x="0" y="6485400"/>
              <a:ext cx="2370240" cy="372240"/>
            </a:xfrm>
            <a:prstGeom prst="rect">
              <a:avLst/>
            </a:prstGeom>
            <a:solidFill>
              <a:schemeClr val="accent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endParaRPr b="0" lang="en-US" sz="1900" spc="-1" strike="noStrike">
                <a:solidFill>
                  <a:srgbClr val="ffffff"/>
                </a:solidFill>
                <a:latin typeface="Calibri"/>
                <a:ea typeface="Calibri"/>
              </a:endParaRPr>
            </a:p>
          </p:txBody>
        </p:sp>
        <p:sp>
          <p:nvSpPr>
            <p:cNvPr id="286" name="Shape 14"/>
            <p:cNvSpPr/>
            <p:nvPr/>
          </p:nvSpPr>
          <p:spPr>
            <a:xfrm>
              <a:off x="2370600" y="6485400"/>
              <a:ext cx="2471760" cy="372240"/>
            </a:xfrm>
            <a:prstGeom prst="rect">
              <a:avLst/>
            </a:prstGeom>
            <a:solidFill>
              <a:schemeClr val="accent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endParaRPr b="0" lang="en-US" sz="1900" spc="-1" strike="noStrike">
                <a:solidFill>
                  <a:srgbClr val="ffffff"/>
                </a:solidFill>
                <a:latin typeface="Calibri"/>
                <a:ea typeface="Calibri"/>
              </a:endParaRPr>
            </a:p>
          </p:txBody>
        </p:sp>
        <p:sp>
          <p:nvSpPr>
            <p:cNvPr id="287" name="Shape 15"/>
            <p:cNvSpPr/>
            <p:nvPr/>
          </p:nvSpPr>
          <p:spPr>
            <a:xfrm>
              <a:off x="4843080" y="6485400"/>
              <a:ext cx="2471760" cy="372240"/>
            </a:xfrm>
            <a:prstGeom prst="rect">
              <a:avLst/>
            </a:prstGeom>
            <a:solidFill>
              <a:schemeClr val="accent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endParaRPr b="0" lang="en-US" sz="1900" spc="-1" strike="noStrike">
                <a:solidFill>
                  <a:srgbClr val="ffffff"/>
                </a:solidFill>
                <a:latin typeface="Calibri"/>
                <a:ea typeface="Calibri"/>
              </a:endParaRPr>
            </a:p>
          </p:txBody>
        </p:sp>
        <p:sp>
          <p:nvSpPr>
            <p:cNvPr id="288" name="Shape 16"/>
            <p:cNvSpPr/>
            <p:nvPr/>
          </p:nvSpPr>
          <p:spPr>
            <a:xfrm>
              <a:off x="7315200" y="6485400"/>
              <a:ext cx="2471760" cy="37224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endParaRPr b="0" lang="en-US" sz="1900" spc="-1" strike="noStrike">
                <a:solidFill>
                  <a:srgbClr val="ffffff"/>
                </a:solidFill>
                <a:latin typeface="Calibri"/>
                <a:ea typeface="Calibri"/>
              </a:endParaRPr>
            </a:p>
          </p:txBody>
        </p:sp>
        <p:sp>
          <p:nvSpPr>
            <p:cNvPr id="289" name="Shape 17"/>
            <p:cNvSpPr/>
            <p:nvPr/>
          </p:nvSpPr>
          <p:spPr>
            <a:xfrm>
              <a:off x="9787320" y="6485400"/>
              <a:ext cx="2404080" cy="372240"/>
            </a:xfrm>
            <a:prstGeom prst="rect">
              <a:avLst/>
            </a:prstGeom>
            <a:solidFill>
              <a:schemeClr val="accent3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endParaRPr b="0" lang="en-US" sz="1900" spc="-1" strike="noStrike">
                <a:solidFill>
                  <a:srgbClr val="ffffff"/>
                </a:solidFill>
                <a:latin typeface="Calibri"/>
                <a:ea typeface="Calibri"/>
              </a:endParaRPr>
            </a:p>
          </p:txBody>
        </p:sp>
      </p:grpSp>
      <p:sp>
        <p:nvSpPr>
          <p:cNvPr id="29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8948880" cy="132516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ctr">
            <a:noAutofit/>
          </a:bodyPr>
          <a:p>
            <a:pPr indent="0">
              <a:buNone/>
            </a:pPr>
            <a:r>
              <a:rPr b="0" lang="en-US" sz="4400" spc="-1" strike="noStrike">
                <a:solidFill>
                  <a:srgbClr val="a62123"/>
                </a:solidFill>
                <a:latin typeface="Arial"/>
              </a:rPr>
              <a:t>Click to edit the title text format</a:t>
            </a:r>
            <a:endParaRPr b="0" lang="en-US" sz="4400" spc="-1" strike="noStrike">
              <a:solidFill>
                <a:srgbClr val="a62123"/>
              </a:solidFill>
              <a:latin typeface="Arial"/>
            </a:endParaRPr>
          </a:p>
        </p:txBody>
      </p:sp>
      <p:sp>
        <p:nvSpPr>
          <p:cNvPr id="291" name="PlaceHolder 2"/>
          <p:cNvSpPr>
            <a:spLocks noGrp="1"/>
          </p:cNvSpPr>
          <p:nvPr>
            <p:ph type="body"/>
          </p:nvPr>
        </p:nvSpPr>
        <p:spPr>
          <a:xfrm>
            <a:off x="913320" y="1675080"/>
            <a:ext cx="8948880" cy="435096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2" name="PlaceHolder 3"/>
          <p:cNvSpPr>
            <a:spLocks noGrp="1"/>
          </p:cNvSpPr>
          <p:nvPr>
            <p:ph type="dt" idx="5"/>
          </p:nvPr>
        </p:nvSpPr>
        <p:spPr>
          <a:xfrm>
            <a:off x="609480" y="6356520"/>
            <a:ext cx="2844360" cy="36468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lstStyle>
            <a:lvl1pPr indent="0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93" name="PlaceHolder 4"/>
          <p:cNvSpPr>
            <a:spLocks noGrp="1"/>
          </p:cNvSpPr>
          <p:nvPr>
            <p:ph type="ftr" idx="6"/>
          </p:nvPr>
        </p:nvSpPr>
        <p:spPr>
          <a:xfrm>
            <a:off x="4165560" y="6356520"/>
            <a:ext cx="3860280" cy="36468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lstStyle>
            <a:lvl1pPr indent="0" algn="ct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94" name="PlaceHolder 5"/>
          <p:cNvSpPr>
            <a:spLocks noGrp="1"/>
          </p:cNvSpPr>
          <p:nvPr>
            <p:ph type="sldNum" idx="7"/>
          </p:nvPr>
        </p:nvSpPr>
        <p:spPr>
          <a:xfrm>
            <a:off x="8737560" y="6356520"/>
            <a:ext cx="2844360" cy="3646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>
            <a:lvl1pPr indent="0">
              <a:lnSpc>
                <a:spcPct val="100000"/>
              </a:lnSpc>
              <a:buNone/>
              <a:tabLst>
                <a:tab algn="l" pos="0"/>
              </a:tabLst>
              <a:defRPr b="0" lang="en-US" sz="1900" spc="-1" strike="noStrike">
                <a:solidFill>
                  <a:srgbClr val="0053a5"/>
                </a:solidFill>
                <a:latin typeface="Calibri"/>
                <a:ea typeface="Calibri"/>
              </a:defRPr>
            </a:lvl1pPr>
          </a:lstStyle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fld id="{8554561A-77EF-4642-B9E9-9AFBFB866496}" type="slidenum">
              <a:rPr b="0" lang="en-US" sz="1900" spc="-1" strike="noStrike">
                <a:solidFill>
                  <a:srgbClr val="0053a5"/>
                </a:solidFill>
                <a:latin typeface="Calibri"/>
                <a:ea typeface="Calibri"/>
              </a:rPr>
              <a:t>&lt;number&gt;</a:t>
            </a:fld>
            <a:endParaRPr b="0" lang="en-US" sz="19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49.xml"/><Relationship Id="rId3" Type="http://schemas.openxmlformats.org/officeDocument/2006/relationships/notesSlide" Target="../notesSlides/notesSlide1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61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25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image" Target="../media/image7.jpeg"/><Relationship Id="rId3" Type="http://schemas.openxmlformats.org/officeDocument/2006/relationships/slideLayout" Target="../slideLayouts/slideLayout25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3.xml"/><Relationship Id="rId2" Type="http://schemas.openxmlformats.org/officeDocument/2006/relationships/notesSlide" Target="../notesSlides/notesSlide16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3.xml"/><Relationship Id="rId2" Type="http://schemas.openxmlformats.org/officeDocument/2006/relationships/notesSlide" Target="../notesSlides/notesSlide17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3.xml"/><Relationship Id="rId2" Type="http://schemas.openxmlformats.org/officeDocument/2006/relationships/notesSlide" Target="../notesSlides/notesSlide18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3.xml"/><Relationship Id="rId2" Type="http://schemas.openxmlformats.org/officeDocument/2006/relationships/notesSlide" Target="../notesSlides/notesSlide19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3.xml"/><Relationship Id="rId2" Type="http://schemas.openxmlformats.org/officeDocument/2006/relationships/notesSlide" Target="../notesSlides/notesSlide20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2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8.xml"/><Relationship Id="rId2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212"/>
          <p:cNvSpPr/>
          <p:nvPr/>
        </p:nvSpPr>
        <p:spPr>
          <a:xfrm>
            <a:off x="-266760" y="0"/>
            <a:ext cx="12536640" cy="497520"/>
          </a:xfrm>
          <a:prstGeom prst="rect">
            <a:avLst/>
          </a:prstGeom>
          <a:solidFill>
            <a:schemeClr val="accent1">
              <a:lumMod val="75000"/>
              <a:alpha val="6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endParaRPr b="0" lang="en-US" sz="1900" spc="-1" strike="noStrike">
              <a:solidFill>
                <a:srgbClr val="ffffff"/>
              </a:solidFill>
              <a:latin typeface="Calibri"/>
              <a:ea typeface="Calibri"/>
            </a:endParaRPr>
          </a:p>
        </p:txBody>
      </p:sp>
      <p:sp>
        <p:nvSpPr>
          <p:cNvPr id="338" name="TextBox 1"/>
          <p:cNvSpPr/>
          <p:nvPr/>
        </p:nvSpPr>
        <p:spPr>
          <a:xfrm>
            <a:off x="678960" y="2012760"/>
            <a:ext cx="8561160" cy="1004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en-US" sz="6000" spc="-1" strike="noStrike">
                <a:solidFill>
                  <a:srgbClr val="a62123"/>
                </a:solidFill>
                <a:latin typeface="Arial"/>
              </a:rPr>
              <a:t>Wine Business Institute</a:t>
            </a:r>
            <a:endParaRPr b="0" lang="en-US" sz="6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9" name="TextBox 4"/>
          <p:cNvSpPr/>
          <p:nvPr/>
        </p:nvSpPr>
        <p:spPr>
          <a:xfrm>
            <a:off x="1528200" y="3239280"/>
            <a:ext cx="10158120" cy="1004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en-US" sz="6000" spc="-1" strike="noStrike">
                <a:solidFill>
                  <a:srgbClr val="a62123"/>
                </a:solidFill>
                <a:latin typeface="Arial"/>
              </a:rPr>
              <a:t>Growing our Future Leaders</a:t>
            </a:r>
            <a:endParaRPr b="0" lang="en-US" sz="6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0" name="TextBox 2"/>
          <p:cNvSpPr/>
          <p:nvPr/>
        </p:nvSpPr>
        <p:spPr>
          <a:xfrm>
            <a:off x="1528200" y="4411440"/>
            <a:ext cx="83653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a62123"/>
                </a:solidFill>
                <a:latin typeface="Arial"/>
              </a:rPr>
              <a:t>Ray Johnson, Sonoma State University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3" name="Picture 3" descr=""/>
          <p:cNvPicPr/>
          <p:nvPr/>
        </p:nvPicPr>
        <p:blipFill>
          <a:blip r:embed="rId1"/>
          <a:stretch/>
        </p:blipFill>
        <p:spPr>
          <a:xfrm>
            <a:off x="487080" y="5204160"/>
            <a:ext cx="5788080" cy="916200"/>
          </a:xfrm>
          <a:prstGeom prst="rect">
            <a:avLst/>
          </a:prstGeom>
          <a:ln w="0">
            <a:noFill/>
          </a:ln>
        </p:spPr>
      </p:pic>
      <p:sp>
        <p:nvSpPr>
          <p:cNvPr id="364" name="Shape 212"/>
          <p:cNvSpPr/>
          <p:nvPr/>
        </p:nvSpPr>
        <p:spPr>
          <a:xfrm>
            <a:off x="-266760" y="0"/>
            <a:ext cx="12536640" cy="497520"/>
          </a:xfrm>
          <a:prstGeom prst="rect">
            <a:avLst/>
          </a:prstGeom>
          <a:solidFill>
            <a:schemeClr val="accent1">
              <a:lumMod val="75000"/>
              <a:alpha val="6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endParaRPr b="0" lang="en-US" sz="1900" spc="-1" strike="noStrike">
              <a:solidFill>
                <a:srgbClr val="ffffff"/>
              </a:solidFill>
              <a:latin typeface="Calibri"/>
              <a:ea typeface="Calibri"/>
            </a:endParaRPr>
          </a:p>
        </p:txBody>
      </p:sp>
      <p:sp>
        <p:nvSpPr>
          <p:cNvPr id="365" name="TextBox 1"/>
          <p:cNvSpPr/>
          <p:nvPr/>
        </p:nvSpPr>
        <p:spPr>
          <a:xfrm>
            <a:off x="112680" y="1098000"/>
            <a:ext cx="7026840" cy="2526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3200" spc="-1" strike="noStrike">
                <a:solidFill>
                  <a:srgbClr val="003971"/>
                </a:solidFill>
                <a:latin typeface="Arial"/>
              </a:rPr>
              <a:t>2019 Hearing with Elected Officials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i="1" lang="en-US" sz="3200" spc="-1" strike="noStrike">
                <a:solidFill>
                  <a:srgbClr val="a62123"/>
                </a:solidFill>
                <a:latin typeface="Arial"/>
              </a:rPr>
              <a:t>Sonoma State Alumni: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3200" spc="-1" strike="noStrike">
                <a:solidFill>
                  <a:srgbClr val="a62123"/>
                </a:solidFill>
                <a:latin typeface="Arial"/>
              </a:rPr>
              <a:t>Claire Hobday – C. Mondavi &amp; Family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3200" spc="-1" strike="noStrike">
                <a:solidFill>
                  <a:srgbClr val="a62123"/>
                </a:solidFill>
                <a:latin typeface="Arial"/>
              </a:rPr>
              <a:t>Shannon Walker-Hyde – Hyde Estate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6" name="Rectangle 4"/>
          <p:cNvSpPr/>
          <p:nvPr/>
        </p:nvSpPr>
        <p:spPr>
          <a:xfrm>
            <a:off x="7139880" y="719280"/>
            <a:ext cx="5051880" cy="5720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marL="914400" indent="457200">
              <a:lnSpc>
                <a:spcPct val="100000"/>
              </a:lnSpc>
              <a:tabLst>
                <a:tab algn="l" pos="0"/>
              </a:tabLst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</a:rPr>
              <a:t>JOINT INFORMATIONAL HEARING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</a:rPr>
              <a:t>Senate Select Committee on California’s Wine Industry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</a:rPr>
              <a:t>Assembly Select Committee on Wine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</a:tabLst>
            </a:pPr>
            <a:br>
              <a:rPr sz="1800"/>
            </a:br>
            <a:r>
              <a:rPr b="1" i="1" lang="en-US" sz="1400" spc="-1" strike="noStrike">
                <a:solidFill>
                  <a:srgbClr val="000000"/>
                </a:solidFill>
                <a:latin typeface="Times New Roman"/>
              </a:rPr>
              <a:t>“</a:t>
            </a:r>
            <a:r>
              <a:rPr b="1" i="1" lang="en-US" sz="1400" spc="-1" strike="noStrike">
                <a:solidFill>
                  <a:srgbClr val="000000"/>
                </a:solidFill>
                <a:latin typeface="Times New Roman"/>
              </a:rPr>
              <a:t>Cultivating the Next Generation of Wine Industry Leaders and Emerging Markets in California”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</a:tabLst>
            </a:pPr>
            <a:br>
              <a:rPr sz="1800"/>
            </a:br>
            <a:r>
              <a:rPr b="0" lang="en-US" sz="1200" spc="-1" strike="noStrike">
                <a:solidFill>
                  <a:srgbClr val="000000"/>
                </a:solidFill>
                <a:latin typeface="Times New Roman"/>
              </a:rPr>
              <a:t>June 28, 2019~1:30 PM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</a:rPr>
              <a:t>Sonoma State University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</a:rPr>
              <a:t>Wine Spectator Learning Center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br>
              <a:rPr sz="1800"/>
            </a:br>
            <a:r>
              <a:rPr b="1" lang="en-US" sz="1200" spc="-1" strike="noStrike">
                <a:solidFill>
                  <a:srgbClr val="000000"/>
                </a:solidFill>
                <a:latin typeface="Times New Roman"/>
              </a:rPr>
              <a:t>Welcome (1:30pm-1:45pm)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</a:rPr>
              <a:t>Sonoma State University President Judy Sakaki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</a:rPr>
              <a:t>Senator Bill Dodd, Co-Chair Senate Select Committee on California’s Wine Industry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</a:rPr>
              <a:t>Senator Mike McGuire, Co-Chair Senate Select Committee on California’s Wine Industry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</a:rPr>
              <a:t>Assemblymember Cecilia Aguiar-Curry, Chair Assembly Select Committee on Wine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br>
              <a:rPr sz="1800"/>
            </a:br>
            <a:r>
              <a:rPr b="1" lang="en-US" sz="1200" spc="-1" strike="noStrike">
                <a:solidFill>
                  <a:srgbClr val="000000"/>
                </a:solidFill>
                <a:latin typeface="Times New Roman"/>
              </a:rPr>
              <a:t>Panel 1: State of Wine Industry Education &amp; Research (1:45pm-2:30pm)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</a:rPr>
              <a:t>(Moderator: Asm. Aguiar-Curry)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</a:rPr>
              <a:t>Ray Johnson, Executive Director SSU Wine Business Institute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</a:rPr>
              <a:t>David E. Block, UC Davis Department Chair of Viticulture and Enology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</a:rPr>
              <a:t>Claire Hobday, Chief Financial Officer C. Mondavi &amp; Family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</a:rPr>
              <a:t>Shannon Walker-Hyde, Estate Manager Hyde Estate Winery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</a:rPr>
              <a:t>Tony Stephen, Board Chairman American Vineyard Foundation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7" name="Picture 3" descr=""/>
          <p:cNvPicPr/>
          <p:nvPr/>
        </p:nvPicPr>
        <p:blipFill>
          <a:blip r:embed="rId1"/>
          <a:stretch/>
        </p:blipFill>
        <p:spPr>
          <a:xfrm>
            <a:off x="487080" y="5072400"/>
            <a:ext cx="6621120" cy="1047960"/>
          </a:xfrm>
          <a:prstGeom prst="rect">
            <a:avLst/>
          </a:prstGeom>
          <a:ln w="0">
            <a:noFill/>
          </a:ln>
        </p:spPr>
      </p:pic>
      <p:sp>
        <p:nvSpPr>
          <p:cNvPr id="368" name="Shape 212"/>
          <p:cNvSpPr/>
          <p:nvPr/>
        </p:nvSpPr>
        <p:spPr>
          <a:xfrm>
            <a:off x="-266760" y="0"/>
            <a:ext cx="12536640" cy="497520"/>
          </a:xfrm>
          <a:prstGeom prst="rect">
            <a:avLst/>
          </a:prstGeom>
          <a:solidFill>
            <a:schemeClr val="accent1">
              <a:lumMod val="75000"/>
              <a:alpha val="6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endParaRPr b="0" lang="en-US" sz="1900" spc="-1" strike="noStrike">
              <a:solidFill>
                <a:srgbClr val="ffffff"/>
              </a:solidFill>
              <a:latin typeface="Calibri"/>
              <a:ea typeface="Calibri"/>
            </a:endParaRPr>
          </a:p>
        </p:txBody>
      </p:sp>
      <p:sp>
        <p:nvSpPr>
          <p:cNvPr id="369" name="TextBox 1"/>
          <p:cNvSpPr/>
          <p:nvPr/>
        </p:nvSpPr>
        <p:spPr>
          <a:xfrm>
            <a:off x="124200" y="649080"/>
            <a:ext cx="7942680" cy="3075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2800" spc="-1" strike="noStrike">
                <a:solidFill>
                  <a:srgbClr val="003971"/>
                </a:solidFill>
                <a:latin typeface="Arial"/>
              </a:rPr>
              <a:t>2020, 2021, 2022 Vinexpo America Webinars:  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i="1" lang="en-US" sz="2800" spc="-1" strike="noStrike">
                <a:solidFill>
                  <a:srgbClr val="003971"/>
                </a:solidFill>
                <a:latin typeface="Arial"/>
              </a:rPr>
              <a:t>Growing Brands in the US Market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2800" spc="-1" strike="noStrike">
                <a:solidFill>
                  <a:srgbClr val="a62123"/>
                </a:solidFill>
                <a:latin typeface="Arial"/>
              </a:rPr>
              <a:t>Andrew Blok – Delicato Family Wines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2800" spc="-1" strike="noStrike">
                <a:solidFill>
                  <a:srgbClr val="a62123"/>
                </a:solidFill>
                <a:latin typeface="Arial"/>
              </a:rPr>
              <a:t>Martha Vicedomini – Southern Glazer’s 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2800" spc="-1" strike="noStrike">
                <a:solidFill>
                  <a:srgbClr val="a62123"/>
                </a:solidFill>
                <a:latin typeface="Arial"/>
              </a:rPr>
              <a:t>	</a:t>
            </a:r>
            <a:r>
              <a:rPr b="0" lang="en-US" sz="2800" spc="-1" strike="noStrike">
                <a:solidFill>
                  <a:srgbClr val="a62123"/>
                </a:solidFill>
                <a:latin typeface="Arial"/>
              </a:rPr>
              <a:t>(formerly Martha was at Empson)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2800" spc="-1" strike="noStrike">
                <a:solidFill>
                  <a:srgbClr val="a62123"/>
                </a:solidFill>
                <a:latin typeface="Arial"/>
              </a:rPr>
              <a:t>Juliana Colangelo – Colangelo &amp; Partners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TextBox 4"/>
          <p:cNvSpPr/>
          <p:nvPr/>
        </p:nvSpPr>
        <p:spPr>
          <a:xfrm>
            <a:off x="372240" y="132840"/>
            <a:ext cx="8229240" cy="1095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en-US" sz="6600" spc="-1" strike="noStrike">
                <a:solidFill>
                  <a:srgbClr val="084a9c"/>
                </a:solidFill>
                <a:latin typeface="Proxima Nova"/>
              </a:rPr>
              <a:t>2022 Panel:</a:t>
            </a:r>
            <a:endParaRPr b="0" lang="en-US" sz="6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1" name="TextBox 5"/>
          <p:cNvSpPr/>
          <p:nvPr/>
        </p:nvSpPr>
        <p:spPr>
          <a:xfrm>
            <a:off x="-421560" y="1260720"/>
            <a:ext cx="5738400" cy="1337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n-US" sz="1660" spc="-1" strike="noStrike">
                <a:solidFill>
                  <a:srgbClr val="595959"/>
                </a:solidFill>
                <a:latin typeface="Proxima Nova"/>
              </a:rPr>
              <a:t>Moderated by leaders of the </a:t>
            </a:r>
            <a:endParaRPr b="0" lang="en-US" sz="166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1660" spc="-1" strike="noStrike">
                <a:solidFill>
                  <a:srgbClr val="595959"/>
                </a:solidFill>
                <a:latin typeface="Proxima Nova"/>
              </a:rPr>
              <a:t>Wine Business Institute at </a:t>
            </a:r>
            <a:endParaRPr b="0" lang="en-US" sz="166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1660" spc="-1" strike="noStrike">
                <a:solidFill>
                  <a:srgbClr val="595959"/>
                </a:solidFill>
                <a:latin typeface="Proxima Nova"/>
              </a:rPr>
              <a:t>Sonoma State University</a:t>
            </a:r>
            <a:endParaRPr b="0" lang="en-US" sz="166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 cap="all">
                <a:solidFill>
                  <a:srgbClr val="595959"/>
                </a:solidFill>
                <a:latin typeface="Proxima Nova"/>
              </a:rPr>
              <a:t> 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2" name="TextBox 6"/>
          <p:cNvSpPr/>
          <p:nvPr/>
        </p:nvSpPr>
        <p:spPr>
          <a:xfrm>
            <a:off x="2876760" y="4412520"/>
            <a:ext cx="2172600" cy="571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en-US" sz="1660" spc="-1" strike="noStrike">
                <a:solidFill>
                  <a:srgbClr val="545454"/>
                </a:solidFill>
                <a:latin typeface="Proxima Nova"/>
              </a:rPr>
              <a:t>Ray Johnson</a:t>
            </a:r>
            <a:endParaRPr b="0" lang="en-US" sz="166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n-US" sz="1500" spc="-1" strike="noStrike">
                <a:solidFill>
                  <a:srgbClr val="545454"/>
                </a:solidFill>
                <a:latin typeface="Proxima Nova"/>
              </a:rPr>
              <a:t>Executive Director</a:t>
            </a:r>
            <a:endParaRPr b="0" lang="en-US" sz="1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3" name="TextBox 7"/>
          <p:cNvSpPr/>
          <p:nvPr/>
        </p:nvSpPr>
        <p:spPr>
          <a:xfrm>
            <a:off x="488520" y="4412520"/>
            <a:ext cx="2041560" cy="1027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en-US" sz="1660" spc="-1" strike="noStrike">
                <a:solidFill>
                  <a:srgbClr val="595959"/>
                </a:solidFill>
                <a:latin typeface="Proxima Nova"/>
              </a:rPr>
              <a:t>Emily Porter</a:t>
            </a:r>
            <a:endParaRPr b="0" lang="en-US" sz="166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n-US" sz="1500" spc="-1" strike="noStrike">
                <a:solidFill>
                  <a:srgbClr val="595959"/>
                </a:solidFill>
                <a:latin typeface="Proxima Nova"/>
              </a:rPr>
              <a:t>Business Operations Manager</a:t>
            </a:r>
            <a:endParaRPr b="0" lang="en-US" sz="15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374" name="Picture 11" descr="A picture containing text&#10;&#10;Description automatically generated"/>
          <p:cNvPicPr/>
          <p:nvPr/>
        </p:nvPicPr>
        <p:blipFill>
          <a:blip r:embed="rId1"/>
          <a:srcRect l="75066" t="0" r="0" b="0"/>
          <a:stretch/>
        </p:blipFill>
        <p:spPr>
          <a:xfrm>
            <a:off x="-310320" y="-9360"/>
            <a:ext cx="12569760" cy="200520"/>
          </a:xfrm>
          <a:prstGeom prst="rect">
            <a:avLst/>
          </a:prstGeom>
          <a:ln w="0">
            <a:noFill/>
          </a:ln>
        </p:spPr>
      </p:pic>
      <p:sp>
        <p:nvSpPr>
          <p:cNvPr id="375" name="TextBox 12"/>
          <p:cNvSpPr/>
          <p:nvPr/>
        </p:nvSpPr>
        <p:spPr>
          <a:xfrm>
            <a:off x="8868960" y="4066920"/>
            <a:ext cx="2930760" cy="571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en-US" sz="1660" spc="-1" strike="noStrike">
                <a:solidFill>
                  <a:srgbClr val="545454"/>
                </a:solidFill>
                <a:latin typeface="Proxima Nova"/>
              </a:rPr>
              <a:t>Dana Sexton Vivier</a:t>
            </a:r>
            <a:endParaRPr b="0" lang="en-US" sz="166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n-US" sz="1500" spc="-1" strike="noStrike">
                <a:solidFill>
                  <a:srgbClr val="545454"/>
                </a:solidFill>
                <a:latin typeface="Proxima Nova"/>
              </a:rPr>
              <a:t>Chief Financial Officer</a:t>
            </a:r>
            <a:endParaRPr b="0" lang="en-US" sz="1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6" name="TextBox 13"/>
          <p:cNvSpPr/>
          <p:nvPr/>
        </p:nvSpPr>
        <p:spPr>
          <a:xfrm>
            <a:off x="5513400" y="4068360"/>
            <a:ext cx="2930760" cy="79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en-US" sz="1660" spc="-1" strike="noStrike">
                <a:solidFill>
                  <a:srgbClr val="545454"/>
                </a:solidFill>
                <a:latin typeface="Proxima Nova"/>
              </a:rPr>
              <a:t>Prema Behan</a:t>
            </a:r>
            <a:endParaRPr b="0" lang="en-US" sz="166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n-US" sz="1500" spc="-1" strike="noStrike">
                <a:solidFill>
                  <a:srgbClr val="545454"/>
                </a:solidFill>
                <a:latin typeface="Proxima Nova"/>
              </a:rPr>
              <a:t>Co-Founder &amp; General Manager</a:t>
            </a:r>
            <a:endParaRPr b="0" lang="en-US" sz="15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377" name="Picture 16" descr=""/>
          <p:cNvPicPr/>
          <p:nvPr/>
        </p:nvPicPr>
        <p:blipFill>
          <a:blip r:embed="rId2"/>
          <a:stretch/>
        </p:blipFill>
        <p:spPr>
          <a:xfrm>
            <a:off x="342360" y="5454000"/>
            <a:ext cx="5498640" cy="870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" name="Picture 2" descr="https://www.unifiedsymposium.org/sites/main/files/imagecache/carousel/main-images/2023unified-asevcarouselbanner.jpg?1661964260"/>
          <p:cNvPicPr/>
          <p:nvPr/>
        </p:nvPicPr>
        <p:blipFill>
          <a:blip r:embed="rId1"/>
          <a:stretch/>
        </p:blipFill>
        <p:spPr>
          <a:xfrm>
            <a:off x="128160" y="242280"/>
            <a:ext cx="6845400" cy="2549160"/>
          </a:xfrm>
          <a:prstGeom prst="rect">
            <a:avLst/>
          </a:prstGeom>
          <a:ln w="0">
            <a:noFill/>
          </a:ln>
        </p:spPr>
      </p:pic>
      <p:sp>
        <p:nvSpPr>
          <p:cNvPr id="379" name="Rectangle 1"/>
          <p:cNvSpPr/>
          <p:nvPr/>
        </p:nvSpPr>
        <p:spPr>
          <a:xfrm>
            <a:off x="128160" y="4176360"/>
            <a:ext cx="8120160" cy="912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3d092f"/>
                </a:solidFill>
                <a:latin typeface="Arial"/>
              </a:rPr>
              <a:t>A Focus on the Future: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3d092f"/>
                </a:solidFill>
                <a:latin typeface="Arial"/>
              </a:rPr>
              <a:t>Trends and Opportunities from Across the Globe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939869"/>
                </a:solidFill>
                <a:latin typeface="Helvetica W01 Light"/>
              </a:rPr>
              <a:t>General Session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0" name="Rectangle 2"/>
          <p:cNvSpPr/>
          <p:nvPr/>
        </p:nvSpPr>
        <p:spPr>
          <a:xfrm>
            <a:off x="5964120" y="3343680"/>
            <a:ext cx="6227640" cy="2649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3d092f"/>
                </a:solidFill>
                <a:latin typeface="Helvetica W01 Light"/>
              </a:rPr>
              <a:t>Moderator:</a:t>
            </a:r>
            <a:br>
              <a:rPr sz="1800"/>
            </a:br>
            <a:r>
              <a:rPr b="0" lang="en-US" sz="1800" spc="-1" strike="noStrike">
                <a:solidFill>
                  <a:srgbClr val="3d092f"/>
                </a:solidFill>
                <a:latin typeface="Arial"/>
              </a:rPr>
              <a:t>Julie Lumgair</a:t>
            </a:r>
            <a:r>
              <a:rPr b="0" lang="en-US" sz="1800" spc="-1" strike="noStrike">
                <a:solidFill>
                  <a:srgbClr val="3d092f"/>
                </a:solidFill>
                <a:latin typeface="Helvetica W01 Light"/>
              </a:rPr>
              <a:t>, Art Nouveau Wines, California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3d092f"/>
                </a:solidFill>
                <a:latin typeface="Helvetica W01 Light"/>
              </a:rPr>
              <a:t>Speakers:</a:t>
            </a:r>
            <a:br>
              <a:rPr sz="1800"/>
            </a:br>
            <a:r>
              <a:rPr b="0" lang="en-US" sz="1800" spc="-1" strike="noStrike">
                <a:solidFill>
                  <a:srgbClr val="3d092f"/>
                </a:solidFill>
                <a:latin typeface="Arial"/>
              </a:rPr>
              <a:t>William Allen</a:t>
            </a:r>
            <a:r>
              <a:rPr b="0" lang="en-US" sz="1800" spc="-1" strike="noStrike">
                <a:solidFill>
                  <a:srgbClr val="3d092f"/>
                </a:solidFill>
                <a:latin typeface="Helvetica W01 Light"/>
              </a:rPr>
              <a:t>, Two Shepherds, California</a:t>
            </a:r>
            <a:br>
              <a:rPr sz="1800"/>
            </a:br>
            <a:r>
              <a:rPr b="1" lang="en-US" sz="2400" spc="-1" strike="noStrike">
                <a:solidFill>
                  <a:srgbClr val="3d092f"/>
                </a:solidFill>
                <a:latin typeface="Arial"/>
              </a:rPr>
              <a:t>Prema Behan</a:t>
            </a:r>
            <a:r>
              <a:rPr b="0" lang="en-US" sz="2400" spc="-1" strike="noStrike">
                <a:solidFill>
                  <a:srgbClr val="3d092f"/>
                </a:solidFill>
                <a:latin typeface="Helvetica W01 Light"/>
              </a:rPr>
              <a:t>, Three Sticks, California</a:t>
            </a:r>
            <a:br>
              <a:rPr sz="1800"/>
            </a:br>
            <a:r>
              <a:rPr b="0" lang="en-US" sz="1800" spc="-1" strike="noStrike">
                <a:solidFill>
                  <a:srgbClr val="3d092f"/>
                </a:solidFill>
                <a:latin typeface="Arial"/>
              </a:rPr>
              <a:t>Lulie Halstead</a:t>
            </a:r>
            <a:r>
              <a:rPr b="0" lang="en-US" sz="1800" spc="-1" strike="noStrike">
                <a:solidFill>
                  <a:srgbClr val="3d092f"/>
                </a:solidFill>
                <a:latin typeface="Helvetica W01 Light"/>
              </a:rPr>
              <a:t>, The IWSR Group, England</a:t>
            </a:r>
            <a:br>
              <a:rPr sz="1800"/>
            </a:br>
            <a:r>
              <a:rPr b="0" lang="en-US" sz="1800" spc="-1" strike="noStrike">
                <a:solidFill>
                  <a:srgbClr val="3d092f"/>
                </a:solidFill>
                <a:latin typeface="Arial"/>
              </a:rPr>
              <a:t>Christine Moll</a:t>
            </a:r>
            <a:r>
              <a:rPr b="0" lang="en-US" sz="1800" spc="-1" strike="noStrike">
                <a:solidFill>
                  <a:srgbClr val="3d092f"/>
                </a:solidFill>
                <a:latin typeface="Helvetica W01 Light"/>
              </a:rPr>
              <a:t>, O’Neill Vintners &amp; Distillers, California</a:t>
            </a:r>
            <a:br>
              <a:rPr sz="1800"/>
            </a:br>
            <a:r>
              <a:rPr b="0" lang="en-US" sz="1800" spc="-1" strike="noStrike">
                <a:solidFill>
                  <a:srgbClr val="3d092f"/>
                </a:solidFill>
                <a:latin typeface="Arial"/>
              </a:rPr>
              <a:t>Dale Stratton</a:t>
            </a:r>
            <a:r>
              <a:rPr b="0" lang="en-US" sz="1800" spc="-1" strike="noStrike">
                <a:solidFill>
                  <a:srgbClr val="3d092f"/>
                </a:solidFill>
                <a:latin typeface="Helvetica W01 Light"/>
              </a:rPr>
              <a:t>, Wine Market Council, California</a:t>
            </a:r>
            <a:br>
              <a:rPr sz="1800"/>
            </a:br>
            <a:r>
              <a:rPr b="0" lang="en-US" sz="1800" spc="-1" strike="noStrike">
                <a:solidFill>
                  <a:srgbClr val="3d092f"/>
                </a:solidFill>
                <a:latin typeface="Arial"/>
              </a:rPr>
              <a:t>Aly Wente</a:t>
            </a:r>
            <a:r>
              <a:rPr b="0" lang="en-US" sz="1800" spc="-1" strike="noStrike">
                <a:solidFill>
                  <a:srgbClr val="3d092f"/>
                </a:solidFill>
                <a:latin typeface="Helvetica W01 Light"/>
              </a:rPr>
              <a:t>, Wente Vineyards, California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Rectangle 1"/>
          <p:cNvSpPr/>
          <p:nvPr/>
        </p:nvSpPr>
        <p:spPr>
          <a:xfrm>
            <a:off x="4626360" y="2403360"/>
            <a:ext cx="8166960" cy="39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en-US" sz="2000" spc="-1" strike="noStrike">
                <a:solidFill>
                  <a:srgbClr val="000000"/>
                </a:solidFill>
                <a:latin typeface="Helvetica Neue"/>
              </a:rPr>
              <a:t>Exploring Water Conservation Practices in the Vineyard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2" name="Rectangle 2"/>
          <p:cNvSpPr/>
          <p:nvPr/>
        </p:nvSpPr>
        <p:spPr>
          <a:xfrm>
            <a:off x="5241600" y="3129840"/>
            <a:ext cx="6776640" cy="2769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Moderator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Allison Jordan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Executive Director / California Sustainable Winegrowing Alliance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Arial"/>
              </a:rPr>
              <a:t>Allison Bettis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Arial"/>
              </a:rPr>
              <a:t>Viticulturist / Silver Oak Winery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Adam Koeppel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CEO / Agrology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Tony Stephen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Chairman / American Vineyard Foundation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383" name="Picture 2" descr="Event Logo"/>
          <p:cNvPicPr/>
          <p:nvPr/>
        </p:nvPicPr>
        <p:blipFill>
          <a:blip r:embed="rId1"/>
          <a:stretch/>
        </p:blipFill>
        <p:spPr>
          <a:xfrm>
            <a:off x="953640" y="589680"/>
            <a:ext cx="3187080" cy="2213280"/>
          </a:xfrm>
          <a:prstGeom prst="rect">
            <a:avLst/>
          </a:prstGeom>
          <a:ln w="0">
            <a:noFill/>
          </a:ln>
        </p:spPr>
      </p:pic>
      <p:pic>
        <p:nvPicPr>
          <p:cNvPr id="384" name="Picture 3" descr=""/>
          <p:cNvPicPr/>
          <p:nvPr/>
        </p:nvPicPr>
        <p:blipFill>
          <a:blip r:embed="rId2"/>
          <a:stretch/>
        </p:blipFill>
        <p:spPr>
          <a:xfrm>
            <a:off x="317880" y="3089520"/>
            <a:ext cx="4732920" cy="2840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Picture 3" descr=""/>
          <p:cNvPicPr/>
          <p:nvPr/>
        </p:nvPicPr>
        <p:blipFill>
          <a:blip r:embed="rId1"/>
          <a:stretch/>
        </p:blipFill>
        <p:spPr>
          <a:xfrm>
            <a:off x="535320" y="4730760"/>
            <a:ext cx="8253360" cy="1306440"/>
          </a:xfrm>
          <a:prstGeom prst="rect">
            <a:avLst/>
          </a:prstGeom>
          <a:ln w="0">
            <a:noFill/>
          </a:ln>
        </p:spPr>
      </p:pic>
      <p:sp>
        <p:nvSpPr>
          <p:cNvPr id="386" name="Shape 212"/>
          <p:cNvSpPr/>
          <p:nvPr/>
        </p:nvSpPr>
        <p:spPr>
          <a:xfrm>
            <a:off x="-266760" y="0"/>
            <a:ext cx="12536640" cy="497520"/>
          </a:xfrm>
          <a:prstGeom prst="rect">
            <a:avLst/>
          </a:prstGeom>
          <a:solidFill>
            <a:schemeClr val="accent1">
              <a:lumMod val="75000"/>
              <a:alpha val="6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endParaRPr b="0" lang="en-US" sz="1900" spc="-1" strike="noStrike">
              <a:solidFill>
                <a:srgbClr val="ffffff"/>
              </a:solidFill>
              <a:latin typeface="Calibri"/>
              <a:ea typeface="Calibri"/>
            </a:endParaRPr>
          </a:p>
        </p:txBody>
      </p:sp>
      <p:sp>
        <p:nvSpPr>
          <p:cNvPr id="387" name="TextBox 1"/>
          <p:cNvSpPr/>
          <p:nvPr/>
        </p:nvSpPr>
        <p:spPr>
          <a:xfrm>
            <a:off x="142560" y="1018080"/>
            <a:ext cx="6167520" cy="699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en-US" sz="4000" spc="-1" strike="noStrike">
                <a:solidFill>
                  <a:srgbClr val="a62123"/>
                </a:solidFill>
                <a:latin typeface="Arial"/>
              </a:rPr>
              <a:t>Scholarships</a:t>
            </a:r>
            <a:endParaRPr b="0" lang="en-US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8" name="TextBox 2"/>
          <p:cNvSpPr/>
          <p:nvPr/>
        </p:nvSpPr>
        <p:spPr>
          <a:xfrm>
            <a:off x="906120" y="2320920"/>
            <a:ext cx="9280800" cy="699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en-US" sz="4000" spc="-1" strike="noStrike">
                <a:solidFill>
                  <a:srgbClr val="a62123"/>
                </a:solidFill>
                <a:latin typeface="Arial"/>
              </a:rPr>
              <a:t>$100,000+ Wine Business Scholarships </a:t>
            </a:r>
            <a:endParaRPr b="0" lang="en-US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9" name="Rectangle 4"/>
          <p:cNvSpPr/>
          <p:nvPr/>
        </p:nvSpPr>
        <p:spPr>
          <a:xfrm>
            <a:off x="2227680" y="3427920"/>
            <a:ext cx="6336360" cy="699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en-US" sz="4000" spc="-1" strike="noStrike">
                <a:solidFill>
                  <a:srgbClr val="a62123"/>
                </a:solidFill>
                <a:latin typeface="Arial"/>
              </a:rPr>
              <a:t>100+ Wine WISP Students </a:t>
            </a:r>
            <a:endParaRPr b="0" lang="en-US" sz="4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118;p14"/>
          <p:cNvSpPr/>
          <p:nvPr/>
        </p:nvSpPr>
        <p:spPr>
          <a:xfrm>
            <a:off x="0" y="4893480"/>
            <a:ext cx="4439520" cy="1625760"/>
          </a:xfrm>
          <a:prstGeom prst="rect">
            <a:avLst/>
          </a:prstGeom>
          <a:solidFill>
            <a:schemeClr val="accent1">
              <a:lumMod val="75000"/>
              <a:alpha val="6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68400" rIns="68400" tIns="68400" bIns="68400" anchor="t">
            <a:noAutofit/>
          </a:bodyPr>
          <a:p>
            <a:pPr>
              <a:lnSpc>
                <a:spcPct val="100000"/>
              </a:lnSpc>
            </a:pPr>
            <a:endParaRPr b="0" lang="en-US" sz="1050" spc="-1" strike="noStrike">
              <a:solidFill>
                <a:srgbClr val="a62123"/>
              </a:solidFill>
              <a:latin typeface="Arial"/>
            </a:endParaRPr>
          </a:p>
        </p:txBody>
      </p:sp>
      <p:sp>
        <p:nvSpPr>
          <p:cNvPr id="391" name="Google Shape;127;p15"/>
          <p:cNvSpPr/>
          <p:nvPr/>
        </p:nvSpPr>
        <p:spPr>
          <a:xfrm>
            <a:off x="126720" y="5036760"/>
            <a:ext cx="4312800" cy="1314360"/>
          </a:xfrm>
          <a:prstGeom prst="rect">
            <a:avLst/>
          </a:prstGeom>
          <a:solidFill>
            <a:schemeClr val="accent1">
              <a:lumMod val="75000"/>
              <a:alpha val="56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68400" rIns="68400" tIns="68400" bIns="68400" anchor="t">
            <a:noAutofit/>
          </a:bodyPr>
          <a:p>
            <a:pPr>
              <a:lnSpc>
                <a:spcPct val="100000"/>
              </a:lnSpc>
            </a:pPr>
            <a:r>
              <a:rPr b="1" lang="en-US" sz="2200" spc="-1" strike="noStrike">
                <a:solidFill>
                  <a:srgbClr val="ffffff"/>
                </a:solidFill>
                <a:latin typeface="Arial"/>
              </a:rPr>
              <a:t>Gabriel Valenzuela</a:t>
            </a:r>
            <a:endParaRPr b="0" lang="en-US" sz="22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i="1" lang="en-US" sz="1800" spc="-1" strike="noStrike">
                <a:solidFill>
                  <a:srgbClr val="ffffff"/>
                </a:solidFill>
                <a:latin typeface="Arial"/>
              </a:rPr>
              <a:t>Winemaker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</a:rPr>
              <a:t>Jackson Family Wines</a:t>
            </a: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118;p14"/>
          <p:cNvSpPr/>
          <p:nvPr/>
        </p:nvSpPr>
        <p:spPr>
          <a:xfrm>
            <a:off x="0" y="4863600"/>
            <a:ext cx="4439520" cy="1625760"/>
          </a:xfrm>
          <a:prstGeom prst="rect">
            <a:avLst/>
          </a:prstGeom>
          <a:solidFill>
            <a:schemeClr val="accent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68400" rIns="68400" tIns="68400" bIns="68400" anchor="t">
            <a:noAutofit/>
          </a:bodyPr>
          <a:p>
            <a:pPr>
              <a:lnSpc>
                <a:spcPct val="100000"/>
              </a:lnSpc>
            </a:pPr>
            <a:endParaRPr b="0" lang="en-US" sz="1050" spc="-1" strike="noStrike">
              <a:solidFill>
                <a:srgbClr val="a62123"/>
              </a:solidFill>
              <a:latin typeface="Arial"/>
            </a:endParaRPr>
          </a:p>
        </p:txBody>
      </p:sp>
      <p:sp>
        <p:nvSpPr>
          <p:cNvPr id="393" name="Google Shape;127;p15"/>
          <p:cNvSpPr/>
          <p:nvPr/>
        </p:nvSpPr>
        <p:spPr>
          <a:xfrm>
            <a:off x="0" y="5016240"/>
            <a:ext cx="4312800" cy="1503000"/>
          </a:xfrm>
          <a:prstGeom prst="rect">
            <a:avLst/>
          </a:prstGeom>
          <a:solidFill>
            <a:schemeClr val="accent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68400" rIns="68400" tIns="68400" bIns="68400" anchor="t">
            <a:noAutofit/>
          </a:bodyPr>
          <a:p>
            <a:pPr>
              <a:lnSpc>
                <a:spcPct val="100000"/>
              </a:lnSpc>
            </a:pPr>
            <a:r>
              <a:rPr b="1" lang="en-US" sz="2200" spc="-1" strike="noStrike">
                <a:solidFill>
                  <a:srgbClr val="ffffff"/>
                </a:solidFill>
                <a:latin typeface="Arial"/>
              </a:rPr>
              <a:t>Stacey Vogel </a:t>
            </a:r>
            <a:endParaRPr b="0" lang="en-US" sz="2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i="1" lang="en-US" sz="1800" spc="-1" strike="noStrike">
                <a:solidFill>
                  <a:srgbClr val="ffffff"/>
                </a:solidFill>
                <a:latin typeface="Arial"/>
              </a:rPr>
              <a:t>Winemaker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</a:rPr>
              <a:t>PLATA WINE PARTNERS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p14:dur="10"/>
    </mc:Choice>
    <mc:Fallback>
      <p:transition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118;p14"/>
          <p:cNvSpPr/>
          <p:nvPr/>
        </p:nvSpPr>
        <p:spPr>
          <a:xfrm>
            <a:off x="0" y="4876200"/>
            <a:ext cx="4439520" cy="1625760"/>
          </a:xfrm>
          <a:prstGeom prst="rect">
            <a:avLst/>
          </a:prstGeom>
          <a:solidFill>
            <a:schemeClr val="accent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68400" rIns="68400" tIns="68400" bIns="68400" anchor="t">
            <a:noAutofit/>
          </a:bodyPr>
          <a:p>
            <a:pPr>
              <a:lnSpc>
                <a:spcPct val="100000"/>
              </a:lnSpc>
            </a:pPr>
            <a:endParaRPr b="0" lang="en-US" sz="1050" spc="-1" strike="noStrike">
              <a:solidFill>
                <a:srgbClr val="a62123"/>
              </a:solidFill>
              <a:latin typeface="Arial"/>
            </a:endParaRPr>
          </a:p>
        </p:txBody>
      </p:sp>
      <p:sp>
        <p:nvSpPr>
          <p:cNvPr id="395" name="Google Shape;127;p15"/>
          <p:cNvSpPr/>
          <p:nvPr/>
        </p:nvSpPr>
        <p:spPr>
          <a:xfrm>
            <a:off x="0" y="5016240"/>
            <a:ext cx="4312800" cy="1503000"/>
          </a:xfrm>
          <a:prstGeom prst="rect">
            <a:avLst/>
          </a:prstGeom>
          <a:solidFill>
            <a:schemeClr val="accent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68400" rIns="68400" tIns="68400" bIns="68400" anchor="t">
            <a:noAutofit/>
          </a:bodyPr>
          <a:p>
            <a:pPr>
              <a:lnSpc>
                <a:spcPct val="100000"/>
              </a:lnSpc>
            </a:pPr>
            <a:r>
              <a:rPr b="1" lang="en-US" sz="2200" spc="-1" strike="noStrike">
                <a:solidFill>
                  <a:srgbClr val="ffffff"/>
                </a:solidFill>
                <a:latin typeface="Arial"/>
              </a:rPr>
              <a:t>William Thomas</a:t>
            </a:r>
            <a:endParaRPr b="0" lang="en-US" sz="2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i="1" lang="en-US" sz="1800" spc="-1" strike="noStrike">
                <a:solidFill>
                  <a:srgbClr val="ffffff"/>
                </a:solidFill>
                <a:latin typeface="Arial"/>
              </a:rPr>
              <a:t>Director of Winegrowing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</a:rPr>
              <a:t>Foley Family Farms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</a:rPr>
              <a:t>Thomas-Hsi Vineyard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p14:dur="10"/>
    </mc:Choice>
    <mc:Fallback>
      <p:transition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118;p14"/>
          <p:cNvSpPr/>
          <p:nvPr/>
        </p:nvSpPr>
        <p:spPr>
          <a:xfrm>
            <a:off x="0" y="4863600"/>
            <a:ext cx="4439520" cy="1625760"/>
          </a:xfrm>
          <a:prstGeom prst="rect">
            <a:avLst/>
          </a:prstGeom>
          <a:solidFill>
            <a:schemeClr val="accent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68400" rIns="68400" tIns="68400" bIns="68400" anchor="t">
            <a:noAutofit/>
          </a:bodyPr>
          <a:p>
            <a:pPr>
              <a:lnSpc>
                <a:spcPct val="100000"/>
              </a:lnSpc>
            </a:pPr>
            <a:endParaRPr b="0" lang="en-US" sz="1050" spc="-1" strike="noStrike">
              <a:solidFill>
                <a:srgbClr val="a62123"/>
              </a:solidFill>
              <a:latin typeface="Arial"/>
            </a:endParaRPr>
          </a:p>
        </p:txBody>
      </p:sp>
      <p:sp>
        <p:nvSpPr>
          <p:cNvPr id="397" name="Google Shape;127;p15"/>
          <p:cNvSpPr/>
          <p:nvPr/>
        </p:nvSpPr>
        <p:spPr>
          <a:xfrm>
            <a:off x="0" y="4986360"/>
            <a:ext cx="4312800" cy="1503000"/>
          </a:xfrm>
          <a:prstGeom prst="rect">
            <a:avLst/>
          </a:prstGeom>
          <a:solidFill>
            <a:schemeClr val="accent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68400" rIns="68400" tIns="68400" bIns="68400" anchor="t">
            <a:noAutofit/>
          </a:bodyPr>
          <a:p>
            <a:pPr>
              <a:lnSpc>
                <a:spcPct val="100000"/>
              </a:lnSpc>
            </a:pPr>
            <a:r>
              <a:rPr b="1" lang="en-US" sz="2200" spc="-1" strike="noStrike">
                <a:solidFill>
                  <a:srgbClr val="ffffff"/>
                </a:solidFill>
                <a:latin typeface="Arial"/>
              </a:rPr>
              <a:t>Shannon Donnell</a:t>
            </a:r>
            <a:endParaRPr b="0" lang="en-US" sz="2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i="1" lang="en-US" sz="1600" spc="-1" strike="noStrike">
                <a:solidFill>
                  <a:srgbClr val="ffffff"/>
                </a:solidFill>
                <a:latin typeface="Arial"/>
              </a:rPr>
              <a:t>Grower Relations and Vineyard Operations Manager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</a:rPr>
              <a:t>Sonoma-Cutrer Vineyards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p14:dur="10"/>
    </mc:Choice>
    <mc:Fallback>
      <p:transition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Shape 212"/>
          <p:cNvSpPr/>
          <p:nvPr/>
        </p:nvSpPr>
        <p:spPr>
          <a:xfrm>
            <a:off x="1289520" y="3717360"/>
            <a:ext cx="9274680" cy="1875960"/>
          </a:xfrm>
          <a:prstGeom prst="rect">
            <a:avLst/>
          </a:prstGeom>
          <a:solidFill>
            <a:schemeClr val="accent1">
              <a:lumMod val="75000"/>
              <a:alpha val="6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ctr">
              <a:lnSpc>
                <a:spcPct val="100000"/>
              </a:lnSpc>
            </a:pPr>
            <a:endParaRPr b="0" lang="en-US" sz="1900" spc="-1" strike="noStrike">
              <a:solidFill>
                <a:srgbClr val="ffffff"/>
              </a:solidFill>
              <a:latin typeface="Calibri"/>
              <a:ea typeface="Calibri"/>
            </a:endParaRPr>
          </a:p>
        </p:txBody>
      </p:sp>
      <p:sp>
        <p:nvSpPr>
          <p:cNvPr id="342" name="Shape 134"/>
          <p:cNvSpPr/>
          <p:nvPr/>
        </p:nvSpPr>
        <p:spPr>
          <a:xfrm>
            <a:off x="1838520" y="3254400"/>
            <a:ext cx="8176680" cy="1941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>
              <a:lnSpc>
                <a:spcPct val="100000"/>
              </a:lnSpc>
            </a:pP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en-US" sz="5400" spc="-1" strike="noStrike">
                <a:solidFill>
                  <a:srgbClr val="ffffff"/>
                </a:solidFill>
                <a:latin typeface="Calibri"/>
                <a:ea typeface="Calibri"/>
              </a:rPr>
              <a:t>Who we are</a:t>
            </a:r>
            <a:endParaRPr b="0" lang="en-US" sz="5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en-US" sz="5400" spc="-1" strike="noStrike">
                <a:solidFill>
                  <a:srgbClr val="ffffff"/>
                </a:solidFill>
                <a:latin typeface="Calibri"/>
                <a:ea typeface="Calibri"/>
              </a:rPr>
              <a:t>What sets us apart</a:t>
            </a:r>
            <a:endParaRPr b="0" lang="en-US" sz="5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ffffff"/>
                </a:solidFill>
                <a:latin typeface="Calibri"/>
                <a:ea typeface="Calibri"/>
              </a:rPr>
              <a:t>	</a:t>
            </a:r>
            <a:r>
              <a:rPr b="0" lang="en-US" sz="3600" spc="-1" strike="noStrike">
                <a:solidFill>
                  <a:srgbClr val="ffffff"/>
                </a:solidFill>
                <a:latin typeface="Calibri"/>
                <a:ea typeface="Calibri"/>
              </a:rPr>
              <a:t>	</a:t>
            </a:r>
            <a:r>
              <a:rPr b="0" lang="en-US" sz="3600" spc="-1" strike="noStrike">
                <a:solidFill>
                  <a:srgbClr val="ffffff"/>
                </a:solidFill>
                <a:latin typeface="Calibri"/>
                <a:ea typeface="Calibri"/>
              </a:rPr>
              <a:t>	</a:t>
            </a:r>
            <a:r>
              <a:rPr b="0" lang="en-US" sz="3600" spc="-1" strike="noStrike">
                <a:solidFill>
                  <a:srgbClr val="ffffff"/>
                </a:solidFill>
                <a:latin typeface="Calibri"/>
                <a:ea typeface="Calibri"/>
              </a:rPr>
              <a:t>	</a:t>
            </a:r>
            <a:r>
              <a:rPr b="0" lang="en-US" sz="3600" spc="-1" strike="noStrike">
                <a:solidFill>
                  <a:srgbClr val="ffffff"/>
                </a:solidFill>
                <a:latin typeface="Calibri"/>
                <a:ea typeface="Calibri"/>
              </a:rPr>
              <a:t>	</a:t>
            </a:r>
            <a:r>
              <a:rPr b="0" lang="en-US" sz="3600" spc="-1" strike="noStrike">
                <a:solidFill>
                  <a:srgbClr val="ffffff"/>
                </a:solidFill>
                <a:latin typeface="Calibri"/>
                <a:ea typeface="Calibri"/>
              </a:rPr>
              <a:t>	</a:t>
            </a:r>
            <a:r>
              <a:rPr b="0" lang="en-US" sz="3600" spc="-1" strike="noStrike">
                <a:solidFill>
                  <a:srgbClr val="ffffff"/>
                </a:solidFill>
                <a:latin typeface="Calibri"/>
                <a:ea typeface="Calibri"/>
              </a:rPr>
              <a:t>	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343" name="Picture 3" descr=""/>
          <p:cNvPicPr/>
          <p:nvPr/>
        </p:nvPicPr>
        <p:blipFill>
          <a:blip r:embed="rId1"/>
          <a:stretch/>
        </p:blipFill>
        <p:spPr>
          <a:xfrm>
            <a:off x="859680" y="803880"/>
            <a:ext cx="10833480" cy="1715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Google Shape;118;p14"/>
          <p:cNvSpPr/>
          <p:nvPr/>
        </p:nvSpPr>
        <p:spPr>
          <a:xfrm>
            <a:off x="0" y="4893480"/>
            <a:ext cx="4439520" cy="1625760"/>
          </a:xfrm>
          <a:prstGeom prst="rect">
            <a:avLst/>
          </a:prstGeom>
          <a:solidFill>
            <a:schemeClr val="accent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68400" rIns="68400" tIns="68400" bIns="68400" anchor="t">
            <a:noAutofit/>
          </a:bodyPr>
          <a:p>
            <a:pPr>
              <a:lnSpc>
                <a:spcPct val="100000"/>
              </a:lnSpc>
            </a:pPr>
            <a:endParaRPr b="0" lang="en-US" sz="1050" spc="-1" strike="noStrike">
              <a:solidFill>
                <a:srgbClr val="a62123"/>
              </a:solidFill>
              <a:latin typeface="Arial"/>
            </a:endParaRPr>
          </a:p>
        </p:txBody>
      </p:sp>
      <p:sp>
        <p:nvSpPr>
          <p:cNvPr id="399" name="Google Shape;127;p15"/>
          <p:cNvSpPr/>
          <p:nvPr/>
        </p:nvSpPr>
        <p:spPr>
          <a:xfrm>
            <a:off x="0" y="5110920"/>
            <a:ext cx="4206240" cy="1408320"/>
          </a:xfrm>
          <a:prstGeom prst="rect">
            <a:avLst/>
          </a:prstGeom>
          <a:solidFill>
            <a:schemeClr val="accent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68400" rIns="68400" tIns="68400" bIns="68400" anchor="t">
            <a:noAutofit/>
          </a:bodyPr>
          <a:p>
            <a:pPr>
              <a:lnSpc>
                <a:spcPct val="100000"/>
              </a:lnSpc>
            </a:pPr>
            <a:r>
              <a:rPr b="1" lang="en-US" sz="2200" spc="-1" strike="noStrike">
                <a:solidFill>
                  <a:schemeClr val="lt1"/>
                </a:solidFill>
                <a:latin typeface="Arial"/>
              </a:rPr>
              <a:t>John McCarthy</a:t>
            </a:r>
            <a:endParaRPr b="0" lang="en-US" sz="2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i="1" lang="en-US" sz="1800" spc="-1" strike="noStrike">
                <a:solidFill>
                  <a:schemeClr val="lt1"/>
                </a:solidFill>
                <a:latin typeface="Arial"/>
              </a:rPr>
              <a:t>Director of Vineyard Operations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chemeClr val="lt1"/>
                </a:solidFill>
                <a:latin typeface="Arial"/>
              </a:rPr>
              <a:t>Far Niente Winery</a:t>
            </a:r>
            <a:br>
              <a:rPr sz="1800"/>
            </a:b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p14:dur="10"/>
    </mc:Choice>
    <mc:Fallback>
      <p:transition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54;p6"/>
          <p:cNvSpPr/>
          <p:nvPr/>
        </p:nvSpPr>
        <p:spPr>
          <a:xfrm>
            <a:off x="0" y="4857840"/>
            <a:ext cx="5057640" cy="1625760"/>
          </a:xfrm>
          <a:prstGeom prst="rect">
            <a:avLst/>
          </a:prstGeom>
          <a:solidFill>
            <a:schemeClr val="accent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68400" rIns="68400" tIns="68400" bIns="68400" anchor="t">
            <a:noAutofit/>
          </a:bodyPr>
          <a:p>
            <a:pPr>
              <a:lnSpc>
                <a:spcPct val="100000"/>
              </a:lnSpc>
            </a:pPr>
            <a:endParaRPr b="0" lang="en-US" sz="1050" spc="-1" strike="noStrike">
              <a:solidFill>
                <a:srgbClr val="a62123"/>
              </a:solidFill>
              <a:latin typeface="Arial"/>
            </a:endParaRPr>
          </a:p>
        </p:txBody>
      </p:sp>
      <p:sp>
        <p:nvSpPr>
          <p:cNvPr id="401" name="Google Shape;55;p6"/>
          <p:cNvSpPr/>
          <p:nvPr/>
        </p:nvSpPr>
        <p:spPr>
          <a:xfrm>
            <a:off x="0" y="4857840"/>
            <a:ext cx="5057640" cy="1549440"/>
          </a:xfrm>
          <a:prstGeom prst="rect">
            <a:avLst/>
          </a:prstGeom>
          <a:solidFill>
            <a:schemeClr val="accent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68400" rIns="68400" tIns="68400" bIns="68400" anchor="t">
            <a:noAutofit/>
          </a:bodyPr>
          <a:p>
            <a:pPr>
              <a:lnSpc>
                <a:spcPct val="100000"/>
              </a:lnSpc>
            </a:pPr>
            <a:r>
              <a:rPr b="1" lang="en-US" sz="2250" spc="-1" strike="noStrike">
                <a:solidFill>
                  <a:schemeClr val="lt1"/>
                </a:solidFill>
                <a:latin typeface="Arial"/>
              </a:rPr>
              <a:t>Trini Amador </a:t>
            </a:r>
            <a:endParaRPr b="0" lang="en-US" sz="225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i="1" lang="en-US" sz="1800" spc="-1" strike="noStrike">
                <a:solidFill>
                  <a:schemeClr val="lt1"/>
                </a:solidFill>
                <a:latin typeface="Arial"/>
              </a:rPr>
              <a:t>Senior Manager, Stagecoach Vineyard,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ffffff"/>
                </a:solidFill>
                <a:latin typeface="Arial"/>
              </a:rPr>
              <a:t>Pahlmeyer Estate &amp; Monte Rosso Vineyard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chemeClr val="lt1"/>
                </a:solidFill>
                <a:latin typeface="Arial"/>
              </a:rPr>
              <a:t>E. &amp; J. Gallo Winery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p14:dur="10"/>
    </mc:Choice>
    <mc:Fallback>
      <p:transition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Shape 212"/>
          <p:cNvSpPr/>
          <p:nvPr/>
        </p:nvSpPr>
        <p:spPr>
          <a:xfrm>
            <a:off x="1289520" y="3717360"/>
            <a:ext cx="9274680" cy="1231560"/>
          </a:xfrm>
          <a:prstGeom prst="rect">
            <a:avLst/>
          </a:prstGeom>
          <a:solidFill>
            <a:schemeClr val="accent1">
              <a:lumMod val="75000"/>
              <a:alpha val="6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ctr">
              <a:lnSpc>
                <a:spcPct val="100000"/>
              </a:lnSpc>
            </a:pPr>
            <a:endParaRPr b="0" lang="en-US" sz="1900" spc="-1" strike="noStrike">
              <a:solidFill>
                <a:srgbClr val="ffffff"/>
              </a:solidFill>
              <a:latin typeface="Calibri"/>
              <a:ea typeface="Calibri"/>
            </a:endParaRPr>
          </a:p>
        </p:txBody>
      </p:sp>
      <p:sp>
        <p:nvSpPr>
          <p:cNvPr id="345" name="Shape 134"/>
          <p:cNvSpPr/>
          <p:nvPr/>
        </p:nvSpPr>
        <p:spPr>
          <a:xfrm>
            <a:off x="1838520" y="3254400"/>
            <a:ext cx="8176680" cy="1941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>
              <a:lnSpc>
                <a:spcPct val="100000"/>
              </a:lnSpc>
            </a:pP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en-US" sz="5400" spc="-1" strike="noStrike">
                <a:solidFill>
                  <a:srgbClr val="ffffff"/>
                </a:solidFill>
                <a:latin typeface="Calibri"/>
                <a:ea typeface="Calibri"/>
              </a:rPr>
              <a:t>Focus</a:t>
            </a:r>
            <a:endParaRPr b="0" lang="en-US" sz="5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ffffff"/>
                </a:solidFill>
                <a:latin typeface="Calibri"/>
                <a:ea typeface="Calibri"/>
              </a:rPr>
              <a:t>	</a:t>
            </a:r>
            <a:r>
              <a:rPr b="0" lang="en-US" sz="3600" spc="-1" strike="noStrike">
                <a:solidFill>
                  <a:srgbClr val="ffffff"/>
                </a:solidFill>
                <a:latin typeface="Calibri"/>
                <a:ea typeface="Calibri"/>
              </a:rPr>
              <a:t>	</a:t>
            </a:r>
            <a:r>
              <a:rPr b="0" lang="en-US" sz="3600" spc="-1" strike="noStrike">
                <a:solidFill>
                  <a:srgbClr val="ffffff"/>
                </a:solidFill>
                <a:latin typeface="Calibri"/>
                <a:ea typeface="Calibri"/>
              </a:rPr>
              <a:t>	</a:t>
            </a:r>
            <a:r>
              <a:rPr b="0" lang="en-US" sz="3600" spc="-1" strike="noStrike">
                <a:solidFill>
                  <a:srgbClr val="ffffff"/>
                </a:solidFill>
                <a:latin typeface="Calibri"/>
                <a:ea typeface="Calibri"/>
              </a:rPr>
              <a:t>	</a:t>
            </a:r>
            <a:r>
              <a:rPr b="0" lang="en-US" sz="3600" spc="-1" strike="noStrike">
                <a:solidFill>
                  <a:srgbClr val="ffffff"/>
                </a:solidFill>
                <a:latin typeface="Calibri"/>
                <a:ea typeface="Calibri"/>
              </a:rPr>
              <a:t>	</a:t>
            </a:r>
            <a:r>
              <a:rPr b="0" lang="en-US" sz="3600" spc="-1" strike="noStrike">
                <a:solidFill>
                  <a:srgbClr val="ffffff"/>
                </a:solidFill>
                <a:latin typeface="Calibri"/>
                <a:ea typeface="Calibri"/>
              </a:rPr>
              <a:t>	</a:t>
            </a:r>
            <a:r>
              <a:rPr b="0" lang="en-US" sz="3600" spc="-1" strike="noStrike">
                <a:solidFill>
                  <a:srgbClr val="ffffff"/>
                </a:solidFill>
                <a:latin typeface="Calibri"/>
                <a:ea typeface="Calibri"/>
              </a:rPr>
              <a:t>	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346" name="Picture 3" descr=""/>
          <p:cNvPicPr/>
          <p:nvPr/>
        </p:nvPicPr>
        <p:blipFill>
          <a:blip r:embed="rId1"/>
          <a:stretch/>
        </p:blipFill>
        <p:spPr>
          <a:xfrm>
            <a:off x="859680" y="803880"/>
            <a:ext cx="10833480" cy="1715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Title 1"/>
          <p:cNvSpPr/>
          <p:nvPr/>
        </p:nvSpPr>
        <p:spPr>
          <a:xfrm>
            <a:off x="118440" y="11520"/>
            <a:ext cx="5774040" cy="3031920"/>
          </a:xfrm>
          <a:prstGeom prst="rect">
            <a:avLst/>
          </a:prstGeom>
          <a:solidFill>
            <a:schemeClr val="bg1">
              <a:alpha val="48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rmAutofit fontScale="63000"/>
          </a:bodyPr>
          <a:p>
            <a:pPr>
              <a:lnSpc>
                <a:spcPct val="90000"/>
              </a:lnSpc>
            </a:pPr>
            <a:r>
              <a:rPr b="1" lang="en-US" sz="5000" spc="-1" strike="noStrike">
                <a:solidFill>
                  <a:srgbClr val="004c97"/>
                </a:solidFill>
                <a:latin typeface="Proxima Nova"/>
              </a:rPr>
              <a:t>Transform Someone’s Career</a:t>
            </a:r>
            <a:endParaRPr b="0" lang="en-US" sz="5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</a:pPr>
            <a:endParaRPr b="0" lang="en-US" sz="25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</a:pPr>
            <a:r>
              <a:rPr b="1" lang="en-US" sz="3000" spc="-1" strike="noStrike">
                <a:solidFill>
                  <a:srgbClr val="004c97"/>
                </a:solidFill>
                <a:latin typeface="Arial"/>
              </a:rPr>
              <a:t>Sonoma Executive Wine MBA</a:t>
            </a:r>
            <a:endParaRPr b="0" lang="en-US" sz="3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</a:pPr>
            <a:endParaRPr b="0" lang="en-US" sz="13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</a:pPr>
            <a:r>
              <a:rPr b="0" i="1" lang="en-US" sz="2600" spc="-1" strike="noStrike">
                <a:solidFill>
                  <a:srgbClr val="004c97"/>
                </a:solidFill>
                <a:latin typeface="Arial"/>
              </a:rPr>
              <a:t>Integrated leadership development</a:t>
            </a:r>
            <a:endParaRPr b="0" lang="en-US" sz="2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</a:pPr>
            <a:endParaRPr b="0" lang="en-US" sz="25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</a:pPr>
            <a:r>
              <a:rPr b="1" lang="en-US" sz="2400" spc="-1" strike="noStrike">
                <a:solidFill>
                  <a:srgbClr val="004c97"/>
                </a:solidFill>
                <a:latin typeface="Arial"/>
              </a:rPr>
              <a:t>Connect them with us. 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</a:pP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</a:pPr>
            <a:r>
              <a:rPr b="1" lang="en-US" sz="2400" spc="-1" strike="noStrike">
                <a:solidFill>
                  <a:srgbClr val="004c97"/>
                </a:solidFill>
                <a:latin typeface="Arial"/>
              </a:rPr>
              <a:t>Classes begin annually.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</a:pP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</a:pPr>
            <a:r>
              <a:rPr b="1" lang="en-US" sz="2400" spc="-1" strike="noStrike">
                <a:solidFill>
                  <a:srgbClr val="004c97"/>
                </a:solidFill>
                <a:latin typeface="Arial"/>
              </a:rPr>
              <a:t>Meet our alumni: wbi25.sonoma.edu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348" name="Picture 5" descr=""/>
          <p:cNvPicPr/>
          <p:nvPr/>
        </p:nvPicPr>
        <p:blipFill>
          <a:blip r:embed="rId1"/>
          <a:stretch/>
        </p:blipFill>
        <p:spPr>
          <a:xfrm>
            <a:off x="10136160" y="0"/>
            <a:ext cx="1818360" cy="17758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hape 212"/>
          <p:cNvSpPr/>
          <p:nvPr/>
        </p:nvSpPr>
        <p:spPr>
          <a:xfrm>
            <a:off x="1289520" y="3717360"/>
            <a:ext cx="9274680" cy="1231560"/>
          </a:xfrm>
          <a:prstGeom prst="rect">
            <a:avLst/>
          </a:prstGeom>
          <a:solidFill>
            <a:schemeClr val="accent1">
              <a:lumMod val="75000"/>
              <a:alpha val="6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ctr">
              <a:lnSpc>
                <a:spcPct val="100000"/>
              </a:lnSpc>
            </a:pPr>
            <a:endParaRPr b="0" lang="en-US" sz="1900" spc="-1" strike="noStrike">
              <a:solidFill>
                <a:srgbClr val="ffffff"/>
              </a:solidFill>
              <a:latin typeface="Calibri"/>
              <a:ea typeface="Calibri"/>
            </a:endParaRPr>
          </a:p>
        </p:txBody>
      </p:sp>
      <p:sp>
        <p:nvSpPr>
          <p:cNvPr id="350" name="Shape 134"/>
          <p:cNvSpPr/>
          <p:nvPr/>
        </p:nvSpPr>
        <p:spPr>
          <a:xfrm>
            <a:off x="1838520" y="3254400"/>
            <a:ext cx="8176680" cy="1941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>
              <a:lnSpc>
                <a:spcPct val="100000"/>
              </a:lnSpc>
            </a:pP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en-US" sz="5400" spc="-1" strike="noStrike">
                <a:solidFill>
                  <a:srgbClr val="ffffff"/>
                </a:solidFill>
                <a:latin typeface="Calibri"/>
                <a:ea typeface="Calibri"/>
              </a:rPr>
              <a:t>Network</a:t>
            </a:r>
            <a:endParaRPr b="0" lang="en-US" sz="5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ffffff"/>
                </a:solidFill>
                <a:latin typeface="Calibri"/>
                <a:ea typeface="Calibri"/>
              </a:rPr>
              <a:t>	</a:t>
            </a:r>
            <a:r>
              <a:rPr b="0" lang="en-US" sz="3600" spc="-1" strike="noStrike">
                <a:solidFill>
                  <a:srgbClr val="ffffff"/>
                </a:solidFill>
                <a:latin typeface="Calibri"/>
                <a:ea typeface="Calibri"/>
              </a:rPr>
              <a:t>	</a:t>
            </a:r>
            <a:r>
              <a:rPr b="0" lang="en-US" sz="3600" spc="-1" strike="noStrike">
                <a:solidFill>
                  <a:srgbClr val="ffffff"/>
                </a:solidFill>
                <a:latin typeface="Calibri"/>
                <a:ea typeface="Calibri"/>
              </a:rPr>
              <a:t>	</a:t>
            </a:r>
            <a:r>
              <a:rPr b="0" lang="en-US" sz="3600" spc="-1" strike="noStrike">
                <a:solidFill>
                  <a:srgbClr val="ffffff"/>
                </a:solidFill>
                <a:latin typeface="Calibri"/>
                <a:ea typeface="Calibri"/>
              </a:rPr>
              <a:t>	</a:t>
            </a:r>
            <a:r>
              <a:rPr b="0" lang="en-US" sz="3600" spc="-1" strike="noStrike">
                <a:solidFill>
                  <a:srgbClr val="ffffff"/>
                </a:solidFill>
                <a:latin typeface="Calibri"/>
                <a:ea typeface="Calibri"/>
              </a:rPr>
              <a:t>	</a:t>
            </a:r>
            <a:r>
              <a:rPr b="0" lang="en-US" sz="3600" spc="-1" strike="noStrike">
                <a:solidFill>
                  <a:srgbClr val="ffffff"/>
                </a:solidFill>
                <a:latin typeface="Calibri"/>
                <a:ea typeface="Calibri"/>
              </a:rPr>
              <a:t>	</a:t>
            </a:r>
            <a:r>
              <a:rPr b="0" lang="en-US" sz="3600" spc="-1" strike="noStrike">
                <a:solidFill>
                  <a:srgbClr val="ffffff"/>
                </a:solidFill>
                <a:latin typeface="Calibri"/>
                <a:ea typeface="Calibri"/>
              </a:rPr>
              <a:t>	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351" name="Picture 3" descr=""/>
          <p:cNvPicPr/>
          <p:nvPr/>
        </p:nvPicPr>
        <p:blipFill>
          <a:blip r:embed="rId1"/>
          <a:stretch/>
        </p:blipFill>
        <p:spPr>
          <a:xfrm>
            <a:off x="859680" y="803880"/>
            <a:ext cx="10833480" cy="1715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Title 3"/>
          <p:cNvSpPr/>
          <p:nvPr/>
        </p:nvSpPr>
        <p:spPr>
          <a:xfrm>
            <a:off x="2648880" y="448560"/>
            <a:ext cx="7457400" cy="1104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90000"/>
              </a:lnSpc>
            </a:pPr>
            <a:r>
              <a:rPr b="1" lang="en-US" sz="3340" spc="-1" strike="noStrike">
                <a:solidFill>
                  <a:srgbClr val="084a9c"/>
                </a:solidFill>
                <a:latin typeface="Proxima Nova"/>
              </a:rPr>
              <a:t>WBI Board Member Organizations</a:t>
            </a:r>
            <a:endParaRPr b="0" lang="en-US" sz="334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3" name="Rectangle 29"/>
          <p:cNvSpPr/>
          <p:nvPr/>
        </p:nvSpPr>
        <p:spPr>
          <a:xfrm>
            <a:off x="0" y="-190440"/>
            <a:ext cx="12191760" cy="386640"/>
          </a:xfrm>
          <a:prstGeom prst="rect">
            <a:avLst/>
          </a:prstGeom>
          <a:solidFill>
            <a:srgbClr val="004c97"/>
          </a:solidFill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endParaRPr b="0" lang="en-US" sz="1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Shape 212"/>
          <p:cNvSpPr/>
          <p:nvPr/>
        </p:nvSpPr>
        <p:spPr>
          <a:xfrm>
            <a:off x="0" y="4572000"/>
            <a:ext cx="9274680" cy="1960200"/>
          </a:xfrm>
          <a:prstGeom prst="rect">
            <a:avLst/>
          </a:prstGeom>
          <a:solidFill>
            <a:schemeClr val="accent1">
              <a:lumMod val="75000"/>
              <a:alpha val="6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ctr">
              <a:lnSpc>
                <a:spcPct val="100000"/>
              </a:lnSpc>
            </a:pPr>
            <a:endParaRPr b="0" lang="en-US" sz="1900" spc="-1" strike="noStrike">
              <a:solidFill>
                <a:srgbClr val="ffffff"/>
              </a:solidFill>
              <a:latin typeface="Calibri"/>
              <a:ea typeface="Calibri"/>
            </a:endParaRPr>
          </a:p>
        </p:txBody>
      </p:sp>
      <p:sp>
        <p:nvSpPr>
          <p:cNvPr id="355" name="Shape 213"/>
          <p:cNvSpPr/>
          <p:nvPr/>
        </p:nvSpPr>
        <p:spPr>
          <a:xfrm>
            <a:off x="114120" y="4572000"/>
            <a:ext cx="9961560" cy="1828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>
              <a:lnSpc>
                <a:spcPct val="100000"/>
              </a:lnSpc>
            </a:pPr>
            <a:r>
              <a:rPr b="0" i="1" lang="en-US" sz="5400" spc="-1" strike="noStrike">
                <a:solidFill>
                  <a:srgbClr val="ffffff"/>
                </a:solidFill>
                <a:latin typeface="Calibri"/>
                <a:ea typeface="Garamond"/>
              </a:rPr>
              <a:t>Our alumni…</a:t>
            </a:r>
            <a:endParaRPr b="0" lang="en-US" sz="5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i="1" lang="en-US" sz="5400" spc="-1" strike="noStrike">
                <a:solidFill>
                  <a:srgbClr val="ffffff"/>
                </a:solidFill>
                <a:latin typeface="Calibri"/>
                <a:ea typeface="Garamond"/>
              </a:rPr>
              <a:t>Growing leaders in wine business.</a:t>
            </a:r>
            <a:endParaRPr b="0" lang="en-US" sz="5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6" name="Picture 3" descr=""/>
          <p:cNvPicPr/>
          <p:nvPr/>
        </p:nvPicPr>
        <p:blipFill>
          <a:blip r:embed="rId1"/>
          <a:stretch/>
        </p:blipFill>
        <p:spPr>
          <a:xfrm>
            <a:off x="494640" y="4968000"/>
            <a:ext cx="8253360" cy="1306440"/>
          </a:xfrm>
          <a:prstGeom prst="rect">
            <a:avLst/>
          </a:prstGeom>
          <a:ln w="0">
            <a:noFill/>
          </a:ln>
        </p:spPr>
      </p:pic>
      <p:sp>
        <p:nvSpPr>
          <p:cNvPr id="357" name="Shape 212"/>
          <p:cNvSpPr/>
          <p:nvPr/>
        </p:nvSpPr>
        <p:spPr>
          <a:xfrm>
            <a:off x="-266760" y="0"/>
            <a:ext cx="12536640" cy="497520"/>
          </a:xfrm>
          <a:prstGeom prst="rect">
            <a:avLst/>
          </a:prstGeom>
          <a:solidFill>
            <a:schemeClr val="accent1">
              <a:lumMod val="75000"/>
              <a:alpha val="6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endParaRPr b="0" lang="en-US" sz="1900" spc="-1" strike="noStrike">
              <a:solidFill>
                <a:srgbClr val="ffffff"/>
              </a:solidFill>
              <a:latin typeface="Calibri"/>
              <a:ea typeface="Calibri"/>
            </a:endParaRPr>
          </a:p>
        </p:txBody>
      </p:sp>
      <p:sp>
        <p:nvSpPr>
          <p:cNvPr id="358" name="TextBox 1"/>
          <p:cNvSpPr/>
          <p:nvPr/>
        </p:nvSpPr>
        <p:spPr>
          <a:xfrm>
            <a:off x="678960" y="2012760"/>
            <a:ext cx="8561160" cy="1004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en-US" sz="6000" spc="-1" strike="noStrike">
                <a:solidFill>
                  <a:srgbClr val="a62123"/>
                </a:solidFill>
                <a:latin typeface="Arial"/>
              </a:rPr>
              <a:t>Wine Business Institute</a:t>
            </a:r>
            <a:endParaRPr b="0" lang="en-US" sz="6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9" name="TextBox 4"/>
          <p:cNvSpPr/>
          <p:nvPr/>
        </p:nvSpPr>
        <p:spPr>
          <a:xfrm>
            <a:off x="3983400" y="3239280"/>
            <a:ext cx="7703280" cy="1004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en-US" sz="6000" spc="-1" strike="noStrike">
                <a:solidFill>
                  <a:srgbClr val="a62123"/>
                </a:solidFill>
                <a:latin typeface="Arial"/>
              </a:rPr>
              <a:t>Inclusive Excellence</a:t>
            </a:r>
            <a:endParaRPr b="0" lang="en-US" sz="6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Shape 212"/>
          <p:cNvSpPr/>
          <p:nvPr/>
        </p:nvSpPr>
        <p:spPr>
          <a:xfrm>
            <a:off x="150480" y="2147760"/>
            <a:ext cx="11886840" cy="4277880"/>
          </a:xfrm>
          <a:prstGeom prst="rect">
            <a:avLst/>
          </a:prstGeom>
          <a:solidFill>
            <a:schemeClr val="accent1">
              <a:lumMod val="75000"/>
              <a:alpha val="6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i="1" lang="en-US" sz="4400" spc="-1" strike="noStrike">
                <a:solidFill>
                  <a:srgbClr val="ffffff"/>
                </a:solidFill>
                <a:latin typeface="Calibri"/>
                <a:ea typeface="Calibri"/>
              </a:rPr>
              <a:t>Leaders who champion inclusive excellence</a:t>
            </a:r>
            <a:endParaRPr b="0" lang="en-US" sz="4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en-US" sz="4400" spc="-1" strike="noStrike">
                <a:solidFill>
                  <a:srgbClr val="ffffff"/>
                </a:solidFill>
                <a:latin typeface="Calibri"/>
                <a:ea typeface="Calibri"/>
              </a:rPr>
              <a:t>will ensure the wine industry’s success</a:t>
            </a:r>
            <a:endParaRPr b="0" lang="en-US" sz="4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en-US" sz="4400" spc="-1" strike="noStrike">
                <a:solidFill>
                  <a:srgbClr val="ffffff"/>
                </a:solidFill>
                <a:latin typeface="Calibri"/>
                <a:ea typeface="Calibri"/>
              </a:rPr>
              <a:t>for future generations.</a:t>
            </a:r>
            <a:endParaRPr b="0" lang="en-US" sz="44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61" name="Shape 134"/>
          <p:cNvSpPr/>
          <p:nvPr/>
        </p:nvSpPr>
        <p:spPr>
          <a:xfrm>
            <a:off x="1838520" y="3254400"/>
            <a:ext cx="8176680" cy="1941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3600" spc="-1" strike="noStrike">
                <a:solidFill>
                  <a:srgbClr val="ffffff"/>
                </a:solidFill>
                <a:latin typeface="Calibri"/>
                <a:ea typeface="Calibri"/>
              </a:rPr>
              <a:t>	</a:t>
            </a:r>
            <a:r>
              <a:rPr b="0" lang="en-US" sz="3600" spc="-1" strike="noStrike">
                <a:solidFill>
                  <a:srgbClr val="ffffff"/>
                </a:solidFill>
                <a:latin typeface="Calibri"/>
                <a:ea typeface="Calibri"/>
              </a:rPr>
              <a:t>	</a:t>
            </a:r>
            <a:r>
              <a:rPr b="0" lang="en-US" sz="3600" spc="-1" strike="noStrike">
                <a:solidFill>
                  <a:srgbClr val="ffffff"/>
                </a:solidFill>
                <a:latin typeface="Calibri"/>
                <a:ea typeface="Calibri"/>
              </a:rPr>
              <a:t>	</a:t>
            </a:r>
            <a:r>
              <a:rPr b="0" lang="en-US" sz="3600" spc="-1" strike="noStrike">
                <a:solidFill>
                  <a:srgbClr val="ffffff"/>
                </a:solidFill>
                <a:latin typeface="Calibri"/>
                <a:ea typeface="Calibri"/>
              </a:rPr>
              <a:t>	</a:t>
            </a:r>
            <a:r>
              <a:rPr b="0" lang="en-US" sz="3600" spc="-1" strike="noStrike">
                <a:solidFill>
                  <a:srgbClr val="ffffff"/>
                </a:solidFill>
                <a:latin typeface="Calibri"/>
                <a:ea typeface="Calibri"/>
              </a:rPr>
              <a:t>  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3600" spc="-1" strike="noStrike">
                <a:solidFill>
                  <a:srgbClr val="ffffff"/>
                </a:solidFill>
                <a:latin typeface="Calibri"/>
                <a:ea typeface="Calibri"/>
              </a:rPr>
              <a:t>	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3600" spc="-1" strike="noStrike">
                <a:solidFill>
                  <a:srgbClr val="ffffff"/>
                </a:solidFill>
                <a:latin typeface="Calibri"/>
                <a:ea typeface="Calibri"/>
              </a:rPr>
              <a:t>	</a:t>
            </a:r>
            <a:r>
              <a:rPr b="0" lang="en-US" sz="3600" spc="-1" strike="noStrike">
                <a:solidFill>
                  <a:srgbClr val="ffffff"/>
                </a:solidFill>
                <a:latin typeface="Calibri"/>
                <a:ea typeface="Calibri"/>
              </a:rPr>
              <a:t>	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362" name="Picture 3" descr=""/>
          <p:cNvPicPr/>
          <p:nvPr/>
        </p:nvPicPr>
        <p:blipFill>
          <a:blip r:embed="rId1"/>
          <a:stretch/>
        </p:blipFill>
        <p:spPr>
          <a:xfrm>
            <a:off x="677160" y="309600"/>
            <a:ext cx="10833480" cy="1715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BE Theme1">
  <a:themeElements>
    <a:clrScheme name="Custom 14">
      <a:dk1>
        <a:srgbClr val="a62123"/>
      </a:dk1>
      <a:lt1>
        <a:srgbClr val="ffffff"/>
      </a:lt1>
      <a:dk2>
        <a:srgbClr val="aee6ee"/>
      </a:dk2>
      <a:lt2>
        <a:srgbClr val="bfbfbf"/>
      </a:lt2>
      <a:accent1>
        <a:srgbClr val="004c97"/>
      </a:accent1>
      <a:accent2>
        <a:srgbClr val="faa624"/>
      </a:accent2>
      <a:accent3>
        <a:srgbClr val="73bf44"/>
      </a:accent3>
      <a:accent4>
        <a:srgbClr val="35c2d6"/>
      </a:accent4>
      <a:accent5>
        <a:srgbClr val="a62123"/>
      </a:accent5>
      <a:accent6>
        <a:srgbClr val="ffffff"/>
      </a:accent6>
      <a:hlink>
        <a:srgbClr val="ffffff"/>
      </a:hlink>
      <a:folHlink>
        <a:srgbClr val="ffff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SBE Theme1">
  <a:themeElements>
    <a:clrScheme name="Custom 14">
      <a:dk1>
        <a:srgbClr val="a62123"/>
      </a:dk1>
      <a:lt1>
        <a:srgbClr val="ffffff"/>
      </a:lt1>
      <a:dk2>
        <a:srgbClr val="aee6ee"/>
      </a:dk2>
      <a:lt2>
        <a:srgbClr val="bfbfbf"/>
      </a:lt2>
      <a:accent1>
        <a:srgbClr val="004c97"/>
      </a:accent1>
      <a:accent2>
        <a:srgbClr val="faa624"/>
      </a:accent2>
      <a:accent3>
        <a:srgbClr val="73bf44"/>
      </a:accent3>
      <a:accent4>
        <a:srgbClr val="35c2d6"/>
      </a:accent4>
      <a:accent5>
        <a:srgbClr val="a62123"/>
      </a:accent5>
      <a:accent6>
        <a:srgbClr val="ffffff"/>
      </a:accent6>
      <a:hlink>
        <a:srgbClr val="ffffff"/>
      </a:hlink>
      <a:folHlink>
        <a:srgbClr val="ffff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3_SBE Theme1">
  <a:themeElements>
    <a:clrScheme name="25th Anniv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35c2d6"/>
      </a:accent1>
      <a:accent2>
        <a:srgbClr val="faa624"/>
      </a:accent2>
      <a:accent3>
        <a:srgbClr val="73bf44"/>
      </a:accent3>
      <a:accent4>
        <a:srgbClr val="004c97"/>
      </a:accent4>
      <a:accent5>
        <a:srgbClr val="a62123"/>
      </a:accent5>
      <a:accent6>
        <a:srgbClr val="ffffff"/>
      </a:accent6>
      <a:hlink>
        <a:srgbClr val="ffffff"/>
      </a:hlink>
      <a:folHlink>
        <a:srgbClr val="ffff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SBE Theme1">
  <a:themeElements>
    <a:clrScheme name="Custom 14">
      <a:dk1>
        <a:srgbClr val="a62123"/>
      </a:dk1>
      <a:lt1>
        <a:srgbClr val="ffffff"/>
      </a:lt1>
      <a:dk2>
        <a:srgbClr val="aee6ee"/>
      </a:dk2>
      <a:lt2>
        <a:srgbClr val="bfbfbf"/>
      </a:lt2>
      <a:accent1>
        <a:srgbClr val="004c97"/>
      </a:accent1>
      <a:accent2>
        <a:srgbClr val="faa624"/>
      </a:accent2>
      <a:accent3>
        <a:srgbClr val="73bf44"/>
      </a:accent3>
      <a:accent4>
        <a:srgbClr val="35c2d6"/>
      </a:accent4>
      <a:accent5>
        <a:srgbClr val="a62123"/>
      </a:accent5>
      <a:accent6>
        <a:srgbClr val="ffffff"/>
      </a:accent6>
      <a:hlink>
        <a:srgbClr val="ffffff"/>
      </a:hlink>
      <a:folHlink>
        <a:srgbClr val="ffff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3_SBE Theme1">
  <a:themeElements>
    <a:clrScheme name="25th Anniv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35c2d6"/>
      </a:accent1>
      <a:accent2>
        <a:srgbClr val="faa624"/>
      </a:accent2>
      <a:accent3>
        <a:srgbClr val="73bf44"/>
      </a:accent3>
      <a:accent4>
        <a:srgbClr val="004c97"/>
      </a:accent4>
      <a:accent5>
        <a:srgbClr val="a62123"/>
      </a:accent5>
      <a:accent6>
        <a:srgbClr val="ffffff"/>
      </a:accent6>
      <a:hlink>
        <a:srgbClr val="ffffff"/>
      </a:hlink>
      <a:folHlink>
        <a:srgbClr val="ffff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name="SBE Theme1">
  <a:themeElements>
    <a:clrScheme name="Custom 14">
      <a:dk1>
        <a:srgbClr val="a62123"/>
      </a:dk1>
      <a:lt1>
        <a:srgbClr val="ffffff"/>
      </a:lt1>
      <a:dk2>
        <a:srgbClr val="aee6ee"/>
      </a:dk2>
      <a:lt2>
        <a:srgbClr val="bfbfbf"/>
      </a:lt2>
      <a:accent1>
        <a:srgbClr val="004c97"/>
      </a:accent1>
      <a:accent2>
        <a:srgbClr val="faa624"/>
      </a:accent2>
      <a:accent3>
        <a:srgbClr val="73bf44"/>
      </a:accent3>
      <a:accent4>
        <a:srgbClr val="35c2d6"/>
      </a:accent4>
      <a:accent5>
        <a:srgbClr val="a62123"/>
      </a:accent5>
      <a:accent6>
        <a:srgbClr val="ffffff"/>
      </a:accent6>
      <a:hlink>
        <a:srgbClr val="ffffff"/>
      </a:hlink>
      <a:folHlink>
        <a:srgbClr val="ffff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name="SBE Theme1">
  <a:themeElements>
    <a:clrScheme name="Custom 14">
      <a:dk1>
        <a:srgbClr val="a62123"/>
      </a:dk1>
      <a:lt1>
        <a:srgbClr val="ffffff"/>
      </a:lt1>
      <a:dk2>
        <a:srgbClr val="aee6ee"/>
      </a:dk2>
      <a:lt2>
        <a:srgbClr val="bfbfbf"/>
      </a:lt2>
      <a:accent1>
        <a:srgbClr val="004c97"/>
      </a:accent1>
      <a:accent2>
        <a:srgbClr val="faa624"/>
      </a:accent2>
      <a:accent3>
        <a:srgbClr val="73bf44"/>
      </a:accent3>
      <a:accent4>
        <a:srgbClr val="35c2d6"/>
      </a:accent4>
      <a:accent5>
        <a:srgbClr val="a62123"/>
      </a:accent5>
      <a:accent6>
        <a:srgbClr val="ffffff"/>
      </a:accent6>
      <a:hlink>
        <a:srgbClr val="ffffff"/>
      </a:hlink>
      <a:folHlink>
        <a:srgbClr val="ffff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aee6ee"/>
      </a:dk2>
      <a:lt2>
        <a:srgbClr val="bfbfbf"/>
      </a:lt2>
      <a:accent1>
        <a:srgbClr val="004c97"/>
      </a:accent1>
      <a:accent2>
        <a:srgbClr val="faa624"/>
      </a:accent2>
      <a:accent3>
        <a:srgbClr val="73bf44"/>
      </a:accent3>
      <a:accent4>
        <a:srgbClr val="35c2d6"/>
      </a:accent4>
      <a:accent5>
        <a:srgbClr val="a62123"/>
      </a:accent5>
      <a:accent6>
        <a:srgbClr val="ffffff"/>
      </a:accent6>
      <a:hlink>
        <a:srgbClr val="ffffff"/>
      </a:hlink>
      <a:folHlink>
        <a:srgbClr val="ffff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4272</TotalTime>
  <Application>LibreOffice/7.4.4.2$Linux_X86_64 LibreOffice_project/40$Build-2</Application>
  <AppVersion>15.0000</AppVersion>
  <Words>769</Words>
  <Paragraphs>183</Paragraphs>
  <Company>Sonoma State University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2021-01-21T00:52:36Z</dcterms:created>
  <dc:creator>Ray Johnson</dc:creator>
  <dc:description/>
  <dc:language>en-US</dc:language>
  <cp:lastModifiedBy>Jerry Sypkens</cp:lastModifiedBy>
  <cp:lastPrinted>2021-09-15T00:35:36Z</cp:lastPrinted>
  <dcterms:modified xsi:type="dcterms:W3CDTF">2023-02-06T22:59:40Z</dcterms:modified>
  <cp:revision>162</cp:revision>
  <dc:subject/>
  <dc:title>Wine Business InstituteBI Program Overview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r8>19</vt:r8>
  </property>
  <property fmtid="{D5CDD505-2E9C-101B-9397-08002B2CF9AE}" pid="3" name="PresentationFormat">
    <vt:lpwstr>Widescreen</vt:lpwstr>
  </property>
  <property fmtid="{D5CDD505-2E9C-101B-9397-08002B2CF9AE}" pid="4" name="Slides">
    <vt:r8>22</vt:r8>
  </property>
</Properties>
</file>