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63" r:id="rId5"/>
    <p:sldId id="564" r:id="rId6"/>
    <p:sldId id="303" r:id="rId7"/>
    <p:sldId id="410" r:id="rId8"/>
    <p:sldId id="412" r:id="rId9"/>
    <p:sldId id="275" r:id="rId10"/>
    <p:sldId id="276" r:id="rId11"/>
    <p:sldId id="322" r:id="rId12"/>
    <p:sldId id="280" r:id="rId13"/>
    <p:sldId id="281" r:id="rId14"/>
    <p:sldId id="282" r:id="rId15"/>
    <p:sldId id="283" r:id="rId16"/>
    <p:sldId id="552" r:id="rId17"/>
    <p:sldId id="301" r:id="rId18"/>
    <p:sldId id="565" r:id="rId19"/>
    <p:sldId id="572" r:id="rId20"/>
    <p:sldId id="312" r:id="rId21"/>
    <p:sldId id="317" r:id="rId22"/>
    <p:sldId id="419" r:id="rId23"/>
    <p:sldId id="325" r:id="rId24"/>
    <p:sldId id="326" r:id="rId25"/>
    <p:sldId id="327" r:id="rId26"/>
    <p:sldId id="558" r:id="rId27"/>
    <p:sldId id="332" r:id="rId28"/>
    <p:sldId id="424" r:id="rId29"/>
    <p:sldId id="336" r:id="rId30"/>
    <p:sldId id="425" r:id="rId31"/>
    <p:sldId id="340" r:id="rId32"/>
    <p:sldId id="343" r:id="rId33"/>
    <p:sldId id="563" r:id="rId34"/>
    <p:sldId id="346" r:id="rId35"/>
    <p:sldId id="553" r:id="rId36"/>
    <p:sldId id="519" r:id="rId37"/>
    <p:sldId id="531" r:id="rId38"/>
    <p:sldId id="528" r:id="rId39"/>
    <p:sldId id="550" r:id="rId40"/>
    <p:sldId id="530" r:id="rId41"/>
    <p:sldId id="534" r:id="rId42"/>
    <p:sldId id="537" r:id="rId43"/>
    <p:sldId id="543" r:id="rId44"/>
    <p:sldId id="539" r:id="rId45"/>
    <p:sldId id="540" r:id="rId46"/>
    <p:sldId id="542" r:id="rId47"/>
    <p:sldId id="549" r:id="rId48"/>
    <p:sldId id="541" r:id="rId49"/>
    <p:sldId id="562" r:id="rId50"/>
    <p:sldId id="560" r:id="rId51"/>
    <p:sldId id="256"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60">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CDF"/>
    <a:srgbClr val="B92454"/>
    <a:srgbClr val="EFB7D7"/>
    <a:srgbClr val="B49399"/>
    <a:srgbClr val="BBE0E3"/>
    <a:srgbClr val="F09415"/>
    <a:srgbClr val="C1265A"/>
    <a:srgbClr val="17732B"/>
    <a:srgbClr val="C0C0DC"/>
    <a:srgbClr val="973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E832E-6056-4DF4-A283-4CC6E0AA38CA}" v="55" dt="2024-02-29T22:59:42.5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3" autoAdjust="0"/>
    <p:restoredTop sz="93792" autoAdjust="0"/>
  </p:normalViewPr>
  <p:slideViewPr>
    <p:cSldViewPr>
      <p:cViewPr varScale="1">
        <p:scale>
          <a:sx n="112" d="100"/>
          <a:sy n="112" d="100"/>
        </p:scale>
        <p:origin x="132" y="324"/>
      </p:cViewPr>
      <p:guideLst>
        <p:guide orient="horz" pos="960"/>
        <p:guide pos="57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ypkens" userId="50b5d4a2-da21-4ddc-9fa6-3b69f0ed7855" providerId="ADAL" clId="{087E832E-6056-4DF4-A283-4CC6E0AA38CA}"/>
    <pc:docChg chg="undo custSel modSld">
      <pc:chgData name="Jerry Sypkens" userId="50b5d4a2-da21-4ddc-9fa6-3b69f0ed7855" providerId="ADAL" clId="{087E832E-6056-4DF4-A283-4CC6E0AA38CA}" dt="2024-02-29T22:59:45.949" v="90" actId="478"/>
      <pc:docMkLst>
        <pc:docMk/>
      </pc:docMkLst>
      <pc:sldChg chg="addSp delSp">
        <pc:chgData name="Jerry Sypkens" userId="50b5d4a2-da21-4ddc-9fa6-3b69f0ed7855" providerId="ADAL" clId="{087E832E-6056-4DF4-A283-4CC6E0AA38CA}" dt="2024-02-29T22:56:26.291" v="19" actId="478"/>
        <pc:sldMkLst>
          <pc:docMk/>
          <pc:sldMk cId="0" sldId="275"/>
        </pc:sldMkLst>
        <pc:picChg chg="add del">
          <ac:chgData name="Jerry Sypkens" userId="50b5d4a2-da21-4ddc-9fa6-3b69f0ed7855" providerId="ADAL" clId="{087E832E-6056-4DF4-A283-4CC6E0AA38CA}" dt="2024-02-29T22:56:26.291" v="19" actId="478"/>
          <ac:picMkLst>
            <pc:docMk/>
            <pc:sldMk cId="0" sldId="275"/>
            <ac:picMk id="35843" creationId="{556EED5E-43E4-8B36-248C-C179FC0E7ABC}"/>
          </ac:picMkLst>
        </pc:picChg>
      </pc:sldChg>
      <pc:sldChg chg="addSp delSp mod addAnim delAnim modAnim">
        <pc:chgData name="Jerry Sypkens" userId="50b5d4a2-da21-4ddc-9fa6-3b69f0ed7855" providerId="ADAL" clId="{087E832E-6056-4DF4-A283-4CC6E0AA38CA}" dt="2024-02-29T22:57:14.060" v="39" actId="478"/>
        <pc:sldMkLst>
          <pc:docMk/>
          <pc:sldMk cId="0" sldId="280"/>
        </pc:sldMkLst>
        <pc:grpChg chg="add del">
          <ac:chgData name="Jerry Sypkens" userId="50b5d4a2-da21-4ddc-9fa6-3b69f0ed7855" providerId="ADAL" clId="{087E832E-6056-4DF4-A283-4CC6E0AA38CA}" dt="2024-02-29T22:57:04.818" v="34" actId="478"/>
          <ac:grpSpMkLst>
            <pc:docMk/>
            <pc:sldMk cId="0" sldId="280"/>
            <ac:grpSpMk id="2" creationId="{00000000-0000-0000-0000-000000000000}"/>
          </ac:grpSpMkLst>
        </pc:grpChg>
        <pc:picChg chg="add del">
          <ac:chgData name="Jerry Sypkens" userId="50b5d4a2-da21-4ddc-9fa6-3b69f0ed7855" providerId="ADAL" clId="{087E832E-6056-4DF4-A283-4CC6E0AA38CA}" dt="2024-02-29T22:57:14.060" v="39" actId="478"/>
          <ac:picMkLst>
            <pc:docMk/>
            <pc:sldMk cId="0" sldId="280"/>
            <ac:picMk id="14" creationId="{9A071AD1-5F15-42FD-42F5-30F927627904}"/>
          </ac:picMkLst>
        </pc:picChg>
        <pc:picChg chg="add del">
          <ac:chgData name="Jerry Sypkens" userId="50b5d4a2-da21-4ddc-9fa6-3b69f0ed7855" providerId="ADAL" clId="{087E832E-6056-4DF4-A283-4CC6E0AA38CA}" dt="2024-02-29T22:57:04.924" v="35" actId="478"/>
          <ac:picMkLst>
            <pc:docMk/>
            <pc:sldMk cId="0" sldId="280"/>
            <ac:picMk id="15" creationId="{5B3876E4-A980-B699-C716-81977FDA0EF5}"/>
          </ac:picMkLst>
        </pc:picChg>
        <pc:picChg chg="add del">
          <ac:chgData name="Jerry Sypkens" userId="50b5d4a2-da21-4ddc-9fa6-3b69f0ed7855" providerId="ADAL" clId="{087E832E-6056-4DF4-A283-4CC6E0AA38CA}" dt="2024-02-29T22:57:13.318" v="38" actId="478"/>
          <ac:picMkLst>
            <pc:docMk/>
            <pc:sldMk cId="0" sldId="280"/>
            <ac:picMk id="50178" creationId="{7E174C32-B331-F4F4-B5F4-3C2F9DEA22F2}"/>
          </ac:picMkLst>
        </pc:picChg>
      </pc:sldChg>
      <pc:sldChg chg="addSp delSp modSp">
        <pc:chgData name="Jerry Sypkens" userId="50b5d4a2-da21-4ddc-9fa6-3b69f0ed7855" providerId="ADAL" clId="{087E832E-6056-4DF4-A283-4CC6E0AA38CA}" dt="2024-02-29T22:57:04.636" v="33" actId="478"/>
        <pc:sldMkLst>
          <pc:docMk/>
          <pc:sldMk cId="0" sldId="281"/>
        </pc:sldMkLst>
        <pc:spChg chg="mod">
          <ac:chgData name="Jerry Sypkens" userId="50b5d4a2-da21-4ddc-9fa6-3b69f0ed7855" providerId="ADAL" clId="{087E832E-6056-4DF4-A283-4CC6E0AA38CA}" dt="2024-02-29T22:57:03.149" v="32" actId="478"/>
          <ac:spMkLst>
            <pc:docMk/>
            <pc:sldMk cId="0" sldId="281"/>
            <ac:spMk id="52343" creationId="{3E0046DA-6C19-0FC2-0C36-8660710B5FF8}"/>
          </ac:spMkLst>
        </pc:spChg>
        <pc:spChg chg="mod">
          <ac:chgData name="Jerry Sypkens" userId="50b5d4a2-da21-4ddc-9fa6-3b69f0ed7855" providerId="ADAL" clId="{087E832E-6056-4DF4-A283-4CC6E0AA38CA}" dt="2024-02-29T22:57:03.149" v="32" actId="478"/>
          <ac:spMkLst>
            <pc:docMk/>
            <pc:sldMk cId="0" sldId="281"/>
            <ac:spMk id="52344" creationId="{516F5370-0D28-AF91-A27B-04D49E1316E3}"/>
          </ac:spMkLst>
        </pc:spChg>
        <pc:spChg chg="mod">
          <ac:chgData name="Jerry Sypkens" userId="50b5d4a2-da21-4ddc-9fa6-3b69f0ed7855" providerId="ADAL" clId="{087E832E-6056-4DF4-A283-4CC6E0AA38CA}" dt="2024-02-29T22:57:03.149" v="32" actId="478"/>
          <ac:spMkLst>
            <pc:docMk/>
            <pc:sldMk cId="0" sldId="281"/>
            <ac:spMk id="52345" creationId="{5BC83A60-F578-0184-4567-DFC04FFCE5FD}"/>
          </ac:spMkLst>
        </pc:spChg>
        <pc:spChg chg="mod">
          <ac:chgData name="Jerry Sypkens" userId="50b5d4a2-da21-4ddc-9fa6-3b69f0ed7855" providerId="ADAL" clId="{087E832E-6056-4DF4-A283-4CC6E0AA38CA}" dt="2024-02-29T22:57:03.149" v="32" actId="478"/>
          <ac:spMkLst>
            <pc:docMk/>
            <pc:sldMk cId="0" sldId="281"/>
            <ac:spMk id="52346" creationId="{F8DDC855-A03E-0A1B-B316-354756CA4317}"/>
          </ac:spMkLst>
        </pc:spChg>
        <pc:spChg chg="mod">
          <ac:chgData name="Jerry Sypkens" userId="50b5d4a2-da21-4ddc-9fa6-3b69f0ed7855" providerId="ADAL" clId="{087E832E-6056-4DF4-A283-4CC6E0AA38CA}" dt="2024-02-29T22:57:03.149" v="32" actId="478"/>
          <ac:spMkLst>
            <pc:docMk/>
            <pc:sldMk cId="0" sldId="281"/>
            <ac:spMk id="52347" creationId="{DE5BFF7F-6F32-B760-16D0-E3E9B4DA743C}"/>
          </ac:spMkLst>
        </pc:spChg>
        <pc:spChg chg="mod">
          <ac:chgData name="Jerry Sypkens" userId="50b5d4a2-da21-4ddc-9fa6-3b69f0ed7855" providerId="ADAL" clId="{087E832E-6056-4DF4-A283-4CC6E0AA38CA}" dt="2024-02-29T22:57:03.149" v="32" actId="478"/>
          <ac:spMkLst>
            <pc:docMk/>
            <pc:sldMk cId="0" sldId="281"/>
            <ac:spMk id="52348" creationId="{7DE91430-4E1A-8E1A-2A01-8678C486BB6D}"/>
          </ac:spMkLst>
        </pc:spChg>
        <pc:spChg chg="mod">
          <ac:chgData name="Jerry Sypkens" userId="50b5d4a2-da21-4ddc-9fa6-3b69f0ed7855" providerId="ADAL" clId="{087E832E-6056-4DF4-A283-4CC6E0AA38CA}" dt="2024-02-29T22:57:03.149" v="32" actId="478"/>
          <ac:spMkLst>
            <pc:docMk/>
            <pc:sldMk cId="0" sldId="281"/>
            <ac:spMk id="52349" creationId="{39CDE7FF-6E32-BB83-4BAE-00F9D794AE06}"/>
          </ac:spMkLst>
        </pc:spChg>
        <pc:spChg chg="mod">
          <ac:chgData name="Jerry Sypkens" userId="50b5d4a2-da21-4ddc-9fa6-3b69f0ed7855" providerId="ADAL" clId="{087E832E-6056-4DF4-A283-4CC6E0AA38CA}" dt="2024-02-29T22:57:03.149" v="32" actId="478"/>
          <ac:spMkLst>
            <pc:docMk/>
            <pc:sldMk cId="0" sldId="281"/>
            <ac:spMk id="52350" creationId="{AAA77D9A-90AB-0D53-C134-476D1DAA7E10}"/>
          </ac:spMkLst>
        </pc:spChg>
        <pc:spChg chg="mod">
          <ac:chgData name="Jerry Sypkens" userId="50b5d4a2-da21-4ddc-9fa6-3b69f0ed7855" providerId="ADAL" clId="{087E832E-6056-4DF4-A283-4CC6E0AA38CA}" dt="2024-02-29T22:57:03.149" v="32" actId="478"/>
          <ac:spMkLst>
            <pc:docMk/>
            <pc:sldMk cId="0" sldId="281"/>
            <ac:spMk id="52351" creationId="{1CB8D727-A53D-2335-7152-AAA2877756CD}"/>
          </ac:spMkLst>
        </pc:spChg>
        <pc:spChg chg="mod">
          <ac:chgData name="Jerry Sypkens" userId="50b5d4a2-da21-4ddc-9fa6-3b69f0ed7855" providerId="ADAL" clId="{087E832E-6056-4DF4-A283-4CC6E0AA38CA}" dt="2024-02-29T22:57:03.149" v="32" actId="478"/>
          <ac:spMkLst>
            <pc:docMk/>
            <pc:sldMk cId="0" sldId="281"/>
            <ac:spMk id="52352" creationId="{B589ABF1-207E-DFFE-8018-87725DBF9A82}"/>
          </ac:spMkLst>
        </pc:spChg>
        <pc:spChg chg="mod">
          <ac:chgData name="Jerry Sypkens" userId="50b5d4a2-da21-4ddc-9fa6-3b69f0ed7855" providerId="ADAL" clId="{087E832E-6056-4DF4-A283-4CC6E0AA38CA}" dt="2024-02-29T22:57:03.149" v="32" actId="478"/>
          <ac:spMkLst>
            <pc:docMk/>
            <pc:sldMk cId="0" sldId="281"/>
            <ac:spMk id="52353" creationId="{8375C6C7-A860-45E4-DA01-6E03EEE2F87C}"/>
          </ac:spMkLst>
        </pc:spChg>
        <pc:spChg chg="mod">
          <ac:chgData name="Jerry Sypkens" userId="50b5d4a2-da21-4ddc-9fa6-3b69f0ed7855" providerId="ADAL" clId="{087E832E-6056-4DF4-A283-4CC6E0AA38CA}" dt="2024-02-29T22:57:03.149" v="32" actId="478"/>
          <ac:spMkLst>
            <pc:docMk/>
            <pc:sldMk cId="0" sldId="281"/>
            <ac:spMk id="52354" creationId="{1DC76F9A-AEED-B8FA-1A76-C56C0EBC2BA0}"/>
          </ac:spMkLst>
        </pc:spChg>
        <pc:spChg chg="mod">
          <ac:chgData name="Jerry Sypkens" userId="50b5d4a2-da21-4ddc-9fa6-3b69f0ed7855" providerId="ADAL" clId="{087E832E-6056-4DF4-A283-4CC6E0AA38CA}" dt="2024-02-29T22:57:03.149" v="32" actId="478"/>
          <ac:spMkLst>
            <pc:docMk/>
            <pc:sldMk cId="0" sldId="281"/>
            <ac:spMk id="52355" creationId="{02329C33-E20E-5CB2-2CF5-A3859D38A640}"/>
          </ac:spMkLst>
        </pc:spChg>
        <pc:spChg chg="mod">
          <ac:chgData name="Jerry Sypkens" userId="50b5d4a2-da21-4ddc-9fa6-3b69f0ed7855" providerId="ADAL" clId="{087E832E-6056-4DF4-A283-4CC6E0AA38CA}" dt="2024-02-29T22:57:03.149" v="32" actId="478"/>
          <ac:spMkLst>
            <pc:docMk/>
            <pc:sldMk cId="0" sldId="281"/>
            <ac:spMk id="52356" creationId="{E5F6B36E-4BDA-3688-69EF-13B722F22DFE}"/>
          </ac:spMkLst>
        </pc:spChg>
        <pc:spChg chg="mod">
          <ac:chgData name="Jerry Sypkens" userId="50b5d4a2-da21-4ddc-9fa6-3b69f0ed7855" providerId="ADAL" clId="{087E832E-6056-4DF4-A283-4CC6E0AA38CA}" dt="2024-02-29T22:57:03.149" v="32" actId="478"/>
          <ac:spMkLst>
            <pc:docMk/>
            <pc:sldMk cId="0" sldId="281"/>
            <ac:spMk id="52357" creationId="{23785866-428F-E024-922B-64C1FB7C7DED}"/>
          </ac:spMkLst>
        </pc:spChg>
        <pc:spChg chg="mod">
          <ac:chgData name="Jerry Sypkens" userId="50b5d4a2-da21-4ddc-9fa6-3b69f0ed7855" providerId="ADAL" clId="{087E832E-6056-4DF4-A283-4CC6E0AA38CA}" dt="2024-02-29T22:57:03.149" v="32" actId="478"/>
          <ac:spMkLst>
            <pc:docMk/>
            <pc:sldMk cId="0" sldId="281"/>
            <ac:spMk id="52358" creationId="{A6867B6F-922F-73BB-5BE8-70E979B5160C}"/>
          </ac:spMkLst>
        </pc:spChg>
        <pc:spChg chg="mod">
          <ac:chgData name="Jerry Sypkens" userId="50b5d4a2-da21-4ddc-9fa6-3b69f0ed7855" providerId="ADAL" clId="{087E832E-6056-4DF4-A283-4CC6E0AA38CA}" dt="2024-02-29T22:57:03.149" v="32" actId="478"/>
          <ac:spMkLst>
            <pc:docMk/>
            <pc:sldMk cId="0" sldId="281"/>
            <ac:spMk id="52359" creationId="{B0D8680B-17A2-283A-0695-B973ADAA7DB7}"/>
          </ac:spMkLst>
        </pc:spChg>
        <pc:spChg chg="mod">
          <ac:chgData name="Jerry Sypkens" userId="50b5d4a2-da21-4ddc-9fa6-3b69f0ed7855" providerId="ADAL" clId="{087E832E-6056-4DF4-A283-4CC6E0AA38CA}" dt="2024-02-29T22:57:03.149" v="32" actId="478"/>
          <ac:spMkLst>
            <pc:docMk/>
            <pc:sldMk cId="0" sldId="281"/>
            <ac:spMk id="52360" creationId="{23966E35-BBC0-129A-1B6E-AB6EE328737B}"/>
          </ac:spMkLst>
        </pc:spChg>
        <pc:spChg chg="mod">
          <ac:chgData name="Jerry Sypkens" userId="50b5d4a2-da21-4ddc-9fa6-3b69f0ed7855" providerId="ADAL" clId="{087E832E-6056-4DF4-A283-4CC6E0AA38CA}" dt="2024-02-29T22:57:03.149" v="32" actId="478"/>
          <ac:spMkLst>
            <pc:docMk/>
            <pc:sldMk cId="0" sldId="281"/>
            <ac:spMk id="52361" creationId="{802A8D2D-9C50-EE85-6A97-4AFB548258A8}"/>
          </ac:spMkLst>
        </pc:spChg>
        <pc:spChg chg="mod">
          <ac:chgData name="Jerry Sypkens" userId="50b5d4a2-da21-4ddc-9fa6-3b69f0ed7855" providerId="ADAL" clId="{087E832E-6056-4DF4-A283-4CC6E0AA38CA}" dt="2024-02-29T22:57:03.149" v="32" actId="478"/>
          <ac:spMkLst>
            <pc:docMk/>
            <pc:sldMk cId="0" sldId="281"/>
            <ac:spMk id="52362" creationId="{1E2D3D3E-6569-39D9-EE3B-4C9B0B3A9C32}"/>
          </ac:spMkLst>
        </pc:spChg>
        <pc:spChg chg="mod">
          <ac:chgData name="Jerry Sypkens" userId="50b5d4a2-da21-4ddc-9fa6-3b69f0ed7855" providerId="ADAL" clId="{087E832E-6056-4DF4-A283-4CC6E0AA38CA}" dt="2024-02-29T22:57:03.149" v="32" actId="478"/>
          <ac:spMkLst>
            <pc:docMk/>
            <pc:sldMk cId="0" sldId="281"/>
            <ac:spMk id="52363" creationId="{55319E23-30B2-F92C-3D8A-0ED426E838E2}"/>
          </ac:spMkLst>
        </pc:spChg>
        <pc:spChg chg="mod">
          <ac:chgData name="Jerry Sypkens" userId="50b5d4a2-da21-4ddc-9fa6-3b69f0ed7855" providerId="ADAL" clId="{087E832E-6056-4DF4-A283-4CC6E0AA38CA}" dt="2024-02-29T22:57:03.149" v="32" actId="478"/>
          <ac:spMkLst>
            <pc:docMk/>
            <pc:sldMk cId="0" sldId="281"/>
            <ac:spMk id="52364" creationId="{4C715558-89C1-E137-0E35-542BD13A7B18}"/>
          </ac:spMkLst>
        </pc:spChg>
        <pc:spChg chg="mod">
          <ac:chgData name="Jerry Sypkens" userId="50b5d4a2-da21-4ddc-9fa6-3b69f0ed7855" providerId="ADAL" clId="{087E832E-6056-4DF4-A283-4CC6E0AA38CA}" dt="2024-02-29T22:57:03.149" v="32" actId="478"/>
          <ac:spMkLst>
            <pc:docMk/>
            <pc:sldMk cId="0" sldId="281"/>
            <ac:spMk id="52365" creationId="{AA0FB310-130D-3BEF-EEA2-AFE8F56B782C}"/>
          </ac:spMkLst>
        </pc:spChg>
        <pc:spChg chg="mod">
          <ac:chgData name="Jerry Sypkens" userId="50b5d4a2-da21-4ddc-9fa6-3b69f0ed7855" providerId="ADAL" clId="{087E832E-6056-4DF4-A283-4CC6E0AA38CA}" dt="2024-02-29T22:57:03.149" v="32" actId="478"/>
          <ac:spMkLst>
            <pc:docMk/>
            <pc:sldMk cId="0" sldId="281"/>
            <ac:spMk id="52366" creationId="{6BA7BFE3-B207-1056-212A-BC77A1B5A8F8}"/>
          </ac:spMkLst>
        </pc:spChg>
        <pc:spChg chg="mod">
          <ac:chgData name="Jerry Sypkens" userId="50b5d4a2-da21-4ddc-9fa6-3b69f0ed7855" providerId="ADAL" clId="{087E832E-6056-4DF4-A283-4CC6E0AA38CA}" dt="2024-02-29T22:57:03.149" v="32" actId="478"/>
          <ac:spMkLst>
            <pc:docMk/>
            <pc:sldMk cId="0" sldId="281"/>
            <ac:spMk id="52367" creationId="{5E03B58B-B17B-3C89-6FCD-007C08E822F4}"/>
          </ac:spMkLst>
        </pc:spChg>
        <pc:spChg chg="mod">
          <ac:chgData name="Jerry Sypkens" userId="50b5d4a2-da21-4ddc-9fa6-3b69f0ed7855" providerId="ADAL" clId="{087E832E-6056-4DF4-A283-4CC6E0AA38CA}" dt="2024-02-29T22:57:03.149" v="32" actId="478"/>
          <ac:spMkLst>
            <pc:docMk/>
            <pc:sldMk cId="0" sldId="281"/>
            <ac:spMk id="52368" creationId="{EDE3E624-2C58-5C0E-CF53-153A6C3A84CD}"/>
          </ac:spMkLst>
        </pc:spChg>
        <pc:spChg chg="mod">
          <ac:chgData name="Jerry Sypkens" userId="50b5d4a2-da21-4ddc-9fa6-3b69f0ed7855" providerId="ADAL" clId="{087E832E-6056-4DF4-A283-4CC6E0AA38CA}" dt="2024-02-29T22:57:03.149" v="32" actId="478"/>
          <ac:spMkLst>
            <pc:docMk/>
            <pc:sldMk cId="0" sldId="281"/>
            <ac:spMk id="52369" creationId="{6EB7729A-1DDB-EF67-92EE-A3F61065B12D}"/>
          </ac:spMkLst>
        </pc:spChg>
        <pc:spChg chg="mod">
          <ac:chgData name="Jerry Sypkens" userId="50b5d4a2-da21-4ddc-9fa6-3b69f0ed7855" providerId="ADAL" clId="{087E832E-6056-4DF4-A283-4CC6E0AA38CA}" dt="2024-02-29T22:57:03.149" v="32" actId="478"/>
          <ac:spMkLst>
            <pc:docMk/>
            <pc:sldMk cId="0" sldId="281"/>
            <ac:spMk id="52370" creationId="{448B11EF-5163-A034-969C-6749C08B4A28}"/>
          </ac:spMkLst>
        </pc:spChg>
        <pc:spChg chg="mod">
          <ac:chgData name="Jerry Sypkens" userId="50b5d4a2-da21-4ddc-9fa6-3b69f0ed7855" providerId="ADAL" clId="{087E832E-6056-4DF4-A283-4CC6E0AA38CA}" dt="2024-02-29T22:57:03.149" v="32" actId="478"/>
          <ac:spMkLst>
            <pc:docMk/>
            <pc:sldMk cId="0" sldId="281"/>
            <ac:spMk id="52371" creationId="{E0CA3454-8A2E-CF99-A2EF-DA0D6F865C27}"/>
          </ac:spMkLst>
        </pc:spChg>
        <pc:spChg chg="mod">
          <ac:chgData name="Jerry Sypkens" userId="50b5d4a2-da21-4ddc-9fa6-3b69f0ed7855" providerId="ADAL" clId="{087E832E-6056-4DF4-A283-4CC6E0AA38CA}" dt="2024-02-29T22:57:03.149" v="32" actId="478"/>
          <ac:spMkLst>
            <pc:docMk/>
            <pc:sldMk cId="0" sldId="281"/>
            <ac:spMk id="52372" creationId="{B3148524-4164-7180-137F-CF829BB7A618}"/>
          </ac:spMkLst>
        </pc:spChg>
        <pc:spChg chg="mod">
          <ac:chgData name="Jerry Sypkens" userId="50b5d4a2-da21-4ddc-9fa6-3b69f0ed7855" providerId="ADAL" clId="{087E832E-6056-4DF4-A283-4CC6E0AA38CA}" dt="2024-02-29T22:57:03.149" v="32" actId="478"/>
          <ac:spMkLst>
            <pc:docMk/>
            <pc:sldMk cId="0" sldId="281"/>
            <ac:spMk id="52373" creationId="{22813862-1B5F-9B00-8A80-2678299FB913}"/>
          </ac:spMkLst>
        </pc:spChg>
        <pc:spChg chg="mod">
          <ac:chgData name="Jerry Sypkens" userId="50b5d4a2-da21-4ddc-9fa6-3b69f0ed7855" providerId="ADAL" clId="{087E832E-6056-4DF4-A283-4CC6E0AA38CA}" dt="2024-02-29T22:57:03.149" v="32" actId="478"/>
          <ac:spMkLst>
            <pc:docMk/>
            <pc:sldMk cId="0" sldId="281"/>
            <ac:spMk id="52374" creationId="{3ACBC71D-1111-0E90-3C2C-B576AEC038BB}"/>
          </ac:spMkLst>
        </pc:spChg>
        <pc:spChg chg="mod">
          <ac:chgData name="Jerry Sypkens" userId="50b5d4a2-da21-4ddc-9fa6-3b69f0ed7855" providerId="ADAL" clId="{087E832E-6056-4DF4-A283-4CC6E0AA38CA}" dt="2024-02-29T22:57:03.149" v="32" actId="478"/>
          <ac:spMkLst>
            <pc:docMk/>
            <pc:sldMk cId="0" sldId="281"/>
            <ac:spMk id="52375" creationId="{3A2290F6-6A7E-BCBB-BD86-CCCD7B6F20DC}"/>
          </ac:spMkLst>
        </pc:spChg>
        <pc:spChg chg="mod">
          <ac:chgData name="Jerry Sypkens" userId="50b5d4a2-da21-4ddc-9fa6-3b69f0ed7855" providerId="ADAL" clId="{087E832E-6056-4DF4-A283-4CC6E0AA38CA}" dt="2024-02-29T22:57:03.149" v="32" actId="478"/>
          <ac:spMkLst>
            <pc:docMk/>
            <pc:sldMk cId="0" sldId="281"/>
            <ac:spMk id="52376" creationId="{5C475617-BC82-3792-004A-CA9731137D5F}"/>
          </ac:spMkLst>
        </pc:spChg>
        <pc:spChg chg="mod">
          <ac:chgData name="Jerry Sypkens" userId="50b5d4a2-da21-4ddc-9fa6-3b69f0ed7855" providerId="ADAL" clId="{087E832E-6056-4DF4-A283-4CC6E0AA38CA}" dt="2024-02-29T22:57:03.149" v="32" actId="478"/>
          <ac:spMkLst>
            <pc:docMk/>
            <pc:sldMk cId="0" sldId="281"/>
            <ac:spMk id="52379" creationId="{EE34A2E4-D651-7620-04B0-35C777383412}"/>
          </ac:spMkLst>
        </pc:spChg>
        <pc:spChg chg="mod">
          <ac:chgData name="Jerry Sypkens" userId="50b5d4a2-da21-4ddc-9fa6-3b69f0ed7855" providerId="ADAL" clId="{087E832E-6056-4DF4-A283-4CC6E0AA38CA}" dt="2024-02-29T22:57:03.149" v="32" actId="478"/>
          <ac:spMkLst>
            <pc:docMk/>
            <pc:sldMk cId="0" sldId="281"/>
            <ac:spMk id="52380" creationId="{887E0677-F0FA-B5C2-4AAC-2672812ABCCF}"/>
          </ac:spMkLst>
        </pc:spChg>
        <pc:spChg chg="mod">
          <ac:chgData name="Jerry Sypkens" userId="50b5d4a2-da21-4ddc-9fa6-3b69f0ed7855" providerId="ADAL" clId="{087E832E-6056-4DF4-A283-4CC6E0AA38CA}" dt="2024-02-29T22:57:03.149" v="32" actId="478"/>
          <ac:spMkLst>
            <pc:docMk/>
            <pc:sldMk cId="0" sldId="281"/>
            <ac:spMk id="52381" creationId="{48FAACF3-391B-9DEE-D1DB-90EFBE69818D}"/>
          </ac:spMkLst>
        </pc:spChg>
        <pc:spChg chg="mod">
          <ac:chgData name="Jerry Sypkens" userId="50b5d4a2-da21-4ddc-9fa6-3b69f0ed7855" providerId="ADAL" clId="{087E832E-6056-4DF4-A283-4CC6E0AA38CA}" dt="2024-02-29T22:57:03.149" v="32" actId="478"/>
          <ac:spMkLst>
            <pc:docMk/>
            <pc:sldMk cId="0" sldId="281"/>
            <ac:spMk id="52382" creationId="{16628D57-BA44-399C-AF6A-8CC70A010A3F}"/>
          </ac:spMkLst>
        </pc:spChg>
        <pc:spChg chg="mod">
          <ac:chgData name="Jerry Sypkens" userId="50b5d4a2-da21-4ddc-9fa6-3b69f0ed7855" providerId="ADAL" clId="{087E832E-6056-4DF4-A283-4CC6E0AA38CA}" dt="2024-02-29T22:57:03.149" v="32" actId="478"/>
          <ac:spMkLst>
            <pc:docMk/>
            <pc:sldMk cId="0" sldId="281"/>
            <ac:spMk id="52383" creationId="{6582DE3B-D52E-8E51-96C7-F725E93BDBD1}"/>
          </ac:spMkLst>
        </pc:spChg>
        <pc:spChg chg="mod">
          <ac:chgData name="Jerry Sypkens" userId="50b5d4a2-da21-4ddc-9fa6-3b69f0ed7855" providerId="ADAL" clId="{087E832E-6056-4DF4-A283-4CC6E0AA38CA}" dt="2024-02-29T22:57:03.149" v="32" actId="478"/>
          <ac:spMkLst>
            <pc:docMk/>
            <pc:sldMk cId="0" sldId="281"/>
            <ac:spMk id="52384" creationId="{E16F50F4-BE49-CA57-2941-3CC27D753D05}"/>
          </ac:spMkLst>
        </pc:spChg>
        <pc:spChg chg="mod">
          <ac:chgData name="Jerry Sypkens" userId="50b5d4a2-da21-4ddc-9fa6-3b69f0ed7855" providerId="ADAL" clId="{087E832E-6056-4DF4-A283-4CC6E0AA38CA}" dt="2024-02-29T22:57:03.149" v="32" actId="478"/>
          <ac:spMkLst>
            <pc:docMk/>
            <pc:sldMk cId="0" sldId="281"/>
            <ac:spMk id="52385" creationId="{425678F6-F4B8-F68E-A82F-AF8C593B9B4C}"/>
          </ac:spMkLst>
        </pc:spChg>
        <pc:spChg chg="mod">
          <ac:chgData name="Jerry Sypkens" userId="50b5d4a2-da21-4ddc-9fa6-3b69f0ed7855" providerId="ADAL" clId="{087E832E-6056-4DF4-A283-4CC6E0AA38CA}" dt="2024-02-29T22:57:03.149" v="32" actId="478"/>
          <ac:spMkLst>
            <pc:docMk/>
            <pc:sldMk cId="0" sldId="281"/>
            <ac:spMk id="52386" creationId="{96319C6A-B213-9778-2971-27CA96408634}"/>
          </ac:spMkLst>
        </pc:spChg>
        <pc:spChg chg="mod">
          <ac:chgData name="Jerry Sypkens" userId="50b5d4a2-da21-4ddc-9fa6-3b69f0ed7855" providerId="ADAL" clId="{087E832E-6056-4DF4-A283-4CC6E0AA38CA}" dt="2024-02-29T22:57:03.149" v="32" actId="478"/>
          <ac:spMkLst>
            <pc:docMk/>
            <pc:sldMk cId="0" sldId="281"/>
            <ac:spMk id="52387" creationId="{8499B916-0973-A9B1-024E-BDED61AEDCC6}"/>
          </ac:spMkLst>
        </pc:spChg>
        <pc:spChg chg="mod">
          <ac:chgData name="Jerry Sypkens" userId="50b5d4a2-da21-4ddc-9fa6-3b69f0ed7855" providerId="ADAL" clId="{087E832E-6056-4DF4-A283-4CC6E0AA38CA}" dt="2024-02-29T22:57:03.149" v="32" actId="478"/>
          <ac:spMkLst>
            <pc:docMk/>
            <pc:sldMk cId="0" sldId="281"/>
            <ac:spMk id="52388" creationId="{5427F7AB-1C23-7DDF-3C54-0817E3131176}"/>
          </ac:spMkLst>
        </pc:spChg>
        <pc:spChg chg="mod">
          <ac:chgData name="Jerry Sypkens" userId="50b5d4a2-da21-4ddc-9fa6-3b69f0ed7855" providerId="ADAL" clId="{087E832E-6056-4DF4-A283-4CC6E0AA38CA}" dt="2024-02-29T22:57:03.149" v="32" actId="478"/>
          <ac:spMkLst>
            <pc:docMk/>
            <pc:sldMk cId="0" sldId="281"/>
            <ac:spMk id="52389" creationId="{6FF1D1B3-D556-93E5-D1D9-D6929CB7355F}"/>
          </ac:spMkLst>
        </pc:spChg>
        <pc:spChg chg="mod">
          <ac:chgData name="Jerry Sypkens" userId="50b5d4a2-da21-4ddc-9fa6-3b69f0ed7855" providerId="ADAL" clId="{087E832E-6056-4DF4-A283-4CC6E0AA38CA}" dt="2024-02-29T22:57:03.149" v="32" actId="478"/>
          <ac:spMkLst>
            <pc:docMk/>
            <pc:sldMk cId="0" sldId="281"/>
            <ac:spMk id="52390" creationId="{C458586F-0921-04FA-F115-A7A3E3EA9FCE}"/>
          </ac:spMkLst>
        </pc:spChg>
        <pc:spChg chg="mod">
          <ac:chgData name="Jerry Sypkens" userId="50b5d4a2-da21-4ddc-9fa6-3b69f0ed7855" providerId="ADAL" clId="{087E832E-6056-4DF4-A283-4CC6E0AA38CA}" dt="2024-02-29T22:57:03.149" v="32" actId="478"/>
          <ac:spMkLst>
            <pc:docMk/>
            <pc:sldMk cId="0" sldId="281"/>
            <ac:spMk id="52391" creationId="{7958E487-AFA7-1A91-9CAB-699733385AC7}"/>
          </ac:spMkLst>
        </pc:spChg>
        <pc:spChg chg="mod">
          <ac:chgData name="Jerry Sypkens" userId="50b5d4a2-da21-4ddc-9fa6-3b69f0ed7855" providerId="ADAL" clId="{087E832E-6056-4DF4-A283-4CC6E0AA38CA}" dt="2024-02-29T22:57:03.149" v="32" actId="478"/>
          <ac:spMkLst>
            <pc:docMk/>
            <pc:sldMk cId="0" sldId="281"/>
            <ac:spMk id="52392" creationId="{3E99DE9B-C72B-34A9-B4FD-B78E6C42FE8D}"/>
          </ac:spMkLst>
        </pc:spChg>
        <pc:spChg chg="mod">
          <ac:chgData name="Jerry Sypkens" userId="50b5d4a2-da21-4ddc-9fa6-3b69f0ed7855" providerId="ADAL" clId="{087E832E-6056-4DF4-A283-4CC6E0AA38CA}" dt="2024-02-29T22:57:03.149" v="32" actId="478"/>
          <ac:spMkLst>
            <pc:docMk/>
            <pc:sldMk cId="0" sldId="281"/>
            <ac:spMk id="52393" creationId="{06146452-3906-89EA-27A6-F70BDB5706CF}"/>
          </ac:spMkLst>
        </pc:spChg>
        <pc:spChg chg="mod">
          <ac:chgData name="Jerry Sypkens" userId="50b5d4a2-da21-4ddc-9fa6-3b69f0ed7855" providerId="ADAL" clId="{087E832E-6056-4DF4-A283-4CC6E0AA38CA}" dt="2024-02-29T22:57:03.149" v="32" actId="478"/>
          <ac:spMkLst>
            <pc:docMk/>
            <pc:sldMk cId="0" sldId="281"/>
            <ac:spMk id="52394" creationId="{0D39AC11-5A31-9941-FD29-7E8912F13E55}"/>
          </ac:spMkLst>
        </pc:spChg>
        <pc:spChg chg="mod">
          <ac:chgData name="Jerry Sypkens" userId="50b5d4a2-da21-4ddc-9fa6-3b69f0ed7855" providerId="ADAL" clId="{087E832E-6056-4DF4-A283-4CC6E0AA38CA}" dt="2024-02-29T22:57:03.149" v="32" actId="478"/>
          <ac:spMkLst>
            <pc:docMk/>
            <pc:sldMk cId="0" sldId="281"/>
            <ac:spMk id="52395" creationId="{A3A59CE7-7D2D-7ACB-FEF5-A96A35634D3D}"/>
          </ac:spMkLst>
        </pc:spChg>
        <pc:spChg chg="mod">
          <ac:chgData name="Jerry Sypkens" userId="50b5d4a2-da21-4ddc-9fa6-3b69f0ed7855" providerId="ADAL" clId="{087E832E-6056-4DF4-A283-4CC6E0AA38CA}" dt="2024-02-29T22:57:03.149" v="32" actId="478"/>
          <ac:spMkLst>
            <pc:docMk/>
            <pc:sldMk cId="0" sldId="281"/>
            <ac:spMk id="52396" creationId="{01C6978C-AC51-585F-ECAB-896D01F00051}"/>
          </ac:spMkLst>
        </pc:spChg>
        <pc:spChg chg="mod">
          <ac:chgData name="Jerry Sypkens" userId="50b5d4a2-da21-4ddc-9fa6-3b69f0ed7855" providerId="ADAL" clId="{087E832E-6056-4DF4-A283-4CC6E0AA38CA}" dt="2024-02-29T22:57:03.149" v="32" actId="478"/>
          <ac:spMkLst>
            <pc:docMk/>
            <pc:sldMk cId="0" sldId="281"/>
            <ac:spMk id="52397" creationId="{D3E4CC61-97EA-64C2-95F9-97E24D4999E2}"/>
          </ac:spMkLst>
        </pc:spChg>
        <pc:spChg chg="mod">
          <ac:chgData name="Jerry Sypkens" userId="50b5d4a2-da21-4ddc-9fa6-3b69f0ed7855" providerId="ADAL" clId="{087E832E-6056-4DF4-A283-4CC6E0AA38CA}" dt="2024-02-29T22:57:03.149" v="32" actId="478"/>
          <ac:spMkLst>
            <pc:docMk/>
            <pc:sldMk cId="0" sldId="281"/>
            <ac:spMk id="52398" creationId="{9E352EAE-3132-280C-5206-4FC967E761DE}"/>
          </ac:spMkLst>
        </pc:spChg>
        <pc:spChg chg="mod">
          <ac:chgData name="Jerry Sypkens" userId="50b5d4a2-da21-4ddc-9fa6-3b69f0ed7855" providerId="ADAL" clId="{087E832E-6056-4DF4-A283-4CC6E0AA38CA}" dt="2024-02-29T22:57:03.149" v="32" actId="478"/>
          <ac:spMkLst>
            <pc:docMk/>
            <pc:sldMk cId="0" sldId="281"/>
            <ac:spMk id="52399" creationId="{34B8B762-7C7A-0515-52F7-2D94BF15B133}"/>
          </ac:spMkLst>
        </pc:spChg>
        <pc:spChg chg="mod">
          <ac:chgData name="Jerry Sypkens" userId="50b5d4a2-da21-4ddc-9fa6-3b69f0ed7855" providerId="ADAL" clId="{087E832E-6056-4DF4-A283-4CC6E0AA38CA}" dt="2024-02-29T22:57:03.149" v="32" actId="478"/>
          <ac:spMkLst>
            <pc:docMk/>
            <pc:sldMk cId="0" sldId="281"/>
            <ac:spMk id="52400" creationId="{3BF4D0D9-9183-F68D-BEBD-6E9BC6558BCB}"/>
          </ac:spMkLst>
        </pc:spChg>
        <pc:spChg chg="mod">
          <ac:chgData name="Jerry Sypkens" userId="50b5d4a2-da21-4ddc-9fa6-3b69f0ed7855" providerId="ADAL" clId="{087E832E-6056-4DF4-A283-4CC6E0AA38CA}" dt="2024-02-29T22:57:03.149" v="32" actId="478"/>
          <ac:spMkLst>
            <pc:docMk/>
            <pc:sldMk cId="0" sldId="281"/>
            <ac:spMk id="52401" creationId="{25674C30-0A30-BDE1-C4FA-22B42B08867F}"/>
          </ac:spMkLst>
        </pc:spChg>
        <pc:spChg chg="mod">
          <ac:chgData name="Jerry Sypkens" userId="50b5d4a2-da21-4ddc-9fa6-3b69f0ed7855" providerId="ADAL" clId="{087E832E-6056-4DF4-A283-4CC6E0AA38CA}" dt="2024-02-29T22:57:03.149" v="32" actId="478"/>
          <ac:spMkLst>
            <pc:docMk/>
            <pc:sldMk cId="0" sldId="281"/>
            <ac:spMk id="52402" creationId="{BD5C0B2C-FCE6-7678-8D01-9B043194F6B4}"/>
          </ac:spMkLst>
        </pc:spChg>
        <pc:spChg chg="mod">
          <ac:chgData name="Jerry Sypkens" userId="50b5d4a2-da21-4ddc-9fa6-3b69f0ed7855" providerId="ADAL" clId="{087E832E-6056-4DF4-A283-4CC6E0AA38CA}" dt="2024-02-29T22:57:03.149" v="32" actId="478"/>
          <ac:spMkLst>
            <pc:docMk/>
            <pc:sldMk cId="0" sldId="281"/>
            <ac:spMk id="52403" creationId="{782F3F13-45DF-0D5D-2DCD-4FB49AE34BFD}"/>
          </ac:spMkLst>
        </pc:spChg>
        <pc:spChg chg="mod">
          <ac:chgData name="Jerry Sypkens" userId="50b5d4a2-da21-4ddc-9fa6-3b69f0ed7855" providerId="ADAL" clId="{087E832E-6056-4DF4-A283-4CC6E0AA38CA}" dt="2024-02-29T22:57:03.149" v="32" actId="478"/>
          <ac:spMkLst>
            <pc:docMk/>
            <pc:sldMk cId="0" sldId="281"/>
            <ac:spMk id="52404" creationId="{59E2160B-A7B7-52D5-4FD9-241B3B8C0DA6}"/>
          </ac:spMkLst>
        </pc:spChg>
        <pc:spChg chg="mod">
          <ac:chgData name="Jerry Sypkens" userId="50b5d4a2-da21-4ddc-9fa6-3b69f0ed7855" providerId="ADAL" clId="{087E832E-6056-4DF4-A283-4CC6E0AA38CA}" dt="2024-02-29T22:57:03.149" v="32" actId="478"/>
          <ac:spMkLst>
            <pc:docMk/>
            <pc:sldMk cId="0" sldId="281"/>
            <ac:spMk id="52405" creationId="{DCCB1713-C327-F57B-E41B-A3597605A998}"/>
          </ac:spMkLst>
        </pc:spChg>
        <pc:spChg chg="mod">
          <ac:chgData name="Jerry Sypkens" userId="50b5d4a2-da21-4ddc-9fa6-3b69f0ed7855" providerId="ADAL" clId="{087E832E-6056-4DF4-A283-4CC6E0AA38CA}" dt="2024-02-29T22:57:03.149" v="32" actId="478"/>
          <ac:spMkLst>
            <pc:docMk/>
            <pc:sldMk cId="0" sldId="281"/>
            <ac:spMk id="52406" creationId="{D36935FF-618E-8C53-F75A-358E14508AF5}"/>
          </ac:spMkLst>
        </pc:spChg>
        <pc:spChg chg="mod">
          <ac:chgData name="Jerry Sypkens" userId="50b5d4a2-da21-4ddc-9fa6-3b69f0ed7855" providerId="ADAL" clId="{087E832E-6056-4DF4-A283-4CC6E0AA38CA}" dt="2024-02-29T22:57:03.149" v="32" actId="478"/>
          <ac:spMkLst>
            <pc:docMk/>
            <pc:sldMk cId="0" sldId="281"/>
            <ac:spMk id="52407" creationId="{4D7A7DCD-1795-275B-76B1-72A74D28D5CA}"/>
          </ac:spMkLst>
        </pc:spChg>
        <pc:spChg chg="mod">
          <ac:chgData name="Jerry Sypkens" userId="50b5d4a2-da21-4ddc-9fa6-3b69f0ed7855" providerId="ADAL" clId="{087E832E-6056-4DF4-A283-4CC6E0AA38CA}" dt="2024-02-29T22:57:03.149" v="32" actId="478"/>
          <ac:spMkLst>
            <pc:docMk/>
            <pc:sldMk cId="0" sldId="281"/>
            <ac:spMk id="52408" creationId="{F7090082-6EB3-71AE-3904-D2C1FB3B0EC0}"/>
          </ac:spMkLst>
        </pc:spChg>
        <pc:spChg chg="mod">
          <ac:chgData name="Jerry Sypkens" userId="50b5d4a2-da21-4ddc-9fa6-3b69f0ed7855" providerId="ADAL" clId="{087E832E-6056-4DF4-A283-4CC6E0AA38CA}" dt="2024-02-29T22:57:03.149" v="32" actId="478"/>
          <ac:spMkLst>
            <pc:docMk/>
            <pc:sldMk cId="0" sldId="281"/>
            <ac:spMk id="52409" creationId="{70B1EBC4-0108-F7E5-31DC-AA199A57797D}"/>
          </ac:spMkLst>
        </pc:spChg>
        <pc:spChg chg="mod">
          <ac:chgData name="Jerry Sypkens" userId="50b5d4a2-da21-4ddc-9fa6-3b69f0ed7855" providerId="ADAL" clId="{087E832E-6056-4DF4-A283-4CC6E0AA38CA}" dt="2024-02-29T22:57:03.149" v="32" actId="478"/>
          <ac:spMkLst>
            <pc:docMk/>
            <pc:sldMk cId="0" sldId="281"/>
            <ac:spMk id="52410" creationId="{B73F4592-43BF-B30A-8CD6-35EF50FCEFB0}"/>
          </ac:spMkLst>
        </pc:spChg>
        <pc:spChg chg="mod">
          <ac:chgData name="Jerry Sypkens" userId="50b5d4a2-da21-4ddc-9fa6-3b69f0ed7855" providerId="ADAL" clId="{087E832E-6056-4DF4-A283-4CC6E0AA38CA}" dt="2024-02-29T22:57:03.149" v="32" actId="478"/>
          <ac:spMkLst>
            <pc:docMk/>
            <pc:sldMk cId="0" sldId="281"/>
            <ac:spMk id="52411" creationId="{41E56C26-69C9-1396-7F5F-1CFCBADD6801}"/>
          </ac:spMkLst>
        </pc:spChg>
        <pc:spChg chg="mod">
          <ac:chgData name="Jerry Sypkens" userId="50b5d4a2-da21-4ddc-9fa6-3b69f0ed7855" providerId="ADAL" clId="{087E832E-6056-4DF4-A283-4CC6E0AA38CA}" dt="2024-02-29T22:57:03.149" v="32" actId="478"/>
          <ac:spMkLst>
            <pc:docMk/>
            <pc:sldMk cId="0" sldId="281"/>
            <ac:spMk id="52412" creationId="{3B4104DD-2D97-D85E-482A-6A557D5CE5CC}"/>
          </ac:spMkLst>
        </pc:spChg>
        <pc:spChg chg="mod">
          <ac:chgData name="Jerry Sypkens" userId="50b5d4a2-da21-4ddc-9fa6-3b69f0ed7855" providerId="ADAL" clId="{087E832E-6056-4DF4-A283-4CC6E0AA38CA}" dt="2024-02-29T22:57:03.149" v="32" actId="478"/>
          <ac:spMkLst>
            <pc:docMk/>
            <pc:sldMk cId="0" sldId="281"/>
            <ac:spMk id="52413" creationId="{157A30AA-526E-287B-DABA-46EB3B23924B}"/>
          </ac:spMkLst>
        </pc:spChg>
        <pc:spChg chg="mod">
          <ac:chgData name="Jerry Sypkens" userId="50b5d4a2-da21-4ddc-9fa6-3b69f0ed7855" providerId="ADAL" clId="{087E832E-6056-4DF4-A283-4CC6E0AA38CA}" dt="2024-02-29T22:57:03.149" v="32" actId="478"/>
          <ac:spMkLst>
            <pc:docMk/>
            <pc:sldMk cId="0" sldId="281"/>
            <ac:spMk id="52414" creationId="{15EC8748-FD3A-ED2F-CD14-BEE9ABE18B2A}"/>
          </ac:spMkLst>
        </pc:spChg>
        <pc:spChg chg="mod">
          <ac:chgData name="Jerry Sypkens" userId="50b5d4a2-da21-4ddc-9fa6-3b69f0ed7855" providerId="ADAL" clId="{087E832E-6056-4DF4-A283-4CC6E0AA38CA}" dt="2024-02-29T22:57:03.149" v="32" actId="478"/>
          <ac:spMkLst>
            <pc:docMk/>
            <pc:sldMk cId="0" sldId="281"/>
            <ac:spMk id="52415" creationId="{6A0950D8-7800-94D4-9936-4A3A7B294EB3}"/>
          </ac:spMkLst>
        </pc:spChg>
        <pc:spChg chg="mod">
          <ac:chgData name="Jerry Sypkens" userId="50b5d4a2-da21-4ddc-9fa6-3b69f0ed7855" providerId="ADAL" clId="{087E832E-6056-4DF4-A283-4CC6E0AA38CA}" dt="2024-02-29T22:57:03.149" v="32" actId="478"/>
          <ac:spMkLst>
            <pc:docMk/>
            <pc:sldMk cId="0" sldId="281"/>
            <ac:spMk id="52416" creationId="{A023475D-ABFD-C5D3-F6EB-F83EF9C47618}"/>
          </ac:spMkLst>
        </pc:spChg>
        <pc:spChg chg="mod">
          <ac:chgData name="Jerry Sypkens" userId="50b5d4a2-da21-4ddc-9fa6-3b69f0ed7855" providerId="ADAL" clId="{087E832E-6056-4DF4-A283-4CC6E0AA38CA}" dt="2024-02-29T22:57:03.149" v="32" actId="478"/>
          <ac:spMkLst>
            <pc:docMk/>
            <pc:sldMk cId="0" sldId="281"/>
            <ac:spMk id="52417" creationId="{9282CE32-B4B3-26BD-D403-E05F19D2566E}"/>
          </ac:spMkLst>
        </pc:spChg>
        <pc:spChg chg="mod">
          <ac:chgData name="Jerry Sypkens" userId="50b5d4a2-da21-4ddc-9fa6-3b69f0ed7855" providerId="ADAL" clId="{087E832E-6056-4DF4-A283-4CC6E0AA38CA}" dt="2024-02-29T22:57:03.149" v="32" actId="478"/>
          <ac:spMkLst>
            <pc:docMk/>
            <pc:sldMk cId="0" sldId="281"/>
            <ac:spMk id="52418" creationId="{419E742E-A45F-6DBF-4588-769C8C59B3B3}"/>
          </ac:spMkLst>
        </pc:spChg>
        <pc:spChg chg="mod">
          <ac:chgData name="Jerry Sypkens" userId="50b5d4a2-da21-4ddc-9fa6-3b69f0ed7855" providerId="ADAL" clId="{087E832E-6056-4DF4-A283-4CC6E0AA38CA}" dt="2024-02-29T22:57:03.149" v="32" actId="478"/>
          <ac:spMkLst>
            <pc:docMk/>
            <pc:sldMk cId="0" sldId="281"/>
            <ac:spMk id="52419" creationId="{E6DFBC0F-E802-EF80-664F-6FCEE94D6BCF}"/>
          </ac:spMkLst>
        </pc:spChg>
        <pc:spChg chg="mod">
          <ac:chgData name="Jerry Sypkens" userId="50b5d4a2-da21-4ddc-9fa6-3b69f0ed7855" providerId="ADAL" clId="{087E832E-6056-4DF4-A283-4CC6E0AA38CA}" dt="2024-02-29T22:57:03.149" v="32" actId="478"/>
          <ac:spMkLst>
            <pc:docMk/>
            <pc:sldMk cId="0" sldId="281"/>
            <ac:spMk id="52420" creationId="{EB1F9AF6-B589-934F-A777-990A8AF83EDA}"/>
          </ac:spMkLst>
        </pc:spChg>
        <pc:spChg chg="mod">
          <ac:chgData name="Jerry Sypkens" userId="50b5d4a2-da21-4ddc-9fa6-3b69f0ed7855" providerId="ADAL" clId="{087E832E-6056-4DF4-A283-4CC6E0AA38CA}" dt="2024-02-29T22:57:03.149" v="32" actId="478"/>
          <ac:spMkLst>
            <pc:docMk/>
            <pc:sldMk cId="0" sldId="281"/>
            <ac:spMk id="52421" creationId="{388C4472-F0EF-B06A-AAEB-DE13F1A6355B}"/>
          </ac:spMkLst>
        </pc:spChg>
        <pc:spChg chg="mod">
          <ac:chgData name="Jerry Sypkens" userId="50b5d4a2-da21-4ddc-9fa6-3b69f0ed7855" providerId="ADAL" clId="{087E832E-6056-4DF4-A283-4CC6E0AA38CA}" dt="2024-02-29T22:57:03.149" v="32" actId="478"/>
          <ac:spMkLst>
            <pc:docMk/>
            <pc:sldMk cId="0" sldId="281"/>
            <ac:spMk id="52422" creationId="{ECDD30ED-F372-C2D2-897B-CE814853DB21}"/>
          </ac:spMkLst>
        </pc:spChg>
        <pc:spChg chg="mod">
          <ac:chgData name="Jerry Sypkens" userId="50b5d4a2-da21-4ddc-9fa6-3b69f0ed7855" providerId="ADAL" clId="{087E832E-6056-4DF4-A283-4CC6E0AA38CA}" dt="2024-02-29T22:57:03.149" v="32" actId="478"/>
          <ac:spMkLst>
            <pc:docMk/>
            <pc:sldMk cId="0" sldId="281"/>
            <ac:spMk id="52423" creationId="{99C40F6E-E554-B4AD-5D7F-CE7AF9B37B24}"/>
          </ac:spMkLst>
        </pc:spChg>
        <pc:spChg chg="mod">
          <ac:chgData name="Jerry Sypkens" userId="50b5d4a2-da21-4ddc-9fa6-3b69f0ed7855" providerId="ADAL" clId="{087E832E-6056-4DF4-A283-4CC6E0AA38CA}" dt="2024-02-29T22:57:03.149" v="32" actId="478"/>
          <ac:spMkLst>
            <pc:docMk/>
            <pc:sldMk cId="0" sldId="281"/>
            <ac:spMk id="52424" creationId="{304DD915-9CFE-75F9-55C7-95B9E3EFA5EC}"/>
          </ac:spMkLst>
        </pc:spChg>
        <pc:spChg chg="mod">
          <ac:chgData name="Jerry Sypkens" userId="50b5d4a2-da21-4ddc-9fa6-3b69f0ed7855" providerId="ADAL" clId="{087E832E-6056-4DF4-A283-4CC6E0AA38CA}" dt="2024-02-29T22:57:03.149" v="32" actId="478"/>
          <ac:spMkLst>
            <pc:docMk/>
            <pc:sldMk cId="0" sldId="281"/>
            <ac:spMk id="52425" creationId="{1582C7A4-FAAD-A40D-A41D-5482FD9BFFA7}"/>
          </ac:spMkLst>
        </pc:spChg>
        <pc:spChg chg="mod">
          <ac:chgData name="Jerry Sypkens" userId="50b5d4a2-da21-4ddc-9fa6-3b69f0ed7855" providerId="ADAL" clId="{087E832E-6056-4DF4-A283-4CC6E0AA38CA}" dt="2024-02-29T22:57:03.149" v="32" actId="478"/>
          <ac:spMkLst>
            <pc:docMk/>
            <pc:sldMk cId="0" sldId="281"/>
            <ac:spMk id="52426" creationId="{FDE7C5E6-9D8A-DBB9-0A97-93176B7587B7}"/>
          </ac:spMkLst>
        </pc:spChg>
        <pc:spChg chg="mod">
          <ac:chgData name="Jerry Sypkens" userId="50b5d4a2-da21-4ddc-9fa6-3b69f0ed7855" providerId="ADAL" clId="{087E832E-6056-4DF4-A283-4CC6E0AA38CA}" dt="2024-02-29T22:57:03.149" v="32" actId="478"/>
          <ac:spMkLst>
            <pc:docMk/>
            <pc:sldMk cId="0" sldId="281"/>
            <ac:spMk id="52427" creationId="{6900B840-9429-4D92-939E-422795BE6DCA}"/>
          </ac:spMkLst>
        </pc:spChg>
        <pc:spChg chg="mod">
          <ac:chgData name="Jerry Sypkens" userId="50b5d4a2-da21-4ddc-9fa6-3b69f0ed7855" providerId="ADAL" clId="{087E832E-6056-4DF4-A283-4CC6E0AA38CA}" dt="2024-02-29T22:57:03.149" v="32" actId="478"/>
          <ac:spMkLst>
            <pc:docMk/>
            <pc:sldMk cId="0" sldId="281"/>
            <ac:spMk id="52429" creationId="{A39F24C1-C5BF-BA1B-7CA5-CE913CDF5E54}"/>
          </ac:spMkLst>
        </pc:spChg>
        <pc:spChg chg="mod">
          <ac:chgData name="Jerry Sypkens" userId="50b5d4a2-da21-4ddc-9fa6-3b69f0ed7855" providerId="ADAL" clId="{087E832E-6056-4DF4-A283-4CC6E0AA38CA}" dt="2024-02-29T22:57:03.149" v="32" actId="478"/>
          <ac:spMkLst>
            <pc:docMk/>
            <pc:sldMk cId="0" sldId="281"/>
            <ac:spMk id="52430" creationId="{958747EB-B20A-080E-0FD5-390DC8813213}"/>
          </ac:spMkLst>
        </pc:spChg>
        <pc:spChg chg="mod">
          <ac:chgData name="Jerry Sypkens" userId="50b5d4a2-da21-4ddc-9fa6-3b69f0ed7855" providerId="ADAL" clId="{087E832E-6056-4DF4-A283-4CC6E0AA38CA}" dt="2024-02-29T22:57:03.149" v="32" actId="478"/>
          <ac:spMkLst>
            <pc:docMk/>
            <pc:sldMk cId="0" sldId="281"/>
            <ac:spMk id="52431" creationId="{B2C2CA3E-87D0-F0B5-3999-D393DA66DFAD}"/>
          </ac:spMkLst>
        </pc:spChg>
        <pc:spChg chg="mod">
          <ac:chgData name="Jerry Sypkens" userId="50b5d4a2-da21-4ddc-9fa6-3b69f0ed7855" providerId="ADAL" clId="{087E832E-6056-4DF4-A283-4CC6E0AA38CA}" dt="2024-02-29T22:57:03.149" v="32" actId="478"/>
          <ac:spMkLst>
            <pc:docMk/>
            <pc:sldMk cId="0" sldId="281"/>
            <ac:spMk id="52432" creationId="{A5782B28-ED56-82A5-6E79-1E9A74806747}"/>
          </ac:spMkLst>
        </pc:spChg>
        <pc:spChg chg="mod">
          <ac:chgData name="Jerry Sypkens" userId="50b5d4a2-da21-4ddc-9fa6-3b69f0ed7855" providerId="ADAL" clId="{087E832E-6056-4DF4-A283-4CC6E0AA38CA}" dt="2024-02-29T22:57:03.149" v="32" actId="478"/>
          <ac:spMkLst>
            <pc:docMk/>
            <pc:sldMk cId="0" sldId="281"/>
            <ac:spMk id="52433" creationId="{9818B6F4-2E2A-2EF0-4C1E-3F78D02A96FA}"/>
          </ac:spMkLst>
        </pc:spChg>
        <pc:spChg chg="mod">
          <ac:chgData name="Jerry Sypkens" userId="50b5d4a2-da21-4ddc-9fa6-3b69f0ed7855" providerId="ADAL" clId="{087E832E-6056-4DF4-A283-4CC6E0AA38CA}" dt="2024-02-29T22:57:03.149" v="32" actId="478"/>
          <ac:spMkLst>
            <pc:docMk/>
            <pc:sldMk cId="0" sldId="281"/>
            <ac:spMk id="52434" creationId="{68ADC3A4-2A92-750A-E3D9-9DC71586ACE7}"/>
          </ac:spMkLst>
        </pc:spChg>
        <pc:spChg chg="mod">
          <ac:chgData name="Jerry Sypkens" userId="50b5d4a2-da21-4ddc-9fa6-3b69f0ed7855" providerId="ADAL" clId="{087E832E-6056-4DF4-A283-4CC6E0AA38CA}" dt="2024-02-29T22:57:03.149" v="32" actId="478"/>
          <ac:spMkLst>
            <pc:docMk/>
            <pc:sldMk cId="0" sldId="281"/>
            <ac:spMk id="52435" creationId="{EA039BD9-C629-446A-2504-4923F4AD2190}"/>
          </ac:spMkLst>
        </pc:spChg>
        <pc:spChg chg="mod">
          <ac:chgData name="Jerry Sypkens" userId="50b5d4a2-da21-4ddc-9fa6-3b69f0ed7855" providerId="ADAL" clId="{087E832E-6056-4DF4-A283-4CC6E0AA38CA}" dt="2024-02-29T22:57:03.149" v="32" actId="478"/>
          <ac:spMkLst>
            <pc:docMk/>
            <pc:sldMk cId="0" sldId="281"/>
            <ac:spMk id="52436" creationId="{7791CEED-3367-9535-2283-98F72DD76E21}"/>
          </ac:spMkLst>
        </pc:spChg>
        <pc:spChg chg="mod">
          <ac:chgData name="Jerry Sypkens" userId="50b5d4a2-da21-4ddc-9fa6-3b69f0ed7855" providerId="ADAL" clId="{087E832E-6056-4DF4-A283-4CC6E0AA38CA}" dt="2024-02-29T22:57:03.149" v="32" actId="478"/>
          <ac:spMkLst>
            <pc:docMk/>
            <pc:sldMk cId="0" sldId="281"/>
            <ac:spMk id="52437" creationId="{E459DAD7-821B-150F-7067-F012D0C9A10D}"/>
          </ac:spMkLst>
        </pc:spChg>
        <pc:spChg chg="mod">
          <ac:chgData name="Jerry Sypkens" userId="50b5d4a2-da21-4ddc-9fa6-3b69f0ed7855" providerId="ADAL" clId="{087E832E-6056-4DF4-A283-4CC6E0AA38CA}" dt="2024-02-29T22:57:03.149" v="32" actId="478"/>
          <ac:spMkLst>
            <pc:docMk/>
            <pc:sldMk cId="0" sldId="281"/>
            <ac:spMk id="52438" creationId="{560A6CBE-5822-707A-BEEA-47AFBFB0B820}"/>
          </ac:spMkLst>
        </pc:spChg>
        <pc:spChg chg="mod">
          <ac:chgData name="Jerry Sypkens" userId="50b5d4a2-da21-4ddc-9fa6-3b69f0ed7855" providerId="ADAL" clId="{087E832E-6056-4DF4-A283-4CC6E0AA38CA}" dt="2024-02-29T22:57:03.149" v="32" actId="478"/>
          <ac:spMkLst>
            <pc:docMk/>
            <pc:sldMk cId="0" sldId="281"/>
            <ac:spMk id="52439" creationId="{08453778-EF3B-253E-3537-F7F6354042DD}"/>
          </ac:spMkLst>
        </pc:spChg>
        <pc:spChg chg="mod">
          <ac:chgData name="Jerry Sypkens" userId="50b5d4a2-da21-4ddc-9fa6-3b69f0ed7855" providerId="ADAL" clId="{087E832E-6056-4DF4-A283-4CC6E0AA38CA}" dt="2024-02-29T22:57:03.149" v="32" actId="478"/>
          <ac:spMkLst>
            <pc:docMk/>
            <pc:sldMk cId="0" sldId="281"/>
            <ac:spMk id="52440" creationId="{52013325-432B-4CC5-C537-9AF841A9D1D4}"/>
          </ac:spMkLst>
        </pc:spChg>
        <pc:spChg chg="mod">
          <ac:chgData name="Jerry Sypkens" userId="50b5d4a2-da21-4ddc-9fa6-3b69f0ed7855" providerId="ADAL" clId="{087E832E-6056-4DF4-A283-4CC6E0AA38CA}" dt="2024-02-29T22:57:03.149" v="32" actId="478"/>
          <ac:spMkLst>
            <pc:docMk/>
            <pc:sldMk cId="0" sldId="281"/>
            <ac:spMk id="52441" creationId="{A9BDF788-214B-EB19-F439-84DF4E1A9E9F}"/>
          </ac:spMkLst>
        </pc:spChg>
        <pc:spChg chg="mod">
          <ac:chgData name="Jerry Sypkens" userId="50b5d4a2-da21-4ddc-9fa6-3b69f0ed7855" providerId="ADAL" clId="{087E832E-6056-4DF4-A283-4CC6E0AA38CA}" dt="2024-02-29T22:57:03.149" v="32" actId="478"/>
          <ac:spMkLst>
            <pc:docMk/>
            <pc:sldMk cId="0" sldId="281"/>
            <ac:spMk id="52442" creationId="{63C49F0B-4181-3F3E-CFD1-AAAA5DF51B5C}"/>
          </ac:spMkLst>
        </pc:spChg>
        <pc:spChg chg="mod">
          <ac:chgData name="Jerry Sypkens" userId="50b5d4a2-da21-4ddc-9fa6-3b69f0ed7855" providerId="ADAL" clId="{087E832E-6056-4DF4-A283-4CC6E0AA38CA}" dt="2024-02-29T22:57:03.149" v="32" actId="478"/>
          <ac:spMkLst>
            <pc:docMk/>
            <pc:sldMk cId="0" sldId="281"/>
            <ac:spMk id="52443" creationId="{432FA3DF-859E-B523-6EDC-63CA7BEABE84}"/>
          </ac:spMkLst>
        </pc:spChg>
        <pc:spChg chg="mod">
          <ac:chgData name="Jerry Sypkens" userId="50b5d4a2-da21-4ddc-9fa6-3b69f0ed7855" providerId="ADAL" clId="{087E832E-6056-4DF4-A283-4CC6E0AA38CA}" dt="2024-02-29T22:57:03.149" v="32" actId="478"/>
          <ac:spMkLst>
            <pc:docMk/>
            <pc:sldMk cId="0" sldId="281"/>
            <ac:spMk id="52444" creationId="{72F133A4-8426-2BE8-8F44-8B8022BEFD65}"/>
          </ac:spMkLst>
        </pc:spChg>
        <pc:spChg chg="mod">
          <ac:chgData name="Jerry Sypkens" userId="50b5d4a2-da21-4ddc-9fa6-3b69f0ed7855" providerId="ADAL" clId="{087E832E-6056-4DF4-A283-4CC6E0AA38CA}" dt="2024-02-29T22:57:03.149" v="32" actId="478"/>
          <ac:spMkLst>
            <pc:docMk/>
            <pc:sldMk cId="0" sldId="281"/>
            <ac:spMk id="52446" creationId="{AAA24CA4-A33A-CDB6-F353-5E23B3D0D3F6}"/>
          </ac:spMkLst>
        </pc:spChg>
        <pc:spChg chg="mod">
          <ac:chgData name="Jerry Sypkens" userId="50b5d4a2-da21-4ddc-9fa6-3b69f0ed7855" providerId="ADAL" clId="{087E832E-6056-4DF4-A283-4CC6E0AA38CA}" dt="2024-02-29T22:57:03.149" v="32" actId="478"/>
          <ac:spMkLst>
            <pc:docMk/>
            <pc:sldMk cId="0" sldId="281"/>
            <ac:spMk id="52447" creationId="{2921961D-964C-DB5A-9850-C3B8E4A773AB}"/>
          </ac:spMkLst>
        </pc:spChg>
        <pc:spChg chg="mod">
          <ac:chgData name="Jerry Sypkens" userId="50b5d4a2-da21-4ddc-9fa6-3b69f0ed7855" providerId="ADAL" clId="{087E832E-6056-4DF4-A283-4CC6E0AA38CA}" dt="2024-02-29T22:57:03.149" v="32" actId="478"/>
          <ac:spMkLst>
            <pc:docMk/>
            <pc:sldMk cId="0" sldId="281"/>
            <ac:spMk id="52448" creationId="{A65073AF-4048-80C5-D840-419A44B42094}"/>
          </ac:spMkLst>
        </pc:spChg>
        <pc:spChg chg="mod">
          <ac:chgData name="Jerry Sypkens" userId="50b5d4a2-da21-4ddc-9fa6-3b69f0ed7855" providerId="ADAL" clId="{087E832E-6056-4DF4-A283-4CC6E0AA38CA}" dt="2024-02-29T22:57:03.149" v="32" actId="478"/>
          <ac:spMkLst>
            <pc:docMk/>
            <pc:sldMk cId="0" sldId="281"/>
            <ac:spMk id="52449" creationId="{7A7300E5-3D67-522A-3ACD-E26E3B0B72E2}"/>
          </ac:spMkLst>
        </pc:spChg>
        <pc:spChg chg="mod">
          <ac:chgData name="Jerry Sypkens" userId="50b5d4a2-da21-4ddc-9fa6-3b69f0ed7855" providerId="ADAL" clId="{087E832E-6056-4DF4-A283-4CC6E0AA38CA}" dt="2024-02-29T22:57:03.149" v="32" actId="478"/>
          <ac:spMkLst>
            <pc:docMk/>
            <pc:sldMk cId="0" sldId="281"/>
            <ac:spMk id="52450" creationId="{0CD4348C-3230-7A7E-7078-793E1547B270}"/>
          </ac:spMkLst>
        </pc:spChg>
        <pc:spChg chg="mod">
          <ac:chgData name="Jerry Sypkens" userId="50b5d4a2-da21-4ddc-9fa6-3b69f0ed7855" providerId="ADAL" clId="{087E832E-6056-4DF4-A283-4CC6E0AA38CA}" dt="2024-02-29T22:57:03.149" v="32" actId="478"/>
          <ac:spMkLst>
            <pc:docMk/>
            <pc:sldMk cId="0" sldId="281"/>
            <ac:spMk id="52451" creationId="{8E61E925-8D80-8E3A-840B-7C3A4F9196B5}"/>
          </ac:spMkLst>
        </pc:spChg>
        <pc:spChg chg="mod">
          <ac:chgData name="Jerry Sypkens" userId="50b5d4a2-da21-4ddc-9fa6-3b69f0ed7855" providerId="ADAL" clId="{087E832E-6056-4DF4-A283-4CC6E0AA38CA}" dt="2024-02-29T22:57:03.149" v="32" actId="478"/>
          <ac:spMkLst>
            <pc:docMk/>
            <pc:sldMk cId="0" sldId="281"/>
            <ac:spMk id="52452" creationId="{4EE69CA7-4632-BE14-F5AC-02269BB6EB16}"/>
          </ac:spMkLst>
        </pc:spChg>
        <pc:spChg chg="mod">
          <ac:chgData name="Jerry Sypkens" userId="50b5d4a2-da21-4ddc-9fa6-3b69f0ed7855" providerId="ADAL" clId="{087E832E-6056-4DF4-A283-4CC6E0AA38CA}" dt="2024-02-29T22:57:03.149" v="32" actId="478"/>
          <ac:spMkLst>
            <pc:docMk/>
            <pc:sldMk cId="0" sldId="281"/>
            <ac:spMk id="52453" creationId="{5160374D-2C61-F115-CFD0-2D0F956D5B97}"/>
          </ac:spMkLst>
        </pc:spChg>
        <pc:spChg chg="mod">
          <ac:chgData name="Jerry Sypkens" userId="50b5d4a2-da21-4ddc-9fa6-3b69f0ed7855" providerId="ADAL" clId="{087E832E-6056-4DF4-A283-4CC6E0AA38CA}" dt="2024-02-29T22:57:03.149" v="32" actId="478"/>
          <ac:spMkLst>
            <pc:docMk/>
            <pc:sldMk cId="0" sldId="281"/>
            <ac:spMk id="52454" creationId="{EC24DD1F-BAAE-5601-3A97-71C99BD4DCF0}"/>
          </ac:spMkLst>
        </pc:spChg>
        <pc:spChg chg="mod">
          <ac:chgData name="Jerry Sypkens" userId="50b5d4a2-da21-4ddc-9fa6-3b69f0ed7855" providerId="ADAL" clId="{087E832E-6056-4DF4-A283-4CC6E0AA38CA}" dt="2024-02-29T22:57:03.149" v="32" actId="478"/>
          <ac:spMkLst>
            <pc:docMk/>
            <pc:sldMk cId="0" sldId="281"/>
            <ac:spMk id="52455" creationId="{034A215A-0A3C-9939-A1AA-27E1E601D7FA}"/>
          </ac:spMkLst>
        </pc:spChg>
        <pc:spChg chg="mod">
          <ac:chgData name="Jerry Sypkens" userId="50b5d4a2-da21-4ddc-9fa6-3b69f0ed7855" providerId="ADAL" clId="{087E832E-6056-4DF4-A283-4CC6E0AA38CA}" dt="2024-02-29T22:57:03.149" v="32" actId="478"/>
          <ac:spMkLst>
            <pc:docMk/>
            <pc:sldMk cId="0" sldId="281"/>
            <ac:spMk id="52456" creationId="{46B5D216-0E05-362B-CE3F-C97BEC8DBB97}"/>
          </ac:spMkLst>
        </pc:spChg>
        <pc:spChg chg="mod">
          <ac:chgData name="Jerry Sypkens" userId="50b5d4a2-da21-4ddc-9fa6-3b69f0ed7855" providerId="ADAL" clId="{087E832E-6056-4DF4-A283-4CC6E0AA38CA}" dt="2024-02-29T22:57:03.149" v="32" actId="478"/>
          <ac:spMkLst>
            <pc:docMk/>
            <pc:sldMk cId="0" sldId="281"/>
            <ac:spMk id="52457" creationId="{AC1EBF76-AC24-3942-EEB1-E9C3707B2D63}"/>
          </ac:spMkLst>
        </pc:spChg>
        <pc:spChg chg="mod">
          <ac:chgData name="Jerry Sypkens" userId="50b5d4a2-da21-4ddc-9fa6-3b69f0ed7855" providerId="ADAL" clId="{087E832E-6056-4DF4-A283-4CC6E0AA38CA}" dt="2024-02-29T22:57:03.149" v="32" actId="478"/>
          <ac:spMkLst>
            <pc:docMk/>
            <pc:sldMk cId="0" sldId="281"/>
            <ac:spMk id="52458" creationId="{F3B84966-D815-19E6-A4E8-45B222E7F0C0}"/>
          </ac:spMkLst>
        </pc:spChg>
        <pc:spChg chg="mod">
          <ac:chgData name="Jerry Sypkens" userId="50b5d4a2-da21-4ddc-9fa6-3b69f0ed7855" providerId="ADAL" clId="{087E832E-6056-4DF4-A283-4CC6E0AA38CA}" dt="2024-02-29T22:57:03.149" v="32" actId="478"/>
          <ac:spMkLst>
            <pc:docMk/>
            <pc:sldMk cId="0" sldId="281"/>
            <ac:spMk id="52459" creationId="{2D9F50D0-4737-CA0D-26B1-09979323002F}"/>
          </ac:spMkLst>
        </pc:spChg>
        <pc:spChg chg="mod">
          <ac:chgData name="Jerry Sypkens" userId="50b5d4a2-da21-4ddc-9fa6-3b69f0ed7855" providerId="ADAL" clId="{087E832E-6056-4DF4-A283-4CC6E0AA38CA}" dt="2024-02-29T22:57:03.149" v="32" actId="478"/>
          <ac:spMkLst>
            <pc:docMk/>
            <pc:sldMk cId="0" sldId="281"/>
            <ac:spMk id="52460" creationId="{84CBCE73-071C-33B7-5825-983F99B49C27}"/>
          </ac:spMkLst>
        </pc:spChg>
        <pc:spChg chg="mod">
          <ac:chgData name="Jerry Sypkens" userId="50b5d4a2-da21-4ddc-9fa6-3b69f0ed7855" providerId="ADAL" clId="{087E832E-6056-4DF4-A283-4CC6E0AA38CA}" dt="2024-02-29T22:57:03.149" v="32" actId="478"/>
          <ac:spMkLst>
            <pc:docMk/>
            <pc:sldMk cId="0" sldId="281"/>
            <ac:spMk id="52461" creationId="{2B2B54BD-C956-C457-CFBF-79FA60814549}"/>
          </ac:spMkLst>
        </pc:spChg>
        <pc:spChg chg="mod">
          <ac:chgData name="Jerry Sypkens" userId="50b5d4a2-da21-4ddc-9fa6-3b69f0ed7855" providerId="ADAL" clId="{087E832E-6056-4DF4-A283-4CC6E0AA38CA}" dt="2024-02-29T22:57:03.149" v="32" actId="478"/>
          <ac:spMkLst>
            <pc:docMk/>
            <pc:sldMk cId="0" sldId="281"/>
            <ac:spMk id="52462" creationId="{0C04A0B2-7F62-A468-9630-23DE0161F120}"/>
          </ac:spMkLst>
        </pc:spChg>
        <pc:spChg chg="mod">
          <ac:chgData name="Jerry Sypkens" userId="50b5d4a2-da21-4ddc-9fa6-3b69f0ed7855" providerId="ADAL" clId="{087E832E-6056-4DF4-A283-4CC6E0AA38CA}" dt="2024-02-29T22:57:03.149" v="32" actId="478"/>
          <ac:spMkLst>
            <pc:docMk/>
            <pc:sldMk cId="0" sldId="281"/>
            <ac:spMk id="52463" creationId="{33EC19D8-FDF4-5993-D8CB-82C302D81332}"/>
          </ac:spMkLst>
        </pc:spChg>
        <pc:spChg chg="mod">
          <ac:chgData name="Jerry Sypkens" userId="50b5d4a2-da21-4ddc-9fa6-3b69f0ed7855" providerId="ADAL" clId="{087E832E-6056-4DF4-A283-4CC6E0AA38CA}" dt="2024-02-29T22:57:03.149" v="32" actId="478"/>
          <ac:spMkLst>
            <pc:docMk/>
            <pc:sldMk cId="0" sldId="281"/>
            <ac:spMk id="52464" creationId="{63F9C035-2E9A-CFD6-616D-3A49F091D324}"/>
          </ac:spMkLst>
        </pc:spChg>
        <pc:spChg chg="mod">
          <ac:chgData name="Jerry Sypkens" userId="50b5d4a2-da21-4ddc-9fa6-3b69f0ed7855" providerId="ADAL" clId="{087E832E-6056-4DF4-A283-4CC6E0AA38CA}" dt="2024-02-29T22:57:03.149" v="32" actId="478"/>
          <ac:spMkLst>
            <pc:docMk/>
            <pc:sldMk cId="0" sldId="281"/>
            <ac:spMk id="52465" creationId="{76D23674-6AD3-8D86-5ACE-E84BE0AD51C9}"/>
          </ac:spMkLst>
        </pc:spChg>
        <pc:spChg chg="mod">
          <ac:chgData name="Jerry Sypkens" userId="50b5d4a2-da21-4ddc-9fa6-3b69f0ed7855" providerId="ADAL" clId="{087E832E-6056-4DF4-A283-4CC6E0AA38CA}" dt="2024-02-29T22:57:03.149" v="32" actId="478"/>
          <ac:spMkLst>
            <pc:docMk/>
            <pc:sldMk cId="0" sldId="281"/>
            <ac:spMk id="52466" creationId="{44E50503-360C-AA42-AAAC-686F44A02B88}"/>
          </ac:spMkLst>
        </pc:spChg>
        <pc:spChg chg="mod">
          <ac:chgData name="Jerry Sypkens" userId="50b5d4a2-da21-4ddc-9fa6-3b69f0ed7855" providerId="ADAL" clId="{087E832E-6056-4DF4-A283-4CC6E0AA38CA}" dt="2024-02-29T22:57:03.149" v="32" actId="478"/>
          <ac:spMkLst>
            <pc:docMk/>
            <pc:sldMk cId="0" sldId="281"/>
            <ac:spMk id="52467" creationId="{F137F958-2B3C-C277-A831-21AFF5693C14}"/>
          </ac:spMkLst>
        </pc:spChg>
        <pc:spChg chg="mod">
          <ac:chgData name="Jerry Sypkens" userId="50b5d4a2-da21-4ddc-9fa6-3b69f0ed7855" providerId="ADAL" clId="{087E832E-6056-4DF4-A283-4CC6E0AA38CA}" dt="2024-02-29T22:57:03.149" v="32" actId="478"/>
          <ac:spMkLst>
            <pc:docMk/>
            <pc:sldMk cId="0" sldId="281"/>
            <ac:spMk id="52468" creationId="{444FCE09-7E77-BF40-C98E-D0ABA301CF31}"/>
          </ac:spMkLst>
        </pc:spChg>
        <pc:spChg chg="mod">
          <ac:chgData name="Jerry Sypkens" userId="50b5d4a2-da21-4ddc-9fa6-3b69f0ed7855" providerId="ADAL" clId="{087E832E-6056-4DF4-A283-4CC6E0AA38CA}" dt="2024-02-29T22:57:03.149" v="32" actId="478"/>
          <ac:spMkLst>
            <pc:docMk/>
            <pc:sldMk cId="0" sldId="281"/>
            <ac:spMk id="52469" creationId="{0825C56F-E991-EC7D-ADD8-0F50B2D5BD61}"/>
          </ac:spMkLst>
        </pc:spChg>
        <pc:spChg chg="mod">
          <ac:chgData name="Jerry Sypkens" userId="50b5d4a2-da21-4ddc-9fa6-3b69f0ed7855" providerId="ADAL" clId="{087E832E-6056-4DF4-A283-4CC6E0AA38CA}" dt="2024-02-29T22:57:03.149" v="32" actId="478"/>
          <ac:spMkLst>
            <pc:docMk/>
            <pc:sldMk cId="0" sldId="281"/>
            <ac:spMk id="52470" creationId="{7C3CA929-362C-4A63-CBA5-66A0D1699B95}"/>
          </ac:spMkLst>
        </pc:spChg>
        <pc:spChg chg="mod">
          <ac:chgData name="Jerry Sypkens" userId="50b5d4a2-da21-4ddc-9fa6-3b69f0ed7855" providerId="ADAL" clId="{087E832E-6056-4DF4-A283-4CC6E0AA38CA}" dt="2024-02-29T22:57:03.149" v="32" actId="478"/>
          <ac:spMkLst>
            <pc:docMk/>
            <pc:sldMk cId="0" sldId="281"/>
            <ac:spMk id="52471" creationId="{08193A4C-5D65-A50A-ADDE-F9BBD48E563D}"/>
          </ac:spMkLst>
        </pc:spChg>
        <pc:spChg chg="mod">
          <ac:chgData name="Jerry Sypkens" userId="50b5d4a2-da21-4ddc-9fa6-3b69f0ed7855" providerId="ADAL" clId="{087E832E-6056-4DF4-A283-4CC6E0AA38CA}" dt="2024-02-29T22:57:03.149" v="32" actId="478"/>
          <ac:spMkLst>
            <pc:docMk/>
            <pc:sldMk cId="0" sldId="281"/>
            <ac:spMk id="52472" creationId="{3AA028AA-15FC-4985-DA59-64A2EADF6650}"/>
          </ac:spMkLst>
        </pc:spChg>
        <pc:spChg chg="mod">
          <ac:chgData name="Jerry Sypkens" userId="50b5d4a2-da21-4ddc-9fa6-3b69f0ed7855" providerId="ADAL" clId="{087E832E-6056-4DF4-A283-4CC6E0AA38CA}" dt="2024-02-29T22:57:03.149" v="32" actId="478"/>
          <ac:spMkLst>
            <pc:docMk/>
            <pc:sldMk cId="0" sldId="281"/>
            <ac:spMk id="52473" creationId="{04974379-E4CD-BBCD-2790-597F5EE85B2D}"/>
          </ac:spMkLst>
        </pc:spChg>
        <pc:spChg chg="mod">
          <ac:chgData name="Jerry Sypkens" userId="50b5d4a2-da21-4ddc-9fa6-3b69f0ed7855" providerId="ADAL" clId="{087E832E-6056-4DF4-A283-4CC6E0AA38CA}" dt="2024-02-29T22:57:03.149" v="32" actId="478"/>
          <ac:spMkLst>
            <pc:docMk/>
            <pc:sldMk cId="0" sldId="281"/>
            <ac:spMk id="52474" creationId="{2200FD14-08C9-AD9E-DFA3-1F8D98F327BC}"/>
          </ac:spMkLst>
        </pc:spChg>
        <pc:spChg chg="mod">
          <ac:chgData name="Jerry Sypkens" userId="50b5d4a2-da21-4ddc-9fa6-3b69f0ed7855" providerId="ADAL" clId="{087E832E-6056-4DF4-A283-4CC6E0AA38CA}" dt="2024-02-29T22:57:03.149" v="32" actId="478"/>
          <ac:spMkLst>
            <pc:docMk/>
            <pc:sldMk cId="0" sldId="281"/>
            <ac:spMk id="52475" creationId="{00AAD75B-DD2D-37DB-2896-C1CAA424053D}"/>
          </ac:spMkLst>
        </pc:spChg>
        <pc:spChg chg="mod">
          <ac:chgData name="Jerry Sypkens" userId="50b5d4a2-da21-4ddc-9fa6-3b69f0ed7855" providerId="ADAL" clId="{087E832E-6056-4DF4-A283-4CC6E0AA38CA}" dt="2024-02-29T22:57:03.149" v="32" actId="478"/>
          <ac:spMkLst>
            <pc:docMk/>
            <pc:sldMk cId="0" sldId="281"/>
            <ac:spMk id="52476" creationId="{C9A2AADA-4F2D-AF70-8AC8-876230F4FEA0}"/>
          </ac:spMkLst>
        </pc:spChg>
        <pc:spChg chg="mod">
          <ac:chgData name="Jerry Sypkens" userId="50b5d4a2-da21-4ddc-9fa6-3b69f0ed7855" providerId="ADAL" clId="{087E832E-6056-4DF4-A283-4CC6E0AA38CA}" dt="2024-02-29T22:57:03.149" v="32" actId="478"/>
          <ac:spMkLst>
            <pc:docMk/>
            <pc:sldMk cId="0" sldId="281"/>
            <ac:spMk id="52477" creationId="{DFEB7BEB-D5E5-C1DB-D5D9-7AE68F29F7B3}"/>
          </ac:spMkLst>
        </pc:spChg>
        <pc:spChg chg="mod">
          <ac:chgData name="Jerry Sypkens" userId="50b5d4a2-da21-4ddc-9fa6-3b69f0ed7855" providerId="ADAL" clId="{087E832E-6056-4DF4-A283-4CC6E0AA38CA}" dt="2024-02-29T22:57:03.149" v="32" actId="478"/>
          <ac:spMkLst>
            <pc:docMk/>
            <pc:sldMk cId="0" sldId="281"/>
            <ac:spMk id="52478" creationId="{0439EC4A-C709-02FB-AA4D-B43F7F070B1D}"/>
          </ac:spMkLst>
        </pc:spChg>
        <pc:spChg chg="mod">
          <ac:chgData name="Jerry Sypkens" userId="50b5d4a2-da21-4ddc-9fa6-3b69f0ed7855" providerId="ADAL" clId="{087E832E-6056-4DF4-A283-4CC6E0AA38CA}" dt="2024-02-29T22:57:03.149" v="32" actId="478"/>
          <ac:spMkLst>
            <pc:docMk/>
            <pc:sldMk cId="0" sldId="281"/>
            <ac:spMk id="52479" creationId="{6078BB19-2DE7-AF26-64E7-1FFA287768D1}"/>
          </ac:spMkLst>
        </pc:spChg>
        <pc:spChg chg="mod">
          <ac:chgData name="Jerry Sypkens" userId="50b5d4a2-da21-4ddc-9fa6-3b69f0ed7855" providerId="ADAL" clId="{087E832E-6056-4DF4-A283-4CC6E0AA38CA}" dt="2024-02-29T22:57:03.149" v="32" actId="478"/>
          <ac:spMkLst>
            <pc:docMk/>
            <pc:sldMk cId="0" sldId="281"/>
            <ac:spMk id="52481" creationId="{3E2479B2-05EE-3A7D-03FE-B19FCA288289}"/>
          </ac:spMkLst>
        </pc:spChg>
        <pc:spChg chg="mod">
          <ac:chgData name="Jerry Sypkens" userId="50b5d4a2-da21-4ddc-9fa6-3b69f0ed7855" providerId="ADAL" clId="{087E832E-6056-4DF4-A283-4CC6E0AA38CA}" dt="2024-02-29T22:57:03.149" v="32" actId="478"/>
          <ac:spMkLst>
            <pc:docMk/>
            <pc:sldMk cId="0" sldId="281"/>
            <ac:spMk id="52482" creationId="{9C527440-913F-593B-43BE-90B9E92DAAFA}"/>
          </ac:spMkLst>
        </pc:spChg>
        <pc:spChg chg="mod">
          <ac:chgData name="Jerry Sypkens" userId="50b5d4a2-da21-4ddc-9fa6-3b69f0ed7855" providerId="ADAL" clId="{087E832E-6056-4DF4-A283-4CC6E0AA38CA}" dt="2024-02-29T22:57:03.149" v="32" actId="478"/>
          <ac:spMkLst>
            <pc:docMk/>
            <pc:sldMk cId="0" sldId="281"/>
            <ac:spMk id="52483" creationId="{41CFE3A6-5041-380F-1FBC-9EAFCDEE8D41}"/>
          </ac:spMkLst>
        </pc:spChg>
        <pc:spChg chg="mod">
          <ac:chgData name="Jerry Sypkens" userId="50b5d4a2-da21-4ddc-9fa6-3b69f0ed7855" providerId="ADAL" clId="{087E832E-6056-4DF4-A283-4CC6E0AA38CA}" dt="2024-02-29T22:57:03.149" v="32" actId="478"/>
          <ac:spMkLst>
            <pc:docMk/>
            <pc:sldMk cId="0" sldId="281"/>
            <ac:spMk id="52484" creationId="{3AC2A5AE-1C41-1430-2367-CA51DBCDB1B6}"/>
          </ac:spMkLst>
        </pc:spChg>
        <pc:spChg chg="mod">
          <ac:chgData name="Jerry Sypkens" userId="50b5d4a2-da21-4ddc-9fa6-3b69f0ed7855" providerId="ADAL" clId="{087E832E-6056-4DF4-A283-4CC6E0AA38CA}" dt="2024-02-29T22:57:03.149" v="32" actId="478"/>
          <ac:spMkLst>
            <pc:docMk/>
            <pc:sldMk cId="0" sldId="281"/>
            <ac:spMk id="52485" creationId="{9FBA6A12-201C-1BAA-D115-19ACF551C4EA}"/>
          </ac:spMkLst>
        </pc:spChg>
        <pc:spChg chg="mod">
          <ac:chgData name="Jerry Sypkens" userId="50b5d4a2-da21-4ddc-9fa6-3b69f0ed7855" providerId="ADAL" clId="{087E832E-6056-4DF4-A283-4CC6E0AA38CA}" dt="2024-02-29T22:57:03.149" v="32" actId="478"/>
          <ac:spMkLst>
            <pc:docMk/>
            <pc:sldMk cId="0" sldId="281"/>
            <ac:spMk id="52486" creationId="{9A91E5D6-9140-4919-C1E4-6B6782BA4F45}"/>
          </ac:spMkLst>
        </pc:spChg>
        <pc:spChg chg="mod">
          <ac:chgData name="Jerry Sypkens" userId="50b5d4a2-da21-4ddc-9fa6-3b69f0ed7855" providerId="ADAL" clId="{087E832E-6056-4DF4-A283-4CC6E0AA38CA}" dt="2024-02-29T22:57:03.149" v="32" actId="478"/>
          <ac:spMkLst>
            <pc:docMk/>
            <pc:sldMk cId="0" sldId="281"/>
            <ac:spMk id="52487" creationId="{CA86E1B5-7A46-F1A7-0761-B1A8DE357929}"/>
          </ac:spMkLst>
        </pc:spChg>
        <pc:spChg chg="mod">
          <ac:chgData name="Jerry Sypkens" userId="50b5d4a2-da21-4ddc-9fa6-3b69f0ed7855" providerId="ADAL" clId="{087E832E-6056-4DF4-A283-4CC6E0AA38CA}" dt="2024-02-29T22:57:03.149" v="32" actId="478"/>
          <ac:spMkLst>
            <pc:docMk/>
            <pc:sldMk cId="0" sldId="281"/>
            <ac:spMk id="52489" creationId="{D7F506DE-F9A2-49F5-C4B4-E99798451848}"/>
          </ac:spMkLst>
        </pc:spChg>
        <pc:spChg chg="mod">
          <ac:chgData name="Jerry Sypkens" userId="50b5d4a2-da21-4ddc-9fa6-3b69f0ed7855" providerId="ADAL" clId="{087E832E-6056-4DF4-A283-4CC6E0AA38CA}" dt="2024-02-29T22:57:03.149" v="32" actId="478"/>
          <ac:spMkLst>
            <pc:docMk/>
            <pc:sldMk cId="0" sldId="281"/>
            <ac:spMk id="52491" creationId="{D771FD8C-C1E4-421D-59CC-ADD5183CB463}"/>
          </ac:spMkLst>
        </pc:spChg>
        <pc:spChg chg="mod">
          <ac:chgData name="Jerry Sypkens" userId="50b5d4a2-da21-4ddc-9fa6-3b69f0ed7855" providerId="ADAL" clId="{087E832E-6056-4DF4-A283-4CC6E0AA38CA}" dt="2024-02-29T22:57:03.149" v="32" actId="478"/>
          <ac:spMkLst>
            <pc:docMk/>
            <pc:sldMk cId="0" sldId="281"/>
            <ac:spMk id="52493" creationId="{87F0C89C-833B-B5A2-DF79-1BEDF908B147}"/>
          </ac:spMkLst>
        </pc:spChg>
        <pc:spChg chg="mod">
          <ac:chgData name="Jerry Sypkens" userId="50b5d4a2-da21-4ddc-9fa6-3b69f0ed7855" providerId="ADAL" clId="{087E832E-6056-4DF4-A283-4CC6E0AA38CA}" dt="2024-02-29T22:57:03.149" v="32" actId="478"/>
          <ac:spMkLst>
            <pc:docMk/>
            <pc:sldMk cId="0" sldId="281"/>
            <ac:spMk id="52495" creationId="{E0E9201E-0780-16F4-B1A3-CF6C3AEFD4E0}"/>
          </ac:spMkLst>
        </pc:spChg>
        <pc:spChg chg="mod">
          <ac:chgData name="Jerry Sypkens" userId="50b5d4a2-da21-4ddc-9fa6-3b69f0ed7855" providerId="ADAL" clId="{087E832E-6056-4DF4-A283-4CC6E0AA38CA}" dt="2024-02-29T22:57:03.149" v="32" actId="478"/>
          <ac:spMkLst>
            <pc:docMk/>
            <pc:sldMk cId="0" sldId="281"/>
            <ac:spMk id="52496" creationId="{053D5091-2F3E-DD1A-3505-66FC49AA2706}"/>
          </ac:spMkLst>
        </pc:spChg>
        <pc:spChg chg="mod">
          <ac:chgData name="Jerry Sypkens" userId="50b5d4a2-da21-4ddc-9fa6-3b69f0ed7855" providerId="ADAL" clId="{087E832E-6056-4DF4-A283-4CC6E0AA38CA}" dt="2024-02-29T22:57:03.149" v="32" actId="478"/>
          <ac:spMkLst>
            <pc:docMk/>
            <pc:sldMk cId="0" sldId="281"/>
            <ac:spMk id="52497" creationId="{A0CC4FD9-B0D5-A4B0-16E8-BE11A6517696}"/>
          </ac:spMkLst>
        </pc:spChg>
        <pc:spChg chg="mod">
          <ac:chgData name="Jerry Sypkens" userId="50b5d4a2-da21-4ddc-9fa6-3b69f0ed7855" providerId="ADAL" clId="{087E832E-6056-4DF4-A283-4CC6E0AA38CA}" dt="2024-02-29T22:57:03.149" v="32" actId="478"/>
          <ac:spMkLst>
            <pc:docMk/>
            <pc:sldMk cId="0" sldId="281"/>
            <ac:spMk id="52498" creationId="{39E02F2A-A1C5-B786-B9BE-9B78778E91E3}"/>
          </ac:spMkLst>
        </pc:spChg>
        <pc:spChg chg="mod">
          <ac:chgData name="Jerry Sypkens" userId="50b5d4a2-da21-4ddc-9fa6-3b69f0ed7855" providerId="ADAL" clId="{087E832E-6056-4DF4-A283-4CC6E0AA38CA}" dt="2024-02-29T22:57:03.149" v="32" actId="478"/>
          <ac:spMkLst>
            <pc:docMk/>
            <pc:sldMk cId="0" sldId="281"/>
            <ac:spMk id="52499" creationId="{EB537C17-618C-5D55-1DDE-22AC9879B696}"/>
          </ac:spMkLst>
        </pc:spChg>
        <pc:spChg chg="mod">
          <ac:chgData name="Jerry Sypkens" userId="50b5d4a2-da21-4ddc-9fa6-3b69f0ed7855" providerId="ADAL" clId="{087E832E-6056-4DF4-A283-4CC6E0AA38CA}" dt="2024-02-29T22:57:03.149" v="32" actId="478"/>
          <ac:spMkLst>
            <pc:docMk/>
            <pc:sldMk cId="0" sldId="281"/>
            <ac:spMk id="52500" creationId="{B8920D26-20CC-7F67-14F1-5D2C2D89BCD6}"/>
          </ac:spMkLst>
        </pc:spChg>
        <pc:spChg chg="mod">
          <ac:chgData name="Jerry Sypkens" userId="50b5d4a2-da21-4ddc-9fa6-3b69f0ed7855" providerId="ADAL" clId="{087E832E-6056-4DF4-A283-4CC6E0AA38CA}" dt="2024-02-29T22:57:03.149" v="32" actId="478"/>
          <ac:spMkLst>
            <pc:docMk/>
            <pc:sldMk cId="0" sldId="281"/>
            <ac:spMk id="52501" creationId="{583CA554-97F2-FCD8-DC99-DCE6CE4CAB13}"/>
          </ac:spMkLst>
        </pc:spChg>
        <pc:spChg chg="mod">
          <ac:chgData name="Jerry Sypkens" userId="50b5d4a2-da21-4ddc-9fa6-3b69f0ed7855" providerId="ADAL" clId="{087E832E-6056-4DF4-A283-4CC6E0AA38CA}" dt="2024-02-29T22:57:03.149" v="32" actId="478"/>
          <ac:spMkLst>
            <pc:docMk/>
            <pc:sldMk cId="0" sldId="281"/>
            <ac:spMk id="52502" creationId="{469A1BFE-2DC0-A060-3105-11420FC907CD}"/>
          </ac:spMkLst>
        </pc:spChg>
        <pc:spChg chg="mod">
          <ac:chgData name="Jerry Sypkens" userId="50b5d4a2-da21-4ddc-9fa6-3b69f0ed7855" providerId="ADAL" clId="{087E832E-6056-4DF4-A283-4CC6E0AA38CA}" dt="2024-02-29T22:57:03.149" v="32" actId="478"/>
          <ac:spMkLst>
            <pc:docMk/>
            <pc:sldMk cId="0" sldId="281"/>
            <ac:spMk id="52503" creationId="{A939AE39-DD35-1255-1FF1-05BB77E3916A}"/>
          </ac:spMkLst>
        </pc:spChg>
        <pc:spChg chg="mod">
          <ac:chgData name="Jerry Sypkens" userId="50b5d4a2-da21-4ddc-9fa6-3b69f0ed7855" providerId="ADAL" clId="{087E832E-6056-4DF4-A283-4CC6E0AA38CA}" dt="2024-02-29T22:57:03.149" v="32" actId="478"/>
          <ac:spMkLst>
            <pc:docMk/>
            <pc:sldMk cId="0" sldId="281"/>
            <ac:spMk id="52504" creationId="{C4846905-B43E-9BAA-D98D-227993A5EC35}"/>
          </ac:spMkLst>
        </pc:spChg>
        <pc:spChg chg="mod">
          <ac:chgData name="Jerry Sypkens" userId="50b5d4a2-da21-4ddc-9fa6-3b69f0ed7855" providerId="ADAL" clId="{087E832E-6056-4DF4-A283-4CC6E0AA38CA}" dt="2024-02-29T22:57:03.149" v="32" actId="478"/>
          <ac:spMkLst>
            <pc:docMk/>
            <pc:sldMk cId="0" sldId="281"/>
            <ac:spMk id="52505" creationId="{8AB243A0-6D10-7EF9-3388-E2D85F2FE9DB}"/>
          </ac:spMkLst>
        </pc:spChg>
        <pc:spChg chg="mod">
          <ac:chgData name="Jerry Sypkens" userId="50b5d4a2-da21-4ddc-9fa6-3b69f0ed7855" providerId="ADAL" clId="{087E832E-6056-4DF4-A283-4CC6E0AA38CA}" dt="2024-02-29T22:57:03.149" v="32" actId="478"/>
          <ac:spMkLst>
            <pc:docMk/>
            <pc:sldMk cId="0" sldId="281"/>
            <ac:spMk id="52507" creationId="{2C453DFA-3D37-D9E1-DCA3-FC32220E88A4}"/>
          </ac:spMkLst>
        </pc:spChg>
        <pc:spChg chg="mod">
          <ac:chgData name="Jerry Sypkens" userId="50b5d4a2-da21-4ddc-9fa6-3b69f0ed7855" providerId="ADAL" clId="{087E832E-6056-4DF4-A283-4CC6E0AA38CA}" dt="2024-02-29T22:57:03.149" v="32" actId="478"/>
          <ac:spMkLst>
            <pc:docMk/>
            <pc:sldMk cId="0" sldId="281"/>
            <ac:spMk id="52508" creationId="{2CE04DE4-AD6A-1ADB-1C7B-58FBB11053FB}"/>
          </ac:spMkLst>
        </pc:spChg>
        <pc:spChg chg="mod">
          <ac:chgData name="Jerry Sypkens" userId="50b5d4a2-da21-4ddc-9fa6-3b69f0ed7855" providerId="ADAL" clId="{087E832E-6056-4DF4-A283-4CC6E0AA38CA}" dt="2024-02-29T22:57:03.149" v="32" actId="478"/>
          <ac:spMkLst>
            <pc:docMk/>
            <pc:sldMk cId="0" sldId="281"/>
            <ac:spMk id="52514" creationId="{161A6904-B058-629B-292C-74DF49658026}"/>
          </ac:spMkLst>
        </pc:spChg>
        <pc:spChg chg="mod">
          <ac:chgData name="Jerry Sypkens" userId="50b5d4a2-da21-4ddc-9fa6-3b69f0ed7855" providerId="ADAL" clId="{087E832E-6056-4DF4-A283-4CC6E0AA38CA}" dt="2024-02-29T22:57:03.149" v="32" actId="478"/>
          <ac:spMkLst>
            <pc:docMk/>
            <pc:sldMk cId="0" sldId="281"/>
            <ac:spMk id="52515" creationId="{CF67976B-044D-0EBA-9ECC-704FF296D77C}"/>
          </ac:spMkLst>
        </pc:spChg>
        <pc:spChg chg="mod">
          <ac:chgData name="Jerry Sypkens" userId="50b5d4a2-da21-4ddc-9fa6-3b69f0ed7855" providerId="ADAL" clId="{087E832E-6056-4DF4-A283-4CC6E0AA38CA}" dt="2024-02-29T22:57:03.149" v="32" actId="478"/>
          <ac:spMkLst>
            <pc:docMk/>
            <pc:sldMk cId="0" sldId="281"/>
            <ac:spMk id="52516" creationId="{6646F778-EA07-8580-D447-F56D3F4D2158}"/>
          </ac:spMkLst>
        </pc:spChg>
        <pc:spChg chg="mod">
          <ac:chgData name="Jerry Sypkens" userId="50b5d4a2-da21-4ddc-9fa6-3b69f0ed7855" providerId="ADAL" clId="{087E832E-6056-4DF4-A283-4CC6E0AA38CA}" dt="2024-02-29T22:57:03.149" v="32" actId="478"/>
          <ac:spMkLst>
            <pc:docMk/>
            <pc:sldMk cId="0" sldId="281"/>
            <ac:spMk id="52519" creationId="{36CED86E-6C45-61D9-E73B-13173F8AB4D5}"/>
          </ac:spMkLst>
        </pc:spChg>
        <pc:spChg chg="mod">
          <ac:chgData name="Jerry Sypkens" userId="50b5d4a2-da21-4ddc-9fa6-3b69f0ed7855" providerId="ADAL" clId="{087E832E-6056-4DF4-A283-4CC6E0AA38CA}" dt="2024-02-29T22:57:02.623" v="30" actId="478"/>
          <ac:spMkLst>
            <pc:docMk/>
            <pc:sldMk cId="0" sldId="281"/>
            <ac:spMk id="52523" creationId="{42BB17E6-B8D6-0F36-5B52-0C253784C787}"/>
          </ac:spMkLst>
        </pc:spChg>
        <pc:spChg chg="mod">
          <ac:chgData name="Jerry Sypkens" userId="50b5d4a2-da21-4ddc-9fa6-3b69f0ed7855" providerId="ADAL" clId="{087E832E-6056-4DF4-A283-4CC6E0AA38CA}" dt="2024-02-29T22:57:02.623" v="30" actId="478"/>
          <ac:spMkLst>
            <pc:docMk/>
            <pc:sldMk cId="0" sldId="281"/>
            <ac:spMk id="52524" creationId="{395AE4A7-DC96-E2D1-29BD-3147CF7FD441}"/>
          </ac:spMkLst>
        </pc:spChg>
        <pc:spChg chg="mod">
          <ac:chgData name="Jerry Sypkens" userId="50b5d4a2-da21-4ddc-9fa6-3b69f0ed7855" providerId="ADAL" clId="{087E832E-6056-4DF4-A283-4CC6E0AA38CA}" dt="2024-02-29T22:57:02.623" v="30" actId="478"/>
          <ac:spMkLst>
            <pc:docMk/>
            <pc:sldMk cId="0" sldId="281"/>
            <ac:spMk id="52525" creationId="{76BFD445-5B2E-C437-A72E-F7EC5D4256B0}"/>
          </ac:spMkLst>
        </pc:spChg>
        <pc:spChg chg="mod">
          <ac:chgData name="Jerry Sypkens" userId="50b5d4a2-da21-4ddc-9fa6-3b69f0ed7855" providerId="ADAL" clId="{087E832E-6056-4DF4-A283-4CC6E0AA38CA}" dt="2024-02-29T22:57:02.623" v="30" actId="478"/>
          <ac:spMkLst>
            <pc:docMk/>
            <pc:sldMk cId="0" sldId="281"/>
            <ac:spMk id="52526" creationId="{122031B6-CF02-F796-76C1-9A9F2239FF2A}"/>
          </ac:spMkLst>
        </pc:spChg>
        <pc:spChg chg="mod">
          <ac:chgData name="Jerry Sypkens" userId="50b5d4a2-da21-4ddc-9fa6-3b69f0ed7855" providerId="ADAL" clId="{087E832E-6056-4DF4-A283-4CC6E0AA38CA}" dt="2024-02-29T22:57:02.623" v="30" actId="478"/>
          <ac:spMkLst>
            <pc:docMk/>
            <pc:sldMk cId="0" sldId="281"/>
            <ac:spMk id="52527" creationId="{28D8FBF9-C090-F9A8-596E-82E80CA96EA8}"/>
          </ac:spMkLst>
        </pc:spChg>
        <pc:spChg chg="mod">
          <ac:chgData name="Jerry Sypkens" userId="50b5d4a2-da21-4ddc-9fa6-3b69f0ed7855" providerId="ADAL" clId="{087E832E-6056-4DF4-A283-4CC6E0AA38CA}" dt="2024-02-29T22:57:02.623" v="30" actId="478"/>
          <ac:spMkLst>
            <pc:docMk/>
            <pc:sldMk cId="0" sldId="281"/>
            <ac:spMk id="52528" creationId="{6CC316EF-DD56-A5EA-CECE-AD9ED8FEA132}"/>
          </ac:spMkLst>
        </pc:spChg>
        <pc:spChg chg="mod">
          <ac:chgData name="Jerry Sypkens" userId="50b5d4a2-da21-4ddc-9fa6-3b69f0ed7855" providerId="ADAL" clId="{087E832E-6056-4DF4-A283-4CC6E0AA38CA}" dt="2024-02-29T22:57:02.623" v="30" actId="478"/>
          <ac:spMkLst>
            <pc:docMk/>
            <pc:sldMk cId="0" sldId="281"/>
            <ac:spMk id="52529" creationId="{C1AC65BF-FA9F-F5C3-608C-4D05FE0C38D5}"/>
          </ac:spMkLst>
        </pc:spChg>
        <pc:spChg chg="mod">
          <ac:chgData name="Jerry Sypkens" userId="50b5d4a2-da21-4ddc-9fa6-3b69f0ed7855" providerId="ADAL" clId="{087E832E-6056-4DF4-A283-4CC6E0AA38CA}" dt="2024-02-29T22:57:02.623" v="30" actId="478"/>
          <ac:spMkLst>
            <pc:docMk/>
            <pc:sldMk cId="0" sldId="281"/>
            <ac:spMk id="52530" creationId="{17DA4470-FB3B-EBAA-2C19-89957D4F2E16}"/>
          </ac:spMkLst>
        </pc:spChg>
        <pc:spChg chg="mod">
          <ac:chgData name="Jerry Sypkens" userId="50b5d4a2-da21-4ddc-9fa6-3b69f0ed7855" providerId="ADAL" clId="{087E832E-6056-4DF4-A283-4CC6E0AA38CA}" dt="2024-02-29T22:57:02.623" v="30" actId="478"/>
          <ac:spMkLst>
            <pc:docMk/>
            <pc:sldMk cId="0" sldId="281"/>
            <ac:spMk id="52531" creationId="{DE9ABBE7-F2F8-2E74-B099-196BAF75C690}"/>
          </ac:spMkLst>
        </pc:spChg>
        <pc:spChg chg="mod">
          <ac:chgData name="Jerry Sypkens" userId="50b5d4a2-da21-4ddc-9fa6-3b69f0ed7855" providerId="ADAL" clId="{087E832E-6056-4DF4-A283-4CC6E0AA38CA}" dt="2024-02-29T22:57:02.623" v="30" actId="478"/>
          <ac:spMkLst>
            <pc:docMk/>
            <pc:sldMk cId="0" sldId="281"/>
            <ac:spMk id="52532" creationId="{F5D05659-70E1-CEC2-C3A6-D213F09FE822}"/>
          </ac:spMkLst>
        </pc:spChg>
        <pc:spChg chg="mod">
          <ac:chgData name="Jerry Sypkens" userId="50b5d4a2-da21-4ddc-9fa6-3b69f0ed7855" providerId="ADAL" clId="{087E832E-6056-4DF4-A283-4CC6E0AA38CA}" dt="2024-02-29T22:57:02.623" v="30" actId="478"/>
          <ac:spMkLst>
            <pc:docMk/>
            <pc:sldMk cId="0" sldId="281"/>
            <ac:spMk id="52533" creationId="{AAF0136C-87B9-9A8C-338D-3DE8D1CFEF45}"/>
          </ac:spMkLst>
        </pc:spChg>
        <pc:spChg chg="mod">
          <ac:chgData name="Jerry Sypkens" userId="50b5d4a2-da21-4ddc-9fa6-3b69f0ed7855" providerId="ADAL" clId="{087E832E-6056-4DF4-A283-4CC6E0AA38CA}" dt="2024-02-29T22:57:02.623" v="30" actId="478"/>
          <ac:spMkLst>
            <pc:docMk/>
            <pc:sldMk cId="0" sldId="281"/>
            <ac:spMk id="52534" creationId="{17047DF7-2906-EA16-1BA8-02BE49714726}"/>
          </ac:spMkLst>
        </pc:spChg>
        <pc:spChg chg="mod">
          <ac:chgData name="Jerry Sypkens" userId="50b5d4a2-da21-4ddc-9fa6-3b69f0ed7855" providerId="ADAL" clId="{087E832E-6056-4DF4-A283-4CC6E0AA38CA}" dt="2024-02-29T22:57:02.623" v="30" actId="478"/>
          <ac:spMkLst>
            <pc:docMk/>
            <pc:sldMk cId="0" sldId="281"/>
            <ac:spMk id="52535" creationId="{115FC50E-E13C-464B-D57F-F07B1F390D03}"/>
          </ac:spMkLst>
        </pc:spChg>
        <pc:spChg chg="mod">
          <ac:chgData name="Jerry Sypkens" userId="50b5d4a2-da21-4ddc-9fa6-3b69f0ed7855" providerId="ADAL" clId="{087E832E-6056-4DF4-A283-4CC6E0AA38CA}" dt="2024-02-29T22:57:02.623" v="30" actId="478"/>
          <ac:spMkLst>
            <pc:docMk/>
            <pc:sldMk cId="0" sldId="281"/>
            <ac:spMk id="52536" creationId="{60D7197E-E3A7-602F-FA85-BC99C5652FCA}"/>
          </ac:spMkLst>
        </pc:spChg>
        <pc:spChg chg="mod">
          <ac:chgData name="Jerry Sypkens" userId="50b5d4a2-da21-4ddc-9fa6-3b69f0ed7855" providerId="ADAL" clId="{087E832E-6056-4DF4-A283-4CC6E0AA38CA}" dt="2024-02-29T22:57:02.623" v="30" actId="478"/>
          <ac:spMkLst>
            <pc:docMk/>
            <pc:sldMk cId="0" sldId="281"/>
            <ac:spMk id="52537" creationId="{154382C1-05BA-D7EE-9079-32FE2A3175A6}"/>
          </ac:spMkLst>
        </pc:spChg>
        <pc:spChg chg="mod">
          <ac:chgData name="Jerry Sypkens" userId="50b5d4a2-da21-4ddc-9fa6-3b69f0ed7855" providerId="ADAL" clId="{087E832E-6056-4DF4-A283-4CC6E0AA38CA}" dt="2024-02-29T22:57:02.623" v="30" actId="478"/>
          <ac:spMkLst>
            <pc:docMk/>
            <pc:sldMk cId="0" sldId="281"/>
            <ac:spMk id="52538" creationId="{501E6451-78CD-15A1-2D3D-3C5AC555A193}"/>
          </ac:spMkLst>
        </pc:spChg>
        <pc:spChg chg="mod">
          <ac:chgData name="Jerry Sypkens" userId="50b5d4a2-da21-4ddc-9fa6-3b69f0ed7855" providerId="ADAL" clId="{087E832E-6056-4DF4-A283-4CC6E0AA38CA}" dt="2024-02-29T22:57:02.623" v="30" actId="478"/>
          <ac:spMkLst>
            <pc:docMk/>
            <pc:sldMk cId="0" sldId="281"/>
            <ac:spMk id="52539" creationId="{F0BB5CF3-6463-733C-3868-0A2F3BF5F509}"/>
          </ac:spMkLst>
        </pc:spChg>
        <pc:spChg chg="mod">
          <ac:chgData name="Jerry Sypkens" userId="50b5d4a2-da21-4ddc-9fa6-3b69f0ed7855" providerId="ADAL" clId="{087E832E-6056-4DF4-A283-4CC6E0AA38CA}" dt="2024-02-29T22:57:02.623" v="30" actId="478"/>
          <ac:spMkLst>
            <pc:docMk/>
            <pc:sldMk cId="0" sldId="281"/>
            <ac:spMk id="52540" creationId="{8A78CD1B-57A3-BB2E-C1C7-5A0A0A0E0317}"/>
          </ac:spMkLst>
        </pc:spChg>
        <pc:spChg chg="mod">
          <ac:chgData name="Jerry Sypkens" userId="50b5d4a2-da21-4ddc-9fa6-3b69f0ed7855" providerId="ADAL" clId="{087E832E-6056-4DF4-A283-4CC6E0AA38CA}" dt="2024-02-29T22:57:02.623" v="30" actId="478"/>
          <ac:spMkLst>
            <pc:docMk/>
            <pc:sldMk cId="0" sldId="281"/>
            <ac:spMk id="52541" creationId="{FEEDD59E-222A-10E5-9D72-5A39E1C225B2}"/>
          </ac:spMkLst>
        </pc:spChg>
        <pc:spChg chg="mod">
          <ac:chgData name="Jerry Sypkens" userId="50b5d4a2-da21-4ddc-9fa6-3b69f0ed7855" providerId="ADAL" clId="{087E832E-6056-4DF4-A283-4CC6E0AA38CA}" dt="2024-02-29T22:57:02.623" v="30" actId="478"/>
          <ac:spMkLst>
            <pc:docMk/>
            <pc:sldMk cId="0" sldId="281"/>
            <ac:spMk id="52542" creationId="{5B37972B-2226-EBDD-2EEF-E24E6D45C8C3}"/>
          </ac:spMkLst>
        </pc:spChg>
        <pc:spChg chg="mod">
          <ac:chgData name="Jerry Sypkens" userId="50b5d4a2-da21-4ddc-9fa6-3b69f0ed7855" providerId="ADAL" clId="{087E832E-6056-4DF4-A283-4CC6E0AA38CA}" dt="2024-02-29T22:57:02.623" v="30" actId="478"/>
          <ac:spMkLst>
            <pc:docMk/>
            <pc:sldMk cId="0" sldId="281"/>
            <ac:spMk id="52543" creationId="{DC085829-B99D-72F3-22AF-56E5AD2B9021}"/>
          </ac:spMkLst>
        </pc:spChg>
        <pc:spChg chg="mod">
          <ac:chgData name="Jerry Sypkens" userId="50b5d4a2-da21-4ddc-9fa6-3b69f0ed7855" providerId="ADAL" clId="{087E832E-6056-4DF4-A283-4CC6E0AA38CA}" dt="2024-02-29T22:57:02.623" v="30" actId="478"/>
          <ac:spMkLst>
            <pc:docMk/>
            <pc:sldMk cId="0" sldId="281"/>
            <ac:spMk id="52544" creationId="{22EA41D4-30E1-61B1-3114-9A01077BE5FA}"/>
          </ac:spMkLst>
        </pc:spChg>
        <pc:spChg chg="mod">
          <ac:chgData name="Jerry Sypkens" userId="50b5d4a2-da21-4ddc-9fa6-3b69f0ed7855" providerId="ADAL" clId="{087E832E-6056-4DF4-A283-4CC6E0AA38CA}" dt="2024-02-29T22:57:02.623" v="30" actId="478"/>
          <ac:spMkLst>
            <pc:docMk/>
            <pc:sldMk cId="0" sldId="281"/>
            <ac:spMk id="52545" creationId="{9D209A6F-82A5-016C-8033-8C2AFFFB5C96}"/>
          </ac:spMkLst>
        </pc:spChg>
        <pc:spChg chg="mod">
          <ac:chgData name="Jerry Sypkens" userId="50b5d4a2-da21-4ddc-9fa6-3b69f0ed7855" providerId="ADAL" clId="{087E832E-6056-4DF4-A283-4CC6E0AA38CA}" dt="2024-02-29T22:57:02.623" v="30" actId="478"/>
          <ac:spMkLst>
            <pc:docMk/>
            <pc:sldMk cId="0" sldId="281"/>
            <ac:spMk id="52546" creationId="{F74B536F-E633-2C19-724C-E726811F0491}"/>
          </ac:spMkLst>
        </pc:spChg>
        <pc:spChg chg="mod">
          <ac:chgData name="Jerry Sypkens" userId="50b5d4a2-da21-4ddc-9fa6-3b69f0ed7855" providerId="ADAL" clId="{087E832E-6056-4DF4-A283-4CC6E0AA38CA}" dt="2024-02-29T22:57:02.623" v="30" actId="478"/>
          <ac:spMkLst>
            <pc:docMk/>
            <pc:sldMk cId="0" sldId="281"/>
            <ac:spMk id="52547" creationId="{335C258F-2520-3685-3836-2539C73A0446}"/>
          </ac:spMkLst>
        </pc:spChg>
        <pc:spChg chg="mod">
          <ac:chgData name="Jerry Sypkens" userId="50b5d4a2-da21-4ddc-9fa6-3b69f0ed7855" providerId="ADAL" clId="{087E832E-6056-4DF4-A283-4CC6E0AA38CA}" dt="2024-02-29T22:57:02.623" v="30" actId="478"/>
          <ac:spMkLst>
            <pc:docMk/>
            <pc:sldMk cId="0" sldId="281"/>
            <ac:spMk id="52548" creationId="{B0917D23-55FA-BB02-E1E6-D2C92EC84F94}"/>
          </ac:spMkLst>
        </pc:spChg>
        <pc:spChg chg="mod">
          <ac:chgData name="Jerry Sypkens" userId="50b5d4a2-da21-4ddc-9fa6-3b69f0ed7855" providerId="ADAL" clId="{087E832E-6056-4DF4-A283-4CC6E0AA38CA}" dt="2024-02-29T22:57:02.623" v="30" actId="478"/>
          <ac:spMkLst>
            <pc:docMk/>
            <pc:sldMk cId="0" sldId="281"/>
            <ac:spMk id="52549" creationId="{37CB13A1-7462-2853-10F0-6C856E415103}"/>
          </ac:spMkLst>
        </pc:spChg>
        <pc:spChg chg="mod">
          <ac:chgData name="Jerry Sypkens" userId="50b5d4a2-da21-4ddc-9fa6-3b69f0ed7855" providerId="ADAL" clId="{087E832E-6056-4DF4-A283-4CC6E0AA38CA}" dt="2024-02-29T22:57:02.623" v="30" actId="478"/>
          <ac:spMkLst>
            <pc:docMk/>
            <pc:sldMk cId="0" sldId="281"/>
            <ac:spMk id="52550" creationId="{D411E6D3-4302-7101-7EC5-B9F2C6B2D604}"/>
          </ac:spMkLst>
        </pc:spChg>
        <pc:spChg chg="mod">
          <ac:chgData name="Jerry Sypkens" userId="50b5d4a2-da21-4ddc-9fa6-3b69f0ed7855" providerId="ADAL" clId="{087E832E-6056-4DF4-A283-4CC6E0AA38CA}" dt="2024-02-29T22:57:02.623" v="30" actId="478"/>
          <ac:spMkLst>
            <pc:docMk/>
            <pc:sldMk cId="0" sldId="281"/>
            <ac:spMk id="52551" creationId="{1A6A5411-D3B9-C5BA-9312-0DEFEE3190AA}"/>
          </ac:spMkLst>
        </pc:spChg>
        <pc:spChg chg="mod">
          <ac:chgData name="Jerry Sypkens" userId="50b5d4a2-da21-4ddc-9fa6-3b69f0ed7855" providerId="ADAL" clId="{087E832E-6056-4DF4-A283-4CC6E0AA38CA}" dt="2024-02-29T22:57:02.623" v="30" actId="478"/>
          <ac:spMkLst>
            <pc:docMk/>
            <pc:sldMk cId="0" sldId="281"/>
            <ac:spMk id="52552" creationId="{8FB3ECE7-8223-D612-F533-C58C2D06EFF0}"/>
          </ac:spMkLst>
        </pc:spChg>
        <pc:spChg chg="mod">
          <ac:chgData name="Jerry Sypkens" userId="50b5d4a2-da21-4ddc-9fa6-3b69f0ed7855" providerId="ADAL" clId="{087E832E-6056-4DF4-A283-4CC6E0AA38CA}" dt="2024-02-29T22:57:02.623" v="30" actId="478"/>
          <ac:spMkLst>
            <pc:docMk/>
            <pc:sldMk cId="0" sldId="281"/>
            <ac:spMk id="52553" creationId="{27F122F9-E50D-FE26-6C9C-786D06769BA0}"/>
          </ac:spMkLst>
        </pc:spChg>
        <pc:spChg chg="mod">
          <ac:chgData name="Jerry Sypkens" userId="50b5d4a2-da21-4ddc-9fa6-3b69f0ed7855" providerId="ADAL" clId="{087E832E-6056-4DF4-A283-4CC6E0AA38CA}" dt="2024-02-29T22:57:02.623" v="30" actId="478"/>
          <ac:spMkLst>
            <pc:docMk/>
            <pc:sldMk cId="0" sldId="281"/>
            <ac:spMk id="52554" creationId="{296E99B6-0F04-38B4-78C8-4B622B42C173}"/>
          </ac:spMkLst>
        </pc:spChg>
        <pc:spChg chg="mod">
          <ac:chgData name="Jerry Sypkens" userId="50b5d4a2-da21-4ddc-9fa6-3b69f0ed7855" providerId="ADAL" clId="{087E832E-6056-4DF4-A283-4CC6E0AA38CA}" dt="2024-02-29T22:57:02.623" v="30" actId="478"/>
          <ac:spMkLst>
            <pc:docMk/>
            <pc:sldMk cId="0" sldId="281"/>
            <ac:spMk id="52555" creationId="{829CED57-914F-A26B-BE60-B9C7915BA5AF}"/>
          </ac:spMkLst>
        </pc:spChg>
        <pc:spChg chg="mod">
          <ac:chgData name="Jerry Sypkens" userId="50b5d4a2-da21-4ddc-9fa6-3b69f0ed7855" providerId="ADAL" clId="{087E832E-6056-4DF4-A283-4CC6E0AA38CA}" dt="2024-02-29T22:57:02.623" v="30" actId="478"/>
          <ac:spMkLst>
            <pc:docMk/>
            <pc:sldMk cId="0" sldId="281"/>
            <ac:spMk id="52556" creationId="{62C5A20D-E073-7D28-A692-16C0E2AA09DB}"/>
          </ac:spMkLst>
        </pc:spChg>
        <pc:spChg chg="mod">
          <ac:chgData name="Jerry Sypkens" userId="50b5d4a2-da21-4ddc-9fa6-3b69f0ed7855" providerId="ADAL" clId="{087E832E-6056-4DF4-A283-4CC6E0AA38CA}" dt="2024-02-29T22:57:02.623" v="30" actId="478"/>
          <ac:spMkLst>
            <pc:docMk/>
            <pc:sldMk cId="0" sldId="281"/>
            <ac:spMk id="52559" creationId="{5113E648-F3FB-DEC7-CEA7-0C4F1BAEB3AE}"/>
          </ac:spMkLst>
        </pc:spChg>
        <pc:spChg chg="mod">
          <ac:chgData name="Jerry Sypkens" userId="50b5d4a2-da21-4ddc-9fa6-3b69f0ed7855" providerId="ADAL" clId="{087E832E-6056-4DF4-A283-4CC6E0AA38CA}" dt="2024-02-29T22:57:02.623" v="30" actId="478"/>
          <ac:spMkLst>
            <pc:docMk/>
            <pc:sldMk cId="0" sldId="281"/>
            <ac:spMk id="52560" creationId="{BBF71144-C362-3431-9557-D2E12924DB6A}"/>
          </ac:spMkLst>
        </pc:spChg>
        <pc:spChg chg="mod">
          <ac:chgData name="Jerry Sypkens" userId="50b5d4a2-da21-4ddc-9fa6-3b69f0ed7855" providerId="ADAL" clId="{087E832E-6056-4DF4-A283-4CC6E0AA38CA}" dt="2024-02-29T22:57:02.623" v="30" actId="478"/>
          <ac:spMkLst>
            <pc:docMk/>
            <pc:sldMk cId="0" sldId="281"/>
            <ac:spMk id="52561" creationId="{64D0A185-EAAA-9434-6831-B286EE932AE9}"/>
          </ac:spMkLst>
        </pc:spChg>
        <pc:spChg chg="mod">
          <ac:chgData name="Jerry Sypkens" userId="50b5d4a2-da21-4ddc-9fa6-3b69f0ed7855" providerId="ADAL" clId="{087E832E-6056-4DF4-A283-4CC6E0AA38CA}" dt="2024-02-29T22:57:02.623" v="30" actId="478"/>
          <ac:spMkLst>
            <pc:docMk/>
            <pc:sldMk cId="0" sldId="281"/>
            <ac:spMk id="52562" creationId="{16D6579B-1BBE-B057-F7E1-03051DAA704F}"/>
          </ac:spMkLst>
        </pc:spChg>
        <pc:spChg chg="mod">
          <ac:chgData name="Jerry Sypkens" userId="50b5d4a2-da21-4ddc-9fa6-3b69f0ed7855" providerId="ADAL" clId="{087E832E-6056-4DF4-A283-4CC6E0AA38CA}" dt="2024-02-29T22:57:02.623" v="30" actId="478"/>
          <ac:spMkLst>
            <pc:docMk/>
            <pc:sldMk cId="0" sldId="281"/>
            <ac:spMk id="52563" creationId="{AAE70CEF-802D-831A-D4CF-7B4F4353EF6A}"/>
          </ac:spMkLst>
        </pc:spChg>
        <pc:spChg chg="mod">
          <ac:chgData name="Jerry Sypkens" userId="50b5d4a2-da21-4ddc-9fa6-3b69f0ed7855" providerId="ADAL" clId="{087E832E-6056-4DF4-A283-4CC6E0AA38CA}" dt="2024-02-29T22:57:02.623" v="30" actId="478"/>
          <ac:spMkLst>
            <pc:docMk/>
            <pc:sldMk cId="0" sldId="281"/>
            <ac:spMk id="52564" creationId="{A3D4D871-530F-F474-5AA6-86436E46FC2A}"/>
          </ac:spMkLst>
        </pc:spChg>
        <pc:spChg chg="mod">
          <ac:chgData name="Jerry Sypkens" userId="50b5d4a2-da21-4ddc-9fa6-3b69f0ed7855" providerId="ADAL" clId="{087E832E-6056-4DF4-A283-4CC6E0AA38CA}" dt="2024-02-29T22:57:02.623" v="30" actId="478"/>
          <ac:spMkLst>
            <pc:docMk/>
            <pc:sldMk cId="0" sldId="281"/>
            <ac:spMk id="52565" creationId="{9EC33CD1-A5AB-44CE-1593-37CE455079F3}"/>
          </ac:spMkLst>
        </pc:spChg>
        <pc:spChg chg="mod">
          <ac:chgData name="Jerry Sypkens" userId="50b5d4a2-da21-4ddc-9fa6-3b69f0ed7855" providerId="ADAL" clId="{087E832E-6056-4DF4-A283-4CC6E0AA38CA}" dt="2024-02-29T22:57:02.623" v="30" actId="478"/>
          <ac:spMkLst>
            <pc:docMk/>
            <pc:sldMk cId="0" sldId="281"/>
            <ac:spMk id="52566" creationId="{204931FE-FF5B-56FD-BE80-BD8F88CB8B71}"/>
          </ac:spMkLst>
        </pc:spChg>
        <pc:spChg chg="mod">
          <ac:chgData name="Jerry Sypkens" userId="50b5d4a2-da21-4ddc-9fa6-3b69f0ed7855" providerId="ADAL" clId="{087E832E-6056-4DF4-A283-4CC6E0AA38CA}" dt="2024-02-29T22:57:02.623" v="30" actId="478"/>
          <ac:spMkLst>
            <pc:docMk/>
            <pc:sldMk cId="0" sldId="281"/>
            <ac:spMk id="52567" creationId="{5F717F39-E1EF-5C04-8053-1C57B9CEF3BF}"/>
          </ac:spMkLst>
        </pc:spChg>
        <pc:spChg chg="mod">
          <ac:chgData name="Jerry Sypkens" userId="50b5d4a2-da21-4ddc-9fa6-3b69f0ed7855" providerId="ADAL" clId="{087E832E-6056-4DF4-A283-4CC6E0AA38CA}" dt="2024-02-29T22:57:02.623" v="30" actId="478"/>
          <ac:spMkLst>
            <pc:docMk/>
            <pc:sldMk cId="0" sldId="281"/>
            <ac:spMk id="52568" creationId="{3F76F540-D480-EDE7-83C5-182352D3E7DD}"/>
          </ac:spMkLst>
        </pc:spChg>
        <pc:spChg chg="mod">
          <ac:chgData name="Jerry Sypkens" userId="50b5d4a2-da21-4ddc-9fa6-3b69f0ed7855" providerId="ADAL" clId="{087E832E-6056-4DF4-A283-4CC6E0AA38CA}" dt="2024-02-29T22:57:02.623" v="30" actId="478"/>
          <ac:spMkLst>
            <pc:docMk/>
            <pc:sldMk cId="0" sldId="281"/>
            <ac:spMk id="52569" creationId="{2C97429B-512D-844C-743B-84D4C09461DC}"/>
          </ac:spMkLst>
        </pc:spChg>
        <pc:spChg chg="mod">
          <ac:chgData name="Jerry Sypkens" userId="50b5d4a2-da21-4ddc-9fa6-3b69f0ed7855" providerId="ADAL" clId="{087E832E-6056-4DF4-A283-4CC6E0AA38CA}" dt="2024-02-29T22:57:02.623" v="30" actId="478"/>
          <ac:spMkLst>
            <pc:docMk/>
            <pc:sldMk cId="0" sldId="281"/>
            <ac:spMk id="52570" creationId="{7136E5BD-2BCF-3774-0371-599F24BC4B59}"/>
          </ac:spMkLst>
        </pc:spChg>
        <pc:spChg chg="mod">
          <ac:chgData name="Jerry Sypkens" userId="50b5d4a2-da21-4ddc-9fa6-3b69f0ed7855" providerId="ADAL" clId="{087E832E-6056-4DF4-A283-4CC6E0AA38CA}" dt="2024-02-29T22:57:02.623" v="30" actId="478"/>
          <ac:spMkLst>
            <pc:docMk/>
            <pc:sldMk cId="0" sldId="281"/>
            <ac:spMk id="52571" creationId="{A7FDA2B4-7266-9EE2-6F5C-283F29193DE1}"/>
          </ac:spMkLst>
        </pc:spChg>
        <pc:spChg chg="mod">
          <ac:chgData name="Jerry Sypkens" userId="50b5d4a2-da21-4ddc-9fa6-3b69f0ed7855" providerId="ADAL" clId="{087E832E-6056-4DF4-A283-4CC6E0AA38CA}" dt="2024-02-29T22:57:02.623" v="30" actId="478"/>
          <ac:spMkLst>
            <pc:docMk/>
            <pc:sldMk cId="0" sldId="281"/>
            <ac:spMk id="52572" creationId="{D67596E4-7711-94E4-BA83-A5114AF77F4F}"/>
          </ac:spMkLst>
        </pc:spChg>
        <pc:spChg chg="mod">
          <ac:chgData name="Jerry Sypkens" userId="50b5d4a2-da21-4ddc-9fa6-3b69f0ed7855" providerId="ADAL" clId="{087E832E-6056-4DF4-A283-4CC6E0AA38CA}" dt="2024-02-29T22:57:02.623" v="30" actId="478"/>
          <ac:spMkLst>
            <pc:docMk/>
            <pc:sldMk cId="0" sldId="281"/>
            <ac:spMk id="52573" creationId="{E1E24CF0-2BC0-4DFE-EF92-EC4201314C12}"/>
          </ac:spMkLst>
        </pc:spChg>
        <pc:spChg chg="mod">
          <ac:chgData name="Jerry Sypkens" userId="50b5d4a2-da21-4ddc-9fa6-3b69f0ed7855" providerId="ADAL" clId="{087E832E-6056-4DF4-A283-4CC6E0AA38CA}" dt="2024-02-29T22:57:02.623" v="30" actId="478"/>
          <ac:spMkLst>
            <pc:docMk/>
            <pc:sldMk cId="0" sldId="281"/>
            <ac:spMk id="52574" creationId="{5782C233-17F1-49A6-7BA7-DA6EA10F4B48}"/>
          </ac:spMkLst>
        </pc:spChg>
        <pc:spChg chg="mod">
          <ac:chgData name="Jerry Sypkens" userId="50b5d4a2-da21-4ddc-9fa6-3b69f0ed7855" providerId="ADAL" clId="{087E832E-6056-4DF4-A283-4CC6E0AA38CA}" dt="2024-02-29T22:57:02.623" v="30" actId="478"/>
          <ac:spMkLst>
            <pc:docMk/>
            <pc:sldMk cId="0" sldId="281"/>
            <ac:spMk id="52575" creationId="{A84CB90B-FB3D-B52F-7FF5-55E76E350011}"/>
          </ac:spMkLst>
        </pc:spChg>
        <pc:spChg chg="mod">
          <ac:chgData name="Jerry Sypkens" userId="50b5d4a2-da21-4ddc-9fa6-3b69f0ed7855" providerId="ADAL" clId="{087E832E-6056-4DF4-A283-4CC6E0AA38CA}" dt="2024-02-29T22:57:02.623" v="30" actId="478"/>
          <ac:spMkLst>
            <pc:docMk/>
            <pc:sldMk cId="0" sldId="281"/>
            <ac:spMk id="52576" creationId="{13836299-C281-0749-F9A4-9F8D2B810023}"/>
          </ac:spMkLst>
        </pc:spChg>
        <pc:spChg chg="mod">
          <ac:chgData name="Jerry Sypkens" userId="50b5d4a2-da21-4ddc-9fa6-3b69f0ed7855" providerId="ADAL" clId="{087E832E-6056-4DF4-A283-4CC6E0AA38CA}" dt="2024-02-29T22:57:02.623" v="30" actId="478"/>
          <ac:spMkLst>
            <pc:docMk/>
            <pc:sldMk cId="0" sldId="281"/>
            <ac:spMk id="52577" creationId="{206404A6-979D-1852-FDD0-BDD4BBCB14A1}"/>
          </ac:spMkLst>
        </pc:spChg>
        <pc:spChg chg="mod">
          <ac:chgData name="Jerry Sypkens" userId="50b5d4a2-da21-4ddc-9fa6-3b69f0ed7855" providerId="ADAL" clId="{087E832E-6056-4DF4-A283-4CC6E0AA38CA}" dt="2024-02-29T22:57:02.623" v="30" actId="478"/>
          <ac:spMkLst>
            <pc:docMk/>
            <pc:sldMk cId="0" sldId="281"/>
            <ac:spMk id="52578" creationId="{BDE7C06C-157F-C642-8379-6F6E4ABCAAA5}"/>
          </ac:spMkLst>
        </pc:spChg>
        <pc:spChg chg="mod">
          <ac:chgData name="Jerry Sypkens" userId="50b5d4a2-da21-4ddc-9fa6-3b69f0ed7855" providerId="ADAL" clId="{087E832E-6056-4DF4-A283-4CC6E0AA38CA}" dt="2024-02-29T22:57:02.623" v="30" actId="478"/>
          <ac:spMkLst>
            <pc:docMk/>
            <pc:sldMk cId="0" sldId="281"/>
            <ac:spMk id="52579" creationId="{23FB575F-8908-686B-7FDB-2CB222AE00F7}"/>
          </ac:spMkLst>
        </pc:spChg>
        <pc:spChg chg="mod">
          <ac:chgData name="Jerry Sypkens" userId="50b5d4a2-da21-4ddc-9fa6-3b69f0ed7855" providerId="ADAL" clId="{087E832E-6056-4DF4-A283-4CC6E0AA38CA}" dt="2024-02-29T22:57:02.623" v="30" actId="478"/>
          <ac:spMkLst>
            <pc:docMk/>
            <pc:sldMk cId="0" sldId="281"/>
            <ac:spMk id="52580" creationId="{52B82D4D-3062-4B8C-45E8-729C99D91312}"/>
          </ac:spMkLst>
        </pc:spChg>
        <pc:spChg chg="mod">
          <ac:chgData name="Jerry Sypkens" userId="50b5d4a2-da21-4ddc-9fa6-3b69f0ed7855" providerId="ADAL" clId="{087E832E-6056-4DF4-A283-4CC6E0AA38CA}" dt="2024-02-29T22:57:02.623" v="30" actId="478"/>
          <ac:spMkLst>
            <pc:docMk/>
            <pc:sldMk cId="0" sldId="281"/>
            <ac:spMk id="52581" creationId="{0114D44B-8FED-B053-A93B-70954AE52772}"/>
          </ac:spMkLst>
        </pc:spChg>
        <pc:spChg chg="mod">
          <ac:chgData name="Jerry Sypkens" userId="50b5d4a2-da21-4ddc-9fa6-3b69f0ed7855" providerId="ADAL" clId="{087E832E-6056-4DF4-A283-4CC6E0AA38CA}" dt="2024-02-29T22:57:02.623" v="30" actId="478"/>
          <ac:spMkLst>
            <pc:docMk/>
            <pc:sldMk cId="0" sldId="281"/>
            <ac:spMk id="52582" creationId="{4BFE3140-CB19-F189-E3AB-225D5F6FA2D8}"/>
          </ac:spMkLst>
        </pc:spChg>
        <pc:spChg chg="mod">
          <ac:chgData name="Jerry Sypkens" userId="50b5d4a2-da21-4ddc-9fa6-3b69f0ed7855" providerId="ADAL" clId="{087E832E-6056-4DF4-A283-4CC6E0AA38CA}" dt="2024-02-29T22:57:02.623" v="30" actId="478"/>
          <ac:spMkLst>
            <pc:docMk/>
            <pc:sldMk cId="0" sldId="281"/>
            <ac:spMk id="52583" creationId="{1794BB6F-EF39-BE8C-BF98-63559434C0E7}"/>
          </ac:spMkLst>
        </pc:spChg>
        <pc:spChg chg="mod">
          <ac:chgData name="Jerry Sypkens" userId="50b5d4a2-da21-4ddc-9fa6-3b69f0ed7855" providerId="ADAL" clId="{087E832E-6056-4DF4-A283-4CC6E0AA38CA}" dt="2024-02-29T22:57:02.623" v="30" actId="478"/>
          <ac:spMkLst>
            <pc:docMk/>
            <pc:sldMk cId="0" sldId="281"/>
            <ac:spMk id="52584" creationId="{899E3AE7-8669-0AEF-B875-545C7593991E}"/>
          </ac:spMkLst>
        </pc:spChg>
        <pc:spChg chg="mod">
          <ac:chgData name="Jerry Sypkens" userId="50b5d4a2-da21-4ddc-9fa6-3b69f0ed7855" providerId="ADAL" clId="{087E832E-6056-4DF4-A283-4CC6E0AA38CA}" dt="2024-02-29T22:57:02.623" v="30" actId="478"/>
          <ac:spMkLst>
            <pc:docMk/>
            <pc:sldMk cId="0" sldId="281"/>
            <ac:spMk id="52585" creationId="{AC0DB88A-CBBA-8F13-DF6D-95F9013643F3}"/>
          </ac:spMkLst>
        </pc:spChg>
        <pc:spChg chg="mod">
          <ac:chgData name="Jerry Sypkens" userId="50b5d4a2-da21-4ddc-9fa6-3b69f0ed7855" providerId="ADAL" clId="{087E832E-6056-4DF4-A283-4CC6E0AA38CA}" dt="2024-02-29T22:57:02.623" v="30" actId="478"/>
          <ac:spMkLst>
            <pc:docMk/>
            <pc:sldMk cId="0" sldId="281"/>
            <ac:spMk id="52586" creationId="{3415DF38-51FB-0433-9FE5-E0D377A0D919}"/>
          </ac:spMkLst>
        </pc:spChg>
        <pc:spChg chg="mod">
          <ac:chgData name="Jerry Sypkens" userId="50b5d4a2-da21-4ddc-9fa6-3b69f0ed7855" providerId="ADAL" clId="{087E832E-6056-4DF4-A283-4CC6E0AA38CA}" dt="2024-02-29T22:57:02.623" v="30" actId="478"/>
          <ac:spMkLst>
            <pc:docMk/>
            <pc:sldMk cId="0" sldId="281"/>
            <ac:spMk id="52587" creationId="{62548C64-39FB-696B-7D66-F3C47BA0968B}"/>
          </ac:spMkLst>
        </pc:spChg>
        <pc:spChg chg="mod">
          <ac:chgData name="Jerry Sypkens" userId="50b5d4a2-da21-4ddc-9fa6-3b69f0ed7855" providerId="ADAL" clId="{087E832E-6056-4DF4-A283-4CC6E0AA38CA}" dt="2024-02-29T22:57:02.623" v="30" actId="478"/>
          <ac:spMkLst>
            <pc:docMk/>
            <pc:sldMk cId="0" sldId="281"/>
            <ac:spMk id="52588" creationId="{AD43C150-8B9B-FEC1-4116-907D8A7BDBD7}"/>
          </ac:spMkLst>
        </pc:spChg>
        <pc:spChg chg="mod">
          <ac:chgData name="Jerry Sypkens" userId="50b5d4a2-da21-4ddc-9fa6-3b69f0ed7855" providerId="ADAL" clId="{087E832E-6056-4DF4-A283-4CC6E0AA38CA}" dt="2024-02-29T22:57:02.623" v="30" actId="478"/>
          <ac:spMkLst>
            <pc:docMk/>
            <pc:sldMk cId="0" sldId="281"/>
            <ac:spMk id="52589" creationId="{CBB39831-DEB1-0B83-D3D6-3866CA4410EC}"/>
          </ac:spMkLst>
        </pc:spChg>
        <pc:spChg chg="mod">
          <ac:chgData name="Jerry Sypkens" userId="50b5d4a2-da21-4ddc-9fa6-3b69f0ed7855" providerId="ADAL" clId="{087E832E-6056-4DF4-A283-4CC6E0AA38CA}" dt="2024-02-29T22:57:02.623" v="30" actId="478"/>
          <ac:spMkLst>
            <pc:docMk/>
            <pc:sldMk cId="0" sldId="281"/>
            <ac:spMk id="52590" creationId="{A74B9C6D-6FD5-C5BC-523F-C608FAF516B4}"/>
          </ac:spMkLst>
        </pc:spChg>
        <pc:spChg chg="mod">
          <ac:chgData name="Jerry Sypkens" userId="50b5d4a2-da21-4ddc-9fa6-3b69f0ed7855" providerId="ADAL" clId="{087E832E-6056-4DF4-A283-4CC6E0AA38CA}" dt="2024-02-29T22:57:02.623" v="30" actId="478"/>
          <ac:spMkLst>
            <pc:docMk/>
            <pc:sldMk cId="0" sldId="281"/>
            <ac:spMk id="52591" creationId="{CFE2BFA3-BA16-99CC-F213-FF73CE28B8EA}"/>
          </ac:spMkLst>
        </pc:spChg>
        <pc:spChg chg="mod">
          <ac:chgData name="Jerry Sypkens" userId="50b5d4a2-da21-4ddc-9fa6-3b69f0ed7855" providerId="ADAL" clId="{087E832E-6056-4DF4-A283-4CC6E0AA38CA}" dt="2024-02-29T22:57:02.623" v="30" actId="478"/>
          <ac:spMkLst>
            <pc:docMk/>
            <pc:sldMk cId="0" sldId="281"/>
            <ac:spMk id="52592" creationId="{43BEFEB4-FA55-A94F-5CD0-F234BF1F0573}"/>
          </ac:spMkLst>
        </pc:spChg>
        <pc:spChg chg="mod">
          <ac:chgData name="Jerry Sypkens" userId="50b5d4a2-da21-4ddc-9fa6-3b69f0ed7855" providerId="ADAL" clId="{087E832E-6056-4DF4-A283-4CC6E0AA38CA}" dt="2024-02-29T22:57:02.623" v="30" actId="478"/>
          <ac:spMkLst>
            <pc:docMk/>
            <pc:sldMk cId="0" sldId="281"/>
            <ac:spMk id="52593" creationId="{A57EB6C2-8856-E5EF-BA4E-B405F4E73A2F}"/>
          </ac:spMkLst>
        </pc:spChg>
        <pc:spChg chg="mod">
          <ac:chgData name="Jerry Sypkens" userId="50b5d4a2-da21-4ddc-9fa6-3b69f0ed7855" providerId="ADAL" clId="{087E832E-6056-4DF4-A283-4CC6E0AA38CA}" dt="2024-02-29T22:57:02.623" v="30" actId="478"/>
          <ac:spMkLst>
            <pc:docMk/>
            <pc:sldMk cId="0" sldId="281"/>
            <ac:spMk id="52594" creationId="{46FC8C4F-E691-898D-69A1-BDD2E320C1B5}"/>
          </ac:spMkLst>
        </pc:spChg>
        <pc:spChg chg="mod">
          <ac:chgData name="Jerry Sypkens" userId="50b5d4a2-da21-4ddc-9fa6-3b69f0ed7855" providerId="ADAL" clId="{087E832E-6056-4DF4-A283-4CC6E0AA38CA}" dt="2024-02-29T22:57:02.623" v="30" actId="478"/>
          <ac:spMkLst>
            <pc:docMk/>
            <pc:sldMk cId="0" sldId="281"/>
            <ac:spMk id="52595" creationId="{001EDFF6-7E7E-B0A0-1EE7-7A037E68034F}"/>
          </ac:spMkLst>
        </pc:spChg>
        <pc:spChg chg="mod">
          <ac:chgData name="Jerry Sypkens" userId="50b5d4a2-da21-4ddc-9fa6-3b69f0ed7855" providerId="ADAL" clId="{087E832E-6056-4DF4-A283-4CC6E0AA38CA}" dt="2024-02-29T22:57:02.623" v="30" actId="478"/>
          <ac:spMkLst>
            <pc:docMk/>
            <pc:sldMk cId="0" sldId="281"/>
            <ac:spMk id="52596" creationId="{C935F691-B142-EAE5-8BD5-072814DC72DA}"/>
          </ac:spMkLst>
        </pc:spChg>
        <pc:spChg chg="mod">
          <ac:chgData name="Jerry Sypkens" userId="50b5d4a2-da21-4ddc-9fa6-3b69f0ed7855" providerId="ADAL" clId="{087E832E-6056-4DF4-A283-4CC6E0AA38CA}" dt="2024-02-29T22:57:02.623" v="30" actId="478"/>
          <ac:spMkLst>
            <pc:docMk/>
            <pc:sldMk cId="0" sldId="281"/>
            <ac:spMk id="52597" creationId="{F67A94C2-BADC-8A5C-EA4A-FC4C1113EF35}"/>
          </ac:spMkLst>
        </pc:spChg>
        <pc:spChg chg="mod">
          <ac:chgData name="Jerry Sypkens" userId="50b5d4a2-da21-4ddc-9fa6-3b69f0ed7855" providerId="ADAL" clId="{087E832E-6056-4DF4-A283-4CC6E0AA38CA}" dt="2024-02-29T22:57:02.623" v="30" actId="478"/>
          <ac:spMkLst>
            <pc:docMk/>
            <pc:sldMk cId="0" sldId="281"/>
            <ac:spMk id="52598" creationId="{D7524430-8720-B269-1134-16B4C69DF062}"/>
          </ac:spMkLst>
        </pc:spChg>
        <pc:spChg chg="mod">
          <ac:chgData name="Jerry Sypkens" userId="50b5d4a2-da21-4ddc-9fa6-3b69f0ed7855" providerId="ADAL" clId="{087E832E-6056-4DF4-A283-4CC6E0AA38CA}" dt="2024-02-29T22:57:02.623" v="30" actId="478"/>
          <ac:spMkLst>
            <pc:docMk/>
            <pc:sldMk cId="0" sldId="281"/>
            <ac:spMk id="52599" creationId="{00FA926B-8BB4-9B3D-E75B-666CA61C6842}"/>
          </ac:spMkLst>
        </pc:spChg>
        <pc:spChg chg="mod">
          <ac:chgData name="Jerry Sypkens" userId="50b5d4a2-da21-4ddc-9fa6-3b69f0ed7855" providerId="ADAL" clId="{087E832E-6056-4DF4-A283-4CC6E0AA38CA}" dt="2024-02-29T22:57:02.623" v="30" actId="478"/>
          <ac:spMkLst>
            <pc:docMk/>
            <pc:sldMk cId="0" sldId="281"/>
            <ac:spMk id="52600" creationId="{E4865C21-BBC3-6658-0736-CCCF2CBC6FA8}"/>
          </ac:spMkLst>
        </pc:spChg>
        <pc:spChg chg="mod">
          <ac:chgData name="Jerry Sypkens" userId="50b5d4a2-da21-4ddc-9fa6-3b69f0ed7855" providerId="ADAL" clId="{087E832E-6056-4DF4-A283-4CC6E0AA38CA}" dt="2024-02-29T22:57:02.623" v="30" actId="478"/>
          <ac:spMkLst>
            <pc:docMk/>
            <pc:sldMk cId="0" sldId="281"/>
            <ac:spMk id="52601" creationId="{64BEB403-A088-4A6B-5441-71AE23DE462E}"/>
          </ac:spMkLst>
        </pc:spChg>
        <pc:spChg chg="mod">
          <ac:chgData name="Jerry Sypkens" userId="50b5d4a2-da21-4ddc-9fa6-3b69f0ed7855" providerId="ADAL" clId="{087E832E-6056-4DF4-A283-4CC6E0AA38CA}" dt="2024-02-29T22:57:02.623" v="30" actId="478"/>
          <ac:spMkLst>
            <pc:docMk/>
            <pc:sldMk cId="0" sldId="281"/>
            <ac:spMk id="52602" creationId="{A44A280A-1BEA-37A9-AE43-610E2C6D32EF}"/>
          </ac:spMkLst>
        </pc:spChg>
        <pc:spChg chg="mod">
          <ac:chgData name="Jerry Sypkens" userId="50b5d4a2-da21-4ddc-9fa6-3b69f0ed7855" providerId="ADAL" clId="{087E832E-6056-4DF4-A283-4CC6E0AA38CA}" dt="2024-02-29T22:57:02.623" v="30" actId="478"/>
          <ac:spMkLst>
            <pc:docMk/>
            <pc:sldMk cId="0" sldId="281"/>
            <ac:spMk id="52603" creationId="{40E714AF-82F4-5811-DD49-C1833CB4FF19}"/>
          </ac:spMkLst>
        </pc:spChg>
        <pc:spChg chg="mod">
          <ac:chgData name="Jerry Sypkens" userId="50b5d4a2-da21-4ddc-9fa6-3b69f0ed7855" providerId="ADAL" clId="{087E832E-6056-4DF4-A283-4CC6E0AA38CA}" dt="2024-02-29T22:57:02.623" v="30" actId="478"/>
          <ac:spMkLst>
            <pc:docMk/>
            <pc:sldMk cId="0" sldId="281"/>
            <ac:spMk id="52604" creationId="{94D5BD5A-3197-7738-0858-9A251B06CB3B}"/>
          </ac:spMkLst>
        </pc:spChg>
        <pc:spChg chg="mod">
          <ac:chgData name="Jerry Sypkens" userId="50b5d4a2-da21-4ddc-9fa6-3b69f0ed7855" providerId="ADAL" clId="{087E832E-6056-4DF4-A283-4CC6E0AA38CA}" dt="2024-02-29T22:57:02.623" v="30" actId="478"/>
          <ac:spMkLst>
            <pc:docMk/>
            <pc:sldMk cId="0" sldId="281"/>
            <ac:spMk id="52605" creationId="{7EF75BA7-C9D9-713F-A246-29B3394A27D7}"/>
          </ac:spMkLst>
        </pc:spChg>
        <pc:spChg chg="mod">
          <ac:chgData name="Jerry Sypkens" userId="50b5d4a2-da21-4ddc-9fa6-3b69f0ed7855" providerId="ADAL" clId="{087E832E-6056-4DF4-A283-4CC6E0AA38CA}" dt="2024-02-29T22:57:02.623" v="30" actId="478"/>
          <ac:spMkLst>
            <pc:docMk/>
            <pc:sldMk cId="0" sldId="281"/>
            <ac:spMk id="52606" creationId="{E2F45493-E291-8CFA-A32B-A1BAE1CE589F}"/>
          </ac:spMkLst>
        </pc:spChg>
        <pc:spChg chg="mod">
          <ac:chgData name="Jerry Sypkens" userId="50b5d4a2-da21-4ddc-9fa6-3b69f0ed7855" providerId="ADAL" clId="{087E832E-6056-4DF4-A283-4CC6E0AA38CA}" dt="2024-02-29T22:57:02.623" v="30" actId="478"/>
          <ac:spMkLst>
            <pc:docMk/>
            <pc:sldMk cId="0" sldId="281"/>
            <ac:spMk id="52607" creationId="{304533A0-7614-61C9-EFA0-7C1887AC0280}"/>
          </ac:spMkLst>
        </pc:spChg>
        <pc:spChg chg="mod">
          <ac:chgData name="Jerry Sypkens" userId="50b5d4a2-da21-4ddc-9fa6-3b69f0ed7855" providerId="ADAL" clId="{087E832E-6056-4DF4-A283-4CC6E0AA38CA}" dt="2024-02-29T22:57:02.623" v="30" actId="478"/>
          <ac:spMkLst>
            <pc:docMk/>
            <pc:sldMk cId="0" sldId="281"/>
            <ac:spMk id="52609" creationId="{12CFC4EB-E768-C8A6-195B-88D223AF0D09}"/>
          </ac:spMkLst>
        </pc:spChg>
        <pc:spChg chg="mod">
          <ac:chgData name="Jerry Sypkens" userId="50b5d4a2-da21-4ddc-9fa6-3b69f0ed7855" providerId="ADAL" clId="{087E832E-6056-4DF4-A283-4CC6E0AA38CA}" dt="2024-02-29T22:57:02.623" v="30" actId="478"/>
          <ac:spMkLst>
            <pc:docMk/>
            <pc:sldMk cId="0" sldId="281"/>
            <ac:spMk id="52610" creationId="{3947DE96-A0AC-6D48-1004-8314CFBF6F23}"/>
          </ac:spMkLst>
        </pc:spChg>
        <pc:spChg chg="mod">
          <ac:chgData name="Jerry Sypkens" userId="50b5d4a2-da21-4ddc-9fa6-3b69f0ed7855" providerId="ADAL" clId="{087E832E-6056-4DF4-A283-4CC6E0AA38CA}" dt="2024-02-29T22:57:02.623" v="30" actId="478"/>
          <ac:spMkLst>
            <pc:docMk/>
            <pc:sldMk cId="0" sldId="281"/>
            <ac:spMk id="52611" creationId="{EDEA02C6-07B8-89BA-A3C3-0D7639436171}"/>
          </ac:spMkLst>
        </pc:spChg>
        <pc:spChg chg="mod">
          <ac:chgData name="Jerry Sypkens" userId="50b5d4a2-da21-4ddc-9fa6-3b69f0ed7855" providerId="ADAL" clId="{087E832E-6056-4DF4-A283-4CC6E0AA38CA}" dt="2024-02-29T22:57:02.623" v="30" actId="478"/>
          <ac:spMkLst>
            <pc:docMk/>
            <pc:sldMk cId="0" sldId="281"/>
            <ac:spMk id="52612" creationId="{594C224A-D568-8453-0F26-B5A0439D45D3}"/>
          </ac:spMkLst>
        </pc:spChg>
        <pc:spChg chg="mod">
          <ac:chgData name="Jerry Sypkens" userId="50b5d4a2-da21-4ddc-9fa6-3b69f0ed7855" providerId="ADAL" clId="{087E832E-6056-4DF4-A283-4CC6E0AA38CA}" dt="2024-02-29T22:57:02.623" v="30" actId="478"/>
          <ac:spMkLst>
            <pc:docMk/>
            <pc:sldMk cId="0" sldId="281"/>
            <ac:spMk id="52613" creationId="{4EE01059-3D09-0B34-DD76-0D519CE1E817}"/>
          </ac:spMkLst>
        </pc:spChg>
        <pc:spChg chg="mod">
          <ac:chgData name="Jerry Sypkens" userId="50b5d4a2-da21-4ddc-9fa6-3b69f0ed7855" providerId="ADAL" clId="{087E832E-6056-4DF4-A283-4CC6E0AA38CA}" dt="2024-02-29T22:57:02.623" v="30" actId="478"/>
          <ac:spMkLst>
            <pc:docMk/>
            <pc:sldMk cId="0" sldId="281"/>
            <ac:spMk id="52614" creationId="{276224B9-4C2B-FC9F-F12A-053C454698B5}"/>
          </ac:spMkLst>
        </pc:spChg>
        <pc:spChg chg="mod">
          <ac:chgData name="Jerry Sypkens" userId="50b5d4a2-da21-4ddc-9fa6-3b69f0ed7855" providerId="ADAL" clId="{087E832E-6056-4DF4-A283-4CC6E0AA38CA}" dt="2024-02-29T22:57:02.623" v="30" actId="478"/>
          <ac:spMkLst>
            <pc:docMk/>
            <pc:sldMk cId="0" sldId="281"/>
            <ac:spMk id="52615" creationId="{F9644AB0-03DB-4A03-3656-95B73CFB9997}"/>
          </ac:spMkLst>
        </pc:spChg>
        <pc:spChg chg="mod">
          <ac:chgData name="Jerry Sypkens" userId="50b5d4a2-da21-4ddc-9fa6-3b69f0ed7855" providerId="ADAL" clId="{087E832E-6056-4DF4-A283-4CC6E0AA38CA}" dt="2024-02-29T22:57:02.623" v="30" actId="478"/>
          <ac:spMkLst>
            <pc:docMk/>
            <pc:sldMk cId="0" sldId="281"/>
            <ac:spMk id="52616" creationId="{95968C37-C259-7342-513E-2E2F4448E52A}"/>
          </ac:spMkLst>
        </pc:spChg>
        <pc:spChg chg="mod">
          <ac:chgData name="Jerry Sypkens" userId="50b5d4a2-da21-4ddc-9fa6-3b69f0ed7855" providerId="ADAL" clId="{087E832E-6056-4DF4-A283-4CC6E0AA38CA}" dt="2024-02-29T22:57:02.623" v="30" actId="478"/>
          <ac:spMkLst>
            <pc:docMk/>
            <pc:sldMk cId="0" sldId="281"/>
            <ac:spMk id="52617" creationId="{0FD41125-D864-AFBC-BB0E-3FBFA05954D0}"/>
          </ac:spMkLst>
        </pc:spChg>
        <pc:spChg chg="mod">
          <ac:chgData name="Jerry Sypkens" userId="50b5d4a2-da21-4ddc-9fa6-3b69f0ed7855" providerId="ADAL" clId="{087E832E-6056-4DF4-A283-4CC6E0AA38CA}" dt="2024-02-29T22:57:02.623" v="30" actId="478"/>
          <ac:spMkLst>
            <pc:docMk/>
            <pc:sldMk cId="0" sldId="281"/>
            <ac:spMk id="52618" creationId="{9A8AFB7C-5688-B47A-1110-F5CF7F0C6736}"/>
          </ac:spMkLst>
        </pc:spChg>
        <pc:spChg chg="mod">
          <ac:chgData name="Jerry Sypkens" userId="50b5d4a2-da21-4ddc-9fa6-3b69f0ed7855" providerId="ADAL" clId="{087E832E-6056-4DF4-A283-4CC6E0AA38CA}" dt="2024-02-29T22:57:02.623" v="30" actId="478"/>
          <ac:spMkLst>
            <pc:docMk/>
            <pc:sldMk cId="0" sldId="281"/>
            <ac:spMk id="52619" creationId="{47CEE01E-286B-2095-BE82-B6E4DC6678FD}"/>
          </ac:spMkLst>
        </pc:spChg>
        <pc:spChg chg="mod">
          <ac:chgData name="Jerry Sypkens" userId="50b5d4a2-da21-4ddc-9fa6-3b69f0ed7855" providerId="ADAL" clId="{087E832E-6056-4DF4-A283-4CC6E0AA38CA}" dt="2024-02-29T22:57:02.623" v="30" actId="478"/>
          <ac:spMkLst>
            <pc:docMk/>
            <pc:sldMk cId="0" sldId="281"/>
            <ac:spMk id="52620" creationId="{3FC3C553-495C-9631-19CC-F5E86927F8D5}"/>
          </ac:spMkLst>
        </pc:spChg>
        <pc:spChg chg="mod">
          <ac:chgData name="Jerry Sypkens" userId="50b5d4a2-da21-4ddc-9fa6-3b69f0ed7855" providerId="ADAL" clId="{087E832E-6056-4DF4-A283-4CC6E0AA38CA}" dt="2024-02-29T22:57:02.623" v="30" actId="478"/>
          <ac:spMkLst>
            <pc:docMk/>
            <pc:sldMk cId="0" sldId="281"/>
            <ac:spMk id="52621" creationId="{8EA9BD67-B48B-1426-94F7-0B0E088612FD}"/>
          </ac:spMkLst>
        </pc:spChg>
        <pc:spChg chg="mod">
          <ac:chgData name="Jerry Sypkens" userId="50b5d4a2-da21-4ddc-9fa6-3b69f0ed7855" providerId="ADAL" clId="{087E832E-6056-4DF4-A283-4CC6E0AA38CA}" dt="2024-02-29T22:57:02.623" v="30" actId="478"/>
          <ac:spMkLst>
            <pc:docMk/>
            <pc:sldMk cId="0" sldId="281"/>
            <ac:spMk id="52622" creationId="{005D4057-B6D7-362B-07D9-39F7D8073F4F}"/>
          </ac:spMkLst>
        </pc:spChg>
        <pc:spChg chg="mod">
          <ac:chgData name="Jerry Sypkens" userId="50b5d4a2-da21-4ddc-9fa6-3b69f0ed7855" providerId="ADAL" clId="{087E832E-6056-4DF4-A283-4CC6E0AA38CA}" dt="2024-02-29T22:57:02.623" v="30" actId="478"/>
          <ac:spMkLst>
            <pc:docMk/>
            <pc:sldMk cId="0" sldId="281"/>
            <ac:spMk id="52623" creationId="{317978C3-2154-EF0C-DD8D-2D4CC42ADE58}"/>
          </ac:spMkLst>
        </pc:spChg>
        <pc:spChg chg="mod">
          <ac:chgData name="Jerry Sypkens" userId="50b5d4a2-da21-4ddc-9fa6-3b69f0ed7855" providerId="ADAL" clId="{087E832E-6056-4DF4-A283-4CC6E0AA38CA}" dt="2024-02-29T22:57:02.623" v="30" actId="478"/>
          <ac:spMkLst>
            <pc:docMk/>
            <pc:sldMk cId="0" sldId="281"/>
            <ac:spMk id="52624" creationId="{46FBB013-127C-C25C-AE06-154C295E08F3}"/>
          </ac:spMkLst>
        </pc:spChg>
        <pc:spChg chg="mod">
          <ac:chgData name="Jerry Sypkens" userId="50b5d4a2-da21-4ddc-9fa6-3b69f0ed7855" providerId="ADAL" clId="{087E832E-6056-4DF4-A283-4CC6E0AA38CA}" dt="2024-02-29T22:57:02.623" v="30" actId="478"/>
          <ac:spMkLst>
            <pc:docMk/>
            <pc:sldMk cId="0" sldId="281"/>
            <ac:spMk id="52626" creationId="{0FB1009F-F769-4500-279E-CF36D5CA02A5}"/>
          </ac:spMkLst>
        </pc:spChg>
        <pc:spChg chg="mod">
          <ac:chgData name="Jerry Sypkens" userId="50b5d4a2-da21-4ddc-9fa6-3b69f0ed7855" providerId="ADAL" clId="{087E832E-6056-4DF4-A283-4CC6E0AA38CA}" dt="2024-02-29T22:57:02.623" v="30" actId="478"/>
          <ac:spMkLst>
            <pc:docMk/>
            <pc:sldMk cId="0" sldId="281"/>
            <ac:spMk id="52627" creationId="{DD14731F-0328-8F34-B85E-C8036CF14A89}"/>
          </ac:spMkLst>
        </pc:spChg>
        <pc:spChg chg="mod">
          <ac:chgData name="Jerry Sypkens" userId="50b5d4a2-da21-4ddc-9fa6-3b69f0ed7855" providerId="ADAL" clId="{087E832E-6056-4DF4-A283-4CC6E0AA38CA}" dt="2024-02-29T22:57:02.623" v="30" actId="478"/>
          <ac:spMkLst>
            <pc:docMk/>
            <pc:sldMk cId="0" sldId="281"/>
            <ac:spMk id="52628" creationId="{7F441CAA-552D-BB0D-17EB-D94158A21338}"/>
          </ac:spMkLst>
        </pc:spChg>
        <pc:spChg chg="mod">
          <ac:chgData name="Jerry Sypkens" userId="50b5d4a2-da21-4ddc-9fa6-3b69f0ed7855" providerId="ADAL" clId="{087E832E-6056-4DF4-A283-4CC6E0AA38CA}" dt="2024-02-29T22:57:02.623" v="30" actId="478"/>
          <ac:spMkLst>
            <pc:docMk/>
            <pc:sldMk cId="0" sldId="281"/>
            <ac:spMk id="52629" creationId="{42A2C76F-1496-5F5B-7942-2EBE2CA4D014}"/>
          </ac:spMkLst>
        </pc:spChg>
        <pc:spChg chg="mod">
          <ac:chgData name="Jerry Sypkens" userId="50b5d4a2-da21-4ddc-9fa6-3b69f0ed7855" providerId="ADAL" clId="{087E832E-6056-4DF4-A283-4CC6E0AA38CA}" dt="2024-02-29T22:57:02.623" v="30" actId="478"/>
          <ac:spMkLst>
            <pc:docMk/>
            <pc:sldMk cId="0" sldId="281"/>
            <ac:spMk id="52630" creationId="{C9BCF4A8-524B-1C59-65E6-2A437995C4FA}"/>
          </ac:spMkLst>
        </pc:spChg>
        <pc:spChg chg="mod">
          <ac:chgData name="Jerry Sypkens" userId="50b5d4a2-da21-4ddc-9fa6-3b69f0ed7855" providerId="ADAL" clId="{087E832E-6056-4DF4-A283-4CC6E0AA38CA}" dt="2024-02-29T22:57:02.623" v="30" actId="478"/>
          <ac:spMkLst>
            <pc:docMk/>
            <pc:sldMk cId="0" sldId="281"/>
            <ac:spMk id="52631" creationId="{54C6DDD3-2CD3-79E3-D5CD-2DF754458471}"/>
          </ac:spMkLst>
        </pc:spChg>
        <pc:spChg chg="mod">
          <ac:chgData name="Jerry Sypkens" userId="50b5d4a2-da21-4ddc-9fa6-3b69f0ed7855" providerId="ADAL" clId="{087E832E-6056-4DF4-A283-4CC6E0AA38CA}" dt="2024-02-29T22:57:02.623" v="30" actId="478"/>
          <ac:spMkLst>
            <pc:docMk/>
            <pc:sldMk cId="0" sldId="281"/>
            <ac:spMk id="52632" creationId="{D021F054-F163-2FC4-AB05-CEF3F4C21AFE}"/>
          </ac:spMkLst>
        </pc:spChg>
        <pc:spChg chg="mod">
          <ac:chgData name="Jerry Sypkens" userId="50b5d4a2-da21-4ddc-9fa6-3b69f0ed7855" providerId="ADAL" clId="{087E832E-6056-4DF4-A283-4CC6E0AA38CA}" dt="2024-02-29T22:57:02.623" v="30" actId="478"/>
          <ac:spMkLst>
            <pc:docMk/>
            <pc:sldMk cId="0" sldId="281"/>
            <ac:spMk id="52633" creationId="{89F57419-2EBD-B645-CB1C-E1425F06F3AA}"/>
          </ac:spMkLst>
        </pc:spChg>
        <pc:spChg chg="mod">
          <ac:chgData name="Jerry Sypkens" userId="50b5d4a2-da21-4ddc-9fa6-3b69f0ed7855" providerId="ADAL" clId="{087E832E-6056-4DF4-A283-4CC6E0AA38CA}" dt="2024-02-29T22:57:02.623" v="30" actId="478"/>
          <ac:spMkLst>
            <pc:docMk/>
            <pc:sldMk cId="0" sldId="281"/>
            <ac:spMk id="52634" creationId="{A5DD34A7-AE9E-D578-7FD0-63C86753269F}"/>
          </ac:spMkLst>
        </pc:spChg>
        <pc:spChg chg="mod">
          <ac:chgData name="Jerry Sypkens" userId="50b5d4a2-da21-4ddc-9fa6-3b69f0ed7855" providerId="ADAL" clId="{087E832E-6056-4DF4-A283-4CC6E0AA38CA}" dt="2024-02-29T22:57:02.623" v="30" actId="478"/>
          <ac:spMkLst>
            <pc:docMk/>
            <pc:sldMk cId="0" sldId="281"/>
            <ac:spMk id="52635" creationId="{38E75BAA-CBD8-CB5C-9329-DEAB8CDA3B24}"/>
          </ac:spMkLst>
        </pc:spChg>
        <pc:spChg chg="mod">
          <ac:chgData name="Jerry Sypkens" userId="50b5d4a2-da21-4ddc-9fa6-3b69f0ed7855" providerId="ADAL" clId="{087E832E-6056-4DF4-A283-4CC6E0AA38CA}" dt="2024-02-29T22:57:02.623" v="30" actId="478"/>
          <ac:spMkLst>
            <pc:docMk/>
            <pc:sldMk cId="0" sldId="281"/>
            <ac:spMk id="52636" creationId="{7129C737-D2B4-6D69-2E86-F4F2A88A4DF1}"/>
          </ac:spMkLst>
        </pc:spChg>
        <pc:spChg chg="mod">
          <ac:chgData name="Jerry Sypkens" userId="50b5d4a2-da21-4ddc-9fa6-3b69f0ed7855" providerId="ADAL" clId="{087E832E-6056-4DF4-A283-4CC6E0AA38CA}" dt="2024-02-29T22:57:02.623" v="30" actId="478"/>
          <ac:spMkLst>
            <pc:docMk/>
            <pc:sldMk cId="0" sldId="281"/>
            <ac:spMk id="52637" creationId="{6EC97D15-0E96-05B8-8B7B-E99B9C37FF5F}"/>
          </ac:spMkLst>
        </pc:spChg>
        <pc:spChg chg="mod">
          <ac:chgData name="Jerry Sypkens" userId="50b5d4a2-da21-4ddc-9fa6-3b69f0ed7855" providerId="ADAL" clId="{087E832E-6056-4DF4-A283-4CC6E0AA38CA}" dt="2024-02-29T22:57:02.623" v="30" actId="478"/>
          <ac:spMkLst>
            <pc:docMk/>
            <pc:sldMk cId="0" sldId="281"/>
            <ac:spMk id="52638" creationId="{D87D498E-F7F9-BE39-9B06-24B9CAD785FC}"/>
          </ac:spMkLst>
        </pc:spChg>
        <pc:spChg chg="mod">
          <ac:chgData name="Jerry Sypkens" userId="50b5d4a2-da21-4ddc-9fa6-3b69f0ed7855" providerId="ADAL" clId="{087E832E-6056-4DF4-A283-4CC6E0AA38CA}" dt="2024-02-29T22:57:02.623" v="30" actId="478"/>
          <ac:spMkLst>
            <pc:docMk/>
            <pc:sldMk cId="0" sldId="281"/>
            <ac:spMk id="52639" creationId="{1D5798A6-8587-2810-D46C-565B524E5485}"/>
          </ac:spMkLst>
        </pc:spChg>
        <pc:spChg chg="mod">
          <ac:chgData name="Jerry Sypkens" userId="50b5d4a2-da21-4ddc-9fa6-3b69f0ed7855" providerId="ADAL" clId="{087E832E-6056-4DF4-A283-4CC6E0AA38CA}" dt="2024-02-29T22:57:02.623" v="30" actId="478"/>
          <ac:spMkLst>
            <pc:docMk/>
            <pc:sldMk cId="0" sldId="281"/>
            <ac:spMk id="52640" creationId="{22CD8B19-E36C-0DA0-E403-FCC90A177AD9}"/>
          </ac:spMkLst>
        </pc:spChg>
        <pc:spChg chg="mod">
          <ac:chgData name="Jerry Sypkens" userId="50b5d4a2-da21-4ddc-9fa6-3b69f0ed7855" providerId="ADAL" clId="{087E832E-6056-4DF4-A283-4CC6E0AA38CA}" dt="2024-02-29T22:57:02.623" v="30" actId="478"/>
          <ac:spMkLst>
            <pc:docMk/>
            <pc:sldMk cId="0" sldId="281"/>
            <ac:spMk id="52641" creationId="{7A6510B7-5907-0C5D-68A3-E526F2EA3360}"/>
          </ac:spMkLst>
        </pc:spChg>
        <pc:spChg chg="mod">
          <ac:chgData name="Jerry Sypkens" userId="50b5d4a2-da21-4ddc-9fa6-3b69f0ed7855" providerId="ADAL" clId="{087E832E-6056-4DF4-A283-4CC6E0AA38CA}" dt="2024-02-29T22:57:02.623" v="30" actId="478"/>
          <ac:spMkLst>
            <pc:docMk/>
            <pc:sldMk cId="0" sldId="281"/>
            <ac:spMk id="52642" creationId="{C9F2157F-A478-37AA-2B86-2BCAE2C83A0F}"/>
          </ac:spMkLst>
        </pc:spChg>
        <pc:spChg chg="mod">
          <ac:chgData name="Jerry Sypkens" userId="50b5d4a2-da21-4ddc-9fa6-3b69f0ed7855" providerId="ADAL" clId="{087E832E-6056-4DF4-A283-4CC6E0AA38CA}" dt="2024-02-29T22:57:02.623" v="30" actId="478"/>
          <ac:spMkLst>
            <pc:docMk/>
            <pc:sldMk cId="0" sldId="281"/>
            <ac:spMk id="52643" creationId="{75DB0C63-0158-4AE1-9B02-6B1488876FBA}"/>
          </ac:spMkLst>
        </pc:spChg>
        <pc:spChg chg="mod">
          <ac:chgData name="Jerry Sypkens" userId="50b5d4a2-da21-4ddc-9fa6-3b69f0ed7855" providerId="ADAL" clId="{087E832E-6056-4DF4-A283-4CC6E0AA38CA}" dt="2024-02-29T22:57:02.623" v="30" actId="478"/>
          <ac:spMkLst>
            <pc:docMk/>
            <pc:sldMk cId="0" sldId="281"/>
            <ac:spMk id="52644" creationId="{3F2847E3-6DCC-511D-BC3D-1FF6E3E1C013}"/>
          </ac:spMkLst>
        </pc:spChg>
        <pc:spChg chg="mod">
          <ac:chgData name="Jerry Sypkens" userId="50b5d4a2-da21-4ddc-9fa6-3b69f0ed7855" providerId="ADAL" clId="{087E832E-6056-4DF4-A283-4CC6E0AA38CA}" dt="2024-02-29T22:57:02.623" v="30" actId="478"/>
          <ac:spMkLst>
            <pc:docMk/>
            <pc:sldMk cId="0" sldId="281"/>
            <ac:spMk id="52645" creationId="{73337417-CAEC-12E1-EDE4-09617F337F00}"/>
          </ac:spMkLst>
        </pc:spChg>
        <pc:spChg chg="mod">
          <ac:chgData name="Jerry Sypkens" userId="50b5d4a2-da21-4ddc-9fa6-3b69f0ed7855" providerId="ADAL" clId="{087E832E-6056-4DF4-A283-4CC6E0AA38CA}" dt="2024-02-29T22:57:02.623" v="30" actId="478"/>
          <ac:spMkLst>
            <pc:docMk/>
            <pc:sldMk cId="0" sldId="281"/>
            <ac:spMk id="52646" creationId="{0534D555-DCE9-6911-5079-D4247F741D2B}"/>
          </ac:spMkLst>
        </pc:spChg>
        <pc:spChg chg="mod">
          <ac:chgData name="Jerry Sypkens" userId="50b5d4a2-da21-4ddc-9fa6-3b69f0ed7855" providerId="ADAL" clId="{087E832E-6056-4DF4-A283-4CC6E0AA38CA}" dt="2024-02-29T22:57:02.623" v="30" actId="478"/>
          <ac:spMkLst>
            <pc:docMk/>
            <pc:sldMk cId="0" sldId="281"/>
            <ac:spMk id="52647" creationId="{95D1CC2A-F4DC-3274-3165-3E92EAD47468}"/>
          </ac:spMkLst>
        </pc:spChg>
        <pc:spChg chg="mod">
          <ac:chgData name="Jerry Sypkens" userId="50b5d4a2-da21-4ddc-9fa6-3b69f0ed7855" providerId="ADAL" clId="{087E832E-6056-4DF4-A283-4CC6E0AA38CA}" dt="2024-02-29T22:57:02.623" v="30" actId="478"/>
          <ac:spMkLst>
            <pc:docMk/>
            <pc:sldMk cId="0" sldId="281"/>
            <ac:spMk id="52648" creationId="{6CD91ADE-DE68-7B36-44D4-04106097A669}"/>
          </ac:spMkLst>
        </pc:spChg>
        <pc:spChg chg="mod">
          <ac:chgData name="Jerry Sypkens" userId="50b5d4a2-da21-4ddc-9fa6-3b69f0ed7855" providerId="ADAL" clId="{087E832E-6056-4DF4-A283-4CC6E0AA38CA}" dt="2024-02-29T22:57:02.623" v="30" actId="478"/>
          <ac:spMkLst>
            <pc:docMk/>
            <pc:sldMk cId="0" sldId="281"/>
            <ac:spMk id="52649" creationId="{EEA7C84D-A64A-D36C-E078-6609EA435D57}"/>
          </ac:spMkLst>
        </pc:spChg>
        <pc:spChg chg="mod">
          <ac:chgData name="Jerry Sypkens" userId="50b5d4a2-da21-4ddc-9fa6-3b69f0ed7855" providerId="ADAL" clId="{087E832E-6056-4DF4-A283-4CC6E0AA38CA}" dt="2024-02-29T22:57:02.623" v="30" actId="478"/>
          <ac:spMkLst>
            <pc:docMk/>
            <pc:sldMk cId="0" sldId="281"/>
            <ac:spMk id="52650" creationId="{212A5F70-F587-BEE4-0456-6D753D5CFA2A}"/>
          </ac:spMkLst>
        </pc:spChg>
        <pc:spChg chg="mod">
          <ac:chgData name="Jerry Sypkens" userId="50b5d4a2-da21-4ddc-9fa6-3b69f0ed7855" providerId="ADAL" clId="{087E832E-6056-4DF4-A283-4CC6E0AA38CA}" dt="2024-02-29T22:57:02.623" v="30" actId="478"/>
          <ac:spMkLst>
            <pc:docMk/>
            <pc:sldMk cId="0" sldId="281"/>
            <ac:spMk id="52651" creationId="{D73ACDC5-E602-1347-EC2F-140B56868DD0}"/>
          </ac:spMkLst>
        </pc:spChg>
        <pc:spChg chg="mod">
          <ac:chgData name="Jerry Sypkens" userId="50b5d4a2-da21-4ddc-9fa6-3b69f0ed7855" providerId="ADAL" clId="{087E832E-6056-4DF4-A283-4CC6E0AA38CA}" dt="2024-02-29T22:57:02.623" v="30" actId="478"/>
          <ac:spMkLst>
            <pc:docMk/>
            <pc:sldMk cId="0" sldId="281"/>
            <ac:spMk id="52652" creationId="{FDAB8396-F629-C776-A0ED-B5A2E45AFCC4}"/>
          </ac:spMkLst>
        </pc:spChg>
        <pc:spChg chg="mod">
          <ac:chgData name="Jerry Sypkens" userId="50b5d4a2-da21-4ddc-9fa6-3b69f0ed7855" providerId="ADAL" clId="{087E832E-6056-4DF4-A283-4CC6E0AA38CA}" dt="2024-02-29T22:57:02.623" v="30" actId="478"/>
          <ac:spMkLst>
            <pc:docMk/>
            <pc:sldMk cId="0" sldId="281"/>
            <ac:spMk id="52653" creationId="{2AB8E6B6-3D63-7CA3-985C-314B50756CA3}"/>
          </ac:spMkLst>
        </pc:spChg>
        <pc:spChg chg="mod">
          <ac:chgData name="Jerry Sypkens" userId="50b5d4a2-da21-4ddc-9fa6-3b69f0ed7855" providerId="ADAL" clId="{087E832E-6056-4DF4-A283-4CC6E0AA38CA}" dt="2024-02-29T22:57:02.623" v="30" actId="478"/>
          <ac:spMkLst>
            <pc:docMk/>
            <pc:sldMk cId="0" sldId="281"/>
            <ac:spMk id="52654" creationId="{5AABFEA0-CDDC-971C-DCD8-B81EECFC1FDB}"/>
          </ac:spMkLst>
        </pc:spChg>
        <pc:spChg chg="mod">
          <ac:chgData name="Jerry Sypkens" userId="50b5d4a2-da21-4ddc-9fa6-3b69f0ed7855" providerId="ADAL" clId="{087E832E-6056-4DF4-A283-4CC6E0AA38CA}" dt="2024-02-29T22:57:02.623" v="30" actId="478"/>
          <ac:spMkLst>
            <pc:docMk/>
            <pc:sldMk cId="0" sldId="281"/>
            <ac:spMk id="52655" creationId="{CDEAA1FD-BBC6-BA16-FD20-38159C849B68}"/>
          </ac:spMkLst>
        </pc:spChg>
        <pc:spChg chg="mod">
          <ac:chgData name="Jerry Sypkens" userId="50b5d4a2-da21-4ddc-9fa6-3b69f0ed7855" providerId="ADAL" clId="{087E832E-6056-4DF4-A283-4CC6E0AA38CA}" dt="2024-02-29T22:57:02.623" v="30" actId="478"/>
          <ac:spMkLst>
            <pc:docMk/>
            <pc:sldMk cId="0" sldId="281"/>
            <ac:spMk id="52656" creationId="{55E4D607-4688-CAF0-C2EE-19F7C7F96E41}"/>
          </ac:spMkLst>
        </pc:spChg>
        <pc:spChg chg="mod">
          <ac:chgData name="Jerry Sypkens" userId="50b5d4a2-da21-4ddc-9fa6-3b69f0ed7855" providerId="ADAL" clId="{087E832E-6056-4DF4-A283-4CC6E0AA38CA}" dt="2024-02-29T22:57:02.623" v="30" actId="478"/>
          <ac:spMkLst>
            <pc:docMk/>
            <pc:sldMk cId="0" sldId="281"/>
            <ac:spMk id="52657" creationId="{EDEB3C02-E525-4368-5873-A8ABC219EDDB}"/>
          </ac:spMkLst>
        </pc:spChg>
        <pc:spChg chg="mod">
          <ac:chgData name="Jerry Sypkens" userId="50b5d4a2-da21-4ddc-9fa6-3b69f0ed7855" providerId="ADAL" clId="{087E832E-6056-4DF4-A283-4CC6E0AA38CA}" dt="2024-02-29T22:57:02.623" v="30" actId="478"/>
          <ac:spMkLst>
            <pc:docMk/>
            <pc:sldMk cId="0" sldId="281"/>
            <ac:spMk id="52658" creationId="{8CE8954A-77F3-EC5B-2E20-77FC3FF6C681}"/>
          </ac:spMkLst>
        </pc:spChg>
        <pc:spChg chg="mod">
          <ac:chgData name="Jerry Sypkens" userId="50b5d4a2-da21-4ddc-9fa6-3b69f0ed7855" providerId="ADAL" clId="{087E832E-6056-4DF4-A283-4CC6E0AA38CA}" dt="2024-02-29T22:57:02.623" v="30" actId="478"/>
          <ac:spMkLst>
            <pc:docMk/>
            <pc:sldMk cId="0" sldId="281"/>
            <ac:spMk id="52659" creationId="{2AD6A2A9-D003-5B5D-345E-2B48E9B3211A}"/>
          </ac:spMkLst>
        </pc:spChg>
        <pc:spChg chg="mod">
          <ac:chgData name="Jerry Sypkens" userId="50b5d4a2-da21-4ddc-9fa6-3b69f0ed7855" providerId="ADAL" clId="{087E832E-6056-4DF4-A283-4CC6E0AA38CA}" dt="2024-02-29T22:57:02.623" v="30" actId="478"/>
          <ac:spMkLst>
            <pc:docMk/>
            <pc:sldMk cId="0" sldId="281"/>
            <ac:spMk id="52661" creationId="{103F4B4B-C099-7670-E2F4-10021F21AE1D}"/>
          </ac:spMkLst>
        </pc:spChg>
        <pc:spChg chg="mod">
          <ac:chgData name="Jerry Sypkens" userId="50b5d4a2-da21-4ddc-9fa6-3b69f0ed7855" providerId="ADAL" clId="{087E832E-6056-4DF4-A283-4CC6E0AA38CA}" dt="2024-02-29T22:57:02.623" v="30" actId="478"/>
          <ac:spMkLst>
            <pc:docMk/>
            <pc:sldMk cId="0" sldId="281"/>
            <ac:spMk id="52662" creationId="{61478139-226B-D711-3010-442EA7D8EC1C}"/>
          </ac:spMkLst>
        </pc:spChg>
        <pc:spChg chg="mod">
          <ac:chgData name="Jerry Sypkens" userId="50b5d4a2-da21-4ddc-9fa6-3b69f0ed7855" providerId="ADAL" clId="{087E832E-6056-4DF4-A283-4CC6E0AA38CA}" dt="2024-02-29T22:57:02.623" v="30" actId="478"/>
          <ac:spMkLst>
            <pc:docMk/>
            <pc:sldMk cId="0" sldId="281"/>
            <ac:spMk id="52663" creationId="{58C67EAC-72FA-F883-872D-0117C706D81B}"/>
          </ac:spMkLst>
        </pc:spChg>
        <pc:spChg chg="add del mod">
          <ac:chgData name="Jerry Sypkens" userId="50b5d4a2-da21-4ddc-9fa6-3b69f0ed7855" providerId="ADAL" clId="{087E832E-6056-4DF4-A283-4CC6E0AA38CA}" dt="2024-02-29T22:57:02.623" v="30" actId="478"/>
          <ac:spMkLst>
            <pc:docMk/>
            <pc:sldMk cId="0" sldId="281"/>
            <ac:spMk id="52664" creationId="{7B2141DB-C842-0D04-DF45-55798E2B7595}"/>
          </ac:spMkLst>
        </pc:spChg>
        <pc:spChg chg="mod">
          <ac:chgData name="Jerry Sypkens" userId="50b5d4a2-da21-4ddc-9fa6-3b69f0ed7855" providerId="ADAL" clId="{087E832E-6056-4DF4-A283-4CC6E0AA38CA}" dt="2024-02-29T22:57:02.623" v="30" actId="478"/>
          <ac:spMkLst>
            <pc:docMk/>
            <pc:sldMk cId="0" sldId="281"/>
            <ac:spMk id="52665" creationId="{724C8CE6-15AE-D517-C0F6-EE929F6914AB}"/>
          </ac:spMkLst>
        </pc:spChg>
        <pc:spChg chg="mod">
          <ac:chgData name="Jerry Sypkens" userId="50b5d4a2-da21-4ddc-9fa6-3b69f0ed7855" providerId="ADAL" clId="{087E832E-6056-4DF4-A283-4CC6E0AA38CA}" dt="2024-02-29T22:57:02.623" v="30" actId="478"/>
          <ac:spMkLst>
            <pc:docMk/>
            <pc:sldMk cId="0" sldId="281"/>
            <ac:spMk id="52666" creationId="{88A0F67E-414A-F139-31D6-4A78355B5A8A}"/>
          </ac:spMkLst>
        </pc:spChg>
        <pc:spChg chg="mod">
          <ac:chgData name="Jerry Sypkens" userId="50b5d4a2-da21-4ddc-9fa6-3b69f0ed7855" providerId="ADAL" clId="{087E832E-6056-4DF4-A283-4CC6E0AA38CA}" dt="2024-02-29T22:57:02.623" v="30" actId="478"/>
          <ac:spMkLst>
            <pc:docMk/>
            <pc:sldMk cId="0" sldId="281"/>
            <ac:spMk id="52667" creationId="{4A574884-4D26-05F2-C64B-DE3C3C2BFE49}"/>
          </ac:spMkLst>
        </pc:spChg>
        <pc:spChg chg="mod">
          <ac:chgData name="Jerry Sypkens" userId="50b5d4a2-da21-4ddc-9fa6-3b69f0ed7855" providerId="ADAL" clId="{087E832E-6056-4DF4-A283-4CC6E0AA38CA}" dt="2024-02-29T22:57:02.623" v="30" actId="478"/>
          <ac:spMkLst>
            <pc:docMk/>
            <pc:sldMk cId="0" sldId="281"/>
            <ac:spMk id="52669" creationId="{811D27DF-B6FE-7FBC-03BD-3907B266F5F1}"/>
          </ac:spMkLst>
        </pc:spChg>
        <pc:spChg chg="mod">
          <ac:chgData name="Jerry Sypkens" userId="50b5d4a2-da21-4ddc-9fa6-3b69f0ed7855" providerId="ADAL" clId="{087E832E-6056-4DF4-A283-4CC6E0AA38CA}" dt="2024-02-29T22:57:02.623" v="30" actId="478"/>
          <ac:spMkLst>
            <pc:docMk/>
            <pc:sldMk cId="0" sldId="281"/>
            <ac:spMk id="52671" creationId="{5F4B1F6C-704C-14BB-055A-89DF925D4FD4}"/>
          </ac:spMkLst>
        </pc:spChg>
        <pc:spChg chg="mod">
          <ac:chgData name="Jerry Sypkens" userId="50b5d4a2-da21-4ddc-9fa6-3b69f0ed7855" providerId="ADAL" clId="{087E832E-6056-4DF4-A283-4CC6E0AA38CA}" dt="2024-02-29T22:57:02.623" v="30" actId="478"/>
          <ac:spMkLst>
            <pc:docMk/>
            <pc:sldMk cId="0" sldId="281"/>
            <ac:spMk id="52673" creationId="{47F768E9-3DBB-09CA-5976-51F955DAE28F}"/>
          </ac:spMkLst>
        </pc:spChg>
        <pc:spChg chg="mod">
          <ac:chgData name="Jerry Sypkens" userId="50b5d4a2-da21-4ddc-9fa6-3b69f0ed7855" providerId="ADAL" clId="{087E832E-6056-4DF4-A283-4CC6E0AA38CA}" dt="2024-02-29T22:57:02.623" v="30" actId="478"/>
          <ac:spMkLst>
            <pc:docMk/>
            <pc:sldMk cId="0" sldId="281"/>
            <ac:spMk id="52675" creationId="{CFA6CE07-C52E-8774-D802-7EB531D1F284}"/>
          </ac:spMkLst>
        </pc:spChg>
        <pc:spChg chg="mod">
          <ac:chgData name="Jerry Sypkens" userId="50b5d4a2-da21-4ddc-9fa6-3b69f0ed7855" providerId="ADAL" clId="{087E832E-6056-4DF4-A283-4CC6E0AA38CA}" dt="2024-02-29T22:57:02.623" v="30" actId="478"/>
          <ac:spMkLst>
            <pc:docMk/>
            <pc:sldMk cId="0" sldId="281"/>
            <ac:spMk id="52676" creationId="{F616EF31-EC83-2BAE-04B0-E5EFC680D041}"/>
          </ac:spMkLst>
        </pc:spChg>
        <pc:spChg chg="mod">
          <ac:chgData name="Jerry Sypkens" userId="50b5d4a2-da21-4ddc-9fa6-3b69f0ed7855" providerId="ADAL" clId="{087E832E-6056-4DF4-A283-4CC6E0AA38CA}" dt="2024-02-29T22:57:02.623" v="30" actId="478"/>
          <ac:spMkLst>
            <pc:docMk/>
            <pc:sldMk cId="0" sldId="281"/>
            <ac:spMk id="52677" creationId="{448012BE-5EBE-3A81-2BB9-A08CE0A3853F}"/>
          </ac:spMkLst>
        </pc:spChg>
        <pc:spChg chg="mod">
          <ac:chgData name="Jerry Sypkens" userId="50b5d4a2-da21-4ddc-9fa6-3b69f0ed7855" providerId="ADAL" clId="{087E832E-6056-4DF4-A283-4CC6E0AA38CA}" dt="2024-02-29T22:57:02.623" v="30" actId="478"/>
          <ac:spMkLst>
            <pc:docMk/>
            <pc:sldMk cId="0" sldId="281"/>
            <ac:spMk id="52678" creationId="{4DFD4EBB-F1CC-1372-15F4-49917F635B08}"/>
          </ac:spMkLst>
        </pc:spChg>
        <pc:spChg chg="mod">
          <ac:chgData name="Jerry Sypkens" userId="50b5d4a2-da21-4ddc-9fa6-3b69f0ed7855" providerId="ADAL" clId="{087E832E-6056-4DF4-A283-4CC6E0AA38CA}" dt="2024-02-29T22:57:02.623" v="30" actId="478"/>
          <ac:spMkLst>
            <pc:docMk/>
            <pc:sldMk cId="0" sldId="281"/>
            <ac:spMk id="52679" creationId="{E9B02370-11E0-09C8-413B-67E794BC7B6A}"/>
          </ac:spMkLst>
        </pc:spChg>
        <pc:spChg chg="mod">
          <ac:chgData name="Jerry Sypkens" userId="50b5d4a2-da21-4ddc-9fa6-3b69f0ed7855" providerId="ADAL" clId="{087E832E-6056-4DF4-A283-4CC6E0AA38CA}" dt="2024-02-29T22:57:02.623" v="30" actId="478"/>
          <ac:spMkLst>
            <pc:docMk/>
            <pc:sldMk cId="0" sldId="281"/>
            <ac:spMk id="52680" creationId="{3692D944-D906-9E29-0492-3B8A6F075C11}"/>
          </ac:spMkLst>
        </pc:spChg>
        <pc:spChg chg="mod">
          <ac:chgData name="Jerry Sypkens" userId="50b5d4a2-da21-4ddc-9fa6-3b69f0ed7855" providerId="ADAL" clId="{087E832E-6056-4DF4-A283-4CC6E0AA38CA}" dt="2024-02-29T22:57:02.623" v="30" actId="478"/>
          <ac:spMkLst>
            <pc:docMk/>
            <pc:sldMk cId="0" sldId="281"/>
            <ac:spMk id="52681" creationId="{7AC42A19-7634-868F-088E-4FE9F0C2F199}"/>
          </ac:spMkLst>
        </pc:spChg>
        <pc:spChg chg="mod">
          <ac:chgData name="Jerry Sypkens" userId="50b5d4a2-da21-4ddc-9fa6-3b69f0ed7855" providerId="ADAL" clId="{087E832E-6056-4DF4-A283-4CC6E0AA38CA}" dt="2024-02-29T22:57:02.623" v="30" actId="478"/>
          <ac:spMkLst>
            <pc:docMk/>
            <pc:sldMk cId="0" sldId="281"/>
            <ac:spMk id="52682" creationId="{8963EF7E-663B-136E-73E5-EAFEE517D359}"/>
          </ac:spMkLst>
        </pc:spChg>
        <pc:spChg chg="mod">
          <ac:chgData name="Jerry Sypkens" userId="50b5d4a2-da21-4ddc-9fa6-3b69f0ed7855" providerId="ADAL" clId="{087E832E-6056-4DF4-A283-4CC6E0AA38CA}" dt="2024-02-29T22:57:02.623" v="30" actId="478"/>
          <ac:spMkLst>
            <pc:docMk/>
            <pc:sldMk cId="0" sldId="281"/>
            <ac:spMk id="52683" creationId="{4AB923D9-2E44-0697-0140-B2954E2D38BF}"/>
          </ac:spMkLst>
        </pc:spChg>
        <pc:spChg chg="mod">
          <ac:chgData name="Jerry Sypkens" userId="50b5d4a2-da21-4ddc-9fa6-3b69f0ed7855" providerId="ADAL" clId="{087E832E-6056-4DF4-A283-4CC6E0AA38CA}" dt="2024-02-29T22:57:02.623" v="30" actId="478"/>
          <ac:spMkLst>
            <pc:docMk/>
            <pc:sldMk cId="0" sldId="281"/>
            <ac:spMk id="52684" creationId="{DA490B7C-6DA9-7FAC-1C03-A7C46433D41C}"/>
          </ac:spMkLst>
        </pc:spChg>
        <pc:spChg chg="mod">
          <ac:chgData name="Jerry Sypkens" userId="50b5d4a2-da21-4ddc-9fa6-3b69f0ed7855" providerId="ADAL" clId="{087E832E-6056-4DF4-A283-4CC6E0AA38CA}" dt="2024-02-29T22:57:02.623" v="30" actId="478"/>
          <ac:spMkLst>
            <pc:docMk/>
            <pc:sldMk cId="0" sldId="281"/>
            <ac:spMk id="52685" creationId="{13BEEBAE-81A4-8CA5-41B6-CE9286A42A2E}"/>
          </ac:spMkLst>
        </pc:spChg>
        <pc:spChg chg="mod">
          <ac:chgData name="Jerry Sypkens" userId="50b5d4a2-da21-4ddc-9fa6-3b69f0ed7855" providerId="ADAL" clId="{087E832E-6056-4DF4-A283-4CC6E0AA38CA}" dt="2024-02-29T22:57:02.623" v="30" actId="478"/>
          <ac:spMkLst>
            <pc:docMk/>
            <pc:sldMk cId="0" sldId="281"/>
            <ac:spMk id="52687" creationId="{8E000232-F0FD-AC4F-432E-6F22013B2EDC}"/>
          </ac:spMkLst>
        </pc:spChg>
        <pc:spChg chg="mod">
          <ac:chgData name="Jerry Sypkens" userId="50b5d4a2-da21-4ddc-9fa6-3b69f0ed7855" providerId="ADAL" clId="{087E832E-6056-4DF4-A283-4CC6E0AA38CA}" dt="2024-02-29T22:57:02.623" v="30" actId="478"/>
          <ac:spMkLst>
            <pc:docMk/>
            <pc:sldMk cId="0" sldId="281"/>
            <ac:spMk id="52688" creationId="{B81F3742-DE95-A6F0-67BD-0D0D2F23043A}"/>
          </ac:spMkLst>
        </pc:spChg>
        <pc:spChg chg="mod">
          <ac:chgData name="Jerry Sypkens" userId="50b5d4a2-da21-4ddc-9fa6-3b69f0ed7855" providerId="ADAL" clId="{087E832E-6056-4DF4-A283-4CC6E0AA38CA}" dt="2024-02-29T22:57:02.623" v="30" actId="478"/>
          <ac:spMkLst>
            <pc:docMk/>
            <pc:sldMk cId="0" sldId="281"/>
            <ac:spMk id="52694" creationId="{F35A44C0-5A76-39F3-F802-D195E7D6BBCA}"/>
          </ac:spMkLst>
        </pc:spChg>
        <pc:spChg chg="mod">
          <ac:chgData name="Jerry Sypkens" userId="50b5d4a2-da21-4ddc-9fa6-3b69f0ed7855" providerId="ADAL" clId="{087E832E-6056-4DF4-A283-4CC6E0AA38CA}" dt="2024-02-29T22:57:02.623" v="30" actId="478"/>
          <ac:spMkLst>
            <pc:docMk/>
            <pc:sldMk cId="0" sldId="281"/>
            <ac:spMk id="52695" creationId="{F2294641-BD13-AFF0-42E1-6BF86312D020}"/>
          </ac:spMkLst>
        </pc:spChg>
        <pc:spChg chg="mod">
          <ac:chgData name="Jerry Sypkens" userId="50b5d4a2-da21-4ddc-9fa6-3b69f0ed7855" providerId="ADAL" clId="{087E832E-6056-4DF4-A283-4CC6E0AA38CA}" dt="2024-02-29T22:57:02.623" v="30" actId="478"/>
          <ac:spMkLst>
            <pc:docMk/>
            <pc:sldMk cId="0" sldId="281"/>
            <ac:spMk id="52696" creationId="{BC18CF0E-2251-CC0D-6BA2-0021771A4F96}"/>
          </ac:spMkLst>
        </pc:spChg>
        <pc:spChg chg="mod">
          <ac:chgData name="Jerry Sypkens" userId="50b5d4a2-da21-4ddc-9fa6-3b69f0ed7855" providerId="ADAL" clId="{087E832E-6056-4DF4-A283-4CC6E0AA38CA}" dt="2024-02-29T22:57:02.623" v="30" actId="478"/>
          <ac:spMkLst>
            <pc:docMk/>
            <pc:sldMk cId="0" sldId="281"/>
            <ac:spMk id="52699" creationId="{4EECCF4F-74B5-F7E6-B141-E518C010F91F}"/>
          </ac:spMkLst>
        </pc:spChg>
        <pc:grpChg chg="mod">
          <ac:chgData name="Jerry Sypkens" userId="50b5d4a2-da21-4ddc-9fa6-3b69f0ed7855" providerId="ADAL" clId="{087E832E-6056-4DF4-A283-4CC6E0AA38CA}" dt="2024-02-29T22:57:02.623" v="30" actId="478"/>
          <ac:grpSpMkLst>
            <pc:docMk/>
            <pc:sldMk cId="0" sldId="281"/>
            <ac:grpSpMk id="52226" creationId="{6D466A75-09F9-C7CE-A4F5-6CC27801ED4B}"/>
          </ac:grpSpMkLst>
        </pc:grpChg>
        <pc:grpChg chg="add del mod">
          <ac:chgData name="Jerry Sypkens" userId="50b5d4a2-da21-4ddc-9fa6-3b69f0ed7855" providerId="ADAL" clId="{087E832E-6056-4DF4-A283-4CC6E0AA38CA}" dt="2024-02-29T22:57:03.149" v="32" actId="478"/>
          <ac:grpSpMkLst>
            <pc:docMk/>
            <pc:sldMk cId="0" sldId="281"/>
            <ac:grpSpMk id="52230" creationId="{27D29E33-FB3E-55C1-8099-E29F549A5E36}"/>
          </ac:grpSpMkLst>
        </pc:grpChg>
        <pc:grpChg chg="add del">
          <ac:chgData name="Jerry Sypkens" userId="50b5d4a2-da21-4ddc-9fa6-3b69f0ed7855" providerId="ADAL" clId="{087E832E-6056-4DF4-A283-4CC6E0AA38CA}" dt="2024-02-29T22:57:04.636" v="33" actId="478"/>
          <ac:grpSpMkLst>
            <pc:docMk/>
            <pc:sldMk cId="0" sldId="281"/>
            <ac:grpSpMk id="52232" creationId="{3E1062CD-55E5-5AB0-12C7-1731CB73D31C}"/>
          </ac:grpSpMkLst>
        </pc:grpChg>
        <pc:picChg chg="mod">
          <ac:chgData name="Jerry Sypkens" userId="50b5d4a2-da21-4ddc-9fa6-3b69f0ed7855" providerId="ADAL" clId="{087E832E-6056-4DF4-A283-4CC6E0AA38CA}" dt="2024-02-29T22:57:03.149" v="32" actId="478"/>
          <ac:picMkLst>
            <pc:docMk/>
            <pc:sldMk cId="0" sldId="281"/>
            <ac:picMk id="52377" creationId="{B7557130-8332-10D9-8DD2-EFDDB12DB3AC}"/>
          </ac:picMkLst>
        </pc:picChg>
        <pc:picChg chg="mod">
          <ac:chgData name="Jerry Sypkens" userId="50b5d4a2-da21-4ddc-9fa6-3b69f0ed7855" providerId="ADAL" clId="{087E832E-6056-4DF4-A283-4CC6E0AA38CA}" dt="2024-02-29T22:57:03.149" v="32" actId="478"/>
          <ac:picMkLst>
            <pc:docMk/>
            <pc:sldMk cId="0" sldId="281"/>
            <ac:picMk id="52378" creationId="{5A4DA0F7-B718-A5BC-6686-83AAFADA080A}"/>
          </ac:picMkLst>
        </pc:picChg>
        <pc:picChg chg="mod">
          <ac:chgData name="Jerry Sypkens" userId="50b5d4a2-da21-4ddc-9fa6-3b69f0ed7855" providerId="ADAL" clId="{087E832E-6056-4DF4-A283-4CC6E0AA38CA}" dt="2024-02-29T22:57:03.149" v="32" actId="478"/>
          <ac:picMkLst>
            <pc:docMk/>
            <pc:sldMk cId="0" sldId="281"/>
            <ac:picMk id="52428" creationId="{43B38DE0-826E-88C5-46AC-E8D4325D2D1D}"/>
          </ac:picMkLst>
        </pc:picChg>
        <pc:picChg chg="mod">
          <ac:chgData name="Jerry Sypkens" userId="50b5d4a2-da21-4ddc-9fa6-3b69f0ed7855" providerId="ADAL" clId="{087E832E-6056-4DF4-A283-4CC6E0AA38CA}" dt="2024-02-29T22:57:03.149" v="32" actId="478"/>
          <ac:picMkLst>
            <pc:docMk/>
            <pc:sldMk cId="0" sldId="281"/>
            <ac:picMk id="52445" creationId="{E91943C1-5352-7900-7CCD-B6E674C5A234}"/>
          </ac:picMkLst>
        </pc:picChg>
        <pc:picChg chg="add del">
          <ac:chgData name="Jerry Sypkens" userId="50b5d4a2-da21-4ddc-9fa6-3b69f0ed7855" providerId="ADAL" clId="{087E832E-6056-4DF4-A283-4CC6E0AA38CA}" dt="2024-02-29T22:57:03.149" v="32" actId="478"/>
          <ac:picMkLst>
            <pc:docMk/>
            <pc:sldMk cId="0" sldId="281"/>
            <ac:picMk id="52480" creationId="{94803A42-01E5-CCAA-88D6-B00B8F7F66DA}"/>
          </ac:picMkLst>
        </pc:picChg>
        <pc:picChg chg="mod">
          <ac:chgData name="Jerry Sypkens" userId="50b5d4a2-da21-4ddc-9fa6-3b69f0ed7855" providerId="ADAL" clId="{087E832E-6056-4DF4-A283-4CC6E0AA38CA}" dt="2024-02-29T22:57:03.149" v="32" actId="478"/>
          <ac:picMkLst>
            <pc:docMk/>
            <pc:sldMk cId="0" sldId="281"/>
            <ac:picMk id="52488" creationId="{EF1A84F9-007B-DF47-A93B-0500870A2673}"/>
          </ac:picMkLst>
        </pc:picChg>
        <pc:picChg chg="mod">
          <ac:chgData name="Jerry Sypkens" userId="50b5d4a2-da21-4ddc-9fa6-3b69f0ed7855" providerId="ADAL" clId="{087E832E-6056-4DF4-A283-4CC6E0AA38CA}" dt="2024-02-29T22:57:03.149" v="32" actId="478"/>
          <ac:picMkLst>
            <pc:docMk/>
            <pc:sldMk cId="0" sldId="281"/>
            <ac:picMk id="52490" creationId="{56864089-3F18-FE39-FE19-A5C3A696F5D2}"/>
          </ac:picMkLst>
        </pc:picChg>
        <pc:picChg chg="mod">
          <ac:chgData name="Jerry Sypkens" userId="50b5d4a2-da21-4ddc-9fa6-3b69f0ed7855" providerId="ADAL" clId="{087E832E-6056-4DF4-A283-4CC6E0AA38CA}" dt="2024-02-29T22:57:03.149" v="32" actId="478"/>
          <ac:picMkLst>
            <pc:docMk/>
            <pc:sldMk cId="0" sldId="281"/>
            <ac:picMk id="52492" creationId="{CEF6F976-E2AB-4A1A-F21B-3B76616A9A27}"/>
          </ac:picMkLst>
        </pc:picChg>
        <pc:picChg chg="mod">
          <ac:chgData name="Jerry Sypkens" userId="50b5d4a2-da21-4ddc-9fa6-3b69f0ed7855" providerId="ADAL" clId="{087E832E-6056-4DF4-A283-4CC6E0AA38CA}" dt="2024-02-29T22:57:03.149" v="32" actId="478"/>
          <ac:picMkLst>
            <pc:docMk/>
            <pc:sldMk cId="0" sldId="281"/>
            <ac:picMk id="52494" creationId="{FC96EB12-A7AF-9B92-EB01-3D6E2BB97DCF}"/>
          </ac:picMkLst>
        </pc:picChg>
        <pc:picChg chg="mod">
          <ac:chgData name="Jerry Sypkens" userId="50b5d4a2-da21-4ddc-9fa6-3b69f0ed7855" providerId="ADAL" clId="{087E832E-6056-4DF4-A283-4CC6E0AA38CA}" dt="2024-02-29T22:57:03.149" v="32" actId="478"/>
          <ac:picMkLst>
            <pc:docMk/>
            <pc:sldMk cId="0" sldId="281"/>
            <ac:picMk id="52506" creationId="{6213EC3A-A609-5144-BAAB-B6F2B22E9B28}"/>
          </ac:picMkLst>
        </pc:picChg>
        <pc:picChg chg="mod">
          <ac:chgData name="Jerry Sypkens" userId="50b5d4a2-da21-4ddc-9fa6-3b69f0ed7855" providerId="ADAL" clId="{087E832E-6056-4DF4-A283-4CC6E0AA38CA}" dt="2024-02-29T22:57:03.149" v="32" actId="478"/>
          <ac:picMkLst>
            <pc:docMk/>
            <pc:sldMk cId="0" sldId="281"/>
            <ac:picMk id="52509" creationId="{6B5F97F9-78A7-F1C1-959E-4B1A6425461E}"/>
          </ac:picMkLst>
        </pc:picChg>
        <pc:picChg chg="mod">
          <ac:chgData name="Jerry Sypkens" userId="50b5d4a2-da21-4ddc-9fa6-3b69f0ed7855" providerId="ADAL" clId="{087E832E-6056-4DF4-A283-4CC6E0AA38CA}" dt="2024-02-29T22:57:03.149" v="32" actId="478"/>
          <ac:picMkLst>
            <pc:docMk/>
            <pc:sldMk cId="0" sldId="281"/>
            <ac:picMk id="52510" creationId="{43CECB8F-0861-9B00-F7FB-2A03A1AFB1FB}"/>
          </ac:picMkLst>
        </pc:picChg>
        <pc:picChg chg="mod">
          <ac:chgData name="Jerry Sypkens" userId="50b5d4a2-da21-4ddc-9fa6-3b69f0ed7855" providerId="ADAL" clId="{087E832E-6056-4DF4-A283-4CC6E0AA38CA}" dt="2024-02-29T22:57:03.149" v="32" actId="478"/>
          <ac:picMkLst>
            <pc:docMk/>
            <pc:sldMk cId="0" sldId="281"/>
            <ac:picMk id="52511" creationId="{98C46871-A8D2-6521-3B64-9566EF684D11}"/>
          </ac:picMkLst>
        </pc:picChg>
        <pc:picChg chg="mod">
          <ac:chgData name="Jerry Sypkens" userId="50b5d4a2-da21-4ddc-9fa6-3b69f0ed7855" providerId="ADAL" clId="{087E832E-6056-4DF4-A283-4CC6E0AA38CA}" dt="2024-02-29T22:57:03.149" v="32" actId="478"/>
          <ac:picMkLst>
            <pc:docMk/>
            <pc:sldMk cId="0" sldId="281"/>
            <ac:picMk id="52512" creationId="{3E11A3E5-F448-590C-B02F-2032758CAD7C}"/>
          </ac:picMkLst>
        </pc:picChg>
        <pc:picChg chg="mod">
          <ac:chgData name="Jerry Sypkens" userId="50b5d4a2-da21-4ddc-9fa6-3b69f0ed7855" providerId="ADAL" clId="{087E832E-6056-4DF4-A283-4CC6E0AA38CA}" dt="2024-02-29T22:57:03.149" v="32" actId="478"/>
          <ac:picMkLst>
            <pc:docMk/>
            <pc:sldMk cId="0" sldId="281"/>
            <ac:picMk id="52513" creationId="{7847BBD6-944A-33A3-27F0-5FA9B077779A}"/>
          </ac:picMkLst>
        </pc:picChg>
        <pc:picChg chg="mod">
          <ac:chgData name="Jerry Sypkens" userId="50b5d4a2-da21-4ddc-9fa6-3b69f0ed7855" providerId="ADAL" clId="{087E832E-6056-4DF4-A283-4CC6E0AA38CA}" dt="2024-02-29T22:57:03.149" v="32" actId="478"/>
          <ac:picMkLst>
            <pc:docMk/>
            <pc:sldMk cId="0" sldId="281"/>
            <ac:picMk id="52517" creationId="{3DAF2204-4CFE-CF86-A431-B1C4B8E13F19}"/>
          </ac:picMkLst>
        </pc:picChg>
        <pc:picChg chg="mod">
          <ac:chgData name="Jerry Sypkens" userId="50b5d4a2-da21-4ddc-9fa6-3b69f0ed7855" providerId="ADAL" clId="{087E832E-6056-4DF4-A283-4CC6E0AA38CA}" dt="2024-02-29T22:57:03.149" v="32" actId="478"/>
          <ac:picMkLst>
            <pc:docMk/>
            <pc:sldMk cId="0" sldId="281"/>
            <ac:picMk id="52518" creationId="{E736B126-0484-48B6-C93F-4F64A4098159}"/>
          </ac:picMkLst>
        </pc:picChg>
        <pc:picChg chg="mod">
          <ac:chgData name="Jerry Sypkens" userId="50b5d4a2-da21-4ddc-9fa6-3b69f0ed7855" providerId="ADAL" clId="{087E832E-6056-4DF4-A283-4CC6E0AA38CA}" dt="2024-02-29T22:57:03.149" v="32" actId="478"/>
          <ac:picMkLst>
            <pc:docMk/>
            <pc:sldMk cId="0" sldId="281"/>
            <ac:picMk id="52520" creationId="{7CA3CA93-4B9F-25E4-BB8A-0C9DD6F765D3}"/>
          </ac:picMkLst>
        </pc:picChg>
        <pc:picChg chg="mod">
          <ac:chgData name="Jerry Sypkens" userId="50b5d4a2-da21-4ddc-9fa6-3b69f0ed7855" providerId="ADAL" clId="{087E832E-6056-4DF4-A283-4CC6E0AA38CA}" dt="2024-02-29T22:57:03.149" v="32" actId="478"/>
          <ac:picMkLst>
            <pc:docMk/>
            <pc:sldMk cId="0" sldId="281"/>
            <ac:picMk id="52521" creationId="{6109C306-BFA5-F123-02F9-B68F9872874F}"/>
          </ac:picMkLst>
        </pc:picChg>
        <pc:picChg chg="mod">
          <ac:chgData name="Jerry Sypkens" userId="50b5d4a2-da21-4ddc-9fa6-3b69f0ed7855" providerId="ADAL" clId="{087E832E-6056-4DF4-A283-4CC6E0AA38CA}" dt="2024-02-29T22:57:03.149" v="32" actId="478"/>
          <ac:picMkLst>
            <pc:docMk/>
            <pc:sldMk cId="0" sldId="281"/>
            <ac:picMk id="52522" creationId="{5781D882-81A2-D724-A90E-EF69B9BFFEBA}"/>
          </ac:picMkLst>
        </pc:picChg>
        <pc:picChg chg="mod">
          <ac:chgData name="Jerry Sypkens" userId="50b5d4a2-da21-4ddc-9fa6-3b69f0ed7855" providerId="ADAL" clId="{087E832E-6056-4DF4-A283-4CC6E0AA38CA}" dt="2024-02-29T22:57:02.623" v="30" actId="478"/>
          <ac:picMkLst>
            <pc:docMk/>
            <pc:sldMk cId="0" sldId="281"/>
            <ac:picMk id="52557" creationId="{6F386A65-2E57-7979-5ECF-F0572FF93AF0}"/>
          </ac:picMkLst>
        </pc:picChg>
        <pc:picChg chg="mod">
          <ac:chgData name="Jerry Sypkens" userId="50b5d4a2-da21-4ddc-9fa6-3b69f0ed7855" providerId="ADAL" clId="{087E832E-6056-4DF4-A283-4CC6E0AA38CA}" dt="2024-02-29T22:57:02.623" v="30" actId="478"/>
          <ac:picMkLst>
            <pc:docMk/>
            <pc:sldMk cId="0" sldId="281"/>
            <ac:picMk id="52558" creationId="{BD36FE26-11D6-7CE6-CE6D-ACE53A3A370D}"/>
          </ac:picMkLst>
        </pc:picChg>
        <pc:picChg chg="mod">
          <ac:chgData name="Jerry Sypkens" userId="50b5d4a2-da21-4ddc-9fa6-3b69f0ed7855" providerId="ADAL" clId="{087E832E-6056-4DF4-A283-4CC6E0AA38CA}" dt="2024-02-29T22:57:02.623" v="30" actId="478"/>
          <ac:picMkLst>
            <pc:docMk/>
            <pc:sldMk cId="0" sldId="281"/>
            <ac:picMk id="52608" creationId="{C3C0F8C1-7B72-053B-5CC6-EE40BEA78F5A}"/>
          </ac:picMkLst>
        </pc:picChg>
        <pc:picChg chg="mod">
          <ac:chgData name="Jerry Sypkens" userId="50b5d4a2-da21-4ddc-9fa6-3b69f0ed7855" providerId="ADAL" clId="{087E832E-6056-4DF4-A283-4CC6E0AA38CA}" dt="2024-02-29T22:57:02.623" v="30" actId="478"/>
          <ac:picMkLst>
            <pc:docMk/>
            <pc:sldMk cId="0" sldId="281"/>
            <ac:picMk id="52625" creationId="{497856DA-C496-99E3-7174-D5B2FED65A92}"/>
          </ac:picMkLst>
        </pc:picChg>
        <pc:picChg chg="add del">
          <ac:chgData name="Jerry Sypkens" userId="50b5d4a2-da21-4ddc-9fa6-3b69f0ed7855" providerId="ADAL" clId="{087E832E-6056-4DF4-A283-4CC6E0AA38CA}" dt="2024-02-29T22:57:02.623" v="30" actId="478"/>
          <ac:picMkLst>
            <pc:docMk/>
            <pc:sldMk cId="0" sldId="281"/>
            <ac:picMk id="52660" creationId="{DD2F8096-F5C2-0051-2AF9-00755F5EBD1B}"/>
          </ac:picMkLst>
        </pc:picChg>
        <pc:picChg chg="mod">
          <ac:chgData name="Jerry Sypkens" userId="50b5d4a2-da21-4ddc-9fa6-3b69f0ed7855" providerId="ADAL" clId="{087E832E-6056-4DF4-A283-4CC6E0AA38CA}" dt="2024-02-29T22:57:02.623" v="30" actId="478"/>
          <ac:picMkLst>
            <pc:docMk/>
            <pc:sldMk cId="0" sldId="281"/>
            <ac:picMk id="52668" creationId="{DA1C91D0-FBBA-590D-1AE0-362741A8ADDC}"/>
          </ac:picMkLst>
        </pc:picChg>
        <pc:picChg chg="mod">
          <ac:chgData name="Jerry Sypkens" userId="50b5d4a2-da21-4ddc-9fa6-3b69f0ed7855" providerId="ADAL" clId="{087E832E-6056-4DF4-A283-4CC6E0AA38CA}" dt="2024-02-29T22:57:02.623" v="30" actId="478"/>
          <ac:picMkLst>
            <pc:docMk/>
            <pc:sldMk cId="0" sldId="281"/>
            <ac:picMk id="52670" creationId="{B4D32094-5580-3CC6-9150-35DAC76CC797}"/>
          </ac:picMkLst>
        </pc:picChg>
        <pc:picChg chg="mod">
          <ac:chgData name="Jerry Sypkens" userId="50b5d4a2-da21-4ddc-9fa6-3b69f0ed7855" providerId="ADAL" clId="{087E832E-6056-4DF4-A283-4CC6E0AA38CA}" dt="2024-02-29T22:57:02.623" v="30" actId="478"/>
          <ac:picMkLst>
            <pc:docMk/>
            <pc:sldMk cId="0" sldId="281"/>
            <ac:picMk id="52672" creationId="{057843EE-9225-F079-661C-F601733536AD}"/>
          </ac:picMkLst>
        </pc:picChg>
        <pc:picChg chg="mod">
          <ac:chgData name="Jerry Sypkens" userId="50b5d4a2-da21-4ddc-9fa6-3b69f0ed7855" providerId="ADAL" clId="{087E832E-6056-4DF4-A283-4CC6E0AA38CA}" dt="2024-02-29T22:57:02.623" v="30" actId="478"/>
          <ac:picMkLst>
            <pc:docMk/>
            <pc:sldMk cId="0" sldId="281"/>
            <ac:picMk id="52674" creationId="{41133D07-BDDE-2962-DDFE-E5CE1599972A}"/>
          </ac:picMkLst>
        </pc:picChg>
        <pc:picChg chg="mod">
          <ac:chgData name="Jerry Sypkens" userId="50b5d4a2-da21-4ddc-9fa6-3b69f0ed7855" providerId="ADAL" clId="{087E832E-6056-4DF4-A283-4CC6E0AA38CA}" dt="2024-02-29T22:57:02.623" v="30" actId="478"/>
          <ac:picMkLst>
            <pc:docMk/>
            <pc:sldMk cId="0" sldId="281"/>
            <ac:picMk id="52686" creationId="{73AA146E-0B7B-A4E7-1BE0-89C063DB0C92}"/>
          </ac:picMkLst>
        </pc:picChg>
        <pc:picChg chg="mod">
          <ac:chgData name="Jerry Sypkens" userId="50b5d4a2-da21-4ddc-9fa6-3b69f0ed7855" providerId="ADAL" clId="{087E832E-6056-4DF4-A283-4CC6E0AA38CA}" dt="2024-02-29T22:57:02.623" v="30" actId="478"/>
          <ac:picMkLst>
            <pc:docMk/>
            <pc:sldMk cId="0" sldId="281"/>
            <ac:picMk id="52689" creationId="{C7B90190-D0ED-78DC-E463-A9DD37CF3783}"/>
          </ac:picMkLst>
        </pc:picChg>
        <pc:picChg chg="mod">
          <ac:chgData name="Jerry Sypkens" userId="50b5d4a2-da21-4ddc-9fa6-3b69f0ed7855" providerId="ADAL" clId="{087E832E-6056-4DF4-A283-4CC6E0AA38CA}" dt="2024-02-29T22:57:02.623" v="30" actId="478"/>
          <ac:picMkLst>
            <pc:docMk/>
            <pc:sldMk cId="0" sldId="281"/>
            <ac:picMk id="52690" creationId="{18EFE548-AE4F-C2B2-1737-527A2917414E}"/>
          </ac:picMkLst>
        </pc:picChg>
        <pc:picChg chg="mod">
          <ac:chgData name="Jerry Sypkens" userId="50b5d4a2-da21-4ddc-9fa6-3b69f0ed7855" providerId="ADAL" clId="{087E832E-6056-4DF4-A283-4CC6E0AA38CA}" dt="2024-02-29T22:57:02.623" v="30" actId="478"/>
          <ac:picMkLst>
            <pc:docMk/>
            <pc:sldMk cId="0" sldId="281"/>
            <ac:picMk id="52691" creationId="{5C73A639-3BD9-740D-C361-677F22C53000}"/>
          </ac:picMkLst>
        </pc:picChg>
        <pc:picChg chg="mod">
          <ac:chgData name="Jerry Sypkens" userId="50b5d4a2-da21-4ddc-9fa6-3b69f0ed7855" providerId="ADAL" clId="{087E832E-6056-4DF4-A283-4CC6E0AA38CA}" dt="2024-02-29T22:57:02.623" v="30" actId="478"/>
          <ac:picMkLst>
            <pc:docMk/>
            <pc:sldMk cId="0" sldId="281"/>
            <ac:picMk id="52692" creationId="{23A0E314-7EC4-D76E-EBEB-F23160208EFD}"/>
          </ac:picMkLst>
        </pc:picChg>
        <pc:picChg chg="mod">
          <ac:chgData name="Jerry Sypkens" userId="50b5d4a2-da21-4ddc-9fa6-3b69f0ed7855" providerId="ADAL" clId="{087E832E-6056-4DF4-A283-4CC6E0AA38CA}" dt="2024-02-29T22:57:02.623" v="30" actId="478"/>
          <ac:picMkLst>
            <pc:docMk/>
            <pc:sldMk cId="0" sldId="281"/>
            <ac:picMk id="52693" creationId="{07A7F9D5-F40B-832C-F76C-595B230A4A3E}"/>
          </ac:picMkLst>
        </pc:picChg>
        <pc:picChg chg="mod">
          <ac:chgData name="Jerry Sypkens" userId="50b5d4a2-da21-4ddc-9fa6-3b69f0ed7855" providerId="ADAL" clId="{087E832E-6056-4DF4-A283-4CC6E0AA38CA}" dt="2024-02-29T22:57:02.623" v="30" actId="478"/>
          <ac:picMkLst>
            <pc:docMk/>
            <pc:sldMk cId="0" sldId="281"/>
            <ac:picMk id="52697" creationId="{CEA22DFB-B2A0-83F0-9F97-9721F8776A9C}"/>
          </ac:picMkLst>
        </pc:picChg>
        <pc:picChg chg="mod">
          <ac:chgData name="Jerry Sypkens" userId="50b5d4a2-da21-4ddc-9fa6-3b69f0ed7855" providerId="ADAL" clId="{087E832E-6056-4DF4-A283-4CC6E0AA38CA}" dt="2024-02-29T22:57:02.623" v="30" actId="478"/>
          <ac:picMkLst>
            <pc:docMk/>
            <pc:sldMk cId="0" sldId="281"/>
            <ac:picMk id="52698" creationId="{27E06AC6-F027-8878-FC32-19F12BD5DB9D}"/>
          </ac:picMkLst>
        </pc:picChg>
        <pc:picChg chg="mod">
          <ac:chgData name="Jerry Sypkens" userId="50b5d4a2-da21-4ddc-9fa6-3b69f0ed7855" providerId="ADAL" clId="{087E832E-6056-4DF4-A283-4CC6E0AA38CA}" dt="2024-02-29T22:57:02.623" v="30" actId="478"/>
          <ac:picMkLst>
            <pc:docMk/>
            <pc:sldMk cId="0" sldId="281"/>
            <ac:picMk id="52700" creationId="{CF91B75B-0420-6814-C38A-92DCC5CEC394}"/>
          </ac:picMkLst>
        </pc:picChg>
        <pc:picChg chg="mod">
          <ac:chgData name="Jerry Sypkens" userId="50b5d4a2-da21-4ddc-9fa6-3b69f0ed7855" providerId="ADAL" clId="{087E832E-6056-4DF4-A283-4CC6E0AA38CA}" dt="2024-02-29T22:57:02.623" v="30" actId="478"/>
          <ac:picMkLst>
            <pc:docMk/>
            <pc:sldMk cId="0" sldId="281"/>
            <ac:picMk id="52701" creationId="{ABB44509-21C0-1417-CDBF-24A291084B36}"/>
          </ac:picMkLst>
        </pc:picChg>
        <pc:picChg chg="mod">
          <ac:chgData name="Jerry Sypkens" userId="50b5d4a2-da21-4ddc-9fa6-3b69f0ed7855" providerId="ADAL" clId="{087E832E-6056-4DF4-A283-4CC6E0AA38CA}" dt="2024-02-29T22:57:02.623" v="30" actId="478"/>
          <ac:picMkLst>
            <pc:docMk/>
            <pc:sldMk cId="0" sldId="281"/>
            <ac:picMk id="52702" creationId="{9F34846C-7E4D-B2AF-6A00-1D35106EA330}"/>
          </ac:picMkLst>
        </pc:picChg>
      </pc:sldChg>
      <pc:sldChg chg="delSp mod">
        <pc:chgData name="Jerry Sypkens" userId="50b5d4a2-da21-4ddc-9fa6-3b69f0ed7855" providerId="ADAL" clId="{087E832E-6056-4DF4-A283-4CC6E0AA38CA}" dt="2024-02-29T22:57:22.173" v="42" actId="478"/>
        <pc:sldMkLst>
          <pc:docMk/>
          <pc:sldMk cId="0" sldId="283"/>
        </pc:sldMkLst>
        <pc:picChg chg="del">
          <ac:chgData name="Jerry Sypkens" userId="50b5d4a2-da21-4ddc-9fa6-3b69f0ed7855" providerId="ADAL" clId="{087E832E-6056-4DF4-A283-4CC6E0AA38CA}" dt="2024-02-29T22:57:22.173" v="42" actId="478"/>
          <ac:picMkLst>
            <pc:docMk/>
            <pc:sldMk cId="0" sldId="283"/>
            <ac:picMk id="3" creationId="{C0592A6C-19AA-B016-80EB-B311E291D409}"/>
          </ac:picMkLst>
        </pc:picChg>
        <pc:picChg chg="del">
          <ac:chgData name="Jerry Sypkens" userId="50b5d4a2-da21-4ddc-9fa6-3b69f0ed7855" providerId="ADAL" clId="{087E832E-6056-4DF4-A283-4CC6E0AA38CA}" dt="2024-02-29T22:57:20.653" v="40" actId="478"/>
          <ac:picMkLst>
            <pc:docMk/>
            <pc:sldMk cId="0" sldId="283"/>
            <ac:picMk id="5" creationId="{454A9BBB-AEEC-33F8-D8B7-D154BA1D58CA}"/>
          </ac:picMkLst>
        </pc:picChg>
        <pc:picChg chg="del">
          <ac:chgData name="Jerry Sypkens" userId="50b5d4a2-da21-4ddc-9fa6-3b69f0ed7855" providerId="ADAL" clId="{087E832E-6056-4DF4-A283-4CC6E0AA38CA}" dt="2024-02-29T22:57:21.334" v="41" actId="478"/>
          <ac:picMkLst>
            <pc:docMk/>
            <pc:sldMk cId="0" sldId="283"/>
            <ac:picMk id="7" creationId="{F62A22D4-E2F8-1D82-128D-97581FBFB475}"/>
          </ac:picMkLst>
        </pc:picChg>
      </pc:sldChg>
      <pc:sldChg chg="delSp mod">
        <pc:chgData name="Jerry Sypkens" userId="50b5d4a2-da21-4ddc-9fa6-3b69f0ed7855" providerId="ADAL" clId="{087E832E-6056-4DF4-A283-4CC6E0AA38CA}" dt="2024-02-29T22:57:33.425" v="47" actId="478"/>
        <pc:sldMkLst>
          <pc:docMk/>
          <pc:sldMk cId="0" sldId="301"/>
        </pc:sldMkLst>
        <pc:picChg chg="del">
          <ac:chgData name="Jerry Sypkens" userId="50b5d4a2-da21-4ddc-9fa6-3b69f0ed7855" providerId="ADAL" clId="{087E832E-6056-4DF4-A283-4CC6E0AA38CA}" dt="2024-02-29T22:57:32.876" v="46" actId="478"/>
          <ac:picMkLst>
            <pc:docMk/>
            <pc:sldMk cId="0" sldId="301"/>
            <ac:picMk id="3" creationId="{5ADA5992-0F5D-69CC-1778-DABE0272B904}"/>
          </ac:picMkLst>
        </pc:picChg>
        <pc:picChg chg="del">
          <ac:chgData name="Jerry Sypkens" userId="50b5d4a2-da21-4ddc-9fa6-3b69f0ed7855" providerId="ADAL" clId="{087E832E-6056-4DF4-A283-4CC6E0AA38CA}" dt="2024-02-29T22:57:30.407" v="43" actId="478"/>
          <ac:picMkLst>
            <pc:docMk/>
            <pc:sldMk cId="0" sldId="301"/>
            <ac:picMk id="4" creationId="{31254E04-42B5-CB54-5685-13196D3AB28C}"/>
          </ac:picMkLst>
        </pc:picChg>
        <pc:picChg chg="del">
          <ac:chgData name="Jerry Sypkens" userId="50b5d4a2-da21-4ddc-9fa6-3b69f0ed7855" providerId="ADAL" clId="{087E832E-6056-4DF4-A283-4CC6E0AA38CA}" dt="2024-02-29T22:57:33.425" v="47" actId="478"/>
          <ac:picMkLst>
            <pc:docMk/>
            <pc:sldMk cId="0" sldId="301"/>
            <ac:picMk id="6" creationId="{096E06D0-1311-B6E6-BA95-494D09C793AE}"/>
          </ac:picMkLst>
        </pc:picChg>
        <pc:picChg chg="del">
          <ac:chgData name="Jerry Sypkens" userId="50b5d4a2-da21-4ddc-9fa6-3b69f0ed7855" providerId="ADAL" clId="{087E832E-6056-4DF4-A283-4CC6E0AA38CA}" dt="2024-02-29T22:57:30.819" v="44" actId="478"/>
          <ac:picMkLst>
            <pc:docMk/>
            <pc:sldMk cId="0" sldId="301"/>
            <ac:picMk id="9" creationId="{EA3512BD-BB9B-D96A-8EE3-EC019E21F2FF}"/>
          </ac:picMkLst>
        </pc:picChg>
        <pc:picChg chg="del">
          <ac:chgData name="Jerry Sypkens" userId="50b5d4a2-da21-4ddc-9fa6-3b69f0ed7855" providerId="ADAL" clId="{087E832E-6056-4DF4-A283-4CC6E0AA38CA}" dt="2024-02-29T22:57:31.500" v="45" actId="478"/>
          <ac:picMkLst>
            <pc:docMk/>
            <pc:sldMk cId="0" sldId="301"/>
            <ac:picMk id="2050" creationId="{60F4BC30-AAF0-5880-AAA8-AE8A7584C318}"/>
          </ac:picMkLst>
        </pc:picChg>
      </pc:sldChg>
      <pc:sldChg chg="delSp mod delAnim modAnim">
        <pc:chgData name="Jerry Sypkens" userId="50b5d4a2-da21-4ddc-9fa6-3b69f0ed7855" providerId="ADAL" clId="{087E832E-6056-4DF4-A283-4CC6E0AA38CA}" dt="2024-02-29T22:56:05.551" v="15" actId="478"/>
        <pc:sldMkLst>
          <pc:docMk/>
          <pc:sldMk cId="1296337603" sldId="303"/>
        </pc:sldMkLst>
        <pc:spChg chg="del">
          <ac:chgData name="Jerry Sypkens" userId="50b5d4a2-da21-4ddc-9fa6-3b69f0ed7855" providerId="ADAL" clId="{087E832E-6056-4DF4-A283-4CC6E0AA38CA}" dt="2024-02-29T22:55:59.478" v="13" actId="478"/>
          <ac:spMkLst>
            <pc:docMk/>
            <pc:sldMk cId="1296337603" sldId="303"/>
            <ac:spMk id="27" creationId="{69C2F318-B6BB-CF94-F19F-A1496B990A61}"/>
          </ac:spMkLst>
        </pc:spChg>
        <pc:picChg chg="del">
          <ac:chgData name="Jerry Sypkens" userId="50b5d4a2-da21-4ddc-9fa6-3b69f0ed7855" providerId="ADAL" clId="{087E832E-6056-4DF4-A283-4CC6E0AA38CA}" dt="2024-02-29T22:55:55.168" v="10" actId="478"/>
          <ac:picMkLst>
            <pc:docMk/>
            <pc:sldMk cId="1296337603" sldId="303"/>
            <ac:picMk id="2" creationId="{6E7D2E48-1E63-8481-7771-8F51762B8918}"/>
          </ac:picMkLst>
        </pc:picChg>
        <pc:picChg chg="del">
          <ac:chgData name="Jerry Sypkens" userId="50b5d4a2-da21-4ddc-9fa6-3b69f0ed7855" providerId="ADAL" clId="{087E832E-6056-4DF4-A283-4CC6E0AA38CA}" dt="2024-02-29T22:55:49.213" v="7" actId="478"/>
          <ac:picMkLst>
            <pc:docMk/>
            <pc:sldMk cId="1296337603" sldId="303"/>
            <ac:picMk id="20" creationId="{0B9C28E4-C087-A904-4785-483AD4A967B2}"/>
          </ac:picMkLst>
        </pc:picChg>
        <pc:picChg chg="del">
          <ac:chgData name="Jerry Sypkens" userId="50b5d4a2-da21-4ddc-9fa6-3b69f0ed7855" providerId="ADAL" clId="{087E832E-6056-4DF4-A283-4CC6E0AA38CA}" dt="2024-02-29T22:55:57.233" v="12" actId="478"/>
          <ac:picMkLst>
            <pc:docMk/>
            <pc:sldMk cId="1296337603" sldId="303"/>
            <ac:picMk id="24" creationId="{0A334869-B36B-E770-2DAA-A3FC1C3FCCCB}"/>
          </ac:picMkLst>
        </pc:picChg>
        <pc:picChg chg="del">
          <ac:chgData name="Jerry Sypkens" userId="50b5d4a2-da21-4ddc-9fa6-3b69f0ed7855" providerId="ADAL" clId="{087E832E-6056-4DF4-A283-4CC6E0AA38CA}" dt="2024-02-29T22:55:56.175" v="11" actId="478"/>
          <ac:picMkLst>
            <pc:docMk/>
            <pc:sldMk cId="1296337603" sldId="303"/>
            <ac:picMk id="25" creationId="{96CD22D2-CD80-20DC-CDDF-BD906FB3FBDF}"/>
          </ac:picMkLst>
        </pc:picChg>
        <pc:picChg chg="del">
          <ac:chgData name="Jerry Sypkens" userId="50b5d4a2-da21-4ddc-9fa6-3b69f0ed7855" providerId="ADAL" clId="{087E832E-6056-4DF4-A283-4CC6E0AA38CA}" dt="2024-02-29T22:56:00.776" v="14" actId="478"/>
          <ac:picMkLst>
            <pc:docMk/>
            <pc:sldMk cId="1296337603" sldId="303"/>
            <ac:picMk id="30" creationId="{16580CD1-75D6-BB9D-B028-F862E36602A6}"/>
          </ac:picMkLst>
        </pc:picChg>
        <pc:picChg chg="del">
          <ac:chgData name="Jerry Sypkens" userId="50b5d4a2-da21-4ddc-9fa6-3b69f0ed7855" providerId="ADAL" clId="{087E832E-6056-4DF4-A283-4CC6E0AA38CA}" dt="2024-02-29T22:55:50.692" v="8" actId="478"/>
          <ac:picMkLst>
            <pc:docMk/>
            <pc:sldMk cId="1296337603" sldId="303"/>
            <ac:picMk id="41" creationId="{C830B8CA-3D72-8BC5-FACF-AD2B78FA0D43}"/>
          </ac:picMkLst>
        </pc:picChg>
        <pc:picChg chg="del">
          <ac:chgData name="Jerry Sypkens" userId="50b5d4a2-da21-4ddc-9fa6-3b69f0ed7855" providerId="ADAL" clId="{087E832E-6056-4DF4-A283-4CC6E0AA38CA}" dt="2024-02-29T22:55:52.751" v="9" actId="478"/>
          <ac:picMkLst>
            <pc:docMk/>
            <pc:sldMk cId="1296337603" sldId="303"/>
            <ac:picMk id="76802" creationId="{6CAE40E6-E91A-7AC2-C655-5B559DB63DAB}"/>
          </ac:picMkLst>
        </pc:picChg>
        <pc:cxnChg chg="del">
          <ac:chgData name="Jerry Sypkens" userId="50b5d4a2-da21-4ddc-9fa6-3b69f0ed7855" providerId="ADAL" clId="{087E832E-6056-4DF4-A283-4CC6E0AA38CA}" dt="2024-02-29T22:56:05.551" v="15" actId="478"/>
          <ac:cxnSpMkLst>
            <pc:docMk/>
            <pc:sldMk cId="1296337603" sldId="303"/>
            <ac:cxnSpMk id="26" creationId="{EA0994E3-AF1A-1E6B-87A5-D985F5BBCCA7}"/>
          </ac:cxnSpMkLst>
        </pc:cxnChg>
      </pc:sldChg>
      <pc:sldChg chg="addSp delSp modSp mod">
        <pc:chgData name="Jerry Sypkens" userId="50b5d4a2-da21-4ddc-9fa6-3b69f0ed7855" providerId="ADAL" clId="{087E832E-6056-4DF4-A283-4CC6E0AA38CA}" dt="2024-02-29T22:55:36.169" v="2" actId="478"/>
        <pc:sldMkLst>
          <pc:docMk/>
          <pc:sldMk cId="0" sldId="325"/>
        </pc:sldMkLst>
        <pc:spChg chg="add mod">
          <ac:chgData name="Jerry Sypkens" userId="50b5d4a2-da21-4ddc-9fa6-3b69f0ed7855" providerId="ADAL" clId="{087E832E-6056-4DF4-A283-4CC6E0AA38CA}" dt="2024-02-29T22:55:33.400" v="0" actId="478"/>
          <ac:spMkLst>
            <pc:docMk/>
            <pc:sldMk cId="0" sldId="325"/>
            <ac:spMk id="2" creationId="{102C7FC5-B6D3-D11D-C476-AC945DD75D14}"/>
          </ac:spMkLst>
        </pc:spChg>
        <pc:spChg chg="add mod">
          <ac:chgData name="Jerry Sypkens" userId="50b5d4a2-da21-4ddc-9fa6-3b69f0ed7855" providerId="ADAL" clId="{087E832E-6056-4DF4-A283-4CC6E0AA38CA}" dt="2024-02-29T22:55:36.169" v="2" actId="478"/>
          <ac:spMkLst>
            <pc:docMk/>
            <pc:sldMk cId="0" sldId="325"/>
            <ac:spMk id="4" creationId="{54833454-9CD8-FDB4-B88C-C0252DA208C1}"/>
          </ac:spMkLst>
        </pc:spChg>
        <pc:picChg chg="del">
          <ac:chgData name="Jerry Sypkens" userId="50b5d4a2-da21-4ddc-9fa6-3b69f0ed7855" providerId="ADAL" clId="{087E832E-6056-4DF4-A283-4CC6E0AA38CA}" dt="2024-02-29T22:55:34.816" v="1" actId="478"/>
          <ac:picMkLst>
            <pc:docMk/>
            <pc:sldMk cId="0" sldId="325"/>
            <ac:picMk id="5" creationId="{A8152AE6-43D4-0633-E8EF-5E4EFB4D9B8B}"/>
          </ac:picMkLst>
        </pc:picChg>
        <pc:picChg chg="del">
          <ac:chgData name="Jerry Sypkens" userId="50b5d4a2-da21-4ddc-9fa6-3b69f0ed7855" providerId="ADAL" clId="{087E832E-6056-4DF4-A283-4CC6E0AA38CA}" dt="2024-02-29T22:55:33.400" v="0" actId="478"/>
          <ac:picMkLst>
            <pc:docMk/>
            <pc:sldMk cId="0" sldId="325"/>
            <ac:picMk id="16" creationId="{C8EAC0A2-CA49-79ED-19A2-0F67E921C0F9}"/>
          </ac:picMkLst>
        </pc:picChg>
        <pc:picChg chg="del">
          <ac:chgData name="Jerry Sypkens" userId="50b5d4a2-da21-4ddc-9fa6-3b69f0ed7855" providerId="ADAL" clId="{087E832E-6056-4DF4-A283-4CC6E0AA38CA}" dt="2024-02-29T22:55:36.169" v="2" actId="478"/>
          <ac:picMkLst>
            <pc:docMk/>
            <pc:sldMk cId="0" sldId="325"/>
            <ac:picMk id="103427" creationId="{221E042D-27E0-AE98-60D2-198AC6D5AC40}"/>
          </ac:picMkLst>
        </pc:picChg>
      </pc:sldChg>
      <pc:sldChg chg="delSp mod">
        <pc:chgData name="Jerry Sypkens" userId="50b5d4a2-da21-4ddc-9fa6-3b69f0ed7855" providerId="ADAL" clId="{087E832E-6056-4DF4-A283-4CC6E0AA38CA}" dt="2024-02-29T22:57:44.044" v="49" actId="478"/>
        <pc:sldMkLst>
          <pc:docMk/>
          <pc:sldMk cId="0" sldId="326"/>
        </pc:sldMkLst>
        <pc:spChg chg="del">
          <ac:chgData name="Jerry Sypkens" userId="50b5d4a2-da21-4ddc-9fa6-3b69f0ed7855" providerId="ADAL" clId="{087E832E-6056-4DF4-A283-4CC6E0AA38CA}" dt="2024-02-29T22:55:41.333" v="6" actId="478"/>
          <ac:spMkLst>
            <pc:docMk/>
            <pc:sldMk cId="0" sldId="326"/>
            <ac:spMk id="10" creationId="{C1D6D9AA-6125-A0B4-FAA8-EBBBBDD7CDBC}"/>
          </ac:spMkLst>
        </pc:spChg>
        <pc:picChg chg="del">
          <ac:chgData name="Jerry Sypkens" userId="50b5d4a2-da21-4ddc-9fa6-3b69f0ed7855" providerId="ADAL" clId="{087E832E-6056-4DF4-A283-4CC6E0AA38CA}" dt="2024-02-29T22:55:38.859" v="3" actId="478"/>
          <ac:picMkLst>
            <pc:docMk/>
            <pc:sldMk cId="0" sldId="326"/>
            <ac:picMk id="105474" creationId="{C5D4E708-FCCB-20DE-1562-0C57B72FE62A}"/>
          </ac:picMkLst>
        </pc:picChg>
        <pc:picChg chg="del">
          <ac:chgData name="Jerry Sypkens" userId="50b5d4a2-da21-4ddc-9fa6-3b69f0ed7855" providerId="ADAL" clId="{087E832E-6056-4DF4-A283-4CC6E0AA38CA}" dt="2024-02-29T22:55:39.485" v="4" actId="478"/>
          <ac:picMkLst>
            <pc:docMk/>
            <pc:sldMk cId="0" sldId="326"/>
            <ac:picMk id="105476" creationId="{34425E50-6CB7-35DC-A383-F57B2EA69CA5}"/>
          </ac:picMkLst>
        </pc:picChg>
        <pc:picChg chg="del">
          <ac:chgData name="Jerry Sypkens" userId="50b5d4a2-da21-4ddc-9fa6-3b69f0ed7855" providerId="ADAL" clId="{087E832E-6056-4DF4-A283-4CC6E0AA38CA}" dt="2024-02-29T22:57:43.002" v="48" actId="478"/>
          <ac:picMkLst>
            <pc:docMk/>
            <pc:sldMk cId="0" sldId="326"/>
            <ac:picMk id="105477" creationId="{D5B3E665-B60D-F9DF-AB45-6A7D0A88BE24}"/>
          </ac:picMkLst>
        </pc:picChg>
        <pc:picChg chg="del">
          <ac:chgData name="Jerry Sypkens" userId="50b5d4a2-da21-4ddc-9fa6-3b69f0ed7855" providerId="ADAL" clId="{087E832E-6056-4DF4-A283-4CC6E0AA38CA}" dt="2024-02-29T22:55:40.283" v="5" actId="478"/>
          <ac:picMkLst>
            <pc:docMk/>
            <pc:sldMk cId="0" sldId="326"/>
            <ac:picMk id="105479" creationId="{420F619A-0BD2-413C-728E-D3CA1B542976}"/>
          </ac:picMkLst>
        </pc:picChg>
        <pc:picChg chg="del">
          <ac:chgData name="Jerry Sypkens" userId="50b5d4a2-da21-4ddc-9fa6-3b69f0ed7855" providerId="ADAL" clId="{087E832E-6056-4DF4-A283-4CC6E0AA38CA}" dt="2024-02-29T22:57:44.044" v="49" actId="478"/>
          <ac:picMkLst>
            <pc:docMk/>
            <pc:sldMk cId="0" sldId="326"/>
            <ac:picMk id="105480" creationId="{8E2BEA7F-4F51-91FF-8F01-3E65BF32FCB7}"/>
          </ac:picMkLst>
        </pc:picChg>
      </pc:sldChg>
      <pc:sldChg chg="delSp mod">
        <pc:chgData name="Jerry Sypkens" userId="50b5d4a2-da21-4ddc-9fa6-3b69f0ed7855" providerId="ADAL" clId="{087E832E-6056-4DF4-A283-4CC6E0AA38CA}" dt="2024-02-29T22:57:57.183" v="55" actId="478"/>
        <pc:sldMkLst>
          <pc:docMk/>
          <pc:sldMk cId="0" sldId="327"/>
        </pc:sldMkLst>
        <pc:spChg chg="del">
          <ac:chgData name="Jerry Sypkens" userId="50b5d4a2-da21-4ddc-9fa6-3b69f0ed7855" providerId="ADAL" clId="{087E832E-6056-4DF4-A283-4CC6E0AA38CA}" dt="2024-02-29T22:57:54.584" v="53" actId="478"/>
          <ac:spMkLst>
            <pc:docMk/>
            <pc:sldMk cId="0" sldId="327"/>
            <ac:spMk id="31" creationId="{BB5E4DC0-B87A-56FD-151F-C4CEADD227B5}"/>
          </ac:spMkLst>
        </pc:spChg>
        <pc:spChg chg="del">
          <ac:chgData name="Jerry Sypkens" userId="50b5d4a2-da21-4ddc-9fa6-3b69f0ed7855" providerId="ADAL" clId="{087E832E-6056-4DF4-A283-4CC6E0AA38CA}" dt="2024-02-29T22:57:55.663" v="54" actId="478"/>
          <ac:spMkLst>
            <pc:docMk/>
            <pc:sldMk cId="0" sldId="327"/>
            <ac:spMk id="35" creationId="{17B1445D-88C8-1E7E-FBDF-85789846679C}"/>
          </ac:spMkLst>
        </pc:spChg>
        <pc:picChg chg="del">
          <ac:chgData name="Jerry Sypkens" userId="50b5d4a2-da21-4ddc-9fa6-3b69f0ed7855" providerId="ADAL" clId="{087E832E-6056-4DF4-A283-4CC6E0AA38CA}" dt="2024-02-29T22:57:50.609" v="51" actId="478"/>
          <ac:picMkLst>
            <pc:docMk/>
            <pc:sldMk cId="0" sldId="327"/>
            <ac:picMk id="107522" creationId="{93EB1187-AB58-8E53-6511-24B43F6A8B80}"/>
          </ac:picMkLst>
        </pc:picChg>
        <pc:picChg chg="del">
          <ac:chgData name="Jerry Sypkens" userId="50b5d4a2-da21-4ddc-9fa6-3b69f0ed7855" providerId="ADAL" clId="{087E832E-6056-4DF4-A283-4CC6E0AA38CA}" dt="2024-02-29T22:57:57.183" v="55" actId="478"/>
          <ac:picMkLst>
            <pc:docMk/>
            <pc:sldMk cId="0" sldId="327"/>
            <ac:picMk id="107524" creationId="{636A4DF1-7B14-8472-A52D-D837AE8D2158}"/>
          </ac:picMkLst>
        </pc:picChg>
        <pc:picChg chg="del">
          <ac:chgData name="Jerry Sypkens" userId="50b5d4a2-da21-4ddc-9fa6-3b69f0ed7855" providerId="ADAL" clId="{087E832E-6056-4DF4-A283-4CC6E0AA38CA}" dt="2024-02-29T22:57:48.855" v="50" actId="478"/>
          <ac:picMkLst>
            <pc:docMk/>
            <pc:sldMk cId="0" sldId="327"/>
            <ac:picMk id="107526" creationId="{64A02E03-CFD5-71BC-59F2-F8C9662F96EC}"/>
          </ac:picMkLst>
        </pc:picChg>
        <pc:picChg chg="del">
          <ac:chgData name="Jerry Sypkens" userId="50b5d4a2-da21-4ddc-9fa6-3b69f0ed7855" providerId="ADAL" clId="{087E832E-6056-4DF4-A283-4CC6E0AA38CA}" dt="2024-02-29T22:57:53.032" v="52" actId="478"/>
          <ac:picMkLst>
            <pc:docMk/>
            <pc:sldMk cId="0" sldId="327"/>
            <ac:picMk id="107528" creationId="{8288E3E1-CA9F-F8BA-0451-D19A180A9977}"/>
          </ac:picMkLst>
        </pc:picChg>
      </pc:sldChg>
      <pc:sldChg chg="addSp delSp mod">
        <pc:chgData name="Jerry Sypkens" userId="50b5d4a2-da21-4ddc-9fa6-3b69f0ed7855" providerId="ADAL" clId="{087E832E-6056-4DF4-A283-4CC6E0AA38CA}" dt="2024-02-29T22:58:06.669" v="58" actId="478"/>
        <pc:sldMkLst>
          <pc:docMk/>
          <pc:sldMk cId="0" sldId="332"/>
        </pc:sldMkLst>
        <pc:graphicFrameChg chg="add del">
          <ac:chgData name="Jerry Sypkens" userId="50b5d4a2-da21-4ddc-9fa6-3b69f0ed7855" providerId="ADAL" clId="{087E832E-6056-4DF4-A283-4CC6E0AA38CA}" dt="2024-02-29T22:58:03.068" v="57" actId="478"/>
          <ac:graphicFrameMkLst>
            <pc:docMk/>
            <pc:sldMk cId="0" sldId="332"/>
            <ac:graphicFrameMk id="23" creationId="{371D24E9-3BC4-D43F-2FE9-17D0393CC7FD}"/>
          </ac:graphicFrameMkLst>
        </pc:graphicFrameChg>
        <pc:picChg chg="del">
          <ac:chgData name="Jerry Sypkens" userId="50b5d4a2-da21-4ddc-9fa6-3b69f0ed7855" providerId="ADAL" clId="{087E832E-6056-4DF4-A283-4CC6E0AA38CA}" dt="2024-02-29T22:58:06.669" v="58" actId="478"/>
          <ac:picMkLst>
            <pc:docMk/>
            <pc:sldMk cId="0" sldId="332"/>
            <ac:picMk id="117764" creationId="{CD1ED960-944C-82B9-4046-0F9241AE0FA8}"/>
          </ac:picMkLst>
        </pc:picChg>
      </pc:sldChg>
      <pc:sldChg chg="delSp mod">
        <pc:chgData name="Jerry Sypkens" userId="50b5d4a2-da21-4ddc-9fa6-3b69f0ed7855" providerId="ADAL" clId="{087E832E-6056-4DF4-A283-4CC6E0AA38CA}" dt="2024-02-29T22:58:11.619" v="60" actId="478"/>
        <pc:sldMkLst>
          <pc:docMk/>
          <pc:sldMk cId="0" sldId="336"/>
        </pc:sldMkLst>
        <pc:picChg chg="del">
          <ac:chgData name="Jerry Sypkens" userId="50b5d4a2-da21-4ddc-9fa6-3b69f0ed7855" providerId="ADAL" clId="{087E832E-6056-4DF4-A283-4CC6E0AA38CA}" dt="2024-02-29T22:58:10.406" v="59" actId="478"/>
          <ac:picMkLst>
            <pc:docMk/>
            <pc:sldMk cId="0" sldId="336"/>
            <ac:picMk id="3" creationId="{D8674203-64DB-77FD-07A8-7FCDBA0F2A7F}"/>
          </ac:picMkLst>
        </pc:picChg>
        <pc:picChg chg="del">
          <ac:chgData name="Jerry Sypkens" userId="50b5d4a2-da21-4ddc-9fa6-3b69f0ed7855" providerId="ADAL" clId="{087E832E-6056-4DF4-A283-4CC6E0AA38CA}" dt="2024-02-29T22:58:11.619" v="60" actId="478"/>
          <ac:picMkLst>
            <pc:docMk/>
            <pc:sldMk cId="0" sldId="336"/>
            <ac:picMk id="125957" creationId="{0CCEDAE9-7C86-634A-C624-1B827F3F0950}"/>
          </ac:picMkLst>
        </pc:picChg>
      </pc:sldChg>
      <pc:sldChg chg="delSp mod">
        <pc:chgData name="Jerry Sypkens" userId="50b5d4a2-da21-4ddc-9fa6-3b69f0ed7855" providerId="ADAL" clId="{087E832E-6056-4DF4-A283-4CC6E0AA38CA}" dt="2024-02-29T22:58:41.449" v="71" actId="478"/>
        <pc:sldMkLst>
          <pc:docMk/>
          <pc:sldMk cId="0" sldId="340"/>
        </pc:sldMkLst>
        <pc:picChg chg="del">
          <ac:chgData name="Jerry Sypkens" userId="50b5d4a2-da21-4ddc-9fa6-3b69f0ed7855" providerId="ADAL" clId="{087E832E-6056-4DF4-A283-4CC6E0AA38CA}" dt="2024-02-29T22:58:41.449" v="71" actId="478"/>
          <ac:picMkLst>
            <pc:docMk/>
            <pc:sldMk cId="0" sldId="340"/>
            <ac:picMk id="3" creationId="{C00F406B-C796-4AA7-F43D-B8E18833C1D2}"/>
          </ac:picMkLst>
        </pc:picChg>
      </pc:sldChg>
      <pc:sldChg chg="delSp mod">
        <pc:chgData name="Jerry Sypkens" userId="50b5d4a2-da21-4ddc-9fa6-3b69f0ed7855" providerId="ADAL" clId="{087E832E-6056-4DF4-A283-4CC6E0AA38CA}" dt="2024-02-29T22:58:45.122" v="72" actId="478"/>
        <pc:sldMkLst>
          <pc:docMk/>
          <pc:sldMk cId="0" sldId="343"/>
        </pc:sldMkLst>
        <pc:picChg chg="del">
          <ac:chgData name="Jerry Sypkens" userId="50b5d4a2-da21-4ddc-9fa6-3b69f0ed7855" providerId="ADAL" clId="{087E832E-6056-4DF4-A283-4CC6E0AA38CA}" dt="2024-02-29T22:58:45.122" v="72" actId="478"/>
          <ac:picMkLst>
            <pc:docMk/>
            <pc:sldMk cId="0" sldId="343"/>
            <ac:picMk id="3" creationId="{B9A1F465-3CED-1498-1E7D-7A85255B2B4D}"/>
          </ac:picMkLst>
        </pc:picChg>
      </pc:sldChg>
      <pc:sldChg chg="delSp mod">
        <pc:chgData name="Jerry Sypkens" userId="50b5d4a2-da21-4ddc-9fa6-3b69f0ed7855" providerId="ADAL" clId="{087E832E-6056-4DF4-A283-4CC6E0AA38CA}" dt="2024-02-29T22:58:52.168" v="74" actId="478"/>
        <pc:sldMkLst>
          <pc:docMk/>
          <pc:sldMk cId="0" sldId="346"/>
        </pc:sldMkLst>
        <pc:picChg chg="del">
          <ac:chgData name="Jerry Sypkens" userId="50b5d4a2-da21-4ddc-9fa6-3b69f0ed7855" providerId="ADAL" clId="{087E832E-6056-4DF4-A283-4CC6E0AA38CA}" dt="2024-02-29T22:58:51.472" v="73" actId="478"/>
          <ac:picMkLst>
            <pc:docMk/>
            <pc:sldMk cId="0" sldId="346"/>
            <ac:picMk id="3" creationId="{78C37974-D848-FFD7-EE98-BBE7C32182F6}"/>
          </ac:picMkLst>
        </pc:picChg>
        <pc:picChg chg="del">
          <ac:chgData name="Jerry Sypkens" userId="50b5d4a2-da21-4ddc-9fa6-3b69f0ed7855" providerId="ADAL" clId="{087E832E-6056-4DF4-A283-4CC6E0AA38CA}" dt="2024-02-29T22:58:52.168" v="74" actId="478"/>
          <ac:picMkLst>
            <pc:docMk/>
            <pc:sldMk cId="0" sldId="346"/>
            <ac:picMk id="146436" creationId="{469B17FD-8555-4E88-B413-5FB636E0292D}"/>
          </ac:picMkLst>
        </pc:picChg>
      </pc:sldChg>
      <pc:sldChg chg="addSp delSp">
        <pc:chgData name="Jerry Sypkens" userId="50b5d4a2-da21-4ddc-9fa6-3b69f0ed7855" providerId="ADAL" clId="{087E832E-6056-4DF4-A283-4CC6E0AA38CA}" dt="2024-02-29T22:56:14.157" v="17" actId="478"/>
        <pc:sldMkLst>
          <pc:docMk/>
          <pc:sldMk cId="0" sldId="410"/>
        </pc:sldMkLst>
        <pc:picChg chg="add del">
          <ac:chgData name="Jerry Sypkens" userId="50b5d4a2-da21-4ddc-9fa6-3b69f0ed7855" providerId="ADAL" clId="{087E832E-6056-4DF4-A283-4CC6E0AA38CA}" dt="2024-02-29T22:56:14.157" v="17" actId="478"/>
          <ac:picMkLst>
            <pc:docMk/>
            <pc:sldMk cId="0" sldId="410"/>
            <ac:picMk id="22530" creationId="{808F3E11-689E-0B92-A6EE-094591CB469F}"/>
          </ac:picMkLst>
        </pc:picChg>
      </pc:sldChg>
      <pc:sldChg chg="addSp delSp mod">
        <pc:chgData name="Jerry Sypkens" userId="50b5d4a2-da21-4ddc-9fa6-3b69f0ed7855" providerId="ADAL" clId="{087E832E-6056-4DF4-A283-4CC6E0AA38CA}" dt="2024-02-29T22:58:33.973" v="70" actId="478"/>
        <pc:sldMkLst>
          <pc:docMk/>
          <pc:sldMk cId="3463180886" sldId="425"/>
        </pc:sldMkLst>
        <pc:spChg chg="del">
          <ac:chgData name="Jerry Sypkens" userId="50b5d4a2-da21-4ddc-9fa6-3b69f0ed7855" providerId="ADAL" clId="{087E832E-6056-4DF4-A283-4CC6E0AA38CA}" dt="2024-02-29T22:58:33.973" v="70" actId="478"/>
          <ac:spMkLst>
            <pc:docMk/>
            <pc:sldMk cId="3463180886" sldId="425"/>
            <ac:spMk id="13" creationId="{D693B8CC-1366-AE43-C94F-7B9AD0F1F02D}"/>
          </ac:spMkLst>
        </pc:spChg>
        <pc:picChg chg="del">
          <ac:chgData name="Jerry Sypkens" userId="50b5d4a2-da21-4ddc-9fa6-3b69f0ed7855" providerId="ADAL" clId="{087E832E-6056-4DF4-A283-4CC6E0AA38CA}" dt="2024-02-29T22:58:20.111" v="63" actId="478"/>
          <ac:picMkLst>
            <pc:docMk/>
            <pc:sldMk cId="3463180886" sldId="425"/>
            <ac:picMk id="2" creationId="{7E3D7E5E-F308-7A0F-B451-D1FE3286F003}"/>
          </ac:picMkLst>
        </pc:picChg>
        <pc:picChg chg="del">
          <ac:chgData name="Jerry Sypkens" userId="50b5d4a2-da21-4ddc-9fa6-3b69f0ed7855" providerId="ADAL" clId="{087E832E-6056-4DF4-A283-4CC6E0AA38CA}" dt="2024-02-29T22:58:18.931" v="62" actId="478"/>
          <ac:picMkLst>
            <pc:docMk/>
            <pc:sldMk cId="3463180886" sldId="425"/>
            <ac:picMk id="3" creationId="{966367D4-B18D-86DB-2BCB-1C9008CF12A5}"/>
          </ac:picMkLst>
        </pc:picChg>
        <pc:picChg chg="add del">
          <ac:chgData name="Jerry Sypkens" userId="50b5d4a2-da21-4ddc-9fa6-3b69f0ed7855" providerId="ADAL" clId="{087E832E-6056-4DF4-A283-4CC6E0AA38CA}" dt="2024-02-29T22:58:31.984" v="68" actId="478"/>
          <ac:picMkLst>
            <pc:docMk/>
            <pc:sldMk cId="3463180886" sldId="425"/>
            <ac:picMk id="125955" creationId="{6F9C406C-2808-7046-B99D-9584647C2BA9}"/>
          </ac:picMkLst>
        </pc:picChg>
        <pc:picChg chg="del">
          <ac:chgData name="Jerry Sypkens" userId="50b5d4a2-da21-4ddc-9fa6-3b69f0ed7855" providerId="ADAL" clId="{087E832E-6056-4DF4-A283-4CC6E0AA38CA}" dt="2024-02-29T22:58:17.997" v="61" actId="478"/>
          <ac:picMkLst>
            <pc:docMk/>
            <pc:sldMk cId="3463180886" sldId="425"/>
            <ac:picMk id="125957" creationId="{0CCEDAE9-7C86-634A-C624-1B827F3F0950}"/>
          </ac:picMkLst>
        </pc:picChg>
        <pc:picChg chg="add del">
          <ac:chgData name="Jerry Sypkens" userId="50b5d4a2-da21-4ddc-9fa6-3b69f0ed7855" providerId="ADAL" clId="{087E832E-6056-4DF4-A283-4CC6E0AA38CA}" dt="2024-02-29T22:58:27.204" v="67" actId="478"/>
          <ac:picMkLst>
            <pc:docMk/>
            <pc:sldMk cId="3463180886" sldId="425"/>
            <ac:picMk id="125958" creationId="{24E5013D-08DC-4FE2-6B29-2D3E5B2ACB5B}"/>
          </ac:picMkLst>
        </pc:picChg>
        <pc:picChg chg="del">
          <ac:chgData name="Jerry Sypkens" userId="50b5d4a2-da21-4ddc-9fa6-3b69f0ed7855" providerId="ADAL" clId="{087E832E-6056-4DF4-A283-4CC6E0AA38CA}" dt="2024-02-29T22:58:33.041" v="69" actId="478"/>
          <ac:picMkLst>
            <pc:docMk/>
            <pc:sldMk cId="3463180886" sldId="425"/>
            <ac:picMk id="125960" creationId="{71642322-5851-5529-3BA1-02FD1A72D773}"/>
          </ac:picMkLst>
        </pc:picChg>
      </pc:sldChg>
      <pc:sldChg chg="delSp mod">
        <pc:chgData name="Jerry Sypkens" userId="50b5d4a2-da21-4ddc-9fa6-3b69f0ed7855" providerId="ADAL" clId="{087E832E-6056-4DF4-A283-4CC6E0AA38CA}" dt="2024-02-29T22:58:57.478" v="76" actId="478"/>
        <pc:sldMkLst>
          <pc:docMk/>
          <pc:sldMk cId="1892885315" sldId="519"/>
        </pc:sldMkLst>
        <pc:picChg chg="del">
          <ac:chgData name="Jerry Sypkens" userId="50b5d4a2-da21-4ddc-9fa6-3b69f0ed7855" providerId="ADAL" clId="{087E832E-6056-4DF4-A283-4CC6E0AA38CA}" dt="2024-02-29T22:58:57.478" v="76" actId="478"/>
          <ac:picMkLst>
            <pc:docMk/>
            <pc:sldMk cId="1892885315" sldId="519"/>
            <ac:picMk id="5" creationId="{C40EF2D5-FD00-812C-BC05-3D785BB677BD}"/>
          </ac:picMkLst>
        </pc:picChg>
      </pc:sldChg>
      <pc:sldChg chg="addSp delSp mod addAnim delAnim">
        <pc:chgData name="Jerry Sypkens" userId="50b5d4a2-da21-4ddc-9fa6-3b69f0ed7855" providerId="ADAL" clId="{087E832E-6056-4DF4-A283-4CC6E0AA38CA}" dt="2024-02-29T22:59:07.697" v="80" actId="478"/>
        <pc:sldMkLst>
          <pc:docMk/>
          <pc:sldMk cId="1015461995" sldId="528"/>
        </pc:sldMkLst>
        <pc:graphicFrameChg chg="add del">
          <ac:chgData name="Jerry Sypkens" userId="50b5d4a2-da21-4ddc-9fa6-3b69f0ed7855" providerId="ADAL" clId="{087E832E-6056-4DF4-A283-4CC6E0AA38CA}" dt="2024-02-29T22:59:06.211" v="79" actId="478"/>
          <ac:graphicFrameMkLst>
            <pc:docMk/>
            <pc:sldMk cId="1015461995" sldId="528"/>
            <ac:graphicFrameMk id="6" creationId="{77BB2E12-0AFA-3FAF-44F1-9AE346EB3AF2}"/>
          </ac:graphicFrameMkLst>
        </pc:graphicFrameChg>
        <pc:picChg chg="del">
          <ac:chgData name="Jerry Sypkens" userId="50b5d4a2-da21-4ddc-9fa6-3b69f0ed7855" providerId="ADAL" clId="{087E832E-6056-4DF4-A283-4CC6E0AA38CA}" dt="2024-02-29T22:59:07.697" v="80" actId="478"/>
          <ac:picMkLst>
            <pc:docMk/>
            <pc:sldMk cId="1015461995" sldId="528"/>
            <ac:picMk id="4" creationId="{17DDA1B6-A651-63F1-0E49-6F0A744ACBC7}"/>
          </ac:picMkLst>
        </pc:picChg>
      </pc:sldChg>
      <pc:sldChg chg="delSp mod">
        <pc:chgData name="Jerry Sypkens" userId="50b5d4a2-da21-4ddc-9fa6-3b69f0ed7855" providerId="ADAL" clId="{087E832E-6056-4DF4-A283-4CC6E0AA38CA}" dt="2024-02-29T22:59:11.869" v="81" actId="478"/>
        <pc:sldMkLst>
          <pc:docMk/>
          <pc:sldMk cId="3406473370" sldId="530"/>
        </pc:sldMkLst>
        <pc:picChg chg="del">
          <ac:chgData name="Jerry Sypkens" userId="50b5d4a2-da21-4ddc-9fa6-3b69f0ed7855" providerId="ADAL" clId="{087E832E-6056-4DF4-A283-4CC6E0AA38CA}" dt="2024-02-29T22:59:11.869" v="81" actId="478"/>
          <ac:picMkLst>
            <pc:docMk/>
            <pc:sldMk cId="3406473370" sldId="530"/>
            <ac:picMk id="7" creationId="{906EC499-B6D9-E147-6458-FBD65EFCBEA4}"/>
          </ac:picMkLst>
        </pc:picChg>
      </pc:sldChg>
      <pc:sldChg chg="delSp">
        <pc:chgData name="Jerry Sypkens" userId="50b5d4a2-da21-4ddc-9fa6-3b69f0ed7855" providerId="ADAL" clId="{087E832E-6056-4DF4-A283-4CC6E0AA38CA}" dt="2024-02-29T22:59:19.828" v="83" actId="478"/>
        <pc:sldMkLst>
          <pc:docMk/>
          <pc:sldMk cId="3655163206" sldId="534"/>
        </pc:sldMkLst>
        <pc:picChg chg="del">
          <ac:chgData name="Jerry Sypkens" userId="50b5d4a2-da21-4ddc-9fa6-3b69f0ed7855" providerId="ADAL" clId="{087E832E-6056-4DF4-A283-4CC6E0AA38CA}" dt="2024-02-29T22:59:19.828" v="83" actId="478"/>
          <ac:picMkLst>
            <pc:docMk/>
            <pc:sldMk cId="3655163206" sldId="534"/>
            <ac:picMk id="4" creationId="{79451476-BE0A-46C7-1562-8067B502435A}"/>
          </ac:picMkLst>
        </pc:picChg>
      </pc:sldChg>
      <pc:sldChg chg="delSp mod">
        <pc:chgData name="Jerry Sypkens" userId="50b5d4a2-da21-4ddc-9fa6-3b69f0ed7855" providerId="ADAL" clId="{087E832E-6056-4DF4-A283-4CC6E0AA38CA}" dt="2024-02-29T22:59:16.281" v="82" actId="478"/>
        <pc:sldMkLst>
          <pc:docMk/>
          <pc:sldMk cId="288559367" sldId="537"/>
        </pc:sldMkLst>
        <pc:picChg chg="del">
          <ac:chgData name="Jerry Sypkens" userId="50b5d4a2-da21-4ddc-9fa6-3b69f0ed7855" providerId="ADAL" clId="{087E832E-6056-4DF4-A283-4CC6E0AA38CA}" dt="2024-02-29T22:59:16.281" v="82" actId="478"/>
          <ac:picMkLst>
            <pc:docMk/>
            <pc:sldMk cId="288559367" sldId="537"/>
            <ac:picMk id="3" creationId="{E3D867B4-F9B5-4799-38C9-D555428585C2}"/>
          </ac:picMkLst>
        </pc:picChg>
      </pc:sldChg>
      <pc:sldChg chg="delSp mod">
        <pc:chgData name="Jerry Sypkens" userId="50b5d4a2-da21-4ddc-9fa6-3b69f0ed7855" providerId="ADAL" clId="{087E832E-6056-4DF4-A283-4CC6E0AA38CA}" dt="2024-02-29T22:59:26.214" v="84" actId="478"/>
        <pc:sldMkLst>
          <pc:docMk/>
          <pc:sldMk cId="2363994274" sldId="539"/>
        </pc:sldMkLst>
        <pc:picChg chg="del">
          <ac:chgData name="Jerry Sypkens" userId="50b5d4a2-da21-4ddc-9fa6-3b69f0ed7855" providerId="ADAL" clId="{087E832E-6056-4DF4-A283-4CC6E0AA38CA}" dt="2024-02-29T22:59:26.214" v="84" actId="478"/>
          <ac:picMkLst>
            <pc:docMk/>
            <pc:sldMk cId="2363994274" sldId="539"/>
            <ac:picMk id="2" creationId="{23E4261F-2B8A-A5A5-5FD4-048F71811CE8}"/>
          </ac:picMkLst>
        </pc:picChg>
      </pc:sldChg>
      <pc:sldChg chg="delSp mod">
        <pc:chgData name="Jerry Sypkens" userId="50b5d4a2-da21-4ddc-9fa6-3b69f0ed7855" providerId="ADAL" clId="{087E832E-6056-4DF4-A283-4CC6E0AA38CA}" dt="2024-02-29T22:59:29.205" v="85" actId="478"/>
        <pc:sldMkLst>
          <pc:docMk/>
          <pc:sldMk cId="3359770084" sldId="540"/>
        </pc:sldMkLst>
        <pc:picChg chg="del">
          <ac:chgData name="Jerry Sypkens" userId="50b5d4a2-da21-4ddc-9fa6-3b69f0ed7855" providerId="ADAL" clId="{087E832E-6056-4DF4-A283-4CC6E0AA38CA}" dt="2024-02-29T22:59:29.205" v="85" actId="478"/>
          <ac:picMkLst>
            <pc:docMk/>
            <pc:sldMk cId="3359770084" sldId="540"/>
            <ac:picMk id="4" creationId="{369F2FAE-65B6-A5AE-3573-0C27B721092B}"/>
          </ac:picMkLst>
        </pc:picChg>
      </pc:sldChg>
      <pc:sldChg chg="delSp mod">
        <pc:chgData name="Jerry Sypkens" userId="50b5d4a2-da21-4ddc-9fa6-3b69f0ed7855" providerId="ADAL" clId="{087E832E-6056-4DF4-A283-4CC6E0AA38CA}" dt="2024-02-29T22:59:42.517" v="89" actId="478"/>
        <pc:sldMkLst>
          <pc:docMk/>
          <pc:sldMk cId="838076944" sldId="541"/>
        </pc:sldMkLst>
        <pc:picChg chg="del">
          <ac:chgData name="Jerry Sypkens" userId="50b5d4a2-da21-4ddc-9fa6-3b69f0ed7855" providerId="ADAL" clId="{087E832E-6056-4DF4-A283-4CC6E0AA38CA}" dt="2024-02-29T22:59:41.598" v="88" actId="478"/>
          <ac:picMkLst>
            <pc:docMk/>
            <pc:sldMk cId="838076944" sldId="541"/>
            <ac:picMk id="5" creationId="{D616FA4A-8FCB-6D1A-81E0-FC061ED3E698}"/>
          </ac:picMkLst>
        </pc:picChg>
        <pc:picChg chg="del">
          <ac:chgData name="Jerry Sypkens" userId="50b5d4a2-da21-4ddc-9fa6-3b69f0ed7855" providerId="ADAL" clId="{087E832E-6056-4DF4-A283-4CC6E0AA38CA}" dt="2024-02-29T22:59:42.517" v="89" actId="478"/>
          <ac:picMkLst>
            <pc:docMk/>
            <pc:sldMk cId="838076944" sldId="541"/>
            <ac:picMk id="6" creationId="{8B75C9FD-FEDA-49FF-A7A9-E6CB120A3C96}"/>
          </ac:picMkLst>
        </pc:picChg>
      </pc:sldChg>
      <pc:sldChg chg="delSp">
        <pc:chgData name="Jerry Sypkens" userId="50b5d4a2-da21-4ddc-9fa6-3b69f0ed7855" providerId="ADAL" clId="{087E832E-6056-4DF4-A283-4CC6E0AA38CA}" dt="2024-02-29T22:59:33.136" v="86" actId="478"/>
        <pc:sldMkLst>
          <pc:docMk/>
          <pc:sldMk cId="2765960849" sldId="542"/>
        </pc:sldMkLst>
        <pc:picChg chg="del">
          <ac:chgData name="Jerry Sypkens" userId="50b5d4a2-da21-4ddc-9fa6-3b69f0ed7855" providerId="ADAL" clId="{087E832E-6056-4DF4-A283-4CC6E0AA38CA}" dt="2024-02-29T22:59:33.136" v="86" actId="478"/>
          <ac:picMkLst>
            <pc:docMk/>
            <pc:sldMk cId="2765960849" sldId="542"/>
            <ac:picMk id="11" creationId="{41FB8654-B4CA-0889-E46A-55189C6DE6B8}"/>
          </ac:picMkLst>
        </pc:picChg>
      </pc:sldChg>
      <pc:sldChg chg="delSp">
        <pc:chgData name="Jerry Sypkens" userId="50b5d4a2-da21-4ddc-9fa6-3b69f0ed7855" providerId="ADAL" clId="{087E832E-6056-4DF4-A283-4CC6E0AA38CA}" dt="2024-02-29T22:59:37.093" v="87" actId="478"/>
        <pc:sldMkLst>
          <pc:docMk/>
          <pc:sldMk cId="2602344931" sldId="549"/>
        </pc:sldMkLst>
        <pc:picChg chg="del">
          <ac:chgData name="Jerry Sypkens" userId="50b5d4a2-da21-4ddc-9fa6-3b69f0ed7855" providerId="ADAL" clId="{087E832E-6056-4DF4-A283-4CC6E0AA38CA}" dt="2024-02-29T22:59:37.093" v="87" actId="478"/>
          <ac:picMkLst>
            <pc:docMk/>
            <pc:sldMk cId="2602344931" sldId="549"/>
            <ac:picMk id="11" creationId="{41FB8654-B4CA-0889-E46A-55189C6DE6B8}"/>
          </ac:picMkLst>
        </pc:picChg>
      </pc:sldChg>
      <pc:sldChg chg="delSp mod">
        <pc:chgData name="Jerry Sypkens" userId="50b5d4a2-da21-4ddc-9fa6-3b69f0ed7855" providerId="ADAL" clId="{087E832E-6056-4DF4-A283-4CC6E0AA38CA}" dt="2024-02-29T22:59:02.189" v="77" actId="478"/>
        <pc:sldMkLst>
          <pc:docMk/>
          <pc:sldMk cId="3198439424" sldId="550"/>
        </pc:sldMkLst>
        <pc:picChg chg="del">
          <ac:chgData name="Jerry Sypkens" userId="50b5d4a2-da21-4ddc-9fa6-3b69f0ed7855" providerId="ADAL" clId="{087E832E-6056-4DF4-A283-4CC6E0AA38CA}" dt="2024-02-29T22:59:02.189" v="77" actId="478"/>
          <ac:picMkLst>
            <pc:docMk/>
            <pc:sldMk cId="3198439424" sldId="550"/>
            <ac:picMk id="8" creationId="{EF3D7FD4-2703-46C0-8848-BE912BE466F4}"/>
          </ac:picMkLst>
        </pc:picChg>
      </pc:sldChg>
      <pc:sldChg chg="delSp mod">
        <pc:chgData name="Jerry Sypkens" userId="50b5d4a2-da21-4ddc-9fa6-3b69f0ed7855" providerId="ADAL" clId="{087E832E-6056-4DF4-A283-4CC6E0AA38CA}" dt="2024-02-29T22:58:55.403" v="75" actId="478"/>
        <pc:sldMkLst>
          <pc:docMk/>
          <pc:sldMk cId="2934264333" sldId="553"/>
        </pc:sldMkLst>
        <pc:picChg chg="del">
          <ac:chgData name="Jerry Sypkens" userId="50b5d4a2-da21-4ddc-9fa6-3b69f0ed7855" providerId="ADAL" clId="{087E832E-6056-4DF4-A283-4CC6E0AA38CA}" dt="2024-02-29T22:58:55.403" v="75" actId="478"/>
          <ac:picMkLst>
            <pc:docMk/>
            <pc:sldMk cId="2934264333" sldId="553"/>
            <ac:picMk id="3" creationId="{8C380D2E-63A0-824D-F8E5-CE048F194152}"/>
          </ac:picMkLst>
        </pc:picChg>
      </pc:sldChg>
      <pc:sldChg chg="delSp mod">
        <pc:chgData name="Jerry Sypkens" userId="50b5d4a2-da21-4ddc-9fa6-3b69f0ed7855" providerId="ADAL" clId="{087E832E-6056-4DF4-A283-4CC6E0AA38CA}" dt="2024-02-29T22:59:45.949" v="90" actId="478"/>
        <pc:sldMkLst>
          <pc:docMk/>
          <pc:sldMk cId="646056504" sldId="562"/>
        </pc:sldMkLst>
        <pc:picChg chg="del">
          <ac:chgData name="Jerry Sypkens" userId="50b5d4a2-da21-4ddc-9fa6-3b69f0ed7855" providerId="ADAL" clId="{087E832E-6056-4DF4-A283-4CC6E0AA38CA}" dt="2024-02-29T22:59:45.949" v="90" actId="478"/>
          <ac:picMkLst>
            <pc:docMk/>
            <pc:sldMk cId="646056504" sldId="562"/>
            <ac:picMk id="6" creationId="{C6CA9C11-3C79-585F-CE3F-4EBE23E6B946}"/>
          </ac:picMkLst>
        </pc:picChg>
      </pc:sldChg>
    </pc:docChg>
  </pc:docChgLst>
  <pc:docChgLst>
    <pc:chgData name="Encarna Gómez Plaza" userId="834dba017f6d8f91" providerId="LiveId" clId="{66364CBA-BF6B-4211-B437-963E852B1A09}"/>
    <pc:docChg chg="undo custSel addSld delSld modSld">
      <pc:chgData name="Encarna Gómez Plaza" userId="834dba017f6d8f91" providerId="LiveId" clId="{66364CBA-BF6B-4211-B437-963E852B1A09}" dt="2024-01-18T11:26:39.459" v="206" actId="1037"/>
      <pc:docMkLst>
        <pc:docMk/>
      </pc:docMkLst>
      <pc:sldChg chg="modSp del modAnim">
        <pc:chgData name="Encarna Gómez Plaza" userId="834dba017f6d8f91" providerId="LiveId" clId="{66364CBA-BF6B-4211-B437-963E852B1A09}" dt="2024-01-18T09:21:47.882" v="2" actId="47"/>
        <pc:sldMkLst>
          <pc:docMk/>
          <pc:sldMk cId="0" sldId="257"/>
        </pc:sldMkLst>
        <pc:spChg chg="mod">
          <ac:chgData name="Encarna Gómez Plaza" userId="834dba017f6d8f91" providerId="LiveId" clId="{66364CBA-BF6B-4211-B437-963E852B1A09}" dt="2024-01-18T09:21:39.087" v="1"/>
          <ac:spMkLst>
            <pc:docMk/>
            <pc:sldMk cId="0" sldId="257"/>
            <ac:spMk id="3077" creationId="{91768A1E-D73B-DA2C-33BD-B1AEFCDD0E73}"/>
          </ac:spMkLst>
        </pc:spChg>
      </pc:sldChg>
      <pc:sldChg chg="addSp delSp modSp mod modAnim">
        <pc:chgData name="Encarna Gómez Plaza" userId="834dba017f6d8f91" providerId="LiveId" clId="{66364CBA-BF6B-4211-B437-963E852B1A09}" dt="2024-01-18T09:23:04.731" v="20"/>
        <pc:sldMkLst>
          <pc:docMk/>
          <pc:sldMk cId="0" sldId="276"/>
        </pc:sldMkLst>
        <pc:spChg chg="del">
          <ac:chgData name="Encarna Gómez Plaza" userId="834dba017f6d8f91" providerId="LiveId" clId="{66364CBA-BF6B-4211-B437-963E852B1A09}" dt="2024-01-18T09:22:19.646" v="9" actId="21"/>
          <ac:spMkLst>
            <pc:docMk/>
            <pc:sldMk cId="0" sldId="276"/>
            <ac:spMk id="2" creationId="{82188055-ABD2-810E-BD1B-8EDC8A43089F}"/>
          </ac:spMkLst>
        </pc:spChg>
        <pc:spChg chg="del">
          <ac:chgData name="Encarna Gómez Plaza" userId="834dba017f6d8f91" providerId="LiveId" clId="{66364CBA-BF6B-4211-B437-963E852B1A09}" dt="2024-01-18T09:22:19.646" v="9" actId="21"/>
          <ac:spMkLst>
            <pc:docMk/>
            <pc:sldMk cId="0" sldId="276"/>
            <ac:spMk id="3" creationId="{2749A9E7-5247-AFD0-610F-79995443ED22}"/>
          </ac:spMkLst>
        </pc:spChg>
        <pc:spChg chg="del">
          <ac:chgData name="Encarna Gómez Plaza" userId="834dba017f6d8f91" providerId="LiveId" clId="{66364CBA-BF6B-4211-B437-963E852B1A09}" dt="2024-01-18T09:22:19.646" v="9" actId="21"/>
          <ac:spMkLst>
            <pc:docMk/>
            <pc:sldMk cId="0" sldId="276"/>
            <ac:spMk id="4" creationId="{CBE5A3E5-67BD-CA98-47B0-93784C6C8DBC}"/>
          </ac:spMkLst>
        </pc:spChg>
        <pc:spChg chg="del">
          <ac:chgData name="Encarna Gómez Plaza" userId="834dba017f6d8f91" providerId="LiveId" clId="{66364CBA-BF6B-4211-B437-963E852B1A09}" dt="2024-01-18T09:22:19.646" v="9" actId="21"/>
          <ac:spMkLst>
            <pc:docMk/>
            <pc:sldMk cId="0" sldId="276"/>
            <ac:spMk id="5" creationId="{3203524B-5ED9-556A-9ED8-F09A7D59540A}"/>
          </ac:spMkLst>
        </pc:spChg>
        <pc:spChg chg="mod">
          <ac:chgData name="Encarna Gómez Plaza" userId="834dba017f6d8f91" providerId="LiveId" clId="{66364CBA-BF6B-4211-B437-963E852B1A09}" dt="2024-01-18T09:22:12.059" v="8" actId="1076"/>
          <ac:spMkLst>
            <pc:docMk/>
            <pc:sldMk cId="0" sldId="276"/>
            <ac:spMk id="7" creationId="{AD6462D6-B5B1-BC25-D82A-78FB67AC3B3E}"/>
          </ac:spMkLst>
        </pc:spChg>
        <pc:spChg chg="add mod">
          <ac:chgData name="Encarna Gómez Plaza" userId="834dba017f6d8f91" providerId="LiveId" clId="{66364CBA-BF6B-4211-B437-963E852B1A09}" dt="2024-01-18T09:22:41.405" v="14"/>
          <ac:spMkLst>
            <pc:docMk/>
            <pc:sldMk cId="0" sldId="276"/>
            <ac:spMk id="8" creationId="{842B56D9-9158-7455-98B8-50CD1A39C213}"/>
          </ac:spMkLst>
        </pc:spChg>
        <pc:spChg chg="add mod">
          <ac:chgData name="Encarna Gómez Plaza" userId="834dba017f6d8f91" providerId="LiveId" clId="{66364CBA-BF6B-4211-B437-963E852B1A09}" dt="2024-01-18T09:22:41.405" v="14"/>
          <ac:spMkLst>
            <pc:docMk/>
            <pc:sldMk cId="0" sldId="276"/>
            <ac:spMk id="9" creationId="{4A69D35B-C3F4-131C-D321-4A8E60D7FF4D}"/>
          </ac:spMkLst>
        </pc:spChg>
        <pc:spChg chg="add mod">
          <ac:chgData name="Encarna Gómez Plaza" userId="834dba017f6d8f91" providerId="LiveId" clId="{66364CBA-BF6B-4211-B437-963E852B1A09}" dt="2024-01-18T09:22:41.405" v="14"/>
          <ac:spMkLst>
            <pc:docMk/>
            <pc:sldMk cId="0" sldId="276"/>
            <ac:spMk id="10" creationId="{2F3ABBB7-8CB1-7694-5E15-A50B95BB7B5B}"/>
          </ac:spMkLst>
        </pc:spChg>
        <pc:spChg chg="add mod">
          <ac:chgData name="Encarna Gómez Plaza" userId="834dba017f6d8f91" providerId="LiveId" clId="{66364CBA-BF6B-4211-B437-963E852B1A09}" dt="2024-01-18T09:22:41.405" v="14"/>
          <ac:spMkLst>
            <pc:docMk/>
            <pc:sldMk cId="0" sldId="276"/>
            <ac:spMk id="11" creationId="{AD076231-823B-89F1-57D3-65F25504699F}"/>
          </ac:spMkLst>
        </pc:spChg>
        <pc:spChg chg="add mod">
          <ac:chgData name="Encarna Gómez Plaza" userId="834dba017f6d8f91" providerId="LiveId" clId="{66364CBA-BF6B-4211-B437-963E852B1A09}" dt="2024-01-18T09:22:41.405" v="14"/>
          <ac:spMkLst>
            <pc:docMk/>
            <pc:sldMk cId="0" sldId="276"/>
            <ac:spMk id="12" creationId="{50B30E0D-011D-734D-ADB8-4EE714F7DFD6}"/>
          </ac:spMkLst>
        </pc:spChg>
        <pc:picChg chg="add mod">
          <ac:chgData name="Encarna Gómez Plaza" userId="834dba017f6d8f91" providerId="LiveId" clId="{66364CBA-BF6B-4211-B437-963E852B1A09}" dt="2024-01-18T09:22:30.621" v="12" actId="1076"/>
          <ac:picMkLst>
            <pc:docMk/>
            <pc:sldMk cId="0" sldId="276"/>
            <ac:picMk id="6" creationId="{46D06C7D-9210-BF4F-2053-AAB4C246F9C8}"/>
          </ac:picMkLst>
        </pc:picChg>
        <pc:picChg chg="add mod">
          <ac:chgData name="Encarna Gómez Plaza" userId="834dba017f6d8f91" providerId="LiveId" clId="{66364CBA-BF6B-4211-B437-963E852B1A09}" dt="2024-01-18T09:22:54.793" v="19" actId="1076"/>
          <ac:picMkLst>
            <pc:docMk/>
            <pc:sldMk cId="0" sldId="276"/>
            <ac:picMk id="13" creationId="{278F9280-0842-EADE-78CC-AC7FCC5B5218}"/>
          </ac:picMkLst>
        </pc:picChg>
        <pc:picChg chg="del mod">
          <ac:chgData name="Encarna Gómez Plaza" userId="834dba017f6d8f91" providerId="LiveId" clId="{66364CBA-BF6B-4211-B437-963E852B1A09}" dt="2024-01-18T09:22:19.646" v="9" actId="21"/>
          <ac:picMkLst>
            <pc:docMk/>
            <pc:sldMk cId="0" sldId="276"/>
            <ac:picMk id="37890" creationId="{3E51EC36-1893-3C4E-6493-D4F8CA6132D7}"/>
          </ac:picMkLst>
        </pc:picChg>
        <pc:picChg chg="add mod">
          <ac:chgData name="Encarna Gómez Plaza" userId="834dba017f6d8f91" providerId="LiveId" clId="{66364CBA-BF6B-4211-B437-963E852B1A09}" dt="2024-01-18T09:22:41.405" v="14"/>
          <ac:picMkLst>
            <pc:docMk/>
            <pc:sldMk cId="0" sldId="276"/>
            <ac:picMk id="39938" creationId="{F150C9E6-697F-126C-61E5-6C717C8A544A}"/>
          </ac:picMkLst>
        </pc:picChg>
      </pc:sldChg>
      <pc:sldChg chg="delSp del">
        <pc:chgData name="Encarna Gómez Plaza" userId="834dba017f6d8f91" providerId="LiveId" clId="{66364CBA-BF6B-4211-B437-963E852B1A09}" dt="2024-01-18T09:23:09.326" v="21" actId="47"/>
        <pc:sldMkLst>
          <pc:docMk/>
          <pc:sldMk cId="0" sldId="277"/>
        </pc:sldMkLst>
        <pc:spChg chg="del">
          <ac:chgData name="Encarna Gómez Plaza" userId="834dba017f6d8f91" providerId="LiveId" clId="{66364CBA-BF6B-4211-B437-963E852B1A09}" dt="2024-01-18T09:22:39.391" v="13" actId="21"/>
          <ac:spMkLst>
            <pc:docMk/>
            <pc:sldMk cId="0" sldId="277"/>
            <ac:spMk id="2" creationId="{842B56D9-9158-7455-98B8-50CD1A39C213}"/>
          </ac:spMkLst>
        </pc:spChg>
        <pc:spChg chg="del">
          <ac:chgData name="Encarna Gómez Plaza" userId="834dba017f6d8f91" providerId="LiveId" clId="{66364CBA-BF6B-4211-B437-963E852B1A09}" dt="2024-01-18T09:22:39.391" v="13" actId="21"/>
          <ac:spMkLst>
            <pc:docMk/>
            <pc:sldMk cId="0" sldId="277"/>
            <ac:spMk id="3" creationId="{4A69D35B-C3F4-131C-D321-4A8E60D7FF4D}"/>
          </ac:spMkLst>
        </pc:spChg>
        <pc:spChg chg="del">
          <ac:chgData name="Encarna Gómez Plaza" userId="834dba017f6d8f91" providerId="LiveId" clId="{66364CBA-BF6B-4211-B437-963E852B1A09}" dt="2024-01-18T09:22:39.391" v="13" actId="21"/>
          <ac:spMkLst>
            <pc:docMk/>
            <pc:sldMk cId="0" sldId="277"/>
            <ac:spMk id="5" creationId="{2F3ABBB7-8CB1-7694-5E15-A50B95BB7B5B}"/>
          </ac:spMkLst>
        </pc:spChg>
        <pc:spChg chg="del">
          <ac:chgData name="Encarna Gómez Plaza" userId="834dba017f6d8f91" providerId="LiveId" clId="{66364CBA-BF6B-4211-B437-963E852B1A09}" dt="2024-01-18T09:22:39.391" v="13" actId="21"/>
          <ac:spMkLst>
            <pc:docMk/>
            <pc:sldMk cId="0" sldId="277"/>
            <ac:spMk id="6" creationId="{AD076231-823B-89F1-57D3-65F25504699F}"/>
          </ac:spMkLst>
        </pc:spChg>
        <pc:spChg chg="del">
          <ac:chgData name="Encarna Gómez Plaza" userId="834dba017f6d8f91" providerId="LiveId" clId="{66364CBA-BF6B-4211-B437-963E852B1A09}" dt="2024-01-18T09:22:39.391" v="13" actId="21"/>
          <ac:spMkLst>
            <pc:docMk/>
            <pc:sldMk cId="0" sldId="277"/>
            <ac:spMk id="7" creationId="{50B30E0D-011D-734D-ADB8-4EE714F7DFD6}"/>
          </ac:spMkLst>
        </pc:spChg>
        <pc:picChg chg="del">
          <ac:chgData name="Encarna Gómez Plaza" userId="834dba017f6d8f91" providerId="LiveId" clId="{66364CBA-BF6B-4211-B437-963E852B1A09}" dt="2024-01-18T09:22:39.391" v="13" actId="21"/>
          <ac:picMkLst>
            <pc:docMk/>
            <pc:sldMk cId="0" sldId="277"/>
            <ac:picMk id="39938" creationId="{F150C9E6-697F-126C-61E5-6C717C8A544A}"/>
          </ac:picMkLst>
        </pc:picChg>
      </pc:sldChg>
      <pc:sldChg chg="addSp delSp modSp mod">
        <pc:chgData name="Encarna Gómez Plaza" userId="834dba017f6d8f91" providerId="LiveId" clId="{66364CBA-BF6B-4211-B437-963E852B1A09}" dt="2024-01-18T09:24:37.001" v="33" actId="1076"/>
        <pc:sldMkLst>
          <pc:docMk/>
          <pc:sldMk cId="0" sldId="301"/>
        </pc:sldMkLst>
        <pc:picChg chg="del">
          <ac:chgData name="Encarna Gómez Plaza" userId="834dba017f6d8f91" providerId="LiveId" clId="{66364CBA-BF6B-4211-B437-963E852B1A09}" dt="2024-01-18T09:23:53.661" v="25" actId="478"/>
          <ac:picMkLst>
            <pc:docMk/>
            <pc:sldMk cId="0" sldId="301"/>
            <ac:picMk id="2" creationId="{4CEDC0E2-D9F8-B927-EB29-262FEC03F01F}"/>
          </ac:picMkLst>
        </pc:picChg>
        <pc:picChg chg="add mod">
          <ac:chgData name="Encarna Gómez Plaza" userId="834dba017f6d8f91" providerId="LiveId" clId="{66364CBA-BF6B-4211-B437-963E852B1A09}" dt="2024-01-18T09:23:59.739" v="27" actId="1037"/>
          <ac:picMkLst>
            <pc:docMk/>
            <pc:sldMk cId="0" sldId="301"/>
            <ac:picMk id="3" creationId="{5ADA5992-0F5D-69CC-1778-DABE0272B904}"/>
          </ac:picMkLst>
        </pc:picChg>
        <pc:picChg chg="add mod">
          <ac:chgData name="Encarna Gómez Plaza" userId="834dba017f6d8f91" providerId="LiveId" clId="{66364CBA-BF6B-4211-B437-963E852B1A09}" dt="2024-01-18T09:24:37.001" v="33" actId="1076"/>
          <ac:picMkLst>
            <pc:docMk/>
            <pc:sldMk cId="0" sldId="301"/>
            <ac:picMk id="6" creationId="{096E06D0-1311-B6E6-BA95-494D09C793AE}"/>
          </ac:picMkLst>
        </pc:picChg>
      </pc:sldChg>
      <pc:sldChg chg="del">
        <pc:chgData name="Encarna Gómez Plaza" userId="834dba017f6d8f91" providerId="LiveId" clId="{66364CBA-BF6B-4211-B437-963E852B1A09}" dt="2024-01-18T09:24:31.817" v="32" actId="47"/>
        <pc:sldMkLst>
          <pc:docMk/>
          <pc:sldMk cId="0" sldId="302"/>
        </pc:sldMkLst>
      </pc:sldChg>
      <pc:sldChg chg="del">
        <pc:chgData name="Encarna Gómez Plaza" userId="834dba017f6d8f91" providerId="LiveId" clId="{66364CBA-BF6B-4211-B437-963E852B1A09}" dt="2024-01-18T11:15:05.299" v="92" actId="47"/>
        <pc:sldMkLst>
          <pc:docMk/>
          <pc:sldMk cId="0" sldId="305"/>
        </pc:sldMkLst>
      </pc:sldChg>
      <pc:sldChg chg="del">
        <pc:chgData name="Encarna Gómez Plaza" userId="834dba017f6d8f91" providerId="LiveId" clId="{66364CBA-BF6B-4211-B437-963E852B1A09}" dt="2024-01-18T11:21:30.157" v="151" actId="47"/>
        <pc:sldMkLst>
          <pc:docMk/>
          <pc:sldMk cId="1591945909" sldId="416"/>
        </pc:sldMkLst>
      </pc:sldChg>
      <pc:sldChg chg="del">
        <pc:chgData name="Encarna Gómez Plaza" userId="834dba017f6d8f91" providerId="LiveId" clId="{66364CBA-BF6B-4211-B437-963E852B1A09}" dt="2024-01-18T11:21:34.346" v="153" actId="47"/>
        <pc:sldMkLst>
          <pc:docMk/>
          <pc:sldMk cId="3032549135" sldId="417"/>
        </pc:sldMkLst>
      </pc:sldChg>
      <pc:sldChg chg="del modAnim">
        <pc:chgData name="Encarna Gómez Plaza" userId="834dba017f6d8f91" providerId="LiveId" clId="{66364CBA-BF6B-4211-B437-963E852B1A09}" dt="2024-01-18T11:21:36.046" v="155" actId="47"/>
        <pc:sldMkLst>
          <pc:docMk/>
          <pc:sldMk cId="147669547" sldId="418"/>
        </pc:sldMkLst>
      </pc:sldChg>
      <pc:sldChg chg="modSp mod">
        <pc:chgData name="Encarna Gómez Plaza" userId="834dba017f6d8f91" providerId="LiveId" clId="{66364CBA-BF6B-4211-B437-963E852B1A09}" dt="2024-01-18T09:28:51.812" v="51" actId="1076"/>
        <pc:sldMkLst>
          <pc:docMk/>
          <pc:sldMk cId="3655163206" sldId="534"/>
        </pc:sldMkLst>
        <pc:spChg chg="mod">
          <ac:chgData name="Encarna Gómez Plaza" userId="834dba017f6d8f91" providerId="LiveId" clId="{66364CBA-BF6B-4211-B437-963E852B1A09}" dt="2024-01-18T09:28:51.812" v="51" actId="1076"/>
          <ac:spMkLst>
            <pc:docMk/>
            <pc:sldMk cId="3655163206" sldId="534"/>
            <ac:spMk id="9" creationId="{EB92228B-4AF2-CC6B-BD48-5EBAA9BE2CCD}"/>
          </ac:spMkLst>
        </pc:spChg>
      </pc:sldChg>
      <pc:sldChg chg="modSp mod">
        <pc:chgData name="Encarna Gómez Plaza" userId="834dba017f6d8f91" providerId="LiveId" clId="{66364CBA-BF6B-4211-B437-963E852B1A09}" dt="2024-01-18T09:29:00.843" v="52" actId="115"/>
        <pc:sldMkLst>
          <pc:docMk/>
          <pc:sldMk cId="288559367" sldId="537"/>
        </pc:sldMkLst>
        <pc:spChg chg="mod">
          <ac:chgData name="Encarna Gómez Plaza" userId="834dba017f6d8f91" providerId="LiveId" clId="{66364CBA-BF6B-4211-B437-963E852B1A09}" dt="2024-01-18T09:29:00.843" v="52" actId="115"/>
          <ac:spMkLst>
            <pc:docMk/>
            <pc:sldMk cId="288559367" sldId="537"/>
            <ac:spMk id="8" creationId="{FD12A78D-C920-343B-2BDA-A60F95316711}"/>
          </ac:spMkLst>
        </pc:spChg>
      </pc:sldChg>
      <pc:sldChg chg="modSp mod">
        <pc:chgData name="Encarna Gómez Plaza" userId="834dba017f6d8f91" providerId="LiveId" clId="{66364CBA-BF6B-4211-B437-963E852B1A09}" dt="2024-01-18T09:28:30.460" v="39" actId="1076"/>
        <pc:sldMkLst>
          <pc:docMk/>
          <pc:sldMk cId="3198439424" sldId="550"/>
        </pc:sldMkLst>
        <pc:spChg chg="mod">
          <ac:chgData name="Encarna Gómez Plaza" userId="834dba017f6d8f91" providerId="LiveId" clId="{66364CBA-BF6B-4211-B437-963E852B1A09}" dt="2024-01-18T09:28:30.460" v="39" actId="1076"/>
          <ac:spMkLst>
            <pc:docMk/>
            <pc:sldMk cId="3198439424" sldId="550"/>
            <ac:spMk id="3" creationId="{00000000-0000-0000-0000-000000000000}"/>
          </ac:spMkLst>
        </pc:spChg>
        <pc:graphicFrameChg chg="mod">
          <ac:chgData name="Encarna Gómez Plaza" userId="834dba017f6d8f91" providerId="LiveId" clId="{66364CBA-BF6B-4211-B437-963E852B1A09}" dt="2024-01-18T09:28:27.032" v="38"/>
          <ac:graphicFrameMkLst>
            <pc:docMk/>
            <pc:sldMk cId="3198439424" sldId="550"/>
            <ac:graphicFrameMk id="12" creationId="{00000000-0000-0000-0000-000000000000}"/>
          </ac:graphicFrameMkLst>
        </pc:graphicFrameChg>
      </pc:sldChg>
      <pc:sldChg chg="del">
        <pc:chgData name="Encarna Gómez Plaza" userId="834dba017f6d8f91" providerId="LiveId" clId="{66364CBA-BF6B-4211-B437-963E852B1A09}" dt="2024-01-18T11:21:32.677" v="152" actId="47"/>
        <pc:sldMkLst>
          <pc:docMk/>
          <pc:sldMk cId="3268205777" sldId="554"/>
        </pc:sldMkLst>
      </pc:sldChg>
      <pc:sldChg chg="del">
        <pc:chgData name="Encarna Gómez Plaza" userId="834dba017f6d8f91" providerId="LiveId" clId="{66364CBA-BF6B-4211-B437-963E852B1A09}" dt="2024-01-18T11:21:35.157" v="154" actId="47"/>
        <pc:sldMkLst>
          <pc:docMk/>
          <pc:sldMk cId="3056675140" sldId="555"/>
        </pc:sldMkLst>
      </pc:sldChg>
      <pc:sldChg chg="addSp modSp del mod">
        <pc:chgData name="Encarna Gómez Plaza" userId="834dba017f6d8f91" providerId="LiveId" clId="{66364CBA-BF6B-4211-B437-963E852B1A09}" dt="2024-01-18T11:21:37.414" v="156" actId="47"/>
        <pc:sldMkLst>
          <pc:docMk/>
          <pc:sldMk cId="1475960420" sldId="556"/>
        </pc:sldMkLst>
        <pc:graphicFrameChg chg="mod modGraphic">
          <ac:chgData name="Encarna Gómez Plaza" userId="834dba017f6d8f91" providerId="LiveId" clId="{66364CBA-BF6B-4211-B437-963E852B1A09}" dt="2024-01-18T11:13:47.258" v="81" actId="207"/>
          <ac:graphicFrameMkLst>
            <pc:docMk/>
            <pc:sldMk cId="1475960420" sldId="556"/>
            <ac:graphicFrameMk id="2" creationId="{032B93F4-D0C5-48A5-FDC4-424EBB4A6259}"/>
          </ac:graphicFrameMkLst>
        </pc:graphicFrameChg>
        <pc:graphicFrameChg chg="add mod">
          <ac:chgData name="Encarna Gómez Plaza" userId="834dba017f6d8f91" providerId="LiveId" clId="{66364CBA-BF6B-4211-B437-963E852B1A09}" dt="2024-01-18T11:14:06.067" v="82"/>
          <ac:graphicFrameMkLst>
            <pc:docMk/>
            <pc:sldMk cId="1475960420" sldId="556"/>
            <ac:graphicFrameMk id="4" creationId="{CF861603-A5AE-E8C8-8A66-852C33E26EEC}"/>
          </ac:graphicFrameMkLst>
        </pc:graphicFrameChg>
        <pc:graphicFrameChg chg="add mod">
          <ac:chgData name="Encarna Gómez Plaza" userId="834dba017f6d8f91" providerId="LiveId" clId="{66364CBA-BF6B-4211-B437-963E852B1A09}" dt="2024-01-18T11:14:06.434" v="83"/>
          <ac:graphicFrameMkLst>
            <pc:docMk/>
            <pc:sldMk cId="1475960420" sldId="556"/>
            <ac:graphicFrameMk id="5" creationId="{1342CD99-420D-6481-F6EE-3347808D326C}"/>
          </ac:graphicFrameMkLst>
        </pc:graphicFrameChg>
        <pc:graphicFrameChg chg="add mod">
          <ac:chgData name="Encarna Gómez Plaza" userId="834dba017f6d8f91" providerId="LiveId" clId="{66364CBA-BF6B-4211-B437-963E852B1A09}" dt="2024-01-18T11:14:06.832" v="84"/>
          <ac:graphicFrameMkLst>
            <pc:docMk/>
            <pc:sldMk cId="1475960420" sldId="556"/>
            <ac:graphicFrameMk id="6" creationId="{D546B89E-DB8E-ECBE-D462-D577716C4DD7}"/>
          </ac:graphicFrameMkLst>
        </pc:graphicFrameChg>
        <pc:graphicFrameChg chg="add mod">
          <ac:chgData name="Encarna Gómez Plaza" userId="834dba017f6d8f91" providerId="LiveId" clId="{66364CBA-BF6B-4211-B437-963E852B1A09}" dt="2024-01-18T11:14:07.165" v="85"/>
          <ac:graphicFrameMkLst>
            <pc:docMk/>
            <pc:sldMk cId="1475960420" sldId="556"/>
            <ac:graphicFrameMk id="7" creationId="{F5D0ED8A-2B19-EFF8-86AF-C9B3DD03ADED}"/>
          </ac:graphicFrameMkLst>
        </pc:graphicFrameChg>
      </pc:sldChg>
      <pc:sldChg chg="addSp modSp">
        <pc:chgData name="Encarna Gómez Plaza" userId="834dba017f6d8f91" providerId="LiveId" clId="{66364CBA-BF6B-4211-B437-963E852B1A09}" dt="2024-01-18T11:15:28.099" v="93"/>
        <pc:sldMkLst>
          <pc:docMk/>
          <pc:sldMk cId="4058028592" sldId="565"/>
        </pc:sldMkLst>
        <pc:graphicFrameChg chg="add mod">
          <ac:chgData name="Encarna Gómez Plaza" userId="834dba017f6d8f91" providerId="LiveId" clId="{66364CBA-BF6B-4211-B437-963E852B1A09}" dt="2024-01-18T11:15:28.099" v="93"/>
          <ac:graphicFrameMkLst>
            <pc:docMk/>
            <pc:sldMk cId="4058028592" sldId="565"/>
            <ac:graphicFrameMk id="8" creationId="{E05BC950-C7A6-F920-AD60-DF61721DCB8B}"/>
          </ac:graphicFrameMkLst>
        </pc:graphicFrameChg>
      </pc:sldChg>
      <pc:sldChg chg="add del">
        <pc:chgData name="Encarna Gómez Plaza" userId="834dba017f6d8f91" providerId="LiveId" clId="{66364CBA-BF6B-4211-B437-963E852B1A09}" dt="2024-01-18T11:21:38.512" v="157" actId="47"/>
        <pc:sldMkLst>
          <pc:docMk/>
          <pc:sldMk cId="1276978963" sldId="566"/>
        </pc:sldMkLst>
      </pc:sldChg>
      <pc:sldChg chg="add del">
        <pc:chgData name="Encarna Gómez Plaza" userId="834dba017f6d8f91" providerId="LiveId" clId="{66364CBA-BF6B-4211-B437-963E852B1A09}" dt="2024-01-18T11:21:39.714" v="158" actId="47"/>
        <pc:sldMkLst>
          <pc:docMk/>
          <pc:sldMk cId="448752188" sldId="567"/>
        </pc:sldMkLst>
      </pc:sldChg>
      <pc:sldChg chg="add del">
        <pc:chgData name="Encarna Gómez Plaza" userId="834dba017f6d8f91" providerId="LiveId" clId="{66364CBA-BF6B-4211-B437-963E852B1A09}" dt="2024-01-18T11:21:40.747" v="159" actId="47"/>
        <pc:sldMkLst>
          <pc:docMk/>
          <pc:sldMk cId="660470483" sldId="568"/>
        </pc:sldMkLst>
      </pc:sldChg>
      <pc:sldChg chg="add del">
        <pc:chgData name="Encarna Gómez Plaza" userId="834dba017f6d8f91" providerId="LiveId" clId="{66364CBA-BF6B-4211-B437-963E852B1A09}" dt="2024-01-18T11:21:41.401" v="160" actId="47"/>
        <pc:sldMkLst>
          <pc:docMk/>
          <pc:sldMk cId="181344419" sldId="569"/>
        </pc:sldMkLst>
      </pc:sldChg>
      <pc:sldChg chg="add del">
        <pc:chgData name="Encarna Gómez Plaza" userId="834dba017f6d8f91" providerId="LiveId" clId="{66364CBA-BF6B-4211-B437-963E852B1A09}" dt="2024-01-18T11:21:41.997" v="161" actId="47"/>
        <pc:sldMkLst>
          <pc:docMk/>
          <pc:sldMk cId="4059369213" sldId="570"/>
        </pc:sldMkLst>
      </pc:sldChg>
      <pc:sldChg chg="add del">
        <pc:chgData name="Encarna Gómez Plaza" userId="834dba017f6d8f91" providerId="LiveId" clId="{66364CBA-BF6B-4211-B437-963E852B1A09}" dt="2024-01-18T11:21:42.651" v="162" actId="47"/>
        <pc:sldMkLst>
          <pc:docMk/>
          <pc:sldMk cId="1413187970" sldId="571"/>
        </pc:sldMkLst>
      </pc:sldChg>
      <pc:sldChg chg="addSp delSp modSp new mod delAnim modAnim">
        <pc:chgData name="Encarna Gómez Plaza" userId="834dba017f6d8f91" providerId="LiveId" clId="{66364CBA-BF6B-4211-B437-963E852B1A09}" dt="2024-01-18T11:26:39.459" v="206" actId="1037"/>
        <pc:sldMkLst>
          <pc:docMk/>
          <pc:sldMk cId="2088675122" sldId="572"/>
        </pc:sldMkLst>
        <pc:spChg chg="add mod">
          <ac:chgData name="Encarna Gómez Plaza" userId="834dba017f6d8f91" providerId="LiveId" clId="{66364CBA-BF6B-4211-B437-963E852B1A09}" dt="2024-01-18T11:19:41.234" v="126" actId="1076"/>
          <ac:spMkLst>
            <pc:docMk/>
            <pc:sldMk cId="2088675122" sldId="572"/>
            <ac:spMk id="4" creationId="{275B2B11-8726-D691-8E84-A2D9BFD2493B}"/>
          </ac:spMkLst>
        </pc:spChg>
        <pc:spChg chg="add mod">
          <ac:chgData name="Encarna Gómez Plaza" userId="834dba017f6d8f91" providerId="LiveId" clId="{66364CBA-BF6B-4211-B437-963E852B1A09}" dt="2024-01-18T11:19:51.931" v="127" actId="1076"/>
          <ac:spMkLst>
            <pc:docMk/>
            <pc:sldMk cId="2088675122" sldId="572"/>
            <ac:spMk id="6" creationId="{3D71EBA2-0F68-5442-CFAC-A9559068E60D}"/>
          </ac:spMkLst>
        </pc:spChg>
        <pc:spChg chg="add mod">
          <ac:chgData name="Encarna Gómez Plaza" userId="834dba017f6d8f91" providerId="LiveId" clId="{66364CBA-BF6B-4211-B437-963E852B1A09}" dt="2024-01-18T11:21:17.259" v="145" actId="1035"/>
          <ac:spMkLst>
            <pc:docMk/>
            <pc:sldMk cId="2088675122" sldId="572"/>
            <ac:spMk id="8" creationId="{41791E4E-9960-0AE8-BEB4-04493C7BCE0D}"/>
          </ac:spMkLst>
        </pc:spChg>
        <pc:graphicFrameChg chg="add mod modGraphic">
          <ac:chgData name="Encarna Gómez Plaza" userId="834dba017f6d8f91" providerId="LiveId" clId="{66364CBA-BF6B-4211-B437-963E852B1A09}" dt="2024-01-18T11:16:58.317" v="107" actId="2165"/>
          <ac:graphicFrameMkLst>
            <pc:docMk/>
            <pc:sldMk cId="2088675122" sldId="572"/>
            <ac:graphicFrameMk id="2" creationId="{FF278489-FE30-4E15-0255-F7CC8F24CB94}"/>
          </ac:graphicFrameMkLst>
        </pc:graphicFrameChg>
        <pc:picChg chg="add del mod">
          <ac:chgData name="Encarna Gómez Plaza" userId="834dba017f6d8f91" providerId="LiveId" clId="{66364CBA-BF6B-4211-B437-963E852B1A09}" dt="2024-01-18T11:26:10.044" v="201" actId="478"/>
          <ac:picMkLst>
            <pc:docMk/>
            <pc:sldMk cId="2088675122" sldId="572"/>
            <ac:picMk id="3" creationId="{D71E053C-B4F2-92AE-6A6D-560E1851609E}"/>
          </ac:picMkLst>
        </pc:picChg>
        <pc:picChg chg="add mod">
          <ac:chgData name="Encarna Gómez Plaza" userId="834dba017f6d8f91" providerId="LiveId" clId="{66364CBA-BF6B-4211-B437-963E852B1A09}" dt="2024-01-18T11:26:39.459" v="206" actId="1037"/>
          <ac:picMkLst>
            <pc:docMk/>
            <pc:sldMk cId="2088675122" sldId="572"/>
            <ac:picMk id="5" creationId="{E69C1A65-3604-0FBB-8176-CED20E2F668B}"/>
          </ac:picMkLst>
        </pc:picChg>
        <pc:picChg chg="add mod">
          <ac:chgData name="Encarna Gómez Plaza" userId="834dba017f6d8f91" providerId="LiveId" clId="{66364CBA-BF6B-4211-B437-963E852B1A09}" dt="2024-01-18T11:20:55.033" v="139" actId="1035"/>
          <ac:picMkLst>
            <pc:docMk/>
            <pc:sldMk cId="2088675122" sldId="572"/>
            <ac:picMk id="7" creationId="{4B4D8926-5E96-3C08-9188-F77AAAB66E46}"/>
          </ac:picMkLst>
        </pc:picChg>
        <pc:picChg chg="add del mod">
          <ac:chgData name="Encarna Gómez Plaza" userId="834dba017f6d8f91" providerId="LiveId" clId="{66364CBA-BF6B-4211-B437-963E852B1A09}" dt="2024-01-18T11:26:17.117" v="202" actId="478"/>
          <ac:picMkLst>
            <pc:docMk/>
            <pc:sldMk cId="2088675122" sldId="572"/>
            <ac:picMk id="9" creationId="{CADA5FCF-2D69-D415-6CE7-4757C2DBC1E6}"/>
          </ac:picMkLst>
        </pc:picChg>
        <pc:picChg chg="add del mod">
          <ac:chgData name="Encarna Gómez Plaza" userId="834dba017f6d8f91" providerId="LiveId" clId="{66364CBA-BF6B-4211-B437-963E852B1A09}" dt="2024-01-18T11:26:03.146" v="200" actId="478"/>
          <ac:picMkLst>
            <pc:docMk/>
            <pc:sldMk cId="2088675122" sldId="572"/>
            <ac:picMk id="10" creationId="{D71E053C-B4F2-92AE-6A6D-560E1851609E}"/>
          </ac:picMkLst>
        </pc:picChg>
      </pc:sldChg>
      <pc:sldChg chg="addSp delSp modSp new del mod">
        <pc:chgData name="Encarna Gómez Plaza" userId="834dba017f6d8f91" providerId="LiveId" clId="{66364CBA-BF6B-4211-B437-963E852B1A09}" dt="2024-01-18T11:21:24.500" v="146" actId="47"/>
        <pc:sldMkLst>
          <pc:docMk/>
          <pc:sldMk cId="1563502980" sldId="573"/>
        </pc:sldMkLst>
        <pc:graphicFrameChg chg="add del mod">
          <ac:chgData name="Encarna Gómez Plaza" userId="834dba017f6d8f91" providerId="LiveId" clId="{66364CBA-BF6B-4211-B437-963E852B1A09}" dt="2024-01-18T11:18:50.992" v="115" actId="21"/>
          <ac:graphicFrameMkLst>
            <pc:docMk/>
            <pc:sldMk cId="1563502980" sldId="573"/>
            <ac:graphicFrameMk id="2" creationId="{C0A6FFBA-B7C8-A431-4D35-77B1A20CAD97}"/>
          </ac:graphicFrameMkLst>
        </pc:graphicFrameChg>
        <pc:picChg chg="add del mod modCrop">
          <ac:chgData name="Encarna Gómez Plaza" userId="834dba017f6d8f91" providerId="LiveId" clId="{66364CBA-BF6B-4211-B437-963E852B1A09}" dt="2024-01-18T11:19:18.595" v="119" actId="21"/>
          <ac:picMkLst>
            <pc:docMk/>
            <pc:sldMk cId="1563502980" sldId="573"/>
            <ac:picMk id="3" creationId="{E69C1A65-3604-0FBB-8176-CED20E2F668B}"/>
          </ac:picMkLst>
        </pc:picChg>
      </pc:sldChg>
      <pc:sldChg chg="delSp modSp add del mod">
        <pc:chgData name="Encarna Gómez Plaza" userId="834dba017f6d8f91" providerId="LiveId" clId="{66364CBA-BF6B-4211-B437-963E852B1A09}" dt="2024-01-18T11:25:27.456" v="197" actId="47"/>
        <pc:sldMkLst>
          <pc:docMk/>
          <pc:sldMk cId="3789008126" sldId="573"/>
        </pc:sldMkLst>
        <pc:picChg chg="del mod modCrop">
          <ac:chgData name="Encarna Gómez Plaza" userId="834dba017f6d8f91" providerId="LiveId" clId="{66364CBA-BF6B-4211-B437-963E852B1A09}" dt="2024-01-18T11:24:47.042" v="176" actId="21"/>
          <ac:picMkLst>
            <pc:docMk/>
            <pc:sldMk cId="3789008126" sldId="573"/>
            <ac:picMk id="3" creationId="{D71E053C-B4F2-92AE-6A6D-560E1851609E}"/>
          </ac:picMkLst>
        </pc:picChg>
      </pc:sldChg>
      <pc:sldChg chg="addSp delSp modSp new del mod">
        <pc:chgData name="Encarna Gómez Plaza" userId="834dba017f6d8f91" providerId="LiveId" clId="{66364CBA-BF6B-4211-B437-963E852B1A09}" dt="2024-01-18T11:21:25.480" v="147" actId="47"/>
        <pc:sldMkLst>
          <pc:docMk/>
          <pc:sldMk cId="4090099962" sldId="574"/>
        </pc:sldMkLst>
        <pc:graphicFrameChg chg="add del mod modGraphic">
          <ac:chgData name="Encarna Gómez Plaza" userId="834dba017f6d8f91" providerId="LiveId" clId="{66364CBA-BF6B-4211-B437-963E852B1A09}" dt="2024-01-18T11:20:21.657" v="130" actId="21"/>
          <ac:graphicFrameMkLst>
            <pc:docMk/>
            <pc:sldMk cId="4090099962" sldId="574"/>
            <ac:graphicFrameMk id="2" creationId="{AD45001F-EC57-91E8-EF8A-5804F375A3DD}"/>
          </ac:graphicFrameMkLst>
        </pc:graphicFrameChg>
        <pc:graphicFrameChg chg="add mod">
          <ac:chgData name="Encarna Gómez Plaza" userId="834dba017f6d8f91" providerId="LiveId" clId="{66364CBA-BF6B-4211-B437-963E852B1A09}" dt="2024-01-18T11:16:04.320" v="100"/>
          <ac:graphicFrameMkLst>
            <pc:docMk/>
            <pc:sldMk cId="4090099962" sldId="574"/>
            <ac:graphicFrameMk id="3" creationId="{58808F0F-8B3E-3FBD-CC06-B4B24F2DEA45}"/>
          </ac:graphicFrameMkLst>
        </pc:graphicFrameChg>
        <pc:picChg chg="add del mod modCrop">
          <ac:chgData name="Encarna Gómez Plaza" userId="834dba017f6d8f91" providerId="LiveId" clId="{66364CBA-BF6B-4211-B437-963E852B1A09}" dt="2024-01-18T11:20:40.899" v="133" actId="21"/>
          <ac:picMkLst>
            <pc:docMk/>
            <pc:sldMk cId="4090099962" sldId="574"/>
            <ac:picMk id="4" creationId="{4B4D8926-5E96-3C08-9188-F77AAAB66E46}"/>
          </ac:picMkLst>
        </pc:picChg>
      </pc:sldChg>
      <pc:sldChg chg="addSp modSp new del">
        <pc:chgData name="Encarna Gómez Plaza" userId="834dba017f6d8f91" providerId="LiveId" clId="{66364CBA-BF6B-4211-B437-963E852B1A09}" dt="2024-01-18T11:21:27.457" v="148" actId="47"/>
        <pc:sldMkLst>
          <pc:docMk/>
          <pc:sldMk cId="82146864" sldId="575"/>
        </pc:sldMkLst>
        <pc:graphicFrameChg chg="add mod">
          <ac:chgData name="Encarna Gómez Plaza" userId="834dba017f6d8f91" providerId="LiveId" clId="{66364CBA-BF6B-4211-B437-963E852B1A09}" dt="2024-01-18T11:16:31.377" v="102"/>
          <ac:graphicFrameMkLst>
            <pc:docMk/>
            <pc:sldMk cId="82146864" sldId="575"/>
            <ac:graphicFrameMk id="2" creationId="{5149BDC1-1152-149B-F88D-04A5ED5C88DF}"/>
          </ac:graphicFrameMkLst>
        </pc:graphicFrameChg>
      </pc:sldChg>
      <pc:sldChg chg="addSp modSp new del">
        <pc:chgData name="Encarna Gómez Plaza" userId="834dba017f6d8f91" providerId="LiveId" clId="{66364CBA-BF6B-4211-B437-963E852B1A09}" dt="2024-01-18T11:21:28.053" v="149" actId="47"/>
        <pc:sldMkLst>
          <pc:docMk/>
          <pc:sldMk cId="2720980409" sldId="576"/>
        </pc:sldMkLst>
        <pc:graphicFrameChg chg="add mod">
          <ac:chgData name="Encarna Gómez Plaza" userId="834dba017f6d8f91" providerId="LiveId" clId="{66364CBA-BF6B-4211-B437-963E852B1A09}" dt="2024-01-18T11:16:34.765" v="104"/>
          <ac:graphicFrameMkLst>
            <pc:docMk/>
            <pc:sldMk cId="2720980409" sldId="576"/>
            <ac:graphicFrameMk id="2" creationId="{7662E977-9499-9078-9187-302021785AE8}"/>
          </ac:graphicFrameMkLst>
        </pc:graphicFrameChg>
      </pc:sldChg>
      <pc:sldChg chg="addSp modSp new del">
        <pc:chgData name="Encarna Gómez Plaza" userId="834dba017f6d8f91" providerId="LiveId" clId="{66364CBA-BF6B-4211-B437-963E852B1A09}" dt="2024-01-18T11:21:28.609" v="150" actId="47"/>
        <pc:sldMkLst>
          <pc:docMk/>
          <pc:sldMk cId="1612270867" sldId="577"/>
        </pc:sldMkLst>
        <pc:graphicFrameChg chg="add mod">
          <ac:chgData name="Encarna Gómez Plaza" userId="834dba017f6d8f91" providerId="LiveId" clId="{66364CBA-BF6B-4211-B437-963E852B1A09}" dt="2024-01-18T11:16:39.126" v="106"/>
          <ac:graphicFrameMkLst>
            <pc:docMk/>
            <pc:sldMk cId="1612270867" sldId="577"/>
            <ac:graphicFrameMk id="2" creationId="{D5C8240F-1518-E8A9-6A10-044805884F44}"/>
          </ac:graphicFrameMkLst>
        </pc:graphicFrameChg>
      </pc:sldChg>
      <pc:sldMasterChg chg="delSldLayout">
        <pc:chgData name="Encarna Gómez Plaza" userId="834dba017f6d8f91" providerId="LiveId" clId="{66364CBA-BF6B-4211-B437-963E852B1A09}" dt="2024-01-18T09:23:09.326" v="21" actId="47"/>
        <pc:sldMasterMkLst>
          <pc:docMk/>
          <pc:sldMasterMk cId="0" sldId="2147483648"/>
        </pc:sldMasterMkLst>
        <pc:sldLayoutChg chg="del">
          <pc:chgData name="Encarna Gómez Plaza" userId="834dba017f6d8f91" providerId="LiveId" clId="{66364CBA-BF6B-4211-B437-963E852B1A09}" dt="2024-01-18T09:23:09.326" v="21" actId="47"/>
          <pc:sldLayoutMkLst>
            <pc:docMk/>
            <pc:sldMasterMk cId="0" sldId="2147483648"/>
            <pc:sldLayoutMk cId="253515420" sldId="21474837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d.docs.live.net/834dba017f6d8f91/Documentos/Congresos%20y%20conferencias/OIV%202018/Poliaspartato/Copia%20de%20graficas%20test%20de%20boulton%202016-2017-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d.docs.live.net/834dba017f6d8f91/Documentos/Congresos%20y%20conferencias/OIV%202018/Poliaspartato/Copia%20de%20graficas%20test%20de%20boulton%202016-2017-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encar\Desktop\graficas%20color%20vinos%202017%20t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ES" sz="1800" b="1" dirty="0"/>
              <a:t>Boulton test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'Vinos blancos'!$A$2</c:f>
              <c:strCache>
                <c:ptCount val="1"/>
                <c:pt idx="0">
                  <c:v>Control</c:v>
                </c:pt>
              </c:strCache>
            </c:strRef>
          </c:tx>
          <c:spPr>
            <a:solidFill>
              <a:schemeClr val="accent1"/>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'Vinos blancos'!$C$2:$C$6</c:f>
              <c:numCache>
                <c:formatCode>General</c:formatCode>
                <c:ptCount val="3"/>
                <c:pt idx="0">
                  <c:v>9.9499999999999993</c:v>
                </c:pt>
                <c:pt idx="1">
                  <c:v>9.6</c:v>
                </c:pt>
                <c:pt idx="2">
                  <c:v>9.2200000000000006</c:v>
                </c:pt>
              </c:numCache>
            </c:numRef>
          </c:val>
          <c:extLst>
            <c:ext xmlns:c16="http://schemas.microsoft.com/office/drawing/2014/chart" uri="{C3380CC4-5D6E-409C-BE32-E72D297353CC}">
              <c16:uniqueId val="{00000000-0143-4EE3-B007-EA1A795051A7}"/>
            </c:ext>
          </c:extLst>
        </c:ser>
        <c:ser>
          <c:idx val="1"/>
          <c:order val="1"/>
          <c:tx>
            <c:strRef>
              <c:f>'Vinos blancos'!$A$7</c:f>
              <c:strCache>
                <c:ptCount val="1"/>
                <c:pt idx="0">
                  <c:v>CER</c:v>
                </c:pt>
              </c:strCache>
            </c:strRef>
          </c:tx>
          <c:spPr>
            <a:solidFill>
              <a:schemeClr val="accent2"/>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'Vinos blancos'!$C$7:$C$11</c:f>
              <c:numCache>
                <c:formatCode>General</c:formatCode>
                <c:ptCount val="3"/>
                <c:pt idx="0">
                  <c:v>5.61</c:v>
                </c:pt>
                <c:pt idx="1">
                  <c:v>5.76</c:v>
                </c:pt>
                <c:pt idx="2">
                  <c:v>6.43</c:v>
                </c:pt>
              </c:numCache>
            </c:numRef>
          </c:val>
          <c:extLst>
            <c:ext xmlns:c16="http://schemas.microsoft.com/office/drawing/2014/chart" uri="{C3380CC4-5D6E-409C-BE32-E72D297353CC}">
              <c16:uniqueId val="{00000001-0143-4EE3-B007-EA1A795051A7}"/>
            </c:ext>
          </c:extLst>
        </c:ser>
        <c:ser>
          <c:idx val="3"/>
          <c:order val="3"/>
          <c:tx>
            <c:strRef>
              <c:f>'Vinos blancos'!$A$17</c:f>
              <c:strCache>
                <c:ptCount val="1"/>
                <c:pt idx="0">
                  <c:v>Electrodiálisis</c:v>
                </c:pt>
              </c:strCache>
            </c:strRef>
          </c:tx>
          <c:spPr>
            <a:solidFill>
              <a:schemeClr val="accent4"/>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'Vinos blancos'!$C$17:$C$21</c:f>
              <c:numCache>
                <c:formatCode>General</c:formatCode>
                <c:ptCount val="3"/>
                <c:pt idx="0">
                  <c:v>0.47</c:v>
                </c:pt>
                <c:pt idx="1">
                  <c:v>1.95</c:v>
                </c:pt>
                <c:pt idx="2">
                  <c:v>3.01</c:v>
                </c:pt>
              </c:numCache>
            </c:numRef>
          </c:val>
          <c:extLst>
            <c:ext xmlns:c16="http://schemas.microsoft.com/office/drawing/2014/chart" uri="{C3380CC4-5D6E-409C-BE32-E72D297353CC}">
              <c16:uniqueId val="{00000002-0143-4EE3-B007-EA1A795051A7}"/>
            </c:ext>
          </c:extLst>
        </c:ser>
        <c:dLbls>
          <c:showLegendKey val="0"/>
          <c:showVal val="0"/>
          <c:showCatName val="0"/>
          <c:showSerName val="0"/>
          <c:showPercent val="0"/>
          <c:showBubbleSize val="0"/>
        </c:dLbls>
        <c:gapWidth val="182"/>
        <c:axId val="1146988528"/>
        <c:axId val="1146989072"/>
        <c:extLst>
          <c:ext xmlns:c15="http://schemas.microsoft.com/office/drawing/2012/chart" uri="{02D57815-91ED-43cb-92C2-25804820EDAC}">
            <c15:filteredBarSeries>
              <c15:ser>
                <c:idx val="2"/>
                <c:order val="2"/>
                <c:tx>
                  <c:strRef>
                    <c:extLst>
                      <c:ext uri="{02D57815-91ED-43cb-92C2-25804820EDAC}">
                        <c15:formulaRef>
                          <c15:sqref>'Vinos blancos'!$A$12</c15:sqref>
                        </c15:formulaRef>
                      </c:ext>
                    </c:extLst>
                    <c:strCache>
                      <c:ptCount val="1"/>
                      <c:pt idx="0">
                        <c:v>ED</c:v>
                      </c:pt>
                    </c:strCache>
                  </c:strRef>
                </c:tx>
                <c:spPr>
                  <a:solidFill>
                    <a:schemeClr val="accent3"/>
                  </a:solidFill>
                  <a:ln>
                    <a:noFill/>
                  </a:ln>
                  <a:effectLst/>
                </c:spPr>
                <c:invertIfNegative val="0"/>
                <c:cat>
                  <c:strRef>
                    <c:extLst>
                      <c:ext uri="{02D57815-91ED-43cb-92C2-25804820EDAC}">
                        <c15:formulaRef>
                          <c15:sqref>'Vinos blancos'!$B$2:$B$21</c15:sqref>
                        </c15:formulaRef>
                      </c:ext>
                    </c:extLst>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extLst>
                      <c:ext uri="{02D57815-91ED-43cb-92C2-25804820EDAC}">
                        <c15:formulaRef>
                          <c15:sqref>'Vinos blancos'!$C$12:$C$16</c15:sqref>
                        </c15:formulaRef>
                      </c:ext>
                    </c:extLst>
                    <c:numCache>
                      <c:formatCode>General</c:formatCode>
                      <c:ptCount val="3"/>
                      <c:pt idx="0">
                        <c:v>2.2999999999999998</c:v>
                      </c:pt>
                      <c:pt idx="1">
                        <c:v>2.21</c:v>
                      </c:pt>
                      <c:pt idx="2">
                        <c:v>2.82</c:v>
                      </c:pt>
                    </c:numCache>
                  </c:numRef>
                </c:val>
                <c:extLst>
                  <c:ext xmlns:c16="http://schemas.microsoft.com/office/drawing/2014/chart" uri="{C3380CC4-5D6E-409C-BE32-E72D297353CC}">
                    <c16:uniqueId val="{00000003-0143-4EE3-B007-EA1A795051A7}"/>
                  </c:ext>
                </c:extLst>
              </c15:ser>
            </c15:filteredBarSeries>
          </c:ext>
        </c:extLst>
      </c:barChart>
      <c:catAx>
        <c:axId val="114698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46989072"/>
        <c:crosses val="autoZero"/>
        <c:auto val="1"/>
        <c:lblAlgn val="ctr"/>
        <c:lblOffset val="100"/>
        <c:noMultiLvlLbl val="0"/>
      </c:catAx>
      <c:valAx>
        <c:axId val="114698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469885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'[graficas color vinos 2017.xlsx]Hoja2'!$P$9</c:f>
              <c:strCache>
                <c:ptCount val="1"/>
                <c:pt idx="0">
                  <c:v>Control</c:v>
                </c:pt>
              </c:strCache>
            </c:strRef>
          </c:tx>
          <c:spPr>
            <a:solidFill>
              <a:schemeClr val="accent1"/>
            </a:solidFill>
            <a:ln>
              <a:solidFill>
                <a:sysClr val="windowText" lastClr="000000"/>
              </a:solidFill>
            </a:ln>
            <a:effectLst/>
          </c:spPr>
          <c:invertIfNegative val="0"/>
          <c:cat>
            <c:strRef>
              <c:f>'[graficas color vinos 2017.xlsx]Hoja2'!$Q$8:$S$8</c:f>
              <c:strCache>
                <c:ptCount val="3"/>
                <c:pt idx="0">
                  <c:v>0m</c:v>
                </c:pt>
                <c:pt idx="1">
                  <c:v>6m</c:v>
                </c:pt>
                <c:pt idx="2">
                  <c:v>12m</c:v>
                </c:pt>
              </c:strCache>
            </c:strRef>
          </c:cat>
          <c:val>
            <c:numRef>
              <c:f>'[graficas color vinos 2017.xlsx]Hoja2'!$Q$9:$S$9</c:f>
              <c:numCache>
                <c:formatCode>General</c:formatCode>
                <c:ptCount val="3"/>
                <c:pt idx="0">
                  <c:v>1700</c:v>
                </c:pt>
                <c:pt idx="1">
                  <c:v>1920</c:v>
                </c:pt>
                <c:pt idx="2">
                  <c:v>1973</c:v>
                </c:pt>
              </c:numCache>
            </c:numRef>
          </c:val>
          <c:extLst>
            <c:ext xmlns:c16="http://schemas.microsoft.com/office/drawing/2014/chart" uri="{C3380CC4-5D6E-409C-BE32-E72D297353CC}">
              <c16:uniqueId val="{00000000-7288-43CD-AE6D-CDC407475A4D}"/>
            </c:ext>
          </c:extLst>
        </c:ser>
        <c:ser>
          <c:idx val="1"/>
          <c:order val="1"/>
          <c:tx>
            <c:strRef>
              <c:f>'[graficas color vinos 2017.xlsx]Hoja2'!$P$10</c:f>
              <c:strCache>
                <c:ptCount val="1"/>
                <c:pt idx="0">
                  <c:v>CMC</c:v>
                </c:pt>
              </c:strCache>
            </c:strRef>
          </c:tx>
          <c:spPr>
            <a:solidFill>
              <a:schemeClr val="accent2"/>
            </a:solidFill>
            <a:ln>
              <a:solidFill>
                <a:sysClr val="windowText" lastClr="000000"/>
              </a:solidFill>
            </a:ln>
            <a:effectLst/>
          </c:spPr>
          <c:invertIfNegative val="0"/>
          <c:cat>
            <c:strRef>
              <c:f>'[graficas color vinos 2017.xlsx]Hoja2'!$Q$8:$S$8</c:f>
              <c:strCache>
                <c:ptCount val="3"/>
                <c:pt idx="0">
                  <c:v>0m</c:v>
                </c:pt>
                <c:pt idx="1">
                  <c:v>6m</c:v>
                </c:pt>
                <c:pt idx="2">
                  <c:v>12m</c:v>
                </c:pt>
              </c:strCache>
            </c:strRef>
          </c:cat>
          <c:val>
            <c:numRef>
              <c:f>'[graficas color vinos 2017.xlsx]Hoja2'!$Q$10:$S$10</c:f>
              <c:numCache>
                <c:formatCode>General</c:formatCode>
                <c:ptCount val="3"/>
                <c:pt idx="0">
                  <c:v>1962</c:v>
                </c:pt>
                <c:pt idx="1">
                  <c:v>2059</c:v>
                </c:pt>
                <c:pt idx="2">
                  <c:v>2034</c:v>
                </c:pt>
              </c:numCache>
            </c:numRef>
          </c:val>
          <c:extLst>
            <c:ext xmlns:c16="http://schemas.microsoft.com/office/drawing/2014/chart" uri="{C3380CC4-5D6E-409C-BE32-E72D297353CC}">
              <c16:uniqueId val="{00000001-7288-43CD-AE6D-CDC407475A4D}"/>
            </c:ext>
          </c:extLst>
        </c:ser>
        <c:ser>
          <c:idx val="2"/>
          <c:order val="2"/>
          <c:tx>
            <c:strRef>
              <c:f>'[graficas color vinos 2017.xlsx]Hoja2'!$P$11</c:f>
              <c:strCache>
                <c:ptCount val="1"/>
                <c:pt idx="0">
                  <c:v>KPA</c:v>
                </c:pt>
              </c:strCache>
            </c:strRef>
          </c:tx>
          <c:spPr>
            <a:solidFill>
              <a:schemeClr val="accent3"/>
            </a:solidFill>
            <a:ln>
              <a:solidFill>
                <a:sysClr val="windowText" lastClr="000000"/>
              </a:solidFill>
            </a:ln>
            <a:effectLst/>
          </c:spPr>
          <c:invertIfNegative val="0"/>
          <c:cat>
            <c:strRef>
              <c:f>'[graficas color vinos 2017.xlsx]Hoja2'!$Q$8:$S$8</c:f>
              <c:strCache>
                <c:ptCount val="3"/>
                <c:pt idx="0">
                  <c:v>0m</c:v>
                </c:pt>
                <c:pt idx="1">
                  <c:v>6m</c:v>
                </c:pt>
                <c:pt idx="2">
                  <c:v>12m</c:v>
                </c:pt>
              </c:strCache>
            </c:strRef>
          </c:cat>
          <c:val>
            <c:numRef>
              <c:f>'[graficas color vinos 2017.xlsx]Hoja2'!$Q$11:$S$11</c:f>
              <c:numCache>
                <c:formatCode>General</c:formatCode>
                <c:ptCount val="3"/>
                <c:pt idx="0">
                  <c:v>1638</c:v>
                </c:pt>
                <c:pt idx="1">
                  <c:v>1957</c:v>
                </c:pt>
                <c:pt idx="2">
                  <c:v>2100</c:v>
                </c:pt>
              </c:numCache>
            </c:numRef>
          </c:val>
          <c:extLst>
            <c:ext xmlns:c16="http://schemas.microsoft.com/office/drawing/2014/chart" uri="{C3380CC4-5D6E-409C-BE32-E72D297353CC}">
              <c16:uniqueId val="{00000002-7288-43CD-AE6D-CDC407475A4D}"/>
            </c:ext>
          </c:extLst>
        </c:ser>
        <c:dLbls>
          <c:showLegendKey val="0"/>
          <c:showVal val="0"/>
          <c:showCatName val="0"/>
          <c:showSerName val="0"/>
          <c:showPercent val="0"/>
          <c:showBubbleSize val="0"/>
        </c:dLbls>
        <c:gapWidth val="219"/>
        <c:overlap val="-27"/>
        <c:axId val="939686272"/>
        <c:axId val="939676480"/>
      </c:barChart>
      <c:catAx>
        <c:axId val="93968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76480"/>
        <c:crosses val="autoZero"/>
        <c:auto val="1"/>
        <c:lblAlgn val="ctr"/>
        <c:lblOffset val="100"/>
        <c:noMultiLvlLbl val="0"/>
      </c:catAx>
      <c:valAx>
        <c:axId val="9396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86272"/>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legend>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solidFill>
            <a:srgbClr val="C00000"/>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8453837662815512"/>
          <c:y val="0.15512061489331724"/>
          <c:w val="0.42442661956975003"/>
          <c:h val="0.69526651116920524"/>
        </c:manualLayout>
      </c:layout>
      <c:radarChart>
        <c:radarStyle val="marker"/>
        <c:varyColors val="0"/>
        <c:ser>
          <c:idx val="0"/>
          <c:order val="0"/>
          <c:tx>
            <c:strRef>
              <c:f>Hoja1!$C$2</c:f>
              <c:strCache>
                <c:ptCount val="1"/>
                <c:pt idx="0">
                  <c:v>Control</c:v>
                </c:pt>
              </c:strCache>
            </c:strRef>
          </c:tx>
          <c:spPr>
            <a:ln w="28575" cap="rnd">
              <a:solidFill>
                <a:schemeClr val="tx2">
                  <a:lumMod val="75000"/>
                </a:schemeClr>
              </a:solidFill>
              <a:round/>
            </a:ln>
            <a:effectLst/>
          </c:spPr>
          <c:marker>
            <c:symbol val="square"/>
            <c:size val="5"/>
            <c:spPr>
              <a:solidFill>
                <a:srgbClr val="F09415">
                  <a:lumMod val="20000"/>
                  <a:lumOff val="80000"/>
                </a:srgbClr>
              </a:solidFill>
              <a:ln w="9525">
                <a:solidFill>
                  <a:sysClr val="windowText" lastClr="000000"/>
                </a:solidFill>
              </a:ln>
              <a:effectLst/>
            </c:spPr>
          </c:marker>
          <c:cat>
            <c:strRef>
              <c:f>Hoja1!$B$3:$B$12</c:f>
              <c:strCache>
                <c:ptCount val="10"/>
                <c:pt idx="0">
                  <c:v>Intensidad color</c:v>
                </c:pt>
                <c:pt idx="1">
                  <c:v>Intensidad aroma</c:v>
                </c:pt>
                <c:pt idx="2">
                  <c:v>Calidad aroma</c:v>
                </c:pt>
                <c:pt idx="3">
                  <c:v>Afrutado</c:v>
                </c:pt>
                <c:pt idx="4">
                  <c:v>Herbaceo</c:v>
                </c:pt>
                <c:pt idx="5">
                  <c:v>Floral</c:v>
                </c:pt>
                <c:pt idx="6">
                  <c:v>Intensidad gusto</c:v>
                </c:pt>
                <c:pt idx="7">
                  <c:v>Calidad gusto</c:v>
                </c:pt>
                <c:pt idx="8">
                  <c:v>Equilibrio</c:v>
                </c:pt>
                <c:pt idx="9">
                  <c:v>Amargor</c:v>
                </c:pt>
              </c:strCache>
            </c:strRef>
          </c:cat>
          <c:val>
            <c:numRef>
              <c:f>Hoja1!$C$3:$C$12</c:f>
              <c:numCache>
                <c:formatCode>General</c:formatCode>
                <c:ptCount val="10"/>
                <c:pt idx="0">
                  <c:v>5.75</c:v>
                </c:pt>
                <c:pt idx="1">
                  <c:v>6</c:v>
                </c:pt>
                <c:pt idx="2">
                  <c:v>6.75</c:v>
                </c:pt>
                <c:pt idx="3">
                  <c:v>7.5</c:v>
                </c:pt>
                <c:pt idx="4">
                  <c:v>2.25</c:v>
                </c:pt>
                <c:pt idx="5">
                  <c:v>6.25</c:v>
                </c:pt>
                <c:pt idx="6">
                  <c:v>6.5</c:v>
                </c:pt>
                <c:pt idx="7">
                  <c:v>6.5</c:v>
                </c:pt>
                <c:pt idx="8">
                  <c:v>6.5</c:v>
                </c:pt>
                <c:pt idx="9">
                  <c:v>4.25</c:v>
                </c:pt>
              </c:numCache>
            </c:numRef>
          </c:val>
          <c:extLst>
            <c:ext xmlns:c16="http://schemas.microsoft.com/office/drawing/2014/chart" uri="{C3380CC4-5D6E-409C-BE32-E72D297353CC}">
              <c16:uniqueId val="{00000000-DFB9-4B8B-BA03-9E0DD9AC84C4}"/>
            </c:ext>
          </c:extLst>
        </c:ser>
        <c:ser>
          <c:idx val="1"/>
          <c:order val="1"/>
          <c:tx>
            <c:strRef>
              <c:f>Hoja1!$D$2</c:f>
              <c:strCache>
                <c:ptCount val="1"/>
                <c:pt idx="0">
                  <c:v>CMC</c:v>
                </c:pt>
              </c:strCache>
            </c:strRef>
          </c:tx>
          <c:spPr>
            <a:ln w="28575" cap="rnd">
              <a:solidFill>
                <a:srgbClr val="FF0000"/>
              </a:solidFill>
              <a:round/>
            </a:ln>
            <a:effectLst/>
          </c:spPr>
          <c:marker>
            <c:symbol val="square"/>
            <c:size val="5"/>
            <c:spPr>
              <a:solidFill>
                <a:srgbClr val="FF0000"/>
              </a:solidFill>
              <a:ln w="9525">
                <a:solidFill>
                  <a:sysClr val="windowText" lastClr="000000"/>
                </a:solidFill>
              </a:ln>
              <a:effectLst/>
            </c:spPr>
          </c:marker>
          <c:cat>
            <c:strRef>
              <c:f>Hoja1!$B$3:$B$12</c:f>
              <c:strCache>
                <c:ptCount val="10"/>
                <c:pt idx="0">
                  <c:v>Intensidad color</c:v>
                </c:pt>
                <c:pt idx="1">
                  <c:v>Intensidad aroma</c:v>
                </c:pt>
                <c:pt idx="2">
                  <c:v>Calidad aroma</c:v>
                </c:pt>
                <c:pt idx="3">
                  <c:v>Afrutado</c:v>
                </c:pt>
                <c:pt idx="4">
                  <c:v>Herbaceo</c:v>
                </c:pt>
                <c:pt idx="5">
                  <c:v>Floral</c:v>
                </c:pt>
                <c:pt idx="6">
                  <c:v>Intensidad gusto</c:v>
                </c:pt>
                <c:pt idx="7">
                  <c:v>Calidad gusto</c:v>
                </c:pt>
                <c:pt idx="8">
                  <c:v>Equilibrio</c:v>
                </c:pt>
                <c:pt idx="9">
                  <c:v>Amargor</c:v>
                </c:pt>
              </c:strCache>
            </c:strRef>
          </c:cat>
          <c:val>
            <c:numRef>
              <c:f>Hoja1!$D$3:$D$12</c:f>
              <c:numCache>
                <c:formatCode>General</c:formatCode>
                <c:ptCount val="10"/>
                <c:pt idx="0">
                  <c:v>4.25</c:v>
                </c:pt>
                <c:pt idx="1">
                  <c:v>6.25</c:v>
                </c:pt>
                <c:pt idx="2">
                  <c:v>7.25</c:v>
                </c:pt>
                <c:pt idx="3">
                  <c:v>7.5</c:v>
                </c:pt>
                <c:pt idx="4">
                  <c:v>2.5</c:v>
                </c:pt>
                <c:pt idx="5">
                  <c:v>6.5</c:v>
                </c:pt>
                <c:pt idx="6">
                  <c:v>6.75</c:v>
                </c:pt>
                <c:pt idx="7">
                  <c:v>7</c:v>
                </c:pt>
                <c:pt idx="8">
                  <c:v>7</c:v>
                </c:pt>
                <c:pt idx="9">
                  <c:v>4.75</c:v>
                </c:pt>
              </c:numCache>
            </c:numRef>
          </c:val>
          <c:extLst>
            <c:ext xmlns:c16="http://schemas.microsoft.com/office/drawing/2014/chart" uri="{C3380CC4-5D6E-409C-BE32-E72D297353CC}">
              <c16:uniqueId val="{00000001-DFB9-4B8B-BA03-9E0DD9AC84C4}"/>
            </c:ext>
          </c:extLst>
        </c:ser>
        <c:ser>
          <c:idx val="2"/>
          <c:order val="2"/>
          <c:tx>
            <c:strRef>
              <c:f>Hoja1!$E$2</c:f>
              <c:strCache>
                <c:ptCount val="1"/>
                <c:pt idx="0">
                  <c:v>KPA</c:v>
                </c:pt>
              </c:strCache>
            </c:strRef>
          </c:tx>
          <c:spPr>
            <a:ln w="28575" cap="rnd">
              <a:solidFill>
                <a:srgbClr val="00B050"/>
              </a:solidFill>
              <a:round/>
            </a:ln>
            <a:effectLst/>
          </c:spPr>
          <c:marker>
            <c:symbol val="square"/>
            <c:size val="5"/>
            <c:spPr>
              <a:solidFill>
                <a:srgbClr val="00B050"/>
              </a:solidFill>
              <a:ln w="9525">
                <a:solidFill>
                  <a:sysClr val="windowText" lastClr="000000"/>
                </a:solidFill>
              </a:ln>
              <a:effectLst/>
            </c:spPr>
          </c:marker>
          <c:cat>
            <c:strRef>
              <c:f>Hoja1!$B$3:$B$12</c:f>
              <c:strCache>
                <c:ptCount val="10"/>
                <c:pt idx="0">
                  <c:v>Intensidad color</c:v>
                </c:pt>
                <c:pt idx="1">
                  <c:v>Intensidad aroma</c:v>
                </c:pt>
                <c:pt idx="2">
                  <c:v>Calidad aroma</c:v>
                </c:pt>
                <c:pt idx="3">
                  <c:v>Afrutado</c:v>
                </c:pt>
                <c:pt idx="4">
                  <c:v>Herbaceo</c:v>
                </c:pt>
                <c:pt idx="5">
                  <c:v>Floral</c:v>
                </c:pt>
                <c:pt idx="6">
                  <c:v>Intensidad gusto</c:v>
                </c:pt>
                <c:pt idx="7">
                  <c:v>Calidad gusto</c:v>
                </c:pt>
                <c:pt idx="8">
                  <c:v>Equilibrio</c:v>
                </c:pt>
                <c:pt idx="9">
                  <c:v>Amargor</c:v>
                </c:pt>
              </c:strCache>
            </c:strRef>
          </c:cat>
          <c:val>
            <c:numRef>
              <c:f>Hoja1!$E$3:$E$12</c:f>
              <c:numCache>
                <c:formatCode>General</c:formatCode>
                <c:ptCount val="10"/>
                <c:pt idx="0">
                  <c:v>5.75</c:v>
                </c:pt>
                <c:pt idx="1">
                  <c:v>6.75</c:v>
                </c:pt>
                <c:pt idx="2">
                  <c:v>7.5</c:v>
                </c:pt>
                <c:pt idx="3">
                  <c:v>7</c:v>
                </c:pt>
                <c:pt idx="4">
                  <c:v>2.25</c:v>
                </c:pt>
                <c:pt idx="5">
                  <c:v>7.25</c:v>
                </c:pt>
                <c:pt idx="6">
                  <c:v>6.5</c:v>
                </c:pt>
                <c:pt idx="7">
                  <c:v>7</c:v>
                </c:pt>
                <c:pt idx="8">
                  <c:v>7</c:v>
                </c:pt>
                <c:pt idx="9">
                  <c:v>4</c:v>
                </c:pt>
              </c:numCache>
            </c:numRef>
          </c:val>
          <c:extLst>
            <c:ext xmlns:c16="http://schemas.microsoft.com/office/drawing/2014/chart" uri="{C3380CC4-5D6E-409C-BE32-E72D297353CC}">
              <c16:uniqueId val="{00000002-DFB9-4B8B-BA03-9E0DD9AC84C4}"/>
            </c:ext>
          </c:extLst>
        </c:ser>
        <c:dLbls>
          <c:showLegendKey val="0"/>
          <c:showVal val="0"/>
          <c:showCatName val="0"/>
          <c:showSerName val="0"/>
          <c:showPercent val="0"/>
          <c:showBubbleSize val="0"/>
        </c:dLbls>
        <c:axId val="1231090624"/>
        <c:axId val="1231099872"/>
      </c:radarChart>
      <c:catAx>
        <c:axId val="12310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C00000"/>
                </a:solidFill>
                <a:latin typeface="+mn-lt"/>
                <a:ea typeface="+mn-ea"/>
                <a:cs typeface="+mn-cs"/>
              </a:defRPr>
            </a:pPr>
            <a:endParaRPr lang="en-US"/>
          </a:p>
        </c:txPr>
        <c:crossAx val="1231099872"/>
        <c:crosses val="autoZero"/>
        <c:auto val="1"/>
        <c:lblAlgn val="ctr"/>
        <c:lblOffset val="100"/>
        <c:noMultiLvlLbl val="0"/>
      </c:catAx>
      <c:valAx>
        <c:axId val="1231099872"/>
        <c:scaling>
          <c:orientation val="minMax"/>
        </c:scaling>
        <c:delete val="0"/>
        <c:axPos val="l"/>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1231090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C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C00000"/>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8453837662815512"/>
          <c:y val="0.15512061489331724"/>
          <c:w val="0.42442661956975003"/>
          <c:h val="0.69526651116920524"/>
        </c:manualLayout>
      </c:layout>
      <c:radarChart>
        <c:radarStyle val="marker"/>
        <c:varyColors val="0"/>
        <c:ser>
          <c:idx val="0"/>
          <c:order val="0"/>
          <c:tx>
            <c:strRef>
              <c:f>Hoja1!$C$2</c:f>
              <c:strCache>
                <c:ptCount val="1"/>
                <c:pt idx="0">
                  <c:v>Control</c:v>
                </c:pt>
              </c:strCache>
            </c:strRef>
          </c:tx>
          <c:spPr>
            <a:ln w="28575" cap="rnd">
              <a:solidFill>
                <a:schemeClr val="tx2">
                  <a:lumMod val="75000"/>
                </a:schemeClr>
              </a:solidFill>
              <a:round/>
            </a:ln>
            <a:effectLst/>
          </c:spPr>
          <c:marker>
            <c:symbol val="square"/>
            <c:size val="5"/>
            <c:spPr>
              <a:solidFill>
                <a:schemeClr val="accent1"/>
              </a:solidFill>
              <a:ln w="9525">
                <a:solidFill>
                  <a:sysClr val="windowText" lastClr="000000"/>
                </a:solidFill>
              </a:ln>
              <a:effectLst/>
            </c:spPr>
          </c:marker>
          <c:cat>
            <c:strRef>
              <c:f>Hoja1!$B$3:$B$16</c:f>
              <c:strCache>
                <c:ptCount val="14"/>
                <c:pt idx="0">
                  <c:v>Intensidad de color</c:v>
                </c:pt>
                <c:pt idx="1">
                  <c:v>Intensidad aroma</c:v>
                </c:pt>
                <c:pt idx="2">
                  <c:v>Calidad aroma</c:v>
                </c:pt>
                <c:pt idx="3">
                  <c:v>Afrutado</c:v>
                </c:pt>
                <c:pt idx="4">
                  <c:v>Herbaceo</c:v>
                </c:pt>
                <c:pt idx="5">
                  <c:v>Intensidad gusto</c:v>
                </c:pt>
                <c:pt idx="6">
                  <c:v>Calidad gusto</c:v>
                </c:pt>
                <c:pt idx="7">
                  <c:v>Cuerpo</c:v>
                </c:pt>
                <c:pt idx="8">
                  <c:v>Equilibrio</c:v>
                </c:pt>
                <c:pt idx="9">
                  <c:v>Persistencia</c:v>
                </c:pt>
                <c:pt idx="10">
                  <c:v>Amargor</c:v>
                </c:pt>
                <c:pt idx="11">
                  <c:v>Astringencia</c:v>
                </c:pt>
                <c:pt idx="12">
                  <c:v>Sequedad</c:v>
                </c:pt>
                <c:pt idx="13">
                  <c:v>Verdor</c:v>
                </c:pt>
              </c:strCache>
            </c:strRef>
          </c:cat>
          <c:val>
            <c:numRef>
              <c:f>Hoja1!$C$3:$C$16</c:f>
              <c:numCache>
                <c:formatCode>General</c:formatCode>
                <c:ptCount val="14"/>
                <c:pt idx="0">
                  <c:v>7.5</c:v>
                </c:pt>
                <c:pt idx="1">
                  <c:v>7.25</c:v>
                </c:pt>
                <c:pt idx="2">
                  <c:v>7.25</c:v>
                </c:pt>
                <c:pt idx="3">
                  <c:v>7.25</c:v>
                </c:pt>
                <c:pt idx="4">
                  <c:v>4.5</c:v>
                </c:pt>
                <c:pt idx="5">
                  <c:v>7</c:v>
                </c:pt>
                <c:pt idx="6">
                  <c:v>7</c:v>
                </c:pt>
                <c:pt idx="7">
                  <c:v>7.25</c:v>
                </c:pt>
                <c:pt idx="8">
                  <c:v>6.75</c:v>
                </c:pt>
                <c:pt idx="9">
                  <c:v>7</c:v>
                </c:pt>
                <c:pt idx="10">
                  <c:v>4.25</c:v>
                </c:pt>
                <c:pt idx="11">
                  <c:v>5</c:v>
                </c:pt>
                <c:pt idx="12">
                  <c:v>4.5</c:v>
                </c:pt>
                <c:pt idx="13">
                  <c:v>5</c:v>
                </c:pt>
              </c:numCache>
            </c:numRef>
          </c:val>
          <c:extLst>
            <c:ext xmlns:c16="http://schemas.microsoft.com/office/drawing/2014/chart" uri="{C3380CC4-5D6E-409C-BE32-E72D297353CC}">
              <c16:uniqueId val="{00000000-ADA6-4A6F-84D3-D95450E97CF1}"/>
            </c:ext>
          </c:extLst>
        </c:ser>
        <c:ser>
          <c:idx val="1"/>
          <c:order val="1"/>
          <c:tx>
            <c:strRef>
              <c:f>Hoja1!$D$2</c:f>
              <c:strCache>
                <c:ptCount val="1"/>
                <c:pt idx="0">
                  <c:v>CMC</c:v>
                </c:pt>
              </c:strCache>
            </c:strRef>
          </c:tx>
          <c:spPr>
            <a:ln w="28575" cap="rnd">
              <a:solidFill>
                <a:srgbClr val="FF0000"/>
              </a:solidFill>
              <a:round/>
            </a:ln>
            <a:effectLst/>
          </c:spPr>
          <c:marker>
            <c:symbol val="square"/>
            <c:size val="5"/>
            <c:spPr>
              <a:solidFill>
                <a:schemeClr val="accent2"/>
              </a:solidFill>
              <a:ln w="9525">
                <a:solidFill>
                  <a:sysClr val="windowText" lastClr="000000"/>
                </a:solidFill>
              </a:ln>
              <a:effectLst/>
            </c:spPr>
          </c:marker>
          <c:cat>
            <c:strRef>
              <c:f>Hoja1!$B$3:$B$16</c:f>
              <c:strCache>
                <c:ptCount val="14"/>
                <c:pt idx="0">
                  <c:v>Intensidad de color</c:v>
                </c:pt>
                <c:pt idx="1">
                  <c:v>Intensidad aroma</c:v>
                </c:pt>
                <c:pt idx="2">
                  <c:v>Calidad aroma</c:v>
                </c:pt>
                <c:pt idx="3">
                  <c:v>Afrutado</c:v>
                </c:pt>
                <c:pt idx="4">
                  <c:v>Herbaceo</c:v>
                </c:pt>
                <c:pt idx="5">
                  <c:v>Intensidad gusto</c:v>
                </c:pt>
                <c:pt idx="6">
                  <c:v>Calidad gusto</c:v>
                </c:pt>
                <c:pt idx="7">
                  <c:v>Cuerpo</c:v>
                </c:pt>
                <c:pt idx="8">
                  <c:v>Equilibrio</c:v>
                </c:pt>
                <c:pt idx="9">
                  <c:v>Persistencia</c:v>
                </c:pt>
                <c:pt idx="10">
                  <c:v>Amargor</c:v>
                </c:pt>
                <c:pt idx="11">
                  <c:v>Astringencia</c:v>
                </c:pt>
                <c:pt idx="12">
                  <c:v>Sequedad</c:v>
                </c:pt>
                <c:pt idx="13">
                  <c:v>Verdor</c:v>
                </c:pt>
              </c:strCache>
            </c:strRef>
          </c:cat>
          <c:val>
            <c:numRef>
              <c:f>Hoja1!$D$3:$D$16</c:f>
              <c:numCache>
                <c:formatCode>General</c:formatCode>
                <c:ptCount val="14"/>
                <c:pt idx="0">
                  <c:v>7.25</c:v>
                </c:pt>
                <c:pt idx="1">
                  <c:v>6.25</c:v>
                </c:pt>
                <c:pt idx="2">
                  <c:v>6</c:v>
                </c:pt>
                <c:pt idx="3">
                  <c:v>6.25</c:v>
                </c:pt>
                <c:pt idx="4">
                  <c:v>4.25</c:v>
                </c:pt>
                <c:pt idx="5">
                  <c:v>6</c:v>
                </c:pt>
                <c:pt idx="6">
                  <c:v>5.5</c:v>
                </c:pt>
                <c:pt idx="7">
                  <c:v>5.25</c:v>
                </c:pt>
                <c:pt idx="8">
                  <c:v>4.75</c:v>
                </c:pt>
                <c:pt idx="9">
                  <c:v>5.75</c:v>
                </c:pt>
                <c:pt idx="10">
                  <c:v>4</c:v>
                </c:pt>
                <c:pt idx="11">
                  <c:v>4.25</c:v>
                </c:pt>
                <c:pt idx="12">
                  <c:v>4.25</c:v>
                </c:pt>
                <c:pt idx="13">
                  <c:v>4.75</c:v>
                </c:pt>
              </c:numCache>
            </c:numRef>
          </c:val>
          <c:extLst>
            <c:ext xmlns:c16="http://schemas.microsoft.com/office/drawing/2014/chart" uri="{C3380CC4-5D6E-409C-BE32-E72D297353CC}">
              <c16:uniqueId val="{00000001-ADA6-4A6F-84D3-D95450E97CF1}"/>
            </c:ext>
          </c:extLst>
        </c:ser>
        <c:ser>
          <c:idx val="2"/>
          <c:order val="2"/>
          <c:tx>
            <c:strRef>
              <c:f>Hoja1!$E$2</c:f>
              <c:strCache>
                <c:ptCount val="1"/>
                <c:pt idx="0">
                  <c:v>KPA</c:v>
                </c:pt>
              </c:strCache>
            </c:strRef>
          </c:tx>
          <c:spPr>
            <a:ln w="28575" cap="rnd">
              <a:solidFill>
                <a:schemeClr val="accent6">
                  <a:lumMod val="75000"/>
                </a:schemeClr>
              </a:solidFill>
              <a:round/>
            </a:ln>
            <a:effectLst/>
          </c:spPr>
          <c:marker>
            <c:symbol val="square"/>
            <c:size val="5"/>
            <c:spPr>
              <a:solidFill>
                <a:srgbClr val="00B050"/>
              </a:solidFill>
              <a:ln w="25400">
                <a:noFill/>
              </a:ln>
              <a:effectLst/>
            </c:spPr>
          </c:marker>
          <c:cat>
            <c:strRef>
              <c:f>Hoja1!$B$3:$B$16</c:f>
              <c:strCache>
                <c:ptCount val="14"/>
                <c:pt idx="0">
                  <c:v>Intensidad de color</c:v>
                </c:pt>
                <c:pt idx="1">
                  <c:v>Intensidad aroma</c:v>
                </c:pt>
                <c:pt idx="2">
                  <c:v>Calidad aroma</c:v>
                </c:pt>
                <c:pt idx="3">
                  <c:v>Afrutado</c:v>
                </c:pt>
                <c:pt idx="4">
                  <c:v>Herbaceo</c:v>
                </c:pt>
                <c:pt idx="5">
                  <c:v>Intensidad gusto</c:v>
                </c:pt>
                <c:pt idx="6">
                  <c:v>Calidad gusto</c:v>
                </c:pt>
                <c:pt idx="7">
                  <c:v>Cuerpo</c:v>
                </c:pt>
                <c:pt idx="8">
                  <c:v>Equilibrio</c:v>
                </c:pt>
                <c:pt idx="9">
                  <c:v>Persistencia</c:v>
                </c:pt>
                <c:pt idx="10">
                  <c:v>Amargor</c:v>
                </c:pt>
                <c:pt idx="11">
                  <c:v>Astringencia</c:v>
                </c:pt>
                <c:pt idx="12">
                  <c:v>Sequedad</c:v>
                </c:pt>
                <c:pt idx="13">
                  <c:v>Verdor</c:v>
                </c:pt>
              </c:strCache>
            </c:strRef>
          </c:cat>
          <c:val>
            <c:numRef>
              <c:f>Hoja1!$E$3:$E$16</c:f>
              <c:numCache>
                <c:formatCode>General</c:formatCode>
                <c:ptCount val="14"/>
                <c:pt idx="0">
                  <c:v>8</c:v>
                </c:pt>
                <c:pt idx="1">
                  <c:v>7.75</c:v>
                </c:pt>
                <c:pt idx="2">
                  <c:v>7.5</c:v>
                </c:pt>
                <c:pt idx="3">
                  <c:v>8</c:v>
                </c:pt>
                <c:pt idx="4">
                  <c:v>5.25</c:v>
                </c:pt>
                <c:pt idx="5">
                  <c:v>7.75</c:v>
                </c:pt>
                <c:pt idx="6">
                  <c:v>7.75</c:v>
                </c:pt>
                <c:pt idx="7">
                  <c:v>7</c:v>
                </c:pt>
                <c:pt idx="8">
                  <c:v>6.5</c:v>
                </c:pt>
                <c:pt idx="9">
                  <c:v>6.75</c:v>
                </c:pt>
                <c:pt idx="10">
                  <c:v>4.75</c:v>
                </c:pt>
                <c:pt idx="11">
                  <c:v>5</c:v>
                </c:pt>
                <c:pt idx="12">
                  <c:v>6</c:v>
                </c:pt>
                <c:pt idx="13">
                  <c:v>5</c:v>
                </c:pt>
              </c:numCache>
            </c:numRef>
          </c:val>
          <c:extLst>
            <c:ext xmlns:c16="http://schemas.microsoft.com/office/drawing/2014/chart" uri="{C3380CC4-5D6E-409C-BE32-E72D297353CC}">
              <c16:uniqueId val="{00000002-ADA6-4A6F-84D3-D95450E97CF1}"/>
            </c:ext>
          </c:extLst>
        </c:ser>
        <c:dLbls>
          <c:showLegendKey val="0"/>
          <c:showVal val="0"/>
          <c:showCatName val="0"/>
          <c:showSerName val="0"/>
          <c:showPercent val="0"/>
          <c:showBubbleSize val="0"/>
        </c:dLbls>
        <c:axId val="1231091712"/>
        <c:axId val="1231092800"/>
      </c:radarChart>
      <c:catAx>
        <c:axId val="12310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C00000"/>
                </a:solidFill>
                <a:latin typeface="+mn-lt"/>
                <a:ea typeface="+mn-ea"/>
                <a:cs typeface="+mn-cs"/>
              </a:defRPr>
            </a:pPr>
            <a:endParaRPr lang="en-US"/>
          </a:p>
        </c:txPr>
        <c:crossAx val="1231092800"/>
        <c:crosses val="autoZero"/>
        <c:auto val="1"/>
        <c:lblAlgn val="ctr"/>
        <c:lblOffset val="100"/>
        <c:noMultiLvlLbl val="0"/>
      </c:catAx>
      <c:valAx>
        <c:axId val="1231092800"/>
        <c:scaling>
          <c:orientation val="minMax"/>
        </c:scaling>
        <c:delete val="0"/>
        <c:axPos val="l"/>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1231091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C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C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ES" sz="1800" b="1" dirty="0"/>
              <a:t>Boulton test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'Tintos 2016'!$A$2:$A$6</c:f>
              <c:strCache>
                <c:ptCount val="5"/>
                <c:pt idx="0">
                  <c:v>Control</c:v>
                </c:pt>
              </c:strCache>
            </c:strRef>
          </c:tx>
          <c:spPr>
            <a:solidFill>
              <a:schemeClr val="accent1"/>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'Tintos 2016'!$C$2:$C$6</c:f>
              <c:numCache>
                <c:formatCode>General</c:formatCode>
                <c:ptCount val="3"/>
                <c:pt idx="0">
                  <c:v>5.61</c:v>
                </c:pt>
                <c:pt idx="1">
                  <c:v>5.6</c:v>
                </c:pt>
                <c:pt idx="2">
                  <c:v>5.34</c:v>
                </c:pt>
              </c:numCache>
            </c:numRef>
          </c:val>
          <c:extLst>
            <c:ext xmlns:c16="http://schemas.microsoft.com/office/drawing/2014/chart" uri="{C3380CC4-5D6E-409C-BE32-E72D297353CC}">
              <c16:uniqueId val="{00000000-0204-4123-8A99-04B96F687F18}"/>
            </c:ext>
          </c:extLst>
        </c:ser>
        <c:ser>
          <c:idx val="1"/>
          <c:order val="1"/>
          <c:tx>
            <c:strRef>
              <c:f>'Tintos 2016'!$A$7:$A$11</c:f>
              <c:strCache>
                <c:ptCount val="5"/>
                <c:pt idx="0">
                  <c:v>CER</c:v>
                </c:pt>
              </c:strCache>
            </c:strRef>
          </c:tx>
          <c:spPr>
            <a:solidFill>
              <a:schemeClr val="accent2"/>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'Tintos 2016'!$C$7:$C$11</c:f>
              <c:numCache>
                <c:formatCode>General</c:formatCode>
                <c:ptCount val="3"/>
                <c:pt idx="0">
                  <c:v>3.66</c:v>
                </c:pt>
                <c:pt idx="1">
                  <c:v>3.36</c:v>
                </c:pt>
                <c:pt idx="2">
                  <c:v>2.62</c:v>
                </c:pt>
              </c:numCache>
            </c:numRef>
          </c:val>
          <c:extLst>
            <c:ext xmlns:c16="http://schemas.microsoft.com/office/drawing/2014/chart" uri="{C3380CC4-5D6E-409C-BE32-E72D297353CC}">
              <c16:uniqueId val="{00000001-0204-4123-8A99-04B96F687F18}"/>
            </c:ext>
          </c:extLst>
        </c:ser>
        <c:ser>
          <c:idx val="3"/>
          <c:order val="3"/>
          <c:tx>
            <c:strRef>
              <c:f>'Tintos 2016'!$A$17:$A$21</c:f>
              <c:strCache>
                <c:ptCount val="5"/>
                <c:pt idx="0">
                  <c:v>ED</c:v>
                </c:pt>
              </c:strCache>
            </c:strRef>
          </c:tx>
          <c:spPr>
            <a:solidFill>
              <a:schemeClr val="accent4"/>
            </a:solidFill>
            <a:ln>
              <a:solidFill>
                <a:srgbClr val="002060"/>
              </a:solidFill>
            </a:ln>
            <a:effectLst/>
          </c:spPr>
          <c:invertIfNegative val="0"/>
          <c:cat>
            <c:strRef>
              <c:f>'Vinos blancos'!$B$2:$B$21</c:f>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f>'Tintos 2016'!$C$17:$C$21</c:f>
              <c:numCache>
                <c:formatCode>General</c:formatCode>
                <c:ptCount val="3"/>
                <c:pt idx="0">
                  <c:v>2.4700000000000002</c:v>
                </c:pt>
                <c:pt idx="1">
                  <c:v>2.5299999999999998</c:v>
                </c:pt>
                <c:pt idx="2">
                  <c:v>2.95</c:v>
                </c:pt>
              </c:numCache>
            </c:numRef>
          </c:val>
          <c:extLst>
            <c:ext xmlns:c16="http://schemas.microsoft.com/office/drawing/2014/chart" uri="{C3380CC4-5D6E-409C-BE32-E72D297353CC}">
              <c16:uniqueId val="{00000002-0204-4123-8A99-04B96F687F18}"/>
            </c:ext>
          </c:extLst>
        </c:ser>
        <c:ser>
          <c:idx val="4"/>
          <c:order val="4"/>
          <c:tx>
            <c:strRef>
              <c:f>'Tintos 2016'!$A$22:$A$26</c:f>
              <c:strCache>
                <c:ptCount val="5"/>
                <c:pt idx="0">
                  <c:v>CS</c:v>
                </c:pt>
              </c:strCache>
            </c:strRef>
          </c:tx>
          <c:spPr>
            <a:solidFill>
              <a:schemeClr val="accent6">
                <a:lumMod val="75000"/>
              </a:schemeClr>
            </a:solidFill>
            <a:ln>
              <a:solidFill>
                <a:srgbClr val="002060"/>
              </a:solidFill>
            </a:ln>
            <a:effectLst/>
          </c:spPr>
          <c:invertIfNegative val="0"/>
          <c:cat>
            <c:strLit>
              <c:ptCount val="3"/>
              <c:pt idx="0">
                <c:v>0 months</c:v>
              </c:pt>
              <c:pt idx="1">
                <c:v>6 months</c:v>
              </c:pt>
              <c:pt idx="2">
                <c:v>12 months</c:v>
              </c:pt>
              <c:extLst>
                <c:ext xmlns:c15="http://schemas.microsoft.com/office/drawing/2012/chart" uri="{02D57815-91ED-43cb-92C2-25804820EDAC}">
                  <c15:autoCat val="1"/>
                </c:ext>
              </c:extLst>
            </c:strLit>
          </c:cat>
          <c:val>
            <c:numRef>
              <c:f>'Tintos 2016'!$C$22:$C$26</c:f>
              <c:numCache>
                <c:formatCode>General</c:formatCode>
                <c:ptCount val="3"/>
                <c:pt idx="0">
                  <c:v>2.2799999999999998</c:v>
                </c:pt>
                <c:pt idx="1">
                  <c:v>2.29</c:v>
                </c:pt>
                <c:pt idx="2">
                  <c:v>2.1800000000000002</c:v>
                </c:pt>
              </c:numCache>
            </c:numRef>
          </c:val>
          <c:extLst>
            <c:ext xmlns:c16="http://schemas.microsoft.com/office/drawing/2014/chart" uri="{C3380CC4-5D6E-409C-BE32-E72D297353CC}">
              <c16:uniqueId val="{00000003-0204-4123-8A99-04B96F687F18}"/>
            </c:ext>
          </c:extLst>
        </c:ser>
        <c:dLbls>
          <c:showLegendKey val="0"/>
          <c:showVal val="0"/>
          <c:showCatName val="0"/>
          <c:showSerName val="0"/>
          <c:showPercent val="0"/>
          <c:showBubbleSize val="0"/>
        </c:dLbls>
        <c:gapWidth val="182"/>
        <c:axId val="1146992880"/>
        <c:axId val="1146978192"/>
        <c:extLst>
          <c:ext xmlns:c15="http://schemas.microsoft.com/office/drawing/2012/chart" uri="{02D57815-91ED-43cb-92C2-25804820EDAC}">
            <c15:filteredBarSeries>
              <c15:ser>
                <c:idx val="2"/>
                <c:order val="2"/>
                <c:tx>
                  <c:strRef>
                    <c:extLst>
                      <c:ext uri="{02D57815-91ED-43cb-92C2-25804820EDAC}">
                        <c15:formulaRef>
                          <c15:sqref>'Tintos 2016'!$A$12:$A$16</c15:sqref>
                        </c15:formulaRef>
                      </c:ext>
                    </c:extLst>
                    <c:strCache>
                      <c:ptCount val="5"/>
                      <c:pt idx="0">
                        <c:v>CMC</c:v>
                      </c:pt>
                    </c:strCache>
                  </c:strRef>
                </c:tx>
                <c:spPr>
                  <a:solidFill>
                    <a:schemeClr val="accent3"/>
                  </a:solidFill>
                  <a:ln>
                    <a:noFill/>
                  </a:ln>
                  <a:effectLst/>
                </c:spPr>
                <c:invertIfNegative val="0"/>
                <c:cat>
                  <c:strRef>
                    <c:extLst>
                      <c:ext uri="{02D57815-91ED-43cb-92C2-25804820EDAC}">
                        <c15:formulaRef>
                          <c15:sqref>'Vinos blancos'!$B$2:$B$21</c15:sqref>
                        </c15:formulaRef>
                      </c:ext>
                    </c:extLst>
                    <c:strCache>
                      <c:ptCount val="18"/>
                      <c:pt idx="0">
                        <c:v>0 months</c:v>
                      </c:pt>
                      <c:pt idx="1">
                        <c:v>6 months</c:v>
                      </c:pt>
                      <c:pt idx="2">
                        <c:v>12 months</c:v>
                      </c:pt>
                      <c:pt idx="3">
                        <c:v>0 meses</c:v>
                      </c:pt>
                      <c:pt idx="4">
                        <c:v>6 meses</c:v>
                      </c:pt>
                      <c:pt idx="5">
                        <c:v>9 meses</c:v>
                      </c:pt>
                      <c:pt idx="6">
                        <c:v>12 meses</c:v>
                      </c:pt>
                      <c:pt idx="7">
                        <c:v>18 meses</c:v>
                      </c:pt>
                      <c:pt idx="8">
                        <c:v>0 meses</c:v>
                      </c:pt>
                      <c:pt idx="9">
                        <c:v>6 meses</c:v>
                      </c:pt>
                      <c:pt idx="10">
                        <c:v>9 meses</c:v>
                      </c:pt>
                      <c:pt idx="11">
                        <c:v>12 meses</c:v>
                      </c:pt>
                      <c:pt idx="12">
                        <c:v>18 meses</c:v>
                      </c:pt>
                      <c:pt idx="13">
                        <c:v>0 meses</c:v>
                      </c:pt>
                      <c:pt idx="14">
                        <c:v>6 meses</c:v>
                      </c:pt>
                      <c:pt idx="15">
                        <c:v>9 meses</c:v>
                      </c:pt>
                      <c:pt idx="16">
                        <c:v>12 meses</c:v>
                      </c:pt>
                      <c:pt idx="17">
                        <c:v>18 meses</c:v>
                      </c:pt>
                    </c:strCache>
                  </c:strRef>
                </c:cat>
                <c:val>
                  <c:numRef>
                    <c:extLst>
                      <c:ext uri="{02D57815-91ED-43cb-92C2-25804820EDAC}">
                        <c15:formulaRef>
                          <c15:sqref>'Tintos 2016'!$C$12:$C$16</c15:sqref>
                        </c15:formulaRef>
                      </c:ext>
                    </c:extLst>
                    <c:numCache>
                      <c:formatCode>General</c:formatCode>
                      <c:ptCount val="3"/>
                      <c:pt idx="0">
                        <c:v>3.15</c:v>
                      </c:pt>
                      <c:pt idx="1">
                        <c:v>2.79</c:v>
                      </c:pt>
                      <c:pt idx="2">
                        <c:v>2.4500000000000002</c:v>
                      </c:pt>
                    </c:numCache>
                  </c:numRef>
                </c:val>
                <c:extLst>
                  <c:ext xmlns:c16="http://schemas.microsoft.com/office/drawing/2014/chart" uri="{C3380CC4-5D6E-409C-BE32-E72D297353CC}">
                    <c16:uniqueId val="{00000004-0204-4123-8A99-04B96F687F18}"/>
                  </c:ext>
                </c:extLst>
              </c15:ser>
            </c15:filteredBarSeries>
          </c:ext>
        </c:extLst>
      </c:barChart>
      <c:catAx>
        <c:axId val="114699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46978192"/>
        <c:crosses val="autoZero"/>
        <c:auto val="1"/>
        <c:lblAlgn val="ctr"/>
        <c:lblOffset val="100"/>
        <c:noMultiLvlLbl val="0"/>
      </c:catAx>
      <c:valAx>
        <c:axId val="1146978192"/>
        <c:scaling>
          <c:orientation val="minMax"/>
          <c:max val="1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crossAx val="1146992880"/>
        <c:crosses val="autoZero"/>
        <c:crossBetween val="between"/>
        <c:majorUnit val="1"/>
      </c:valAx>
      <c:spPr>
        <a:noFill/>
        <a:ln>
          <a:solidFill>
            <a:srgbClr val="000000"/>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ES" sz="2400" b="1" dirty="0"/>
              <a:t>Intensidad de color</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Hoja1!$B$2</c:f>
              <c:strCache>
                <c:ptCount val="1"/>
                <c:pt idx="0">
                  <c:v>t0</c:v>
                </c:pt>
              </c:strCache>
            </c:strRef>
          </c:tx>
          <c:spPr>
            <a:solidFill>
              <a:schemeClr val="accent1"/>
            </a:solidFill>
            <a:ln>
              <a:solidFill>
                <a:sysClr val="windowText" lastClr="000000"/>
              </a:solidFill>
            </a:ln>
            <a:effectLst/>
          </c:spPr>
          <c:invertIfNegative val="0"/>
          <c:cat>
            <c:strRef>
              <c:f>Hoja1!$C$1:$F$1</c:f>
              <c:strCache>
                <c:ptCount val="4"/>
                <c:pt idx="0">
                  <c:v>Control</c:v>
                </c:pt>
                <c:pt idx="1">
                  <c:v>RIC</c:v>
                </c:pt>
                <c:pt idx="2">
                  <c:v>ED</c:v>
                </c:pt>
                <c:pt idx="3">
                  <c:v>EF</c:v>
                </c:pt>
              </c:strCache>
            </c:strRef>
          </c:cat>
          <c:val>
            <c:numRef>
              <c:f>Hoja1!$C$2:$F$2</c:f>
              <c:numCache>
                <c:formatCode>General</c:formatCode>
                <c:ptCount val="4"/>
                <c:pt idx="0">
                  <c:v>10.1</c:v>
                </c:pt>
                <c:pt idx="1">
                  <c:v>11</c:v>
                </c:pt>
                <c:pt idx="2">
                  <c:v>10.6</c:v>
                </c:pt>
                <c:pt idx="3">
                  <c:v>7.8</c:v>
                </c:pt>
              </c:numCache>
            </c:numRef>
          </c:val>
          <c:extLst>
            <c:ext xmlns:c16="http://schemas.microsoft.com/office/drawing/2014/chart" uri="{C3380CC4-5D6E-409C-BE32-E72D297353CC}">
              <c16:uniqueId val="{00000000-29E3-47BC-B896-3B427C3626F1}"/>
            </c:ext>
          </c:extLst>
        </c:ser>
        <c:ser>
          <c:idx val="1"/>
          <c:order val="1"/>
          <c:tx>
            <c:strRef>
              <c:f>Hoja1!$B$3</c:f>
              <c:strCache>
                <c:ptCount val="1"/>
                <c:pt idx="0">
                  <c:v>t12</c:v>
                </c:pt>
              </c:strCache>
            </c:strRef>
          </c:tx>
          <c:spPr>
            <a:solidFill>
              <a:schemeClr val="accent2"/>
            </a:solidFill>
            <a:ln>
              <a:solidFill>
                <a:sysClr val="windowText" lastClr="000000"/>
              </a:solidFill>
            </a:ln>
            <a:effectLst/>
          </c:spPr>
          <c:invertIfNegative val="0"/>
          <c:cat>
            <c:strRef>
              <c:f>Hoja1!$C$1:$F$1</c:f>
              <c:strCache>
                <c:ptCount val="4"/>
                <c:pt idx="0">
                  <c:v>Control</c:v>
                </c:pt>
                <c:pt idx="1">
                  <c:v>RIC</c:v>
                </c:pt>
                <c:pt idx="2">
                  <c:v>ED</c:v>
                </c:pt>
                <c:pt idx="3">
                  <c:v>EF</c:v>
                </c:pt>
              </c:strCache>
            </c:strRef>
          </c:cat>
          <c:val>
            <c:numRef>
              <c:f>Hoja1!$C$3:$F$3</c:f>
              <c:numCache>
                <c:formatCode>General</c:formatCode>
                <c:ptCount val="4"/>
                <c:pt idx="0">
                  <c:v>12.6</c:v>
                </c:pt>
                <c:pt idx="1">
                  <c:v>11.8</c:v>
                </c:pt>
                <c:pt idx="2">
                  <c:v>13.5</c:v>
                </c:pt>
                <c:pt idx="3">
                  <c:v>10.4</c:v>
                </c:pt>
              </c:numCache>
            </c:numRef>
          </c:val>
          <c:extLst>
            <c:ext xmlns:c16="http://schemas.microsoft.com/office/drawing/2014/chart" uri="{C3380CC4-5D6E-409C-BE32-E72D297353CC}">
              <c16:uniqueId val="{00000001-29E3-47BC-B896-3B427C3626F1}"/>
            </c:ext>
          </c:extLst>
        </c:ser>
        <c:dLbls>
          <c:showLegendKey val="0"/>
          <c:showVal val="0"/>
          <c:showCatName val="0"/>
          <c:showSerName val="0"/>
          <c:showPercent val="0"/>
          <c:showBubbleSize val="0"/>
        </c:dLbls>
        <c:gapWidth val="219"/>
        <c:overlap val="-27"/>
        <c:axId val="833316784"/>
        <c:axId val="833317872"/>
      </c:barChart>
      <c:catAx>
        <c:axId val="83331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3317872"/>
        <c:crosses val="autoZero"/>
        <c:auto val="1"/>
        <c:lblAlgn val="ctr"/>
        <c:lblOffset val="100"/>
        <c:noMultiLvlLbl val="0"/>
      </c:catAx>
      <c:valAx>
        <c:axId val="83331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3316784"/>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'Cata descriptiva blanco'!$C$1</c:f>
              <c:strCache>
                <c:ptCount val="1"/>
                <c:pt idx="0">
                  <c:v>T</c:v>
                </c:pt>
              </c:strCache>
            </c:strRef>
          </c:tx>
          <c:spPr>
            <a:ln w="28575" cap="rnd">
              <a:solidFill>
                <a:sysClr val="windowText" lastClr="000000"/>
              </a:solidFill>
              <a:round/>
            </a:ln>
            <a:effectLst/>
          </c:spPr>
          <c:marker>
            <c:symbol val="circle"/>
            <c:size val="5"/>
            <c:spPr>
              <a:solidFill>
                <a:schemeClr val="accent1"/>
              </a:solidFill>
              <a:ln w="12700">
                <a:solidFill>
                  <a:sysClr val="windowText" lastClr="000000"/>
                </a:solidFill>
              </a:ln>
              <a:effectLst/>
            </c:spPr>
          </c:marker>
          <c:cat>
            <c:strRef>
              <c:f>'Cata descriptiva blanco'!$B$2:$B$10</c:f>
              <c:strCache>
                <c:ptCount val="9"/>
                <c:pt idx="0">
                  <c:v>Intensidad color</c:v>
                </c:pt>
                <c:pt idx="1">
                  <c:v>Aroma floral</c:v>
                </c:pt>
                <c:pt idx="2">
                  <c:v>Afrutado</c:v>
                </c:pt>
                <c:pt idx="3">
                  <c:v>Herbaceo</c:v>
                </c:pt>
                <c:pt idx="4">
                  <c:v>Acidez</c:v>
                </c:pt>
                <c:pt idx="5">
                  <c:v>Mineral</c:v>
                </c:pt>
                <c:pt idx="6">
                  <c:v>Amargor</c:v>
                </c:pt>
                <c:pt idx="7">
                  <c:v>Astringencia</c:v>
                </c:pt>
                <c:pt idx="8">
                  <c:v>Estructura</c:v>
                </c:pt>
              </c:strCache>
            </c:strRef>
          </c:cat>
          <c:val>
            <c:numRef>
              <c:f>'Cata descriptiva blanco'!$C$2:$C$10</c:f>
              <c:numCache>
                <c:formatCode>General</c:formatCode>
                <c:ptCount val="9"/>
                <c:pt idx="0">
                  <c:v>4.75</c:v>
                </c:pt>
                <c:pt idx="1">
                  <c:v>3.75</c:v>
                </c:pt>
                <c:pt idx="2">
                  <c:v>4.75</c:v>
                </c:pt>
                <c:pt idx="3">
                  <c:v>1.25</c:v>
                </c:pt>
                <c:pt idx="4">
                  <c:v>4</c:v>
                </c:pt>
                <c:pt idx="5">
                  <c:v>3.25</c:v>
                </c:pt>
                <c:pt idx="6">
                  <c:v>2</c:v>
                </c:pt>
                <c:pt idx="7">
                  <c:v>1.5</c:v>
                </c:pt>
                <c:pt idx="8">
                  <c:v>3.25</c:v>
                </c:pt>
              </c:numCache>
            </c:numRef>
          </c:val>
          <c:extLst>
            <c:ext xmlns:c16="http://schemas.microsoft.com/office/drawing/2014/chart" uri="{C3380CC4-5D6E-409C-BE32-E72D297353CC}">
              <c16:uniqueId val="{00000000-3AAD-43EE-A30A-BA761C470BBF}"/>
            </c:ext>
          </c:extLst>
        </c:ser>
        <c:ser>
          <c:idx val="1"/>
          <c:order val="1"/>
          <c:tx>
            <c:strRef>
              <c:f>'Cata descriptiva blanco'!$D$1</c:f>
              <c:strCache>
                <c:ptCount val="1"/>
                <c:pt idx="0">
                  <c:v>ED</c:v>
                </c:pt>
              </c:strCache>
            </c:strRef>
          </c:tx>
          <c:spPr>
            <a:ln w="28575" cap="rnd">
              <a:solidFill>
                <a:srgbClr val="FF0000"/>
              </a:solidFill>
              <a:round/>
            </a:ln>
            <a:effectLst/>
          </c:spPr>
          <c:marker>
            <c:symbol val="circle"/>
            <c:size val="5"/>
            <c:spPr>
              <a:solidFill>
                <a:schemeClr val="accent2"/>
              </a:solidFill>
              <a:ln w="12700">
                <a:solidFill>
                  <a:sysClr val="windowText" lastClr="000000"/>
                </a:solidFill>
              </a:ln>
              <a:effectLst/>
            </c:spPr>
          </c:marker>
          <c:cat>
            <c:strRef>
              <c:f>'Cata descriptiva blanco'!$B$2:$B$10</c:f>
              <c:strCache>
                <c:ptCount val="9"/>
                <c:pt idx="0">
                  <c:v>Intensidad color</c:v>
                </c:pt>
                <c:pt idx="1">
                  <c:v>Aroma floral</c:v>
                </c:pt>
                <c:pt idx="2">
                  <c:v>Afrutado</c:v>
                </c:pt>
                <c:pt idx="3">
                  <c:v>Herbaceo</c:v>
                </c:pt>
                <c:pt idx="4">
                  <c:v>Acidez</c:v>
                </c:pt>
                <c:pt idx="5">
                  <c:v>Mineral</c:v>
                </c:pt>
                <c:pt idx="6">
                  <c:v>Amargor</c:v>
                </c:pt>
                <c:pt idx="7">
                  <c:v>Astringencia</c:v>
                </c:pt>
                <c:pt idx="8">
                  <c:v>Estructura</c:v>
                </c:pt>
              </c:strCache>
            </c:strRef>
          </c:cat>
          <c:val>
            <c:numRef>
              <c:f>'Cata descriptiva blanco'!$D$2:$D$10</c:f>
              <c:numCache>
                <c:formatCode>General</c:formatCode>
                <c:ptCount val="9"/>
                <c:pt idx="0">
                  <c:v>4</c:v>
                </c:pt>
                <c:pt idx="1">
                  <c:v>4.5</c:v>
                </c:pt>
                <c:pt idx="2">
                  <c:v>4.25</c:v>
                </c:pt>
                <c:pt idx="3">
                  <c:v>1.25</c:v>
                </c:pt>
                <c:pt idx="4">
                  <c:v>4.5</c:v>
                </c:pt>
                <c:pt idx="5">
                  <c:v>2.75</c:v>
                </c:pt>
                <c:pt idx="6">
                  <c:v>2.25</c:v>
                </c:pt>
                <c:pt idx="7">
                  <c:v>2.25</c:v>
                </c:pt>
                <c:pt idx="8">
                  <c:v>3.75</c:v>
                </c:pt>
              </c:numCache>
            </c:numRef>
          </c:val>
          <c:extLst>
            <c:ext xmlns:c16="http://schemas.microsoft.com/office/drawing/2014/chart" uri="{C3380CC4-5D6E-409C-BE32-E72D297353CC}">
              <c16:uniqueId val="{00000001-3AAD-43EE-A30A-BA761C470BBF}"/>
            </c:ext>
          </c:extLst>
        </c:ser>
        <c:ser>
          <c:idx val="2"/>
          <c:order val="2"/>
          <c:tx>
            <c:strRef>
              <c:f>'Cata descriptiva blanco'!$E$1</c:f>
              <c:strCache>
                <c:ptCount val="1"/>
                <c:pt idx="0">
                  <c:v>RIC</c:v>
                </c:pt>
              </c:strCache>
            </c:strRef>
          </c:tx>
          <c:spPr>
            <a:ln w="28575" cap="rnd">
              <a:solidFill>
                <a:srgbClr val="00B050"/>
              </a:solidFill>
              <a:round/>
            </a:ln>
            <a:effectLst/>
          </c:spPr>
          <c:marker>
            <c:symbol val="circle"/>
            <c:size val="5"/>
            <c:spPr>
              <a:solidFill>
                <a:schemeClr val="accent3"/>
              </a:solidFill>
              <a:ln w="12700">
                <a:solidFill>
                  <a:srgbClr val="4BAF73">
                    <a:lumMod val="50000"/>
                  </a:srgbClr>
                </a:solidFill>
              </a:ln>
              <a:effectLst/>
            </c:spPr>
          </c:marker>
          <c:cat>
            <c:strRef>
              <c:f>'Cata descriptiva blanco'!$B$2:$B$10</c:f>
              <c:strCache>
                <c:ptCount val="9"/>
                <c:pt idx="0">
                  <c:v>Intensidad color</c:v>
                </c:pt>
                <c:pt idx="1">
                  <c:v>Aroma floral</c:v>
                </c:pt>
                <c:pt idx="2">
                  <c:v>Afrutado</c:v>
                </c:pt>
                <c:pt idx="3">
                  <c:v>Herbaceo</c:v>
                </c:pt>
                <c:pt idx="4">
                  <c:v>Acidez</c:v>
                </c:pt>
                <c:pt idx="5">
                  <c:v>Mineral</c:v>
                </c:pt>
                <c:pt idx="6">
                  <c:v>Amargor</c:v>
                </c:pt>
                <c:pt idx="7">
                  <c:v>Astringencia</c:v>
                </c:pt>
                <c:pt idx="8">
                  <c:v>Estructura</c:v>
                </c:pt>
              </c:strCache>
            </c:strRef>
          </c:cat>
          <c:val>
            <c:numRef>
              <c:f>'Cata descriptiva blanco'!$E$2:$E$10</c:f>
              <c:numCache>
                <c:formatCode>General</c:formatCode>
                <c:ptCount val="9"/>
                <c:pt idx="0">
                  <c:v>3.25</c:v>
                </c:pt>
                <c:pt idx="1">
                  <c:v>3.5</c:v>
                </c:pt>
                <c:pt idx="2">
                  <c:v>3.5</c:v>
                </c:pt>
                <c:pt idx="3">
                  <c:v>2.5</c:v>
                </c:pt>
                <c:pt idx="4">
                  <c:v>3.5</c:v>
                </c:pt>
                <c:pt idx="5">
                  <c:v>2.25</c:v>
                </c:pt>
                <c:pt idx="6">
                  <c:v>1.75</c:v>
                </c:pt>
                <c:pt idx="7">
                  <c:v>2</c:v>
                </c:pt>
                <c:pt idx="8">
                  <c:v>3.5</c:v>
                </c:pt>
              </c:numCache>
            </c:numRef>
          </c:val>
          <c:extLst>
            <c:ext xmlns:c16="http://schemas.microsoft.com/office/drawing/2014/chart" uri="{C3380CC4-5D6E-409C-BE32-E72D297353CC}">
              <c16:uniqueId val="{00000002-3AAD-43EE-A30A-BA761C470BBF}"/>
            </c:ext>
          </c:extLst>
        </c:ser>
        <c:dLbls>
          <c:showLegendKey val="0"/>
          <c:showVal val="0"/>
          <c:showCatName val="0"/>
          <c:showSerName val="0"/>
          <c:showPercent val="0"/>
          <c:showBubbleSize val="0"/>
        </c:dLbls>
        <c:axId val="1231090080"/>
        <c:axId val="1231102048"/>
      </c:radarChart>
      <c:catAx>
        <c:axId val="123109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231102048"/>
        <c:crosses val="autoZero"/>
        <c:auto val="1"/>
        <c:lblAlgn val="ctr"/>
        <c:lblOffset val="100"/>
        <c:noMultiLvlLbl val="0"/>
      </c:catAx>
      <c:valAx>
        <c:axId val="1231102048"/>
        <c:scaling>
          <c:orientation val="minMax"/>
        </c:scaling>
        <c:delete val="0"/>
        <c:axPos val="l"/>
        <c:majorGridlines>
          <c:spPr>
            <a:ln w="19050" cap="flat" cmpd="sng" algn="ctr">
              <a:solidFill>
                <a:srgbClr val="9D360E">
                  <a:lumMod val="40000"/>
                  <a:lumOff val="6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09008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'Cata descriptiva tinto 2016'!$D$34</c:f>
              <c:strCache>
                <c:ptCount val="1"/>
                <c:pt idx="0">
                  <c:v>T</c:v>
                </c:pt>
              </c:strCache>
            </c:strRef>
          </c:tx>
          <c:spPr>
            <a:ln w="28575" cap="rnd">
              <a:solidFill>
                <a:sysClr val="windowText" lastClr="000000"/>
              </a:solidFill>
              <a:round/>
            </a:ln>
            <a:effectLst/>
          </c:spPr>
          <c:marker>
            <c:symbol val="circle"/>
            <c:size val="5"/>
            <c:spPr>
              <a:solidFill>
                <a:schemeClr val="accent1"/>
              </a:solidFill>
              <a:ln w="9525">
                <a:solidFill>
                  <a:sysClr val="windowText" lastClr="000000"/>
                </a:solidFill>
              </a:ln>
              <a:effectLst/>
            </c:spPr>
          </c:marker>
          <c:dPt>
            <c:idx val="1"/>
            <c:marker>
              <c:symbol val="circle"/>
              <c:size val="5"/>
              <c:spPr>
                <a:solidFill>
                  <a:schemeClr val="accent1"/>
                </a:solidFill>
                <a:ln w="9525">
                  <a:solidFill>
                    <a:sysClr val="windowText" lastClr="000000"/>
                  </a:solidFill>
                </a:ln>
                <a:effectLst/>
              </c:spPr>
            </c:marker>
            <c:bubble3D val="0"/>
            <c:spPr>
              <a:ln w="28575" cap="rnd">
                <a:solidFill>
                  <a:sysClr val="windowText" lastClr="000000"/>
                </a:solidFill>
                <a:round/>
              </a:ln>
              <a:effectLst/>
            </c:spPr>
            <c:extLst>
              <c:ext xmlns:c16="http://schemas.microsoft.com/office/drawing/2014/chart" uri="{C3380CC4-5D6E-409C-BE32-E72D297353CC}">
                <c16:uniqueId val="{00000001-E7F1-42E3-A902-3BC7BAAAE981}"/>
              </c:ext>
            </c:extLst>
          </c:dPt>
          <c:cat>
            <c:strRef>
              <c:f>'Cata descriptiva tinto 2016'!$C$35:$C$46</c:f>
              <c:strCache>
                <c:ptCount val="12"/>
                <c:pt idx="0">
                  <c:v>Intensidad color</c:v>
                </c:pt>
                <c:pt idx="1">
                  <c:v>Intensidad aroma</c:v>
                </c:pt>
                <c:pt idx="2">
                  <c:v>Calidad aroma</c:v>
                </c:pt>
                <c:pt idx="3">
                  <c:v>Afrutado</c:v>
                </c:pt>
                <c:pt idx="4">
                  <c:v>Herbaceo</c:v>
                </c:pt>
                <c:pt idx="5">
                  <c:v>Intensidad gusto</c:v>
                </c:pt>
                <c:pt idx="6">
                  <c:v>Calidad gusto</c:v>
                </c:pt>
                <c:pt idx="7">
                  <c:v>Cuerpo</c:v>
                </c:pt>
                <c:pt idx="8">
                  <c:v>Equilibrio</c:v>
                </c:pt>
                <c:pt idx="9">
                  <c:v>Amargor</c:v>
                </c:pt>
                <c:pt idx="10">
                  <c:v>Astringencia</c:v>
                </c:pt>
                <c:pt idx="11">
                  <c:v>Sequedad</c:v>
                </c:pt>
              </c:strCache>
            </c:strRef>
          </c:cat>
          <c:val>
            <c:numRef>
              <c:f>'Cata descriptiva tinto 2016'!$D$35:$D$46</c:f>
              <c:numCache>
                <c:formatCode>General</c:formatCode>
                <c:ptCount val="12"/>
                <c:pt idx="0">
                  <c:v>7</c:v>
                </c:pt>
                <c:pt idx="1">
                  <c:v>5.75</c:v>
                </c:pt>
                <c:pt idx="2">
                  <c:v>6.5</c:v>
                </c:pt>
                <c:pt idx="3">
                  <c:v>5</c:v>
                </c:pt>
                <c:pt idx="4">
                  <c:v>5.5</c:v>
                </c:pt>
                <c:pt idx="5">
                  <c:v>6.25</c:v>
                </c:pt>
                <c:pt idx="6">
                  <c:v>6.5</c:v>
                </c:pt>
                <c:pt idx="7">
                  <c:v>5.5</c:v>
                </c:pt>
                <c:pt idx="8">
                  <c:v>6.75</c:v>
                </c:pt>
                <c:pt idx="9">
                  <c:v>5.5</c:v>
                </c:pt>
                <c:pt idx="10">
                  <c:v>5.75</c:v>
                </c:pt>
                <c:pt idx="11">
                  <c:v>4.75</c:v>
                </c:pt>
              </c:numCache>
            </c:numRef>
          </c:val>
          <c:extLst>
            <c:ext xmlns:c16="http://schemas.microsoft.com/office/drawing/2014/chart" uri="{C3380CC4-5D6E-409C-BE32-E72D297353CC}">
              <c16:uniqueId val="{00000000-C900-498C-8092-4EFFE9C00CA8}"/>
            </c:ext>
          </c:extLst>
        </c:ser>
        <c:ser>
          <c:idx val="1"/>
          <c:order val="1"/>
          <c:tx>
            <c:strRef>
              <c:f>'Cata descriptiva tinto 2016'!$E$34</c:f>
              <c:strCache>
                <c:ptCount val="1"/>
                <c:pt idx="0">
                  <c:v>ED</c:v>
                </c:pt>
              </c:strCache>
            </c:strRef>
          </c:tx>
          <c:spPr>
            <a:ln w="28575" cap="rnd">
              <a:solidFill>
                <a:srgbClr val="FF0000"/>
              </a:solidFill>
              <a:round/>
            </a:ln>
            <a:effectLst/>
          </c:spPr>
          <c:marker>
            <c:symbol val="circle"/>
            <c:size val="5"/>
            <c:spPr>
              <a:solidFill>
                <a:schemeClr val="accent2"/>
              </a:solidFill>
              <a:ln w="9525">
                <a:solidFill>
                  <a:schemeClr val="tx1"/>
                </a:solidFill>
              </a:ln>
              <a:effectLst/>
            </c:spPr>
          </c:marker>
          <c:cat>
            <c:strRef>
              <c:f>'Cata descriptiva tinto 2016'!$C$35:$C$46</c:f>
              <c:strCache>
                <c:ptCount val="12"/>
                <c:pt idx="0">
                  <c:v>Intensidad color</c:v>
                </c:pt>
                <c:pt idx="1">
                  <c:v>Intensidad aroma</c:v>
                </c:pt>
                <c:pt idx="2">
                  <c:v>Calidad aroma</c:v>
                </c:pt>
                <c:pt idx="3">
                  <c:v>Afrutado</c:v>
                </c:pt>
                <c:pt idx="4">
                  <c:v>Herbaceo</c:v>
                </c:pt>
                <c:pt idx="5">
                  <c:v>Intensidad gusto</c:v>
                </c:pt>
                <c:pt idx="6">
                  <c:v>Calidad gusto</c:v>
                </c:pt>
                <c:pt idx="7">
                  <c:v>Cuerpo</c:v>
                </c:pt>
                <c:pt idx="8">
                  <c:v>Equilibrio</c:v>
                </c:pt>
                <c:pt idx="9">
                  <c:v>Amargor</c:v>
                </c:pt>
                <c:pt idx="10">
                  <c:v>Astringencia</c:v>
                </c:pt>
                <c:pt idx="11">
                  <c:v>Sequedad</c:v>
                </c:pt>
              </c:strCache>
            </c:strRef>
          </c:cat>
          <c:val>
            <c:numRef>
              <c:f>'Cata descriptiva tinto 2016'!$E$35:$E$46</c:f>
              <c:numCache>
                <c:formatCode>General</c:formatCode>
                <c:ptCount val="12"/>
                <c:pt idx="0">
                  <c:v>9</c:v>
                </c:pt>
                <c:pt idx="1">
                  <c:v>7.75</c:v>
                </c:pt>
                <c:pt idx="2">
                  <c:v>7.5</c:v>
                </c:pt>
                <c:pt idx="3">
                  <c:v>7.75</c:v>
                </c:pt>
                <c:pt idx="4">
                  <c:v>3.25</c:v>
                </c:pt>
                <c:pt idx="5">
                  <c:v>7.75</c:v>
                </c:pt>
                <c:pt idx="6">
                  <c:v>7.25</c:v>
                </c:pt>
                <c:pt idx="7">
                  <c:v>7</c:v>
                </c:pt>
                <c:pt idx="8">
                  <c:v>6.5</c:v>
                </c:pt>
                <c:pt idx="9">
                  <c:v>5.5</c:v>
                </c:pt>
                <c:pt idx="10">
                  <c:v>5.75</c:v>
                </c:pt>
                <c:pt idx="11">
                  <c:v>5.25</c:v>
                </c:pt>
              </c:numCache>
            </c:numRef>
          </c:val>
          <c:extLst>
            <c:ext xmlns:c16="http://schemas.microsoft.com/office/drawing/2014/chart" uri="{C3380CC4-5D6E-409C-BE32-E72D297353CC}">
              <c16:uniqueId val="{00000001-C900-498C-8092-4EFFE9C00CA8}"/>
            </c:ext>
          </c:extLst>
        </c:ser>
        <c:ser>
          <c:idx val="2"/>
          <c:order val="2"/>
          <c:tx>
            <c:strRef>
              <c:f>'Cata descriptiva tinto 2016'!$F$34</c:f>
              <c:strCache>
                <c:ptCount val="1"/>
                <c:pt idx="0">
                  <c:v>RIC</c:v>
                </c:pt>
              </c:strCache>
            </c:strRef>
          </c:tx>
          <c:spPr>
            <a:ln w="28575" cap="rnd">
              <a:solidFill>
                <a:srgbClr val="00B050"/>
              </a:solidFill>
              <a:round/>
            </a:ln>
            <a:effectLst/>
          </c:spPr>
          <c:marker>
            <c:symbol val="circle"/>
            <c:size val="5"/>
            <c:spPr>
              <a:solidFill>
                <a:schemeClr val="accent3"/>
              </a:solidFill>
              <a:ln w="9525">
                <a:solidFill>
                  <a:srgbClr val="4BAF73">
                    <a:lumMod val="75000"/>
                  </a:srgbClr>
                </a:solidFill>
              </a:ln>
              <a:effectLst/>
            </c:spPr>
          </c:marker>
          <c:cat>
            <c:strRef>
              <c:f>'Cata descriptiva tinto 2016'!$C$35:$C$46</c:f>
              <c:strCache>
                <c:ptCount val="12"/>
                <c:pt idx="0">
                  <c:v>Intensidad color</c:v>
                </c:pt>
                <c:pt idx="1">
                  <c:v>Intensidad aroma</c:v>
                </c:pt>
                <c:pt idx="2">
                  <c:v>Calidad aroma</c:v>
                </c:pt>
                <c:pt idx="3">
                  <c:v>Afrutado</c:v>
                </c:pt>
                <c:pt idx="4">
                  <c:v>Herbaceo</c:v>
                </c:pt>
                <c:pt idx="5">
                  <c:v>Intensidad gusto</c:v>
                </c:pt>
                <c:pt idx="6">
                  <c:v>Calidad gusto</c:v>
                </c:pt>
                <c:pt idx="7">
                  <c:v>Cuerpo</c:v>
                </c:pt>
                <c:pt idx="8">
                  <c:v>Equilibrio</c:v>
                </c:pt>
                <c:pt idx="9">
                  <c:v>Amargor</c:v>
                </c:pt>
                <c:pt idx="10">
                  <c:v>Astringencia</c:v>
                </c:pt>
                <c:pt idx="11">
                  <c:v>Sequedad</c:v>
                </c:pt>
              </c:strCache>
            </c:strRef>
          </c:cat>
          <c:val>
            <c:numRef>
              <c:f>'Cata descriptiva tinto 2016'!$F$35:$F$46</c:f>
              <c:numCache>
                <c:formatCode>General</c:formatCode>
                <c:ptCount val="12"/>
                <c:pt idx="0">
                  <c:v>6.7</c:v>
                </c:pt>
                <c:pt idx="1">
                  <c:v>5</c:v>
                </c:pt>
                <c:pt idx="2">
                  <c:v>6.5</c:v>
                </c:pt>
                <c:pt idx="3">
                  <c:v>5</c:v>
                </c:pt>
                <c:pt idx="4">
                  <c:v>5.5</c:v>
                </c:pt>
                <c:pt idx="5">
                  <c:v>7</c:v>
                </c:pt>
                <c:pt idx="6">
                  <c:v>5.5</c:v>
                </c:pt>
                <c:pt idx="7">
                  <c:v>5</c:v>
                </c:pt>
                <c:pt idx="8">
                  <c:v>5.5</c:v>
                </c:pt>
                <c:pt idx="9">
                  <c:v>5.5</c:v>
                </c:pt>
                <c:pt idx="10">
                  <c:v>6.5</c:v>
                </c:pt>
                <c:pt idx="11">
                  <c:v>7</c:v>
                </c:pt>
              </c:numCache>
            </c:numRef>
          </c:val>
          <c:extLst>
            <c:ext xmlns:c16="http://schemas.microsoft.com/office/drawing/2014/chart" uri="{C3380CC4-5D6E-409C-BE32-E72D297353CC}">
              <c16:uniqueId val="{00000002-C900-498C-8092-4EFFE9C00CA8}"/>
            </c:ext>
          </c:extLst>
        </c:ser>
        <c:dLbls>
          <c:showLegendKey val="0"/>
          <c:showVal val="0"/>
          <c:showCatName val="0"/>
          <c:showSerName val="0"/>
          <c:showPercent val="0"/>
          <c:showBubbleSize val="0"/>
        </c:dLbls>
        <c:axId val="1231096608"/>
        <c:axId val="1231097152"/>
      </c:radarChart>
      <c:catAx>
        <c:axId val="123109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231097152"/>
        <c:crosses val="autoZero"/>
        <c:auto val="1"/>
        <c:lblAlgn val="ctr"/>
        <c:lblOffset val="100"/>
        <c:noMultiLvlLbl val="0"/>
      </c:catAx>
      <c:valAx>
        <c:axId val="1231097152"/>
        <c:scaling>
          <c:orientation val="minMax"/>
        </c:scaling>
        <c:delete val="0"/>
        <c:axPos val="l"/>
        <c:majorGridlines>
          <c:spPr>
            <a:ln w="9525" cap="flat" cmpd="sng" algn="ctr">
              <a:solidFill>
                <a:srgbClr val="9D360E">
                  <a:lumMod val="40000"/>
                  <a:lumOff val="60000"/>
                </a:srgb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096608"/>
        <c:crosses val="autoZero"/>
        <c:crossBetween val="between"/>
        <c:majorUnit val="2"/>
      </c:valAx>
      <c:spPr>
        <a:noFill/>
        <a:ln>
          <a:noFill/>
        </a:ln>
        <a:effectLst/>
      </c:spPr>
    </c:plotArea>
    <c:legend>
      <c:legendPos val="t"/>
      <c:layout>
        <c:manualLayout>
          <c:xMode val="edge"/>
          <c:yMode val="edge"/>
          <c:x val="2.7883999162681358E-2"/>
          <c:y val="0.17845340383344349"/>
          <c:w val="0.20530892227428627"/>
          <c:h val="6.114826360518550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9.7742700404024316E-2"/>
          <c:y val="8.0083344466125111E-2"/>
          <c:w val="0.87097826149946822"/>
          <c:h val="0.75877781314887827"/>
        </c:manualLayout>
      </c:layout>
      <c:barChart>
        <c:barDir val="bar"/>
        <c:grouping val="clustered"/>
        <c:varyColors val="0"/>
        <c:ser>
          <c:idx val="0"/>
          <c:order val="0"/>
          <c:tx>
            <c:strRef>
              <c:f>Hoja1!$B$4</c:f>
              <c:strCache>
                <c:ptCount val="1"/>
                <c:pt idx="0">
                  <c:v>CONTROL</c:v>
                </c:pt>
              </c:strCache>
            </c:strRef>
          </c:tx>
          <c:spPr>
            <a:solidFill>
              <a:schemeClr val="accent3">
                <a:lumMod val="75000"/>
              </a:schemeClr>
            </a:solidFill>
            <a:ln>
              <a:solidFill>
                <a:schemeClr val="bg1"/>
              </a:solidFill>
            </a:ln>
            <a:effectLst/>
          </c:spPr>
          <c:invertIfNegative val="0"/>
          <c:cat>
            <c:strRef>
              <c:f>Hoja1!$C$3:$E$3</c:f>
              <c:strCache>
                <c:ptCount val="3"/>
                <c:pt idx="0">
                  <c:v>t=0 meses</c:v>
                </c:pt>
                <c:pt idx="1">
                  <c:v>t=6 meses</c:v>
                </c:pt>
                <c:pt idx="2">
                  <c:v>t=12 meses</c:v>
                </c:pt>
              </c:strCache>
            </c:strRef>
          </c:cat>
          <c:val>
            <c:numRef>
              <c:f>Hoja1!$C$4:$E$4</c:f>
              <c:numCache>
                <c:formatCode>General</c:formatCode>
                <c:ptCount val="3"/>
                <c:pt idx="0">
                  <c:v>13.47</c:v>
                </c:pt>
                <c:pt idx="1">
                  <c:v>15</c:v>
                </c:pt>
                <c:pt idx="2">
                  <c:v>16</c:v>
                </c:pt>
              </c:numCache>
            </c:numRef>
          </c:val>
          <c:extLst>
            <c:ext xmlns:c16="http://schemas.microsoft.com/office/drawing/2014/chart" uri="{C3380CC4-5D6E-409C-BE32-E72D297353CC}">
              <c16:uniqueId val="{00000000-B529-43CF-BCF4-DD21C4D66776}"/>
            </c:ext>
          </c:extLst>
        </c:ser>
        <c:ser>
          <c:idx val="1"/>
          <c:order val="1"/>
          <c:tx>
            <c:strRef>
              <c:f>Hoja1!$B$5</c:f>
              <c:strCache>
                <c:ptCount val="1"/>
                <c:pt idx="0">
                  <c:v>CMC</c:v>
                </c:pt>
              </c:strCache>
            </c:strRef>
          </c:tx>
          <c:spPr>
            <a:solidFill>
              <a:schemeClr val="accent6">
                <a:lumMod val="75000"/>
              </a:schemeClr>
            </a:solidFill>
            <a:ln>
              <a:solidFill>
                <a:schemeClr val="bg1"/>
              </a:solidFill>
            </a:ln>
            <a:effectLst/>
          </c:spPr>
          <c:invertIfNegative val="0"/>
          <c:cat>
            <c:strRef>
              <c:f>Hoja1!$C$3:$E$3</c:f>
              <c:strCache>
                <c:ptCount val="3"/>
                <c:pt idx="0">
                  <c:v>t=0 meses</c:v>
                </c:pt>
                <c:pt idx="1">
                  <c:v>t=6 meses</c:v>
                </c:pt>
                <c:pt idx="2">
                  <c:v>t=12 meses</c:v>
                </c:pt>
              </c:strCache>
            </c:strRef>
          </c:cat>
          <c:val>
            <c:numRef>
              <c:f>Hoja1!$C$5:$E$5</c:f>
              <c:numCache>
                <c:formatCode>General</c:formatCode>
                <c:ptCount val="3"/>
                <c:pt idx="0">
                  <c:v>3.9</c:v>
                </c:pt>
                <c:pt idx="1">
                  <c:v>4</c:v>
                </c:pt>
                <c:pt idx="2">
                  <c:v>5</c:v>
                </c:pt>
              </c:numCache>
            </c:numRef>
          </c:val>
          <c:extLst>
            <c:ext xmlns:c16="http://schemas.microsoft.com/office/drawing/2014/chart" uri="{C3380CC4-5D6E-409C-BE32-E72D297353CC}">
              <c16:uniqueId val="{00000001-B529-43CF-BCF4-DD21C4D66776}"/>
            </c:ext>
          </c:extLst>
        </c:ser>
        <c:ser>
          <c:idx val="2"/>
          <c:order val="2"/>
          <c:tx>
            <c:strRef>
              <c:f>Hoja1!$B$6</c:f>
              <c:strCache>
                <c:ptCount val="1"/>
                <c:pt idx="0">
                  <c:v>KPA</c:v>
                </c:pt>
              </c:strCache>
            </c:strRef>
          </c:tx>
          <c:spPr>
            <a:solidFill>
              <a:schemeClr val="bg2">
                <a:lumMod val="50000"/>
              </a:schemeClr>
            </a:solidFill>
            <a:ln>
              <a:solidFill>
                <a:schemeClr val="bg1"/>
              </a:solidFill>
            </a:ln>
            <a:effectLst/>
          </c:spPr>
          <c:invertIfNegative val="0"/>
          <c:cat>
            <c:strRef>
              <c:f>Hoja1!$C$3:$E$3</c:f>
              <c:strCache>
                <c:ptCount val="3"/>
                <c:pt idx="0">
                  <c:v>t=0 meses</c:v>
                </c:pt>
                <c:pt idx="1">
                  <c:v>t=6 meses</c:v>
                </c:pt>
                <c:pt idx="2">
                  <c:v>t=12 meses</c:v>
                </c:pt>
              </c:strCache>
            </c:strRef>
          </c:cat>
          <c:val>
            <c:numRef>
              <c:f>Hoja1!$C$6:$E$6</c:f>
              <c:numCache>
                <c:formatCode>General</c:formatCode>
                <c:ptCount val="3"/>
                <c:pt idx="0">
                  <c:v>0.6</c:v>
                </c:pt>
                <c:pt idx="1">
                  <c:v>3</c:v>
                </c:pt>
                <c:pt idx="2">
                  <c:v>4</c:v>
                </c:pt>
              </c:numCache>
            </c:numRef>
          </c:val>
          <c:extLst>
            <c:ext xmlns:c16="http://schemas.microsoft.com/office/drawing/2014/chart" uri="{C3380CC4-5D6E-409C-BE32-E72D297353CC}">
              <c16:uniqueId val="{00000002-B529-43CF-BCF4-DD21C4D66776}"/>
            </c:ext>
          </c:extLst>
        </c:ser>
        <c:dLbls>
          <c:showLegendKey val="0"/>
          <c:showVal val="0"/>
          <c:showCatName val="0"/>
          <c:showSerName val="0"/>
          <c:showPercent val="0"/>
          <c:showBubbleSize val="0"/>
        </c:dLbls>
        <c:gapWidth val="182"/>
        <c:axId val="939686816"/>
        <c:axId val="939681376"/>
      </c:barChart>
      <c:catAx>
        <c:axId val="93968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939681376"/>
        <c:crosses val="autoZero"/>
        <c:auto val="1"/>
        <c:lblAlgn val="ctr"/>
        <c:lblOffset val="100"/>
        <c:noMultiLvlLbl val="0"/>
      </c:catAx>
      <c:valAx>
        <c:axId val="939681376"/>
        <c:scaling>
          <c:orientation val="minMax"/>
          <c:max val="18"/>
        </c:scaling>
        <c:delete val="0"/>
        <c:axPos val="b"/>
        <c:majorGridlines>
          <c:spPr>
            <a:ln w="25400"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939686816"/>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bar"/>
        <c:grouping val="clustered"/>
        <c:varyColors val="0"/>
        <c:ser>
          <c:idx val="0"/>
          <c:order val="0"/>
          <c:tx>
            <c:strRef>
              <c:f>Hoja1!$B$19</c:f>
              <c:strCache>
                <c:ptCount val="1"/>
                <c:pt idx="0">
                  <c:v>Control</c:v>
                </c:pt>
              </c:strCache>
            </c:strRef>
          </c:tx>
          <c:spPr>
            <a:solidFill>
              <a:schemeClr val="bg2"/>
            </a:solidFill>
            <a:ln>
              <a:solidFill>
                <a:schemeClr val="bg1"/>
              </a:solidFill>
            </a:ln>
            <a:effectLst/>
          </c:spPr>
          <c:invertIfNegative val="0"/>
          <c:cat>
            <c:strRef>
              <c:f>Hoja1!$C$18:$E$18</c:f>
              <c:strCache>
                <c:ptCount val="3"/>
                <c:pt idx="0">
                  <c:v>t=0 meses</c:v>
                </c:pt>
                <c:pt idx="1">
                  <c:v>t=6 meses</c:v>
                </c:pt>
                <c:pt idx="2">
                  <c:v>t=12 meses</c:v>
                </c:pt>
              </c:strCache>
            </c:strRef>
          </c:cat>
          <c:val>
            <c:numRef>
              <c:f>Hoja1!$C$19:$E$19</c:f>
              <c:numCache>
                <c:formatCode>General</c:formatCode>
                <c:ptCount val="3"/>
                <c:pt idx="0">
                  <c:v>6.59</c:v>
                </c:pt>
                <c:pt idx="1">
                  <c:v>5</c:v>
                </c:pt>
                <c:pt idx="2">
                  <c:v>6</c:v>
                </c:pt>
              </c:numCache>
            </c:numRef>
          </c:val>
          <c:extLst>
            <c:ext xmlns:c16="http://schemas.microsoft.com/office/drawing/2014/chart" uri="{C3380CC4-5D6E-409C-BE32-E72D297353CC}">
              <c16:uniqueId val="{00000000-0CFF-437D-90A4-C6D61F059EF6}"/>
            </c:ext>
          </c:extLst>
        </c:ser>
        <c:ser>
          <c:idx val="1"/>
          <c:order val="1"/>
          <c:tx>
            <c:strRef>
              <c:f>Hoja1!$B$20</c:f>
              <c:strCache>
                <c:ptCount val="1"/>
                <c:pt idx="0">
                  <c:v>CMC</c:v>
                </c:pt>
              </c:strCache>
            </c:strRef>
          </c:tx>
          <c:spPr>
            <a:solidFill>
              <a:srgbClr val="F09415"/>
            </a:solidFill>
            <a:ln>
              <a:solidFill>
                <a:schemeClr val="bg1"/>
              </a:solidFill>
            </a:ln>
            <a:effectLst/>
          </c:spPr>
          <c:invertIfNegative val="0"/>
          <c:cat>
            <c:strRef>
              <c:f>Hoja1!$C$18:$E$18</c:f>
              <c:strCache>
                <c:ptCount val="3"/>
                <c:pt idx="0">
                  <c:v>t=0 meses</c:v>
                </c:pt>
                <c:pt idx="1">
                  <c:v>t=6 meses</c:v>
                </c:pt>
                <c:pt idx="2">
                  <c:v>t=12 meses</c:v>
                </c:pt>
              </c:strCache>
            </c:strRef>
          </c:cat>
          <c:val>
            <c:numRef>
              <c:f>Hoja1!$C$20:$E$20</c:f>
              <c:numCache>
                <c:formatCode>General</c:formatCode>
                <c:ptCount val="3"/>
                <c:pt idx="0">
                  <c:v>3.51</c:v>
                </c:pt>
                <c:pt idx="1">
                  <c:v>4.7</c:v>
                </c:pt>
                <c:pt idx="2">
                  <c:v>6</c:v>
                </c:pt>
              </c:numCache>
            </c:numRef>
          </c:val>
          <c:extLst>
            <c:ext xmlns:c16="http://schemas.microsoft.com/office/drawing/2014/chart" uri="{C3380CC4-5D6E-409C-BE32-E72D297353CC}">
              <c16:uniqueId val="{00000001-0CFF-437D-90A4-C6D61F059EF6}"/>
            </c:ext>
          </c:extLst>
        </c:ser>
        <c:ser>
          <c:idx val="2"/>
          <c:order val="2"/>
          <c:tx>
            <c:strRef>
              <c:f>Hoja1!$B$21</c:f>
              <c:strCache>
                <c:ptCount val="1"/>
                <c:pt idx="0">
                  <c:v>KPA</c:v>
                </c:pt>
              </c:strCache>
            </c:strRef>
          </c:tx>
          <c:spPr>
            <a:solidFill>
              <a:schemeClr val="accent3">
                <a:lumMod val="50000"/>
              </a:schemeClr>
            </a:solidFill>
            <a:ln>
              <a:solidFill>
                <a:schemeClr val="bg1"/>
              </a:solidFill>
            </a:ln>
            <a:effectLst/>
          </c:spPr>
          <c:invertIfNegative val="0"/>
          <c:cat>
            <c:strRef>
              <c:f>Hoja1!$C$18:$E$18</c:f>
              <c:strCache>
                <c:ptCount val="3"/>
                <c:pt idx="0">
                  <c:v>t=0 meses</c:v>
                </c:pt>
                <c:pt idx="1">
                  <c:v>t=6 meses</c:v>
                </c:pt>
                <c:pt idx="2">
                  <c:v>t=12 meses</c:v>
                </c:pt>
              </c:strCache>
            </c:strRef>
          </c:cat>
          <c:val>
            <c:numRef>
              <c:f>Hoja1!$C$21:$E$21</c:f>
              <c:numCache>
                <c:formatCode>General</c:formatCode>
                <c:ptCount val="3"/>
                <c:pt idx="0">
                  <c:v>2</c:v>
                </c:pt>
                <c:pt idx="1">
                  <c:v>1.5</c:v>
                </c:pt>
                <c:pt idx="2">
                  <c:v>4</c:v>
                </c:pt>
              </c:numCache>
            </c:numRef>
          </c:val>
          <c:extLst>
            <c:ext xmlns:c16="http://schemas.microsoft.com/office/drawing/2014/chart" uri="{C3380CC4-5D6E-409C-BE32-E72D297353CC}">
              <c16:uniqueId val="{00000002-0CFF-437D-90A4-C6D61F059EF6}"/>
            </c:ext>
          </c:extLst>
        </c:ser>
        <c:dLbls>
          <c:showLegendKey val="0"/>
          <c:showVal val="0"/>
          <c:showCatName val="0"/>
          <c:showSerName val="0"/>
          <c:showPercent val="0"/>
          <c:showBubbleSize val="0"/>
        </c:dLbls>
        <c:gapWidth val="182"/>
        <c:axId val="939685184"/>
        <c:axId val="939681920"/>
      </c:barChart>
      <c:catAx>
        <c:axId val="939685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939681920"/>
        <c:crosses val="autoZero"/>
        <c:auto val="1"/>
        <c:lblAlgn val="ctr"/>
        <c:lblOffset val="100"/>
        <c:noMultiLvlLbl val="0"/>
      </c:catAx>
      <c:valAx>
        <c:axId val="939681920"/>
        <c:scaling>
          <c:orientation val="minMax"/>
          <c:max val="8"/>
        </c:scaling>
        <c:delete val="0"/>
        <c:axPos val="b"/>
        <c:majorGridlines>
          <c:spPr>
            <a:ln w="28575" cap="flat" cmpd="sng" algn="ctr">
              <a:solidFill>
                <a:srgbClr val="FF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939685184"/>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Hoja2!$M$3</c:f>
              <c:strCache>
                <c:ptCount val="1"/>
                <c:pt idx="0">
                  <c:v>Control</c:v>
                </c:pt>
              </c:strCache>
            </c:strRef>
          </c:tx>
          <c:spPr>
            <a:solidFill>
              <a:schemeClr val="accent1"/>
            </a:solidFill>
            <a:ln>
              <a:solidFill>
                <a:sysClr val="windowText" lastClr="000000"/>
              </a:solidFill>
            </a:ln>
            <a:effectLst/>
          </c:spPr>
          <c:invertIfNegative val="0"/>
          <c:cat>
            <c:strRef>
              <c:f>Hoja2!$N$2:$P$2</c:f>
              <c:strCache>
                <c:ptCount val="3"/>
                <c:pt idx="0">
                  <c:v>0m</c:v>
                </c:pt>
                <c:pt idx="1">
                  <c:v>6m</c:v>
                </c:pt>
                <c:pt idx="2">
                  <c:v>12m</c:v>
                </c:pt>
              </c:strCache>
            </c:strRef>
          </c:cat>
          <c:val>
            <c:numRef>
              <c:f>Hoja2!$N$3:$P$3</c:f>
              <c:numCache>
                <c:formatCode>General</c:formatCode>
                <c:ptCount val="3"/>
                <c:pt idx="0">
                  <c:v>71</c:v>
                </c:pt>
                <c:pt idx="1">
                  <c:v>70</c:v>
                </c:pt>
                <c:pt idx="2">
                  <c:v>71</c:v>
                </c:pt>
              </c:numCache>
            </c:numRef>
          </c:val>
          <c:extLst>
            <c:ext xmlns:c16="http://schemas.microsoft.com/office/drawing/2014/chart" uri="{C3380CC4-5D6E-409C-BE32-E72D297353CC}">
              <c16:uniqueId val="{00000000-AE1F-48BF-9ADC-B6EBCD423EED}"/>
            </c:ext>
          </c:extLst>
        </c:ser>
        <c:ser>
          <c:idx val="1"/>
          <c:order val="1"/>
          <c:tx>
            <c:strRef>
              <c:f>Hoja2!$M$4</c:f>
              <c:strCache>
                <c:ptCount val="1"/>
                <c:pt idx="0">
                  <c:v>CMC</c:v>
                </c:pt>
              </c:strCache>
            </c:strRef>
          </c:tx>
          <c:spPr>
            <a:solidFill>
              <a:schemeClr val="accent2"/>
            </a:solidFill>
            <a:ln>
              <a:solidFill>
                <a:sysClr val="windowText" lastClr="000000"/>
              </a:solidFill>
            </a:ln>
            <a:effectLst/>
          </c:spPr>
          <c:invertIfNegative val="0"/>
          <c:cat>
            <c:strRef>
              <c:f>Hoja2!$N$2:$P$2</c:f>
              <c:strCache>
                <c:ptCount val="3"/>
                <c:pt idx="0">
                  <c:v>0m</c:v>
                </c:pt>
                <c:pt idx="1">
                  <c:v>6m</c:v>
                </c:pt>
                <c:pt idx="2">
                  <c:v>12m</c:v>
                </c:pt>
              </c:strCache>
            </c:strRef>
          </c:cat>
          <c:val>
            <c:numRef>
              <c:f>Hoja2!$N$4:$P$4</c:f>
              <c:numCache>
                <c:formatCode>General</c:formatCode>
                <c:ptCount val="3"/>
                <c:pt idx="0">
                  <c:v>73</c:v>
                </c:pt>
                <c:pt idx="1">
                  <c:v>70</c:v>
                </c:pt>
                <c:pt idx="2">
                  <c:v>74</c:v>
                </c:pt>
              </c:numCache>
            </c:numRef>
          </c:val>
          <c:extLst>
            <c:ext xmlns:c16="http://schemas.microsoft.com/office/drawing/2014/chart" uri="{C3380CC4-5D6E-409C-BE32-E72D297353CC}">
              <c16:uniqueId val="{00000001-AE1F-48BF-9ADC-B6EBCD423EED}"/>
            </c:ext>
          </c:extLst>
        </c:ser>
        <c:ser>
          <c:idx val="2"/>
          <c:order val="2"/>
          <c:tx>
            <c:strRef>
              <c:f>Hoja2!$M$5</c:f>
              <c:strCache>
                <c:ptCount val="1"/>
                <c:pt idx="0">
                  <c:v>KPA</c:v>
                </c:pt>
              </c:strCache>
            </c:strRef>
          </c:tx>
          <c:spPr>
            <a:solidFill>
              <a:schemeClr val="accent3"/>
            </a:solidFill>
            <a:ln>
              <a:solidFill>
                <a:sysClr val="windowText" lastClr="000000"/>
              </a:solidFill>
            </a:ln>
            <a:effectLst/>
          </c:spPr>
          <c:invertIfNegative val="0"/>
          <c:cat>
            <c:strRef>
              <c:f>Hoja2!$N$2:$P$2</c:f>
              <c:strCache>
                <c:ptCount val="3"/>
                <c:pt idx="0">
                  <c:v>0m</c:v>
                </c:pt>
                <c:pt idx="1">
                  <c:v>6m</c:v>
                </c:pt>
                <c:pt idx="2">
                  <c:v>12m</c:v>
                </c:pt>
              </c:strCache>
            </c:strRef>
          </c:cat>
          <c:val>
            <c:numRef>
              <c:f>Hoja2!$N$5:$P$5</c:f>
              <c:numCache>
                <c:formatCode>General</c:formatCode>
                <c:ptCount val="3"/>
                <c:pt idx="0">
                  <c:v>77</c:v>
                </c:pt>
                <c:pt idx="1">
                  <c:v>70</c:v>
                </c:pt>
                <c:pt idx="2">
                  <c:v>67</c:v>
                </c:pt>
              </c:numCache>
            </c:numRef>
          </c:val>
          <c:extLst>
            <c:ext xmlns:c16="http://schemas.microsoft.com/office/drawing/2014/chart" uri="{C3380CC4-5D6E-409C-BE32-E72D297353CC}">
              <c16:uniqueId val="{00000002-AE1F-48BF-9ADC-B6EBCD423EED}"/>
            </c:ext>
          </c:extLst>
        </c:ser>
        <c:dLbls>
          <c:showLegendKey val="0"/>
          <c:showVal val="0"/>
          <c:showCatName val="0"/>
          <c:showSerName val="0"/>
          <c:showPercent val="0"/>
          <c:showBubbleSize val="0"/>
        </c:dLbls>
        <c:gapWidth val="219"/>
        <c:overlap val="-27"/>
        <c:axId val="939675392"/>
        <c:axId val="939678112"/>
      </c:barChart>
      <c:catAx>
        <c:axId val="93967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78112"/>
        <c:crosses val="autoZero"/>
        <c:auto val="1"/>
        <c:lblAlgn val="ctr"/>
        <c:lblOffset val="100"/>
        <c:noMultiLvlLbl val="0"/>
      </c:catAx>
      <c:valAx>
        <c:axId val="9396781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75392"/>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legend>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solidFill>
            <a:srgbClr val="C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'[graficas color vinos 2017.xlsx]Hoja2'!$H$3</c:f>
              <c:strCache>
                <c:ptCount val="1"/>
                <c:pt idx="0">
                  <c:v>Control</c:v>
                </c:pt>
              </c:strCache>
            </c:strRef>
          </c:tx>
          <c:spPr>
            <a:solidFill>
              <a:schemeClr val="accent1"/>
            </a:solidFill>
            <a:ln>
              <a:solidFill>
                <a:sysClr val="windowText" lastClr="000000"/>
              </a:solidFill>
            </a:ln>
            <a:effectLst/>
          </c:spPr>
          <c:invertIfNegative val="0"/>
          <c:cat>
            <c:strRef>
              <c:f>'[graficas color vinos 2017.xlsx]Hoja2'!$I$2:$K$2</c:f>
              <c:strCache>
                <c:ptCount val="3"/>
                <c:pt idx="0">
                  <c:v>0m</c:v>
                </c:pt>
                <c:pt idx="1">
                  <c:v>6m</c:v>
                </c:pt>
                <c:pt idx="2">
                  <c:v>12m</c:v>
                </c:pt>
              </c:strCache>
            </c:strRef>
          </c:cat>
          <c:val>
            <c:numRef>
              <c:f>'[graficas color vinos 2017.xlsx]Hoja2'!$I$3:$K$3</c:f>
              <c:numCache>
                <c:formatCode>General</c:formatCode>
                <c:ptCount val="3"/>
                <c:pt idx="0">
                  <c:v>14</c:v>
                </c:pt>
                <c:pt idx="1">
                  <c:v>13</c:v>
                </c:pt>
                <c:pt idx="2">
                  <c:v>13</c:v>
                </c:pt>
              </c:numCache>
            </c:numRef>
          </c:val>
          <c:extLst>
            <c:ext xmlns:c16="http://schemas.microsoft.com/office/drawing/2014/chart" uri="{C3380CC4-5D6E-409C-BE32-E72D297353CC}">
              <c16:uniqueId val="{00000000-A121-4FB6-AFAB-DF0FE32A921E}"/>
            </c:ext>
          </c:extLst>
        </c:ser>
        <c:ser>
          <c:idx val="1"/>
          <c:order val="1"/>
          <c:tx>
            <c:strRef>
              <c:f>'[graficas color vinos 2017.xlsx]Hoja2'!$H$4</c:f>
              <c:strCache>
                <c:ptCount val="1"/>
                <c:pt idx="0">
                  <c:v>CMC</c:v>
                </c:pt>
              </c:strCache>
            </c:strRef>
          </c:tx>
          <c:spPr>
            <a:solidFill>
              <a:schemeClr val="accent2"/>
            </a:solidFill>
            <a:ln>
              <a:solidFill>
                <a:sysClr val="windowText" lastClr="000000"/>
              </a:solidFill>
            </a:ln>
            <a:effectLst/>
          </c:spPr>
          <c:invertIfNegative val="0"/>
          <c:cat>
            <c:strRef>
              <c:f>'[graficas color vinos 2017.xlsx]Hoja2'!$I$2:$K$2</c:f>
              <c:strCache>
                <c:ptCount val="3"/>
                <c:pt idx="0">
                  <c:v>0m</c:v>
                </c:pt>
                <c:pt idx="1">
                  <c:v>6m</c:v>
                </c:pt>
                <c:pt idx="2">
                  <c:v>12m</c:v>
                </c:pt>
              </c:strCache>
            </c:strRef>
          </c:cat>
          <c:val>
            <c:numRef>
              <c:f>'[graficas color vinos 2017.xlsx]Hoja2'!$I$4:$K$4</c:f>
              <c:numCache>
                <c:formatCode>General</c:formatCode>
                <c:ptCount val="3"/>
                <c:pt idx="0">
                  <c:v>12.3</c:v>
                </c:pt>
                <c:pt idx="1">
                  <c:v>12.8</c:v>
                </c:pt>
                <c:pt idx="2">
                  <c:v>13</c:v>
                </c:pt>
              </c:numCache>
            </c:numRef>
          </c:val>
          <c:extLst>
            <c:ext xmlns:c16="http://schemas.microsoft.com/office/drawing/2014/chart" uri="{C3380CC4-5D6E-409C-BE32-E72D297353CC}">
              <c16:uniqueId val="{00000001-A121-4FB6-AFAB-DF0FE32A921E}"/>
            </c:ext>
          </c:extLst>
        </c:ser>
        <c:ser>
          <c:idx val="2"/>
          <c:order val="2"/>
          <c:tx>
            <c:strRef>
              <c:f>'[graficas color vinos 2017.xlsx]Hoja2'!$H$5</c:f>
              <c:strCache>
                <c:ptCount val="1"/>
                <c:pt idx="0">
                  <c:v>KPA</c:v>
                </c:pt>
              </c:strCache>
            </c:strRef>
          </c:tx>
          <c:spPr>
            <a:solidFill>
              <a:schemeClr val="accent3"/>
            </a:solidFill>
            <a:ln>
              <a:solidFill>
                <a:sysClr val="windowText" lastClr="000000"/>
              </a:solidFill>
            </a:ln>
            <a:effectLst/>
          </c:spPr>
          <c:invertIfNegative val="0"/>
          <c:cat>
            <c:strRef>
              <c:f>'[graficas color vinos 2017.xlsx]Hoja2'!$I$2:$K$2</c:f>
              <c:strCache>
                <c:ptCount val="3"/>
                <c:pt idx="0">
                  <c:v>0m</c:v>
                </c:pt>
                <c:pt idx="1">
                  <c:v>6m</c:v>
                </c:pt>
                <c:pt idx="2">
                  <c:v>12m</c:v>
                </c:pt>
              </c:strCache>
            </c:strRef>
          </c:cat>
          <c:val>
            <c:numRef>
              <c:f>'[graficas color vinos 2017.xlsx]Hoja2'!$I$5:$K$5</c:f>
              <c:numCache>
                <c:formatCode>General</c:formatCode>
                <c:ptCount val="3"/>
                <c:pt idx="0">
                  <c:v>13.5</c:v>
                </c:pt>
                <c:pt idx="1">
                  <c:v>13.5</c:v>
                </c:pt>
                <c:pt idx="2">
                  <c:v>14</c:v>
                </c:pt>
              </c:numCache>
            </c:numRef>
          </c:val>
          <c:extLst>
            <c:ext xmlns:c16="http://schemas.microsoft.com/office/drawing/2014/chart" uri="{C3380CC4-5D6E-409C-BE32-E72D297353CC}">
              <c16:uniqueId val="{00000002-A121-4FB6-AFAB-DF0FE32A921E}"/>
            </c:ext>
          </c:extLst>
        </c:ser>
        <c:dLbls>
          <c:showLegendKey val="0"/>
          <c:showVal val="0"/>
          <c:showCatName val="0"/>
          <c:showSerName val="0"/>
          <c:showPercent val="0"/>
          <c:showBubbleSize val="0"/>
        </c:dLbls>
        <c:gapWidth val="219"/>
        <c:overlap val="-27"/>
        <c:axId val="939685728"/>
        <c:axId val="939674304"/>
      </c:barChart>
      <c:catAx>
        <c:axId val="9396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74304"/>
        <c:crosses val="autoZero"/>
        <c:auto val="1"/>
        <c:lblAlgn val="ctr"/>
        <c:lblOffset val="100"/>
        <c:noMultiLvlLbl val="0"/>
      </c:catAx>
      <c:valAx>
        <c:axId val="939674304"/>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39685728"/>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legend>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solidFill>
            <a:srgbClr val="C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B4156-04AC-4079-9D26-2D340460F064}"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s-ES"/>
        </a:p>
      </dgm:t>
    </dgm:pt>
    <dgm:pt modelId="{D8D2D0A5-A02F-46FD-9582-19A98E30E24E}">
      <dgm:prSet phldrT="[Texto]" custT="1"/>
      <dgm:spPr>
        <a:solidFill>
          <a:srgbClr val="B92454"/>
        </a:solidFill>
      </dgm:spPr>
      <dgm:t>
        <a:bodyPr/>
        <a:lstStyle/>
        <a:p>
          <a:r>
            <a:rPr lang="es-ES" sz="2000" b="1" dirty="0"/>
            <a:t>Demanda del productor y consumidor</a:t>
          </a:r>
        </a:p>
      </dgm:t>
    </dgm:pt>
    <dgm:pt modelId="{17058657-094A-4D3F-99AE-B1D196A1CFA1}" type="parTrans" cxnId="{CAC1DE26-D6ED-49ED-99A2-55670BABEF89}">
      <dgm:prSet/>
      <dgm:spPr/>
      <dgm:t>
        <a:bodyPr/>
        <a:lstStyle/>
        <a:p>
          <a:endParaRPr lang="es-ES"/>
        </a:p>
      </dgm:t>
    </dgm:pt>
    <dgm:pt modelId="{2293FF39-49D6-4C75-84C1-8A15EF641C82}" type="sibTrans" cxnId="{CAC1DE26-D6ED-49ED-99A2-55670BABEF89}">
      <dgm:prSet/>
      <dgm:spPr/>
      <dgm:t>
        <a:bodyPr/>
        <a:lstStyle/>
        <a:p>
          <a:endParaRPr lang="es-ES"/>
        </a:p>
      </dgm:t>
    </dgm:pt>
    <dgm:pt modelId="{AE55DACA-2382-4057-A61E-DE54ED8B51BB}">
      <dgm:prSet phldrT="[Texto]"/>
      <dgm:spPr/>
      <dgm:t>
        <a:bodyPr/>
        <a:lstStyle/>
        <a:p>
          <a:r>
            <a:rPr lang="es-ES" dirty="0"/>
            <a:t>Nuevos productos</a:t>
          </a:r>
        </a:p>
      </dgm:t>
    </dgm:pt>
    <dgm:pt modelId="{C5F14D26-FE41-41F0-A948-2671FECDAB0F}" type="parTrans" cxnId="{9F615A5B-024E-40DE-AB69-EB0EE1D6C8C8}">
      <dgm:prSet/>
      <dgm:spPr/>
      <dgm:t>
        <a:bodyPr/>
        <a:lstStyle/>
        <a:p>
          <a:endParaRPr lang="es-ES"/>
        </a:p>
      </dgm:t>
    </dgm:pt>
    <dgm:pt modelId="{6D3EA02E-2484-4CDE-B202-E18948738E11}" type="sibTrans" cxnId="{9F615A5B-024E-40DE-AB69-EB0EE1D6C8C8}">
      <dgm:prSet/>
      <dgm:spPr/>
      <dgm:t>
        <a:bodyPr/>
        <a:lstStyle/>
        <a:p>
          <a:endParaRPr lang="es-ES"/>
        </a:p>
      </dgm:t>
    </dgm:pt>
    <dgm:pt modelId="{F135194A-A122-4DAB-B9E0-ECE7514FBB8D}">
      <dgm:prSet phldrT="[Texto]"/>
      <dgm:spPr/>
      <dgm:t>
        <a:bodyPr/>
        <a:lstStyle/>
        <a:p>
          <a:r>
            <a:rPr lang="es-ES" dirty="0"/>
            <a:t>Nuevos procesos</a:t>
          </a:r>
        </a:p>
      </dgm:t>
    </dgm:pt>
    <dgm:pt modelId="{18C591A0-621B-4A2B-891A-528F04B0961B}" type="parTrans" cxnId="{65BDA8B1-0F21-4AD7-BFB9-9797F99D75D0}">
      <dgm:prSet/>
      <dgm:spPr/>
      <dgm:t>
        <a:bodyPr/>
        <a:lstStyle/>
        <a:p>
          <a:endParaRPr lang="es-ES"/>
        </a:p>
      </dgm:t>
    </dgm:pt>
    <dgm:pt modelId="{B5BB7638-4B31-430B-A820-71D6D211975F}" type="sibTrans" cxnId="{65BDA8B1-0F21-4AD7-BFB9-9797F99D75D0}">
      <dgm:prSet/>
      <dgm:spPr/>
      <dgm:t>
        <a:bodyPr/>
        <a:lstStyle/>
        <a:p>
          <a:endParaRPr lang="es-ES"/>
        </a:p>
      </dgm:t>
    </dgm:pt>
    <dgm:pt modelId="{77701245-1030-4BF3-92AF-F21D9EED2810}">
      <dgm:prSet phldrT="[Texto]" custT="1"/>
      <dgm:spPr>
        <a:solidFill>
          <a:srgbClr val="B92454"/>
        </a:solidFill>
      </dgm:spPr>
      <dgm:t>
        <a:bodyPr/>
        <a:lstStyle/>
        <a:p>
          <a:r>
            <a:rPr lang="es-ES" sz="2200" b="1" dirty="0"/>
            <a:t>Condiciones</a:t>
          </a:r>
        </a:p>
      </dgm:t>
    </dgm:pt>
    <dgm:pt modelId="{CD261643-9AA8-432F-B1BD-C833E89F2CB0}" type="parTrans" cxnId="{61D5F0BB-8518-43CD-B1FE-A1A281163E5A}">
      <dgm:prSet/>
      <dgm:spPr/>
      <dgm:t>
        <a:bodyPr/>
        <a:lstStyle/>
        <a:p>
          <a:endParaRPr lang="es-ES"/>
        </a:p>
      </dgm:t>
    </dgm:pt>
    <dgm:pt modelId="{47C2FF50-3094-447B-B3C6-FE72BD5F8CF8}" type="sibTrans" cxnId="{61D5F0BB-8518-43CD-B1FE-A1A281163E5A}">
      <dgm:prSet/>
      <dgm:spPr/>
      <dgm:t>
        <a:bodyPr/>
        <a:lstStyle/>
        <a:p>
          <a:endParaRPr lang="es-ES"/>
        </a:p>
      </dgm:t>
    </dgm:pt>
    <dgm:pt modelId="{B1625459-307E-4B36-A7C7-3C4B08F1109E}">
      <dgm:prSet phldrT="[Texto]"/>
      <dgm:spPr/>
      <dgm:t>
        <a:bodyPr/>
        <a:lstStyle/>
        <a:p>
          <a:r>
            <a:rPr lang="es-ES" dirty="0"/>
            <a:t>Eficientes energéticamente</a:t>
          </a:r>
        </a:p>
      </dgm:t>
    </dgm:pt>
    <dgm:pt modelId="{2FBA7325-E1DE-47DA-BDC8-AB42A9A0B6AB}" type="parTrans" cxnId="{AF8E3824-8709-4950-A7B0-3088D1147DC7}">
      <dgm:prSet/>
      <dgm:spPr/>
      <dgm:t>
        <a:bodyPr/>
        <a:lstStyle/>
        <a:p>
          <a:endParaRPr lang="es-ES"/>
        </a:p>
      </dgm:t>
    </dgm:pt>
    <dgm:pt modelId="{6100DE41-1D89-45A1-99C6-14BFA12BCAF6}" type="sibTrans" cxnId="{AF8E3824-8709-4950-A7B0-3088D1147DC7}">
      <dgm:prSet/>
      <dgm:spPr/>
      <dgm:t>
        <a:bodyPr/>
        <a:lstStyle/>
        <a:p>
          <a:endParaRPr lang="es-ES"/>
        </a:p>
      </dgm:t>
    </dgm:pt>
    <dgm:pt modelId="{82E21DB0-44CA-46FE-B4BF-D71E5C91DE2D}">
      <dgm:prSet phldrT="[Texto]"/>
      <dgm:spPr/>
      <dgm:t>
        <a:bodyPr/>
        <a:lstStyle/>
        <a:p>
          <a:r>
            <a:rPr lang="es-ES" dirty="0"/>
            <a:t>Bajos efluentes</a:t>
          </a:r>
        </a:p>
      </dgm:t>
    </dgm:pt>
    <dgm:pt modelId="{F2DB00B8-F98F-4AEE-93B3-4C4FE8AD71A4}" type="parTrans" cxnId="{8B8E4161-1B33-46EE-AC72-EF6D42B97293}">
      <dgm:prSet/>
      <dgm:spPr/>
      <dgm:t>
        <a:bodyPr/>
        <a:lstStyle/>
        <a:p>
          <a:endParaRPr lang="es-ES"/>
        </a:p>
      </dgm:t>
    </dgm:pt>
    <dgm:pt modelId="{7C408532-C5DB-4707-8CC8-A323199D0F29}" type="sibTrans" cxnId="{8B8E4161-1B33-46EE-AC72-EF6D42B97293}">
      <dgm:prSet/>
      <dgm:spPr/>
      <dgm:t>
        <a:bodyPr/>
        <a:lstStyle/>
        <a:p>
          <a:endParaRPr lang="es-ES"/>
        </a:p>
      </dgm:t>
    </dgm:pt>
    <dgm:pt modelId="{6EC154DA-9444-40D1-A48A-98BD19691912}">
      <dgm:prSet phldrT="[Texto]"/>
      <dgm:spPr>
        <a:solidFill>
          <a:srgbClr val="B92454"/>
        </a:solidFill>
      </dgm:spPr>
      <dgm:t>
        <a:bodyPr/>
        <a:lstStyle/>
        <a:p>
          <a:r>
            <a:rPr lang="es-ES" b="1" dirty="0"/>
            <a:t>ULTRASONIDOS</a:t>
          </a:r>
        </a:p>
        <a:p>
          <a:r>
            <a:rPr lang="es-ES" b="1" dirty="0"/>
            <a:t>PEF</a:t>
          </a:r>
        </a:p>
      </dgm:t>
    </dgm:pt>
    <dgm:pt modelId="{A08664E6-48EF-497B-8CFE-2961C7C90FE6}" type="parTrans" cxnId="{C6958375-CFA4-4D36-B909-2D514C0CDD05}">
      <dgm:prSet/>
      <dgm:spPr/>
      <dgm:t>
        <a:bodyPr/>
        <a:lstStyle/>
        <a:p>
          <a:endParaRPr lang="es-ES"/>
        </a:p>
      </dgm:t>
    </dgm:pt>
    <dgm:pt modelId="{5841797D-66B8-413B-8AB0-0683F688B291}" type="sibTrans" cxnId="{C6958375-CFA4-4D36-B909-2D514C0CDD05}">
      <dgm:prSet/>
      <dgm:spPr/>
      <dgm:t>
        <a:bodyPr/>
        <a:lstStyle/>
        <a:p>
          <a:endParaRPr lang="es-ES"/>
        </a:p>
      </dgm:t>
    </dgm:pt>
    <dgm:pt modelId="{8F888268-2C40-41EC-9DDC-923A0CD47E3A}">
      <dgm:prSet phldrT="[Texto]"/>
      <dgm:spPr/>
      <dgm:t>
        <a:bodyPr/>
        <a:lstStyle/>
        <a:p>
          <a:r>
            <a:rPr lang="es-ES" dirty="0"/>
            <a:t>Bajo uso de agua y aditivos</a:t>
          </a:r>
        </a:p>
      </dgm:t>
    </dgm:pt>
    <dgm:pt modelId="{F896A606-2086-4C00-B5CA-7798C168271A}" type="parTrans" cxnId="{6854A9B2-CFF1-4FCD-B83B-7FC56C9998C2}">
      <dgm:prSet/>
      <dgm:spPr/>
      <dgm:t>
        <a:bodyPr/>
        <a:lstStyle/>
        <a:p>
          <a:endParaRPr lang="es-ES"/>
        </a:p>
      </dgm:t>
    </dgm:pt>
    <dgm:pt modelId="{5B1354D7-C71C-4D8E-BBDD-5F5C77DE0138}" type="sibTrans" cxnId="{6854A9B2-CFF1-4FCD-B83B-7FC56C9998C2}">
      <dgm:prSet/>
      <dgm:spPr/>
      <dgm:t>
        <a:bodyPr/>
        <a:lstStyle/>
        <a:p>
          <a:endParaRPr lang="es-ES"/>
        </a:p>
      </dgm:t>
    </dgm:pt>
    <dgm:pt modelId="{54C829DA-E1FA-4758-B6CE-68212DB2DF5D}">
      <dgm:prSet phldrT="[Texto]"/>
      <dgm:spPr/>
      <dgm:t>
        <a:bodyPr/>
        <a:lstStyle/>
        <a:p>
          <a:endParaRPr lang="es-ES" dirty="0"/>
        </a:p>
      </dgm:t>
    </dgm:pt>
    <dgm:pt modelId="{E0EF080B-D0AC-43B0-93D8-B7B2269A2916}" type="parTrans" cxnId="{A3927E4F-E2BC-4EE1-9840-3A12EA63C5E9}">
      <dgm:prSet/>
      <dgm:spPr/>
      <dgm:t>
        <a:bodyPr/>
        <a:lstStyle/>
        <a:p>
          <a:endParaRPr lang="es-ES"/>
        </a:p>
      </dgm:t>
    </dgm:pt>
    <dgm:pt modelId="{D6BCC669-480C-4308-BEBD-F48F933648F1}" type="sibTrans" cxnId="{A3927E4F-E2BC-4EE1-9840-3A12EA63C5E9}">
      <dgm:prSet/>
      <dgm:spPr/>
      <dgm:t>
        <a:bodyPr/>
        <a:lstStyle/>
        <a:p>
          <a:endParaRPr lang="es-ES"/>
        </a:p>
      </dgm:t>
    </dgm:pt>
    <dgm:pt modelId="{7E5E8737-E2BF-4400-AE6F-E5C3E627578C}" type="pres">
      <dgm:prSet presAssocID="{5BAB4156-04AC-4079-9D26-2D340460F064}" presName="Name0" presStyleCnt="0">
        <dgm:presLayoutVars>
          <dgm:dir/>
          <dgm:animLvl val="lvl"/>
          <dgm:resizeHandles val="exact"/>
        </dgm:presLayoutVars>
      </dgm:prSet>
      <dgm:spPr/>
    </dgm:pt>
    <dgm:pt modelId="{B7F8830F-96F7-4CE9-B82A-57A7AC4D3086}" type="pres">
      <dgm:prSet presAssocID="{5BAB4156-04AC-4079-9D26-2D340460F064}" presName="tSp" presStyleCnt="0"/>
      <dgm:spPr/>
    </dgm:pt>
    <dgm:pt modelId="{946AECCC-942D-4C33-92E6-BE0994A31F37}" type="pres">
      <dgm:prSet presAssocID="{5BAB4156-04AC-4079-9D26-2D340460F064}" presName="bSp" presStyleCnt="0"/>
      <dgm:spPr/>
    </dgm:pt>
    <dgm:pt modelId="{0D06D360-30F8-4CFA-8D9B-CD82AF7F3B01}" type="pres">
      <dgm:prSet presAssocID="{5BAB4156-04AC-4079-9D26-2D340460F064}" presName="process" presStyleCnt="0"/>
      <dgm:spPr/>
    </dgm:pt>
    <dgm:pt modelId="{1690C6E5-ADC1-447D-A663-7479C6AEC093}" type="pres">
      <dgm:prSet presAssocID="{D8D2D0A5-A02F-46FD-9582-19A98E30E24E}" presName="composite1" presStyleCnt="0"/>
      <dgm:spPr/>
    </dgm:pt>
    <dgm:pt modelId="{3A3DCD53-026A-4CBE-B66D-B6E76E191F14}" type="pres">
      <dgm:prSet presAssocID="{D8D2D0A5-A02F-46FD-9582-19A98E30E24E}" presName="dummyNode1" presStyleLbl="node1" presStyleIdx="0" presStyleCnt="3"/>
      <dgm:spPr/>
    </dgm:pt>
    <dgm:pt modelId="{2FFA1487-CEE0-4F79-AE76-9F75EEAD2252}" type="pres">
      <dgm:prSet presAssocID="{D8D2D0A5-A02F-46FD-9582-19A98E30E24E}" presName="childNode1" presStyleLbl="bgAcc1" presStyleIdx="0" presStyleCnt="3">
        <dgm:presLayoutVars>
          <dgm:bulletEnabled val="1"/>
        </dgm:presLayoutVars>
      </dgm:prSet>
      <dgm:spPr/>
    </dgm:pt>
    <dgm:pt modelId="{DE4D0E7F-828C-47BE-B685-807950D1F48F}" type="pres">
      <dgm:prSet presAssocID="{D8D2D0A5-A02F-46FD-9582-19A98E30E24E}" presName="childNode1tx" presStyleLbl="bgAcc1" presStyleIdx="0" presStyleCnt="3">
        <dgm:presLayoutVars>
          <dgm:bulletEnabled val="1"/>
        </dgm:presLayoutVars>
      </dgm:prSet>
      <dgm:spPr/>
    </dgm:pt>
    <dgm:pt modelId="{B4A60BE4-12CF-4349-981F-0DB7ADFFD298}" type="pres">
      <dgm:prSet presAssocID="{D8D2D0A5-A02F-46FD-9582-19A98E30E24E}" presName="parentNode1" presStyleLbl="node1" presStyleIdx="0" presStyleCnt="3">
        <dgm:presLayoutVars>
          <dgm:chMax val="1"/>
          <dgm:bulletEnabled val="1"/>
        </dgm:presLayoutVars>
      </dgm:prSet>
      <dgm:spPr/>
    </dgm:pt>
    <dgm:pt modelId="{BC001C52-33A8-4A42-AA8B-CA404491DE57}" type="pres">
      <dgm:prSet presAssocID="{D8D2D0A5-A02F-46FD-9582-19A98E30E24E}" presName="connSite1" presStyleCnt="0"/>
      <dgm:spPr/>
    </dgm:pt>
    <dgm:pt modelId="{38D7A3CB-7FDB-4FE7-BB2C-3C760E4D5C21}" type="pres">
      <dgm:prSet presAssocID="{2293FF39-49D6-4C75-84C1-8A15EF641C82}" presName="Name9" presStyleLbl="sibTrans2D1" presStyleIdx="0" presStyleCnt="2"/>
      <dgm:spPr/>
    </dgm:pt>
    <dgm:pt modelId="{CEFE1730-073C-44FA-8232-853E68E1CFFA}" type="pres">
      <dgm:prSet presAssocID="{77701245-1030-4BF3-92AF-F21D9EED2810}" presName="composite2" presStyleCnt="0"/>
      <dgm:spPr/>
    </dgm:pt>
    <dgm:pt modelId="{26354318-3144-4988-9EB1-3D34053EE041}" type="pres">
      <dgm:prSet presAssocID="{77701245-1030-4BF3-92AF-F21D9EED2810}" presName="dummyNode2" presStyleLbl="node1" presStyleIdx="0" presStyleCnt="3"/>
      <dgm:spPr/>
    </dgm:pt>
    <dgm:pt modelId="{CD50E7BD-E8FF-40A2-A4EA-B55634EAA4E3}" type="pres">
      <dgm:prSet presAssocID="{77701245-1030-4BF3-92AF-F21D9EED2810}" presName="childNode2" presStyleLbl="bgAcc1" presStyleIdx="1" presStyleCnt="3">
        <dgm:presLayoutVars>
          <dgm:bulletEnabled val="1"/>
        </dgm:presLayoutVars>
      </dgm:prSet>
      <dgm:spPr/>
    </dgm:pt>
    <dgm:pt modelId="{7280F3F6-8DBE-492C-95C2-2D5F3248081B}" type="pres">
      <dgm:prSet presAssocID="{77701245-1030-4BF3-92AF-F21D9EED2810}" presName="childNode2tx" presStyleLbl="bgAcc1" presStyleIdx="1" presStyleCnt="3">
        <dgm:presLayoutVars>
          <dgm:bulletEnabled val="1"/>
        </dgm:presLayoutVars>
      </dgm:prSet>
      <dgm:spPr/>
    </dgm:pt>
    <dgm:pt modelId="{D2437FE6-C200-41D1-B0BE-FBBD541E3D8A}" type="pres">
      <dgm:prSet presAssocID="{77701245-1030-4BF3-92AF-F21D9EED2810}" presName="parentNode2" presStyleLbl="node1" presStyleIdx="1" presStyleCnt="3">
        <dgm:presLayoutVars>
          <dgm:chMax val="0"/>
          <dgm:bulletEnabled val="1"/>
        </dgm:presLayoutVars>
      </dgm:prSet>
      <dgm:spPr/>
    </dgm:pt>
    <dgm:pt modelId="{4CB72DAF-6D20-43FC-9685-D43DE355654A}" type="pres">
      <dgm:prSet presAssocID="{77701245-1030-4BF3-92AF-F21D9EED2810}" presName="connSite2" presStyleCnt="0"/>
      <dgm:spPr/>
    </dgm:pt>
    <dgm:pt modelId="{16F78DB8-CB8B-486C-8685-80076453B206}" type="pres">
      <dgm:prSet presAssocID="{47C2FF50-3094-447B-B3C6-FE72BD5F8CF8}" presName="Name18" presStyleLbl="sibTrans2D1" presStyleIdx="1" presStyleCnt="2"/>
      <dgm:spPr/>
    </dgm:pt>
    <dgm:pt modelId="{BFE2950D-27E9-4F7B-B479-F0AD934D5512}" type="pres">
      <dgm:prSet presAssocID="{6EC154DA-9444-40D1-A48A-98BD19691912}" presName="composite1" presStyleCnt="0"/>
      <dgm:spPr/>
    </dgm:pt>
    <dgm:pt modelId="{216F9DF8-92FB-4313-B4D5-B1CA31EE9057}" type="pres">
      <dgm:prSet presAssocID="{6EC154DA-9444-40D1-A48A-98BD19691912}" presName="dummyNode1" presStyleLbl="node1" presStyleIdx="1" presStyleCnt="3"/>
      <dgm:spPr/>
    </dgm:pt>
    <dgm:pt modelId="{B915DBAE-382E-49FB-8217-8558C19B9222}" type="pres">
      <dgm:prSet presAssocID="{6EC154DA-9444-40D1-A48A-98BD19691912}" presName="childNode1" presStyleLbl="bgAcc1" presStyleIdx="2" presStyleCnt="3">
        <dgm:presLayoutVars>
          <dgm:bulletEnabled val="1"/>
        </dgm:presLayoutVars>
      </dgm:prSet>
      <dgm:spPr/>
    </dgm:pt>
    <dgm:pt modelId="{09FACDA9-BA5C-4D89-897D-11B320675D2B}" type="pres">
      <dgm:prSet presAssocID="{6EC154DA-9444-40D1-A48A-98BD19691912}" presName="childNode1tx" presStyleLbl="bgAcc1" presStyleIdx="2" presStyleCnt="3">
        <dgm:presLayoutVars>
          <dgm:bulletEnabled val="1"/>
        </dgm:presLayoutVars>
      </dgm:prSet>
      <dgm:spPr/>
    </dgm:pt>
    <dgm:pt modelId="{0EBCE7E1-A2F2-4A9D-A0D3-1B09299F5AFF}" type="pres">
      <dgm:prSet presAssocID="{6EC154DA-9444-40D1-A48A-98BD19691912}" presName="parentNode1" presStyleLbl="node1" presStyleIdx="2" presStyleCnt="3" custLinFactY="-16667" custLinFactNeighborX="-18289" custLinFactNeighborY="-100000">
        <dgm:presLayoutVars>
          <dgm:chMax val="1"/>
          <dgm:bulletEnabled val="1"/>
        </dgm:presLayoutVars>
      </dgm:prSet>
      <dgm:spPr/>
    </dgm:pt>
    <dgm:pt modelId="{875E8283-2091-4A3E-A4FF-FDBFC65FB57F}" type="pres">
      <dgm:prSet presAssocID="{6EC154DA-9444-40D1-A48A-98BD19691912}" presName="connSite1" presStyleCnt="0"/>
      <dgm:spPr/>
    </dgm:pt>
  </dgm:ptLst>
  <dgm:cxnLst>
    <dgm:cxn modelId="{4574BC14-93EC-4715-A047-B752020043CD}" type="presOf" srcId="{8F888268-2C40-41EC-9DDC-923A0CD47E3A}" destId="{7280F3F6-8DBE-492C-95C2-2D5F3248081B}" srcOrd="1" destOrd="2" presId="urn:microsoft.com/office/officeart/2005/8/layout/hProcess4"/>
    <dgm:cxn modelId="{7A68CA18-E330-4403-898D-91844582BCB3}" type="presOf" srcId="{54C829DA-E1FA-4758-B6CE-68212DB2DF5D}" destId="{DE4D0E7F-828C-47BE-B685-807950D1F48F}" srcOrd="1" destOrd="0" presId="urn:microsoft.com/office/officeart/2005/8/layout/hProcess4"/>
    <dgm:cxn modelId="{AF8E3824-8709-4950-A7B0-3088D1147DC7}" srcId="{77701245-1030-4BF3-92AF-F21D9EED2810}" destId="{B1625459-307E-4B36-A7C7-3C4B08F1109E}" srcOrd="0" destOrd="0" parTransId="{2FBA7325-E1DE-47DA-BDC8-AB42A9A0B6AB}" sibTransId="{6100DE41-1D89-45A1-99C6-14BFA12BCAF6}"/>
    <dgm:cxn modelId="{CAC1DE26-D6ED-49ED-99A2-55670BABEF89}" srcId="{5BAB4156-04AC-4079-9D26-2D340460F064}" destId="{D8D2D0A5-A02F-46FD-9582-19A98E30E24E}" srcOrd="0" destOrd="0" parTransId="{17058657-094A-4D3F-99AE-B1D196A1CFA1}" sibTransId="{2293FF39-49D6-4C75-84C1-8A15EF641C82}"/>
    <dgm:cxn modelId="{38421628-4886-4604-97A1-54871C8C2CF9}" type="presOf" srcId="{F135194A-A122-4DAB-B9E0-ECE7514FBB8D}" destId="{2FFA1487-CEE0-4F79-AE76-9F75EEAD2252}" srcOrd="0" destOrd="2" presId="urn:microsoft.com/office/officeart/2005/8/layout/hProcess4"/>
    <dgm:cxn modelId="{9F615A5B-024E-40DE-AB69-EB0EE1D6C8C8}" srcId="{D8D2D0A5-A02F-46FD-9582-19A98E30E24E}" destId="{AE55DACA-2382-4057-A61E-DE54ED8B51BB}" srcOrd="1" destOrd="0" parTransId="{C5F14D26-FE41-41F0-A948-2671FECDAB0F}" sibTransId="{6D3EA02E-2484-4CDE-B202-E18948738E11}"/>
    <dgm:cxn modelId="{8B8E4161-1B33-46EE-AC72-EF6D42B97293}" srcId="{77701245-1030-4BF3-92AF-F21D9EED2810}" destId="{82E21DB0-44CA-46FE-B4BF-D71E5C91DE2D}" srcOrd="1" destOrd="0" parTransId="{F2DB00B8-F98F-4AEE-93B3-4C4FE8AD71A4}" sibTransId="{7C408532-C5DB-4707-8CC8-A323199D0F29}"/>
    <dgm:cxn modelId="{9AC8DA69-DE06-4B49-BDCE-3E8BF7E26B93}" type="presOf" srcId="{47C2FF50-3094-447B-B3C6-FE72BD5F8CF8}" destId="{16F78DB8-CB8B-486C-8685-80076453B206}" srcOrd="0" destOrd="0" presId="urn:microsoft.com/office/officeart/2005/8/layout/hProcess4"/>
    <dgm:cxn modelId="{6629294A-6DB1-4391-987D-B53B1248147B}" type="presOf" srcId="{82E21DB0-44CA-46FE-B4BF-D71E5C91DE2D}" destId="{CD50E7BD-E8FF-40A2-A4EA-B55634EAA4E3}" srcOrd="0" destOrd="1" presId="urn:microsoft.com/office/officeart/2005/8/layout/hProcess4"/>
    <dgm:cxn modelId="{A3927E4F-E2BC-4EE1-9840-3A12EA63C5E9}" srcId="{D8D2D0A5-A02F-46FD-9582-19A98E30E24E}" destId="{54C829DA-E1FA-4758-B6CE-68212DB2DF5D}" srcOrd="0" destOrd="0" parTransId="{E0EF080B-D0AC-43B0-93D8-B7B2269A2916}" sibTransId="{D6BCC669-480C-4308-BEBD-F48F933648F1}"/>
    <dgm:cxn modelId="{C6958375-CFA4-4D36-B909-2D514C0CDD05}" srcId="{5BAB4156-04AC-4079-9D26-2D340460F064}" destId="{6EC154DA-9444-40D1-A48A-98BD19691912}" srcOrd="2" destOrd="0" parTransId="{A08664E6-48EF-497B-8CFE-2961C7C90FE6}" sibTransId="{5841797D-66B8-413B-8AB0-0683F688B291}"/>
    <dgm:cxn modelId="{9FA2397B-B233-4430-899E-2CF017F8735B}" type="presOf" srcId="{6EC154DA-9444-40D1-A48A-98BD19691912}" destId="{0EBCE7E1-A2F2-4A9D-A0D3-1B09299F5AFF}" srcOrd="0" destOrd="0" presId="urn:microsoft.com/office/officeart/2005/8/layout/hProcess4"/>
    <dgm:cxn modelId="{2FC2E686-C99A-4C08-8E8A-41CFCF720D34}" type="presOf" srcId="{AE55DACA-2382-4057-A61E-DE54ED8B51BB}" destId="{DE4D0E7F-828C-47BE-B685-807950D1F48F}" srcOrd="1" destOrd="1" presId="urn:microsoft.com/office/officeart/2005/8/layout/hProcess4"/>
    <dgm:cxn modelId="{527F418D-B9A8-4F83-BA4B-39DB3A95F5C6}" type="presOf" srcId="{F135194A-A122-4DAB-B9E0-ECE7514FBB8D}" destId="{DE4D0E7F-828C-47BE-B685-807950D1F48F}" srcOrd="1" destOrd="2" presId="urn:microsoft.com/office/officeart/2005/8/layout/hProcess4"/>
    <dgm:cxn modelId="{3E4E0893-6090-4D4E-B273-AEF3663D553A}" type="presOf" srcId="{AE55DACA-2382-4057-A61E-DE54ED8B51BB}" destId="{2FFA1487-CEE0-4F79-AE76-9F75EEAD2252}" srcOrd="0" destOrd="1" presId="urn:microsoft.com/office/officeart/2005/8/layout/hProcess4"/>
    <dgm:cxn modelId="{2D3DE496-229E-41B0-BB3E-2CD69CD91A72}" type="presOf" srcId="{2293FF39-49D6-4C75-84C1-8A15EF641C82}" destId="{38D7A3CB-7FDB-4FE7-BB2C-3C760E4D5C21}" srcOrd="0" destOrd="0" presId="urn:microsoft.com/office/officeart/2005/8/layout/hProcess4"/>
    <dgm:cxn modelId="{E71FD0AE-719E-47A2-9595-36D607A0A36B}" type="presOf" srcId="{5BAB4156-04AC-4079-9D26-2D340460F064}" destId="{7E5E8737-E2BF-4400-AE6F-E5C3E627578C}" srcOrd="0" destOrd="0" presId="urn:microsoft.com/office/officeart/2005/8/layout/hProcess4"/>
    <dgm:cxn modelId="{65BDA8B1-0F21-4AD7-BFB9-9797F99D75D0}" srcId="{D8D2D0A5-A02F-46FD-9582-19A98E30E24E}" destId="{F135194A-A122-4DAB-B9E0-ECE7514FBB8D}" srcOrd="2" destOrd="0" parTransId="{18C591A0-621B-4A2B-891A-528F04B0961B}" sibTransId="{B5BB7638-4B31-430B-A820-71D6D211975F}"/>
    <dgm:cxn modelId="{6854A9B2-CFF1-4FCD-B83B-7FC56C9998C2}" srcId="{77701245-1030-4BF3-92AF-F21D9EED2810}" destId="{8F888268-2C40-41EC-9DDC-923A0CD47E3A}" srcOrd="2" destOrd="0" parTransId="{F896A606-2086-4C00-B5CA-7798C168271A}" sibTransId="{5B1354D7-C71C-4D8E-BBDD-5F5C77DE0138}"/>
    <dgm:cxn modelId="{8A575CB3-02B6-4419-A8BA-A81F2422F44A}" type="presOf" srcId="{77701245-1030-4BF3-92AF-F21D9EED2810}" destId="{D2437FE6-C200-41D1-B0BE-FBBD541E3D8A}" srcOrd="0" destOrd="0" presId="urn:microsoft.com/office/officeart/2005/8/layout/hProcess4"/>
    <dgm:cxn modelId="{5247BEB3-2AAA-4A73-819D-2A910A573BF0}" type="presOf" srcId="{8F888268-2C40-41EC-9DDC-923A0CD47E3A}" destId="{CD50E7BD-E8FF-40A2-A4EA-B55634EAA4E3}" srcOrd="0" destOrd="2" presId="urn:microsoft.com/office/officeart/2005/8/layout/hProcess4"/>
    <dgm:cxn modelId="{EF629BB7-D19B-48BD-BF46-1D533C775CB7}" type="presOf" srcId="{54C829DA-E1FA-4758-B6CE-68212DB2DF5D}" destId="{2FFA1487-CEE0-4F79-AE76-9F75EEAD2252}" srcOrd="0" destOrd="0" presId="urn:microsoft.com/office/officeart/2005/8/layout/hProcess4"/>
    <dgm:cxn modelId="{61D5F0BB-8518-43CD-B1FE-A1A281163E5A}" srcId="{5BAB4156-04AC-4079-9D26-2D340460F064}" destId="{77701245-1030-4BF3-92AF-F21D9EED2810}" srcOrd="1" destOrd="0" parTransId="{CD261643-9AA8-432F-B1BD-C833E89F2CB0}" sibTransId="{47C2FF50-3094-447B-B3C6-FE72BD5F8CF8}"/>
    <dgm:cxn modelId="{431C82DC-DE35-4164-847F-48948194A9E6}" type="presOf" srcId="{D8D2D0A5-A02F-46FD-9582-19A98E30E24E}" destId="{B4A60BE4-12CF-4349-981F-0DB7ADFFD298}" srcOrd="0" destOrd="0" presId="urn:microsoft.com/office/officeart/2005/8/layout/hProcess4"/>
    <dgm:cxn modelId="{ACED24E9-1315-4F7A-8525-DF18357017FA}" type="presOf" srcId="{82E21DB0-44CA-46FE-B4BF-D71E5C91DE2D}" destId="{7280F3F6-8DBE-492C-95C2-2D5F3248081B}" srcOrd="1" destOrd="1" presId="urn:microsoft.com/office/officeart/2005/8/layout/hProcess4"/>
    <dgm:cxn modelId="{6CC7F5EA-477B-420A-93B8-6EE61EB0F434}" type="presOf" srcId="{B1625459-307E-4B36-A7C7-3C4B08F1109E}" destId="{CD50E7BD-E8FF-40A2-A4EA-B55634EAA4E3}" srcOrd="0" destOrd="0" presId="urn:microsoft.com/office/officeart/2005/8/layout/hProcess4"/>
    <dgm:cxn modelId="{9C4A1BF4-257A-46E6-AA55-1650E9D62E22}" type="presOf" srcId="{B1625459-307E-4B36-A7C7-3C4B08F1109E}" destId="{7280F3F6-8DBE-492C-95C2-2D5F3248081B}" srcOrd="1" destOrd="0" presId="urn:microsoft.com/office/officeart/2005/8/layout/hProcess4"/>
    <dgm:cxn modelId="{1B204F2A-A898-499F-A920-2D5A19C11F04}" type="presParOf" srcId="{7E5E8737-E2BF-4400-AE6F-E5C3E627578C}" destId="{B7F8830F-96F7-4CE9-B82A-57A7AC4D3086}" srcOrd="0" destOrd="0" presId="urn:microsoft.com/office/officeart/2005/8/layout/hProcess4"/>
    <dgm:cxn modelId="{AE10E870-7F69-43F7-B462-F6BEC49E5FDA}" type="presParOf" srcId="{7E5E8737-E2BF-4400-AE6F-E5C3E627578C}" destId="{946AECCC-942D-4C33-92E6-BE0994A31F37}" srcOrd="1" destOrd="0" presId="urn:microsoft.com/office/officeart/2005/8/layout/hProcess4"/>
    <dgm:cxn modelId="{23702A55-D1FB-4A6F-B4C1-65C1FFA2EC3B}" type="presParOf" srcId="{7E5E8737-E2BF-4400-AE6F-E5C3E627578C}" destId="{0D06D360-30F8-4CFA-8D9B-CD82AF7F3B01}" srcOrd="2" destOrd="0" presId="urn:microsoft.com/office/officeart/2005/8/layout/hProcess4"/>
    <dgm:cxn modelId="{E46575A5-0C15-4E13-AC2C-05D6A0A54959}" type="presParOf" srcId="{0D06D360-30F8-4CFA-8D9B-CD82AF7F3B01}" destId="{1690C6E5-ADC1-447D-A663-7479C6AEC093}" srcOrd="0" destOrd="0" presId="urn:microsoft.com/office/officeart/2005/8/layout/hProcess4"/>
    <dgm:cxn modelId="{295BAB42-1F46-4BAA-8316-D9E9A9659B1A}" type="presParOf" srcId="{1690C6E5-ADC1-447D-A663-7479C6AEC093}" destId="{3A3DCD53-026A-4CBE-B66D-B6E76E191F14}" srcOrd="0" destOrd="0" presId="urn:microsoft.com/office/officeart/2005/8/layout/hProcess4"/>
    <dgm:cxn modelId="{254FAD67-5DA4-43D4-A3CC-503909488F87}" type="presParOf" srcId="{1690C6E5-ADC1-447D-A663-7479C6AEC093}" destId="{2FFA1487-CEE0-4F79-AE76-9F75EEAD2252}" srcOrd="1" destOrd="0" presId="urn:microsoft.com/office/officeart/2005/8/layout/hProcess4"/>
    <dgm:cxn modelId="{3937E700-289F-47E0-89C3-DE16D6205A92}" type="presParOf" srcId="{1690C6E5-ADC1-447D-A663-7479C6AEC093}" destId="{DE4D0E7F-828C-47BE-B685-807950D1F48F}" srcOrd="2" destOrd="0" presId="urn:microsoft.com/office/officeart/2005/8/layout/hProcess4"/>
    <dgm:cxn modelId="{EBB9ACCF-33FD-4E36-97A1-292C4E646D8A}" type="presParOf" srcId="{1690C6E5-ADC1-447D-A663-7479C6AEC093}" destId="{B4A60BE4-12CF-4349-981F-0DB7ADFFD298}" srcOrd="3" destOrd="0" presId="urn:microsoft.com/office/officeart/2005/8/layout/hProcess4"/>
    <dgm:cxn modelId="{B3EE7DB7-E24F-46DD-84ED-65FC13F45EF6}" type="presParOf" srcId="{1690C6E5-ADC1-447D-A663-7479C6AEC093}" destId="{BC001C52-33A8-4A42-AA8B-CA404491DE57}" srcOrd="4" destOrd="0" presId="urn:microsoft.com/office/officeart/2005/8/layout/hProcess4"/>
    <dgm:cxn modelId="{367DEFD2-149F-4DA4-BF9C-036BEF35214D}" type="presParOf" srcId="{0D06D360-30F8-4CFA-8D9B-CD82AF7F3B01}" destId="{38D7A3CB-7FDB-4FE7-BB2C-3C760E4D5C21}" srcOrd="1" destOrd="0" presId="urn:microsoft.com/office/officeart/2005/8/layout/hProcess4"/>
    <dgm:cxn modelId="{7CD3F9D0-01F5-41BA-B6C7-10E48F05DA88}" type="presParOf" srcId="{0D06D360-30F8-4CFA-8D9B-CD82AF7F3B01}" destId="{CEFE1730-073C-44FA-8232-853E68E1CFFA}" srcOrd="2" destOrd="0" presId="urn:microsoft.com/office/officeart/2005/8/layout/hProcess4"/>
    <dgm:cxn modelId="{B11B0E7D-E0BA-4C55-BDAB-BBF791335C5D}" type="presParOf" srcId="{CEFE1730-073C-44FA-8232-853E68E1CFFA}" destId="{26354318-3144-4988-9EB1-3D34053EE041}" srcOrd="0" destOrd="0" presId="urn:microsoft.com/office/officeart/2005/8/layout/hProcess4"/>
    <dgm:cxn modelId="{46D0491F-9738-48D9-AC54-3C1594279762}" type="presParOf" srcId="{CEFE1730-073C-44FA-8232-853E68E1CFFA}" destId="{CD50E7BD-E8FF-40A2-A4EA-B55634EAA4E3}" srcOrd="1" destOrd="0" presId="urn:microsoft.com/office/officeart/2005/8/layout/hProcess4"/>
    <dgm:cxn modelId="{FCC67EB3-BBE9-40EE-AC47-4F2B0F1ECE7E}" type="presParOf" srcId="{CEFE1730-073C-44FA-8232-853E68E1CFFA}" destId="{7280F3F6-8DBE-492C-95C2-2D5F3248081B}" srcOrd="2" destOrd="0" presId="urn:microsoft.com/office/officeart/2005/8/layout/hProcess4"/>
    <dgm:cxn modelId="{9A4BE30F-458A-44AA-BB2B-F57A310C217E}" type="presParOf" srcId="{CEFE1730-073C-44FA-8232-853E68E1CFFA}" destId="{D2437FE6-C200-41D1-B0BE-FBBD541E3D8A}" srcOrd="3" destOrd="0" presId="urn:microsoft.com/office/officeart/2005/8/layout/hProcess4"/>
    <dgm:cxn modelId="{2E116CF0-CAD1-49A5-B0A4-B63437D87C5D}" type="presParOf" srcId="{CEFE1730-073C-44FA-8232-853E68E1CFFA}" destId="{4CB72DAF-6D20-43FC-9685-D43DE355654A}" srcOrd="4" destOrd="0" presId="urn:microsoft.com/office/officeart/2005/8/layout/hProcess4"/>
    <dgm:cxn modelId="{BEBE4B82-FEF4-4933-BEC1-AEF66A0A7E1C}" type="presParOf" srcId="{0D06D360-30F8-4CFA-8D9B-CD82AF7F3B01}" destId="{16F78DB8-CB8B-486C-8685-80076453B206}" srcOrd="3" destOrd="0" presId="urn:microsoft.com/office/officeart/2005/8/layout/hProcess4"/>
    <dgm:cxn modelId="{66ACAD33-1C32-459B-83BF-36F0AC24607A}" type="presParOf" srcId="{0D06D360-30F8-4CFA-8D9B-CD82AF7F3B01}" destId="{BFE2950D-27E9-4F7B-B479-F0AD934D5512}" srcOrd="4" destOrd="0" presId="urn:microsoft.com/office/officeart/2005/8/layout/hProcess4"/>
    <dgm:cxn modelId="{A3F76692-8250-4EFC-91AF-D94509D0BA20}" type="presParOf" srcId="{BFE2950D-27E9-4F7B-B479-F0AD934D5512}" destId="{216F9DF8-92FB-4313-B4D5-B1CA31EE9057}" srcOrd="0" destOrd="0" presId="urn:microsoft.com/office/officeart/2005/8/layout/hProcess4"/>
    <dgm:cxn modelId="{ACF97683-C585-4CEA-AD9A-9DFF4BACC5C8}" type="presParOf" srcId="{BFE2950D-27E9-4F7B-B479-F0AD934D5512}" destId="{B915DBAE-382E-49FB-8217-8558C19B9222}" srcOrd="1" destOrd="0" presId="urn:microsoft.com/office/officeart/2005/8/layout/hProcess4"/>
    <dgm:cxn modelId="{13566A9A-2311-49E5-B586-A11EC7BE6C27}" type="presParOf" srcId="{BFE2950D-27E9-4F7B-B479-F0AD934D5512}" destId="{09FACDA9-BA5C-4D89-897D-11B320675D2B}" srcOrd="2" destOrd="0" presId="urn:microsoft.com/office/officeart/2005/8/layout/hProcess4"/>
    <dgm:cxn modelId="{92979D1E-FE01-4CBD-AA6D-A0AEE12D405B}" type="presParOf" srcId="{BFE2950D-27E9-4F7B-B479-F0AD934D5512}" destId="{0EBCE7E1-A2F2-4A9D-A0D3-1B09299F5AFF}" srcOrd="3" destOrd="0" presId="urn:microsoft.com/office/officeart/2005/8/layout/hProcess4"/>
    <dgm:cxn modelId="{E436A53D-347A-4916-97E7-50DB6DDB59AC}" type="presParOf" srcId="{BFE2950D-27E9-4F7B-B479-F0AD934D5512}" destId="{875E8283-2091-4A3E-A4FF-FDBFC65FB57F}" srcOrd="4" destOrd="0" presId="urn:microsoft.com/office/officeart/2005/8/layout/hProcess4"/>
  </dgm:cxnLst>
  <dgm:bg>
    <a:solidFill>
      <a:srgbClr val="BFBFBF">
        <a:alpha val="50196"/>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a:solidFill>
          <a:srgbClr val="002060"/>
        </a:solidFill>
        <a:ln>
          <a:solidFill>
            <a:srgbClr val="002060"/>
          </a:solidFill>
        </a:ln>
      </dgm:spPr>
      <dgm:t>
        <a:bodyPr/>
        <a:lstStyle/>
        <a:p>
          <a:r>
            <a:rPr lang="es-ES" dirty="0"/>
            <a:t>VENTAJAS</a:t>
          </a: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a:solidFill>
          <a:srgbClr val="AEDCDF">
            <a:alpha val="90000"/>
          </a:srgbClr>
        </a:solidFill>
      </dgm:spPr>
      <dgm:t>
        <a:bodyPr/>
        <a:lstStyle/>
        <a:p>
          <a:r>
            <a:rPr lang="es-ES" dirty="0"/>
            <a:t>Completamente neutra a nivel organoléptico</a:t>
          </a:r>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E5306DB6-341E-46C1-A0BE-FC5AEB6EF06D}">
      <dgm:prSet phldrT="[Texto]"/>
      <dgm:spPr/>
      <dgm:t>
        <a:bodyPr/>
        <a:lstStyle/>
        <a:p>
          <a:r>
            <a:rPr lang="es-ES" dirty="0"/>
            <a:t>DESVENTAJAS</a:t>
          </a:r>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Preparación complicada</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AEF13EF2-8E41-42A1-A156-8ECFBFB0EA3E}">
      <dgm:prSet phldrT="[Texto]"/>
      <dgm:spPr/>
      <dgm:t>
        <a:bodyPr/>
        <a:lstStyle/>
        <a:p>
          <a:r>
            <a:rPr lang="es-ES" dirty="0"/>
            <a:t>Coste en producto y manipulación</a:t>
          </a:r>
        </a:p>
      </dgm:t>
    </dgm:pt>
    <dgm:pt modelId="{3FBF7991-D733-4572-9D80-16D2E4ABDD70}" type="parTrans" cxnId="{19FEE5C8-1FBD-4065-B29F-EC3E6480C95E}">
      <dgm:prSet/>
      <dgm:spPr/>
      <dgm:t>
        <a:bodyPr/>
        <a:lstStyle/>
        <a:p>
          <a:endParaRPr lang="es-ES"/>
        </a:p>
      </dgm:t>
    </dgm:pt>
    <dgm:pt modelId="{CEF603F4-1C33-441E-B9AB-3C1386BBFB08}" type="sibTrans" cxnId="{19FEE5C8-1FBD-4065-B29F-EC3E6480C95E}">
      <dgm:prSet/>
      <dgm:spPr/>
      <dgm:t>
        <a:bodyPr/>
        <a:lstStyle/>
        <a:p>
          <a:endParaRPr lang="es-ES"/>
        </a:p>
      </dgm:t>
    </dgm:pt>
    <dgm:pt modelId="{26993591-606B-4346-A405-8E80CC254190}">
      <dgm:prSet phldrT="[Texto]"/>
      <dgm:spPr>
        <a:solidFill>
          <a:srgbClr val="AEDCDF">
            <a:alpha val="90000"/>
          </a:srgbClr>
        </a:solidFill>
      </dgm:spPr>
      <dgm:t>
        <a:bodyPr/>
        <a:lstStyle/>
        <a:p>
          <a:r>
            <a:rPr lang="es-ES" dirty="0"/>
            <a:t>Muy eficaz</a:t>
          </a:r>
        </a:p>
      </dgm:t>
    </dgm:pt>
    <dgm:pt modelId="{EC981922-4025-4D3D-A755-61B3FB9B59DE}" type="parTrans" cxnId="{DA9F48FC-067E-4DFC-8E34-748C69DC581B}">
      <dgm:prSet/>
      <dgm:spPr/>
      <dgm:t>
        <a:bodyPr/>
        <a:lstStyle/>
        <a:p>
          <a:endParaRPr lang="es-ES"/>
        </a:p>
      </dgm:t>
    </dgm:pt>
    <dgm:pt modelId="{594D92A8-208B-49E4-89A6-DCE41A9D6DE4}" type="sibTrans" cxnId="{DA9F48FC-067E-4DFC-8E34-748C69DC581B}">
      <dgm:prSet/>
      <dgm:spPr/>
      <dgm:t>
        <a:bodyPr/>
        <a:lstStyle/>
        <a:p>
          <a:endParaRPr lang="es-ES"/>
        </a:p>
      </dgm:t>
    </dgm:pt>
    <dgm:pt modelId="{2483202D-BCFA-468E-89B9-B44BE60BB21B}">
      <dgm:prSet phldrT="[Texto]"/>
      <dgm:spPr>
        <a:solidFill>
          <a:srgbClr val="AEDCDF">
            <a:alpha val="90000"/>
          </a:srgbClr>
        </a:solidFill>
      </dgm:spPr>
      <dgm:t>
        <a:bodyPr/>
        <a:lstStyle/>
        <a:p>
          <a:r>
            <a:rPr lang="es-ES" dirty="0"/>
            <a:t>Ausencia de toxicidad</a:t>
          </a:r>
        </a:p>
      </dgm:t>
    </dgm:pt>
    <dgm:pt modelId="{D6E4B02E-3991-4AB3-9D33-59626F1ED37C}" type="parTrans" cxnId="{2741A70E-DF07-4910-8A8D-4534452893EB}">
      <dgm:prSet/>
      <dgm:spPr/>
      <dgm:t>
        <a:bodyPr/>
        <a:lstStyle/>
        <a:p>
          <a:endParaRPr lang="es-ES"/>
        </a:p>
      </dgm:t>
    </dgm:pt>
    <dgm:pt modelId="{08DB11E6-56E7-4396-8F49-586A6C9B4EAE}" type="sibTrans" cxnId="{2741A70E-DF07-4910-8A8D-4534452893EB}">
      <dgm:prSet/>
      <dgm:spPr/>
      <dgm:t>
        <a:bodyPr/>
        <a:lstStyle/>
        <a:p>
          <a:endParaRPr lang="es-ES"/>
        </a:p>
      </dgm:t>
    </dgm:pt>
    <dgm:pt modelId="{0770BFCC-8212-4F80-B103-D8BBD8063709}">
      <dgm:prSet phldrT="[Texto]"/>
      <dgm:spPr>
        <a:solidFill>
          <a:srgbClr val="AEDCDF">
            <a:alpha val="90000"/>
          </a:srgbClr>
        </a:solidFill>
      </dgm:spPr>
      <dgm:t>
        <a:bodyPr/>
        <a:lstStyle/>
        <a:p>
          <a:r>
            <a:rPr lang="es-ES" dirty="0"/>
            <a:t>Escasa retención de aromas</a:t>
          </a:r>
        </a:p>
      </dgm:t>
    </dgm:pt>
    <dgm:pt modelId="{CF8CA025-7695-4790-91FC-4641238DD1FB}" type="parTrans" cxnId="{BD5C2478-4FE1-4459-8D2A-5BF9D3B8CD2D}">
      <dgm:prSet/>
      <dgm:spPr/>
      <dgm:t>
        <a:bodyPr/>
        <a:lstStyle/>
        <a:p>
          <a:endParaRPr lang="es-ES"/>
        </a:p>
      </dgm:t>
    </dgm:pt>
    <dgm:pt modelId="{EFA21064-2EF4-4E74-9A13-EA14E79F10C1}" type="sibTrans" cxnId="{BD5C2478-4FE1-4459-8D2A-5BF9D3B8CD2D}">
      <dgm:prSet/>
      <dgm:spPr/>
      <dgm:t>
        <a:bodyPr/>
        <a:lstStyle/>
        <a:p>
          <a:endParaRPr lang="es-ES"/>
        </a:p>
      </dgm:t>
    </dgm:pt>
    <dgm:pt modelId="{06C2D406-6F4B-4356-8EBF-FAD9C4F16BBC}">
      <dgm:prSet phldrT="[Texto]"/>
      <dgm:spPr>
        <a:solidFill>
          <a:srgbClr val="AEDCDF">
            <a:alpha val="90000"/>
          </a:srgbClr>
        </a:solidFill>
      </dgm:spPr>
      <dgm:t>
        <a:bodyPr/>
        <a:lstStyle/>
        <a:p>
          <a:r>
            <a:rPr lang="es-ES" dirty="0"/>
            <a:t>NO NECESITA INVERSIÓN</a:t>
          </a:r>
        </a:p>
      </dgm:t>
    </dgm:pt>
    <dgm:pt modelId="{53A1012D-B9E7-4A06-A6B0-63C50B1745B8}" type="parTrans" cxnId="{E0CEE0F6-11C1-4819-A902-4A3FE1CB996C}">
      <dgm:prSet/>
      <dgm:spPr/>
      <dgm:t>
        <a:bodyPr/>
        <a:lstStyle/>
        <a:p>
          <a:endParaRPr lang="es-ES"/>
        </a:p>
      </dgm:t>
    </dgm:pt>
    <dgm:pt modelId="{C1716063-3B69-4CD0-8345-E6EF4607CE0B}" type="sibTrans" cxnId="{E0CEE0F6-11C1-4819-A902-4A3FE1CB996C}">
      <dgm:prSet/>
      <dgm:spPr/>
      <dgm:t>
        <a:bodyPr/>
        <a:lstStyle/>
        <a:p>
          <a:endParaRPr lang="es-ES"/>
        </a:p>
      </dgm:t>
    </dgm:pt>
    <dgm:pt modelId="{3470F0B1-A69E-4AF2-A277-928C8B2CE3CC}">
      <dgm:prSet phldrT="[Texto]"/>
      <dgm:spPr/>
      <dgm:t>
        <a:bodyPr/>
        <a:lstStyle/>
        <a:p>
          <a:r>
            <a:rPr lang="es-ES" dirty="0"/>
            <a:t>Posibles problemas en vinos tintos</a:t>
          </a:r>
        </a:p>
      </dgm:t>
    </dgm:pt>
    <dgm:pt modelId="{98D96722-31C7-4063-B937-9905F288EA26}" type="parTrans" cxnId="{FC4A572B-2826-4DA4-83EB-712F4C057648}">
      <dgm:prSet/>
      <dgm:spPr/>
      <dgm:t>
        <a:bodyPr/>
        <a:lstStyle/>
        <a:p>
          <a:endParaRPr lang="es-ES"/>
        </a:p>
      </dgm:t>
    </dgm:pt>
    <dgm:pt modelId="{CA7E68B9-A211-4D43-B491-5B32A8CD7E15}" type="sibTrans" cxnId="{FC4A572B-2826-4DA4-83EB-712F4C057648}">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139F1E0D-A5B3-403C-B6C6-A42B622EDAB4}" srcId="{AF658554-CDAF-459B-816D-E94757859373}" destId="{28DA9262-5277-4D38-B238-76CF3A4C1343}" srcOrd="0" destOrd="0" parTransId="{681D8480-5ADC-4FAD-BD10-B53C786FAE1D}" sibTransId="{AFC08361-F563-4854-97B9-056AFA524FEF}"/>
    <dgm:cxn modelId="{2741A70E-DF07-4910-8A8D-4534452893EB}" srcId="{28DA9262-5277-4D38-B238-76CF3A4C1343}" destId="{2483202D-BCFA-468E-89B9-B44BE60BB21B}" srcOrd="2" destOrd="0" parTransId="{D6E4B02E-3991-4AB3-9D33-59626F1ED37C}" sibTransId="{08DB11E6-56E7-4396-8F49-586A6C9B4EAE}"/>
    <dgm:cxn modelId="{1908D412-3BC6-4978-8E8A-2FC77D08CAF2}" type="presOf" srcId="{E5306DB6-341E-46C1-A0BE-FC5AEB6EF06D}" destId="{CAC048BA-8818-48C4-8154-B900BAA9EDAB}" srcOrd="0" destOrd="0" presId="urn:microsoft.com/office/officeart/2005/8/layout/hList1"/>
    <dgm:cxn modelId="{4446D518-1AF2-4DF1-9B35-B9A77EFABA9B}" type="presOf" srcId="{B255B96E-C9D5-4290-A758-47B1F0156FA3}" destId="{D14E15C7-97B5-4A9F-8169-A32CE6C7A7B2}" srcOrd="0" destOrd="0" presId="urn:microsoft.com/office/officeart/2005/8/layout/hList1"/>
    <dgm:cxn modelId="{807A2A1F-5A64-481F-83BB-3E0CF3477C74}" srcId="{AF658554-CDAF-459B-816D-E94757859373}" destId="{E5306DB6-341E-46C1-A0BE-FC5AEB6EF06D}" srcOrd="1" destOrd="0" parTransId="{DCB372CC-677F-4AA2-A5E5-1DB3D0D1C355}" sibTransId="{CBCEAC6C-91B1-48EE-B678-01D567D9E50D}"/>
    <dgm:cxn modelId="{FC4A572B-2826-4DA4-83EB-712F4C057648}" srcId="{E5306DB6-341E-46C1-A0BE-FC5AEB6EF06D}" destId="{3470F0B1-A69E-4AF2-A277-928C8B2CE3CC}" srcOrd="2" destOrd="0" parTransId="{98D96722-31C7-4063-B937-9905F288EA26}" sibTransId="{CA7E68B9-A211-4D43-B491-5B32A8CD7E15}"/>
    <dgm:cxn modelId="{B09A8C2C-E861-44F1-98B0-8642B9BA0D19}" srcId="{28DA9262-5277-4D38-B238-76CF3A4C1343}" destId="{B255B96E-C9D5-4290-A758-47B1F0156FA3}" srcOrd="0" destOrd="0" parTransId="{804975BA-2F76-4A69-A997-8FCB2BE37196}" sibTransId="{3BA66DFF-7B82-4E78-ADDA-8BCE3C077E78}"/>
    <dgm:cxn modelId="{2FEFE93A-24C3-4C4A-9F84-5E99FA45BAC4}" type="presOf" srcId="{AF658554-CDAF-459B-816D-E94757859373}" destId="{86280BE1-44A3-49E6-9D19-DFB73BAA55BA}" srcOrd="0" destOrd="0" presId="urn:microsoft.com/office/officeart/2005/8/layout/hList1"/>
    <dgm:cxn modelId="{55377E61-4D78-4BA1-A5F4-A01745CD6DF7}" type="presOf" srcId="{0770BFCC-8212-4F80-B103-D8BBD8063709}" destId="{D14E15C7-97B5-4A9F-8169-A32CE6C7A7B2}" srcOrd="0" destOrd="3" presId="urn:microsoft.com/office/officeart/2005/8/layout/hList1"/>
    <dgm:cxn modelId="{72DC3568-A442-452C-8116-C5A96D887D85}" type="presOf" srcId="{3470F0B1-A69E-4AF2-A277-928C8B2CE3CC}" destId="{89CCB98F-F5DA-4545-820D-EE553EFA82DC}" srcOrd="0" destOrd="2" presId="urn:microsoft.com/office/officeart/2005/8/layout/hList1"/>
    <dgm:cxn modelId="{BD5C2478-4FE1-4459-8D2A-5BF9D3B8CD2D}" srcId="{28DA9262-5277-4D38-B238-76CF3A4C1343}" destId="{0770BFCC-8212-4F80-B103-D8BBD8063709}" srcOrd="3" destOrd="0" parTransId="{CF8CA025-7695-4790-91FC-4641238DD1FB}" sibTransId="{EFA21064-2EF4-4E74-9A13-EA14E79F10C1}"/>
    <dgm:cxn modelId="{184BBE58-DE4E-4298-BDA1-07C1EFDF8A73}" srcId="{E5306DB6-341E-46C1-A0BE-FC5AEB6EF06D}" destId="{88C07DB9-7FF0-45D4-B143-0874584B0243}" srcOrd="0" destOrd="0" parTransId="{98396D73-243E-446A-9256-6D7281C5C1D3}" sibTransId="{E0CD0F97-C6D5-4395-AD91-B68C5AE14A4B}"/>
    <dgm:cxn modelId="{88F9BE87-6FCF-41D9-AEEF-F7606290CDF5}" type="presOf" srcId="{28DA9262-5277-4D38-B238-76CF3A4C1343}" destId="{1A888FB6-7EA7-46A5-A38C-3D466C9059E0}" srcOrd="0" destOrd="0" presId="urn:microsoft.com/office/officeart/2005/8/layout/hList1"/>
    <dgm:cxn modelId="{64EC1A9A-3D4E-4DDC-AF0E-B7C2A2F6263A}" type="presOf" srcId="{26993591-606B-4346-A405-8E80CC254190}" destId="{D14E15C7-97B5-4A9F-8169-A32CE6C7A7B2}" srcOrd="0" destOrd="1" presId="urn:microsoft.com/office/officeart/2005/8/layout/hList1"/>
    <dgm:cxn modelId="{D1CFEE9F-4D92-4577-BFBE-7C22FA1BF5F0}" type="presOf" srcId="{AEF13EF2-8E41-42A1-A156-8ECFBFB0EA3E}" destId="{89CCB98F-F5DA-4545-820D-EE553EFA82DC}" srcOrd="0" destOrd="1" presId="urn:microsoft.com/office/officeart/2005/8/layout/hList1"/>
    <dgm:cxn modelId="{19FEE5C8-1FBD-4065-B29F-EC3E6480C95E}" srcId="{E5306DB6-341E-46C1-A0BE-FC5AEB6EF06D}" destId="{AEF13EF2-8E41-42A1-A156-8ECFBFB0EA3E}" srcOrd="1" destOrd="0" parTransId="{3FBF7991-D733-4572-9D80-16D2E4ABDD70}" sibTransId="{CEF603F4-1C33-441E-B9AB-3C1386BBFB08}"/>
    <dgm:cxn modelId="{CA678DCF-039A-44F6-A633-0D7A7E4EBA9A}" type="presOf" srcId="{88C07DB9-7FF0-45D4-B143-0874584B0243}" destId="{89CCB98F-F5DA-4545-820D-EE553EFA82DC}" srcOrd="0" destOrd="0" presId="urn:microsoft.com/office/officeart/2005/8/layout/hList1"/>
    <dgm:cxn modelId="{E0CEE0F6-11C1-4819-A902-4A3FE1CB996C}" srcId="{28DA9262-5277-4D38-B238-76CF3A4C1343}" destId="{06C2D406-6F4B-4356-8EBF-FAD9C4F16BBC}" srcOrd="4" destOrd="0" parTransId="{53A1012D-B9E7-4A06-A6B0-63C50B1745B8}" sibTransId="{C1716063-3B69-4CD0-8345-E6EF4607CE0B}"/>
    <dgm:cxn modelId="{937400F9-C55C-4547-893E-4E5854725FEE}" type="presOf" srcId="{2483202D-BCFA-468E-89B9-B44BE60BB21B}" destId="{D14E15C7-97B5-4A9F-8169-A32CE6C7A7B2}" srcOrd="0" destOrd="2" presId="urn:microsoft.com/office/officeart/2005/8/layout/hList1"/>
    <dgm:cxn modelId="{1A8F0CF9-2C29-4803-A1C5-4D57A35A6578}" type="presOf" srcId="{06C2D406-6F4B-4356-8EBF-FAD9C4F16BBC}" destId="{D14E15C7-97B5-4A9F-8169-A32CE6C7A7B2}" srcOrd="0" destOrd="4" presId="urn:microsoft.com/office/officeart/2005/8/layout/hList1"/>
    <dgm:cxn modelId="{DA9F48FC-067E-4DFC-8E34-748C69DC581B}" srcId="{28DA9262-5277-4D38-B238-76CF3A4C1343}" destId="{26993591-606B-4346-A405-8E80CC254190}" srcOrd="1" destOrd="0" parTransId="{EC981922-4025-4D3D-A755-61B3FB9B59DE}" sibTransId="{594D92A8-208B-49E4-89A6-DCE41A9D6DE4}"/>
    <dgm:cxn modelId="{C2D8AC8F-72C3-4345-A834-070D2AADC9C7}" type="presParOf" srcId="{86280BE1-44A3-49E6-9D19-DFB73BAA55BA}" destId="{670C1FAC-E96C-416E-8852-B1975C1C41C8}" srcOrd="0" destOrd="0" presId="urn:microsoft.com/office/officeart/2005/8/layout/hList1"/>
    <dgm:cxn modelId="{5360798A-E380-42EF-A8F9-E8B80B51950D}" type="presParOf" srcId="{670C1FAC-E96C-416E-8852-B1975C1C41C8}" destId="{1A888FB6-7EA7-46A5-A38C-3D466C9059E0}" srcOrd="0" destOrd="0" presId="urn:microsoft.com/office/officeart/2005/8/layout/hList1"/>
    <dgm:cxn modelId="{D4F89F83-5B65-4F83-B9C9-7946B7F96AD4}" type="presParOf" srcId="{670C1FAC-E96C-416E-8852-B1975C1C41C8}" destId="{D14E15C7-97B5-4A9F-8169-A32CE6C7A7B2}" srcOrd="1" destOrd="0" presId="urn:microsoft.com/office/officeart/2005/8/layout/hList1"/>
    <dgm:cxn modelId="{5701304F-BE57-4ECC-80BE-4B87193E5364}" type="presParOf" srcId="{86280BE1-44A3-49E6-9D19-DFB73BAA55BA}" destId="{3C60F9BE-F8DB-4B3D-9AE8-4BB54FA442BB}" srcOrd="1" destOrd="0" presId="urn:microsoft.com/office/officeart/2005/8/layout/hList1"/>
    <dgm:cxn modelId="{6B3CF8E1-1DB5-4560-87B2-D975A5984B90}" type="presParOf" srcId="{86280BE1-44A3-49E6-9D19-DFB73BAA55BA}" destId="{66EAE270-585A-47BD-9378-286BCCD65A93}" srcOrd="2" destOrd="0" presId="urn:microsoft.com/office/officeart/2005/8/layout/hList1"/>
    <dgm:cxn modelId="{A778D1B1-67DF-4BB5-8FA3-C188D514474E}" type="presParOf" srcId="{66EAE270-585A-47BD-9378-286BCCD65A93}" destId="{CAC048BA-8818-48C4-8154-B900BAA9EDAB}" srcOrd="0" destOrd="0" presId="urn:microsoft.com/office/officeart/2005/8/layout/hList1"/>
    <dgm:cxn modelId="{E1E1A909-2F1E-4658-8A49-7440A5A9C071}"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dgm:t>
        <a:bodyPr/>
        <a:lstStyle/>
        <a:p>
          <a:r>
            <a:rPr lang="es-ES" dirty="0" err="1">
              <a:solidFill>
                <a:srgbClr val="002060"/>
              </a:solidFill>
            </a:rPr>
            <a:t>PROs</a:t>
          </a:r>
          <a:endParaRPr lang="es-ES" dirty="0">
            <a:solidFill>
              <a:srgbClr val="002060"/>
            </a:solidFill>
          </a:endParaRP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dgm:t>
        <a:bodyPr/>
        <a:lstStyle/>
        <a:p>
          <a:r>
            <a:rPr lang="es-ES" dirty="0"/>
            <a:t>Sabor neutro</a:t>
          </a:r>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E5306DB6-341E-46C1-A0BE-FC5AEB6EF06D}">
      <dgm:prSet phldrT="[Texto]"/>
      <dgm:spPr/>
      <dgm:t>
        <a:bodyPr/>
        <a:lstStyle/>
        <a:p>
          <a:r>
            <a:rPr lang="es-ES" dirty="0" err="1"/>
            <a:t>CONs</a:t>
          </a:r>
          <a:endParaRPr lang="es-ES" dirty="0"/>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AEF13EF2-8E41-42A1-A156-8ECFBFB0EA3E}">
      <dgm:prSet phldrT="[Texto]"/>
      <dgm:spPr/>
      <dgm:t>
        <a:bodyPr/>
        <a:lstStyle/>
        <a:p>
          <a:endParaRPr lang="es-ES" dirty="0"/>
        </a:p>
      </dgm:t>
    </dgm:pt>
    <dgm:pt modelId="{3FBF7991-D733-4572-9D80-16D2E4ABDD70}" type="parTrans" cxnId="{19FEE5C8-1FBD-4065-B29F-EC3E6480C95E}">
      <dgm:prSet/>
      <dgm:spPr/>
      <dgm:t>
        <a:bodyPr/>
        <a:lstStyle/>
        <a:p>
          <a:endParaRPr lang="es-ES"/>
        </a:p>
      </dgm:t>
    </dgm:pt>
    <dgm:pt modelId="{CEF603F4-1C33-441E-B9AB-3C1386BBFB08}" type="sibTrans" cxnId="{19FEE5C8-1FBD-4065-B29F-EC3E6480C95E}">
      <dgm:prSet/>
      <dgm:spPr/>
      <dgm:t>
        <a:bodyPr/>
        <a:lstStyle/>
        <a:p>
          <a:endParaRPr lang="es-ES"/>
        </a:p>
      </dgm:t>
    </dgm:pt>
    <dgm:pt modelId="{26993591-606B-4346-A405-8E80CC254190}">
      <dgm:prSet phldrT="[Texto]"/>
      <dgm:spPr/>
      <dgm:t>
        <a:bodyPr/>
        <a:lstStyle/>
        <a:p>
          <a:r>
            <a:rPr lang="es-ES" dirty="0"/>
            <a:t>Alta eficiencia</a:t>
          </a:r>
        </a:p>
      </dgm:t>
    </dgm:pt>
    <dgm:pt modelId="{EC981922-4025-4D3D-A755-61B3FB9B59DE}" type="parTrans" cxnId="{DA9F48FC-067E-4DFC-8E34-748C69DC581B}">
      <dgm:prSet/>
      <dgm:spPr/>
      <dgm:t>
        <a:bodyPr/>
        <a:lstStyle/>
        <a:p>
          <a:endParaRPr lang="es-ES"/>
        </a:p>
      </dgm:t>
    </dgm:pt>
    <dgm:pt modelId="{594D92A8-208B-49E4-89A6-DCE41A9D6DE4}" type="sibTrans" cxnId="{DA9F48FC-067E-4DFC-8E34-748C69DC581B}">
      <dgm:prSet/>
      <dgm:spPr/>
      <dgm:t>
        <a:bodyPr/>
        <a:lstStyle/>
        <a:p>
          <a:endParaRPr lang="es-ES"/>
        </a:p>
      </dgm:t>
    </dgm:pt>
    <dgm:pt modelId="{2483202D-BCFA-468E-89B9-B44BE60BB21B}">
      <dgm:prSet phldrT="[Texto]"/>
      <dgm:spPr/>
      <dgm:t>
        <a:bodyPr/>
        <a:lstStyle/>
        <a:p>
          <a:r>
            <a:rPr lang="es-ES" dirty="0"/>
            <a:t>Sin toxicidad</a:t>
          </a:r>
        </a:p>
      </dgm:t>
    </dgm:pt>
    <dgm:pt modelId="{D6E4B02E-3991-4AB3-9D33-59626F1ED37C}" type="parTrans" cxnId="{2741A70E-DF07-4910-8A8D-4534452893EB}">
      <dgm:prSet/>
      <dgm:spPr/>
      <dgm:t>
        <a:bodyPr/>
        <a:lstStyle/>
        <a:p>
          <a:endParaRPr lang="es-ES"/>
        </a:p>
      </dgm:t>
    </dgm:pt>
    <dgm:pt modelId="{08DB11E6-56E7-4396-8F49-586A6C9B4EAE}" type="sibTrans" cxnId="{2741A70E-DF07-4910-8A8D-4534452893EB}">
      <dgm:prSet/>
      <dgm:spPr/>
      <dgm:t>
        <a:bodyPr/>
        <a:lstStyle/>
        <a:p>
          <a:endParaRPr lang="es-ES"/>
        </a:p>
      </dgm:t>
    </dgm:pt>
    <dgm:pt modelId="{0770BFCC-8212-4F80-B103-D8BBD8063709}">
      <dgm:prSet phldrT="[Texto]"/>
      <dgm:spPr/>
      <dgm:t>
        <a:bodyPr/>
        <a:lstStyle/>
        <a:p>
          <a:r>
            <a:rPr lang="es-ES" dirty="0"/>
            <a:t>Baja retención de </a:t>
          </a:r>
          <a:r>
            <a:rPr lang="es-ES" dirty="0" err="1"/>
            <a:t>aormas</a:t>
          </a:r>
          <a:endParaRPr lang="es-ES" dirty="0"/>
        </a:p>
      </dgm:t>
    </dgm:pt>
    <dgm:pt modelId="{CF8CA025-7695-4790-91FC-4641238DD1FB}" type="parTrans" cxnId="{BD5C2478-4FE1-4459-8D2A-5BF9D3B8CD2D}">
      <dgm:prSet/>
      <dgm:spPr/>
      <dgm:t>
        <a:bodyPr/>
        <a:lstStyle/>
        <a:p>
          <a:endParaRPr lang="es-ES"/>
        </a:p>
      </dgm:t>
    </dgm:pt>
    <dgm:pt modelId="{EFA21064-2EF4-4E74-9A13-EA14E79F10C1}" type="sibTrans" cxnId="{BD5C2478-4FE1-4459-8D2A-5BF9D3B8CD2D}">
      <dgm:prSet/>
      <dgm:spPr/>
      <dgm:t>
        <a:bodyPr/>
        <a:lstStyle/>
        <a:p>
          <a:endParaRPr lang="es-ES"/>
        </a:p>
      </dgm:t>
    </dgm:pt>
    <dgm:pt modelId="{CAB640B8-9B6A-42B5-814A-CDD003D67894}">
      <dgm:prSet phldrT="[Texto]"/>
      <dgm:spPr/>
      <dgm:t>
        <a:bodyPr/>
        <a:lstStyle/>
        <a:p>
          <a:r>
            <a:rPr lang="es-ES" dirty="0"/>
            <a:t>Sin inversión económica </a:t>
          </a:r>
        </a:p>
      </dgm:t>
    </dgm:pt>
    <dgm:pt modelId="{6EB4F137-3FA8-4604-9B37-AE3CD5269EA5}" type="parTrans" cxnId="{82067602-487E-48DE-A60B-F30BC7BBD053}">
      <dgm:prSet/>
      <dgm:spPr/>
      <dgm:t>
        <a:bodyPr/>
        <a:lstStyle/>
        <a:p>
          <a:endParaRPr lang="es-ES"/>
        </a:p>
      </dgm:t>
    </dgm:pt>
    <dgm:pt modelId="{C686F234-D05A-4E37-A213-2C38FB7C64A2}" type="sibTrans" cxnId="{82067602-487E-48DE-A60B-F30BC7BBD053}">
      <dgm:prSet/>
      <dgm:spPr/>
      <dgm:t>
        <a:bodyPr/>
        <a:lstStyle/>
        <a:p>
          <a:endParaRPr lang="es-ES"/>
        </a:p>
      </dgm:t>
    </dgm:pt>
    <dgm:pt modelId="{61AE0111-22E6-44D2-8B0B-EFB72459B8A9}">
      <dgm:prSet phldrT="[Texto]"/>
      <dgm:spPr/>
      <dgm:t>
        <a:bodyPr/>
        <a:lstStyle/>
        <a:p>
          <a:r>
            <a:rPr lang="es-ES" dirty="0"/>
            <a:t>Sin interacción con polifenoles</a:t>
          </a:r>
        </a:p>
      </dgm:t>
    </dgm:pt>
    <dgm:pt modelId="{8BB5DC3D-065C-4600-9640-473A572FB1FF}" type="parTrans" cxnId="{15B548B2-BED6-4420-AE70-DE07C404F4B0}">
      <dgm:prSet/>
      <dgm:spPr/>
      <dgm:t>
        <a:bodyPr/>
        <a:lstStyle/>
        <a:p>
          <a:endParaRPr lang="es-ES"/>
        </a:p>
      </dgm:t>
    </dgm:pt>
    <dgm:pt modelId="{EB117A49-7BFF-4018-A7EB-3920A75DB520}" type="sibTrans" cxnId="{15B548B2-BED6-4420-AE70-DE07C404F4B0}">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82067602-487E-48DE-A60B-F30BC7BBD053}" srcId="{28DA9262-5277-4D38-B238-76CF3A4C1343}" destId="{CAB640B8-9B6A-42B5-814A-CDD003D67894}" srcOrd="4" destOrd="0" parTransId="{6EB4F137-3FA8-4604-9B37-AE3CD5269EA5}" sibTransId="{C686F234-D05A-4E37-A213-2C38FB7C64A2}"/>
    <dgm:cxn modelId="{139F1E0D-A5B3-403C-B6C6-A42B622EDAB4}" srcId="{AF658554-CDAF-459B-816D-E94757859373}" destId="{28DA9262-5277-4D38-B238-76CF3A4C1343}" srcOrd="0" destOrd="0" parTransId="{681D8480-5ADC-4FAD-BD10-B53C786FAE1D}" sibTransId="{AFC08361-F563-4854-97B9-056AFA524FEF}"/>
    <dgm:cxn modelId="{2741A70E-DF07-4910-8A8D-4534452893EB}" srcId="{28DA9262-5277-4D38-B238-76CF3A4C1343}" destId="{2483202D-BCFA-468E-89B9-B44BE60BB21B}" srcOrd="2" destOrd="0" parTransId="{D6E4B02E-3991-4AB3-9D33-59626F1ED37C}" sibTransId="{08DB11E6-56E7-4396-8F49-586A6C9B4EAE}"/>
    <dgm:cxn modelId="{ECD11A1E-565D-410D-B1C6-E4487FD369BC}" type="presOf" srcId="{26993591-606B-4346-A405-8E80CC254190}" destId="{D14E15C7-97B5-4A9F-8169-A32CE6C7A7B2}" srcOrd="0" destOrd="1" presId="urn:microsoft.com/office/officeart/2005/8/layout/hList1"/>
    <dgm:cxn modelId="{807A2A1F-5A64-481F-83BB-3E0CF3477C74}" srcId="{AF658554-CDAF-459B-816D-E94757859373}" destId="{E5306DB6-341E-46C1-A0BE-FC5AEB6EF06D}" srcOrd="1" destOrd="0" parTransId="{DCB372CC-677F-4AA2-A5E5-1DB3D0D1C355}" sibTransId="{CBCEAC6C-91B1-48EE-B678-01D567D9E50D}"/>
    <dgm:cxn modelId="{B09A8C2C-E861-44F1-98B0-8642B9BA0D19}" srcId="{28DA9262-5277-4D38-B238-76CF3A4C1343}" destId="{B255B96E-C9D5-4290-A758-47B1F0156FA3}" srcOrd="0" destOrd="0" parTransId="{804975BA-2F76-4A69-A997-8FCB2BE37196}" sibTransId="{3BA66DFF-7B82-4E78-ADDA-8BCE3C077E78}"/>
    <dgm:cxn modelId="{76C31A2E-4E2F-4CD3-A3D6-1C1C4EBAB598}" type="presOf" srcId="{61AE0111-22E6-44D2-8B0B-EFB72459B8A9}" destId="{D14E15C7-97B5-4A9F-8169-A32CE6C7A7B2}" srcOrd="0" destOrd="5" presId="urn:microsoft.com/office/officeart/2005/8/layout/hList1"/>
    <dgm:cxn modelId="{B03E9D2E-286F-4ECD-A9BB-6FC772A5D583}" type="presOf" srcId="{2483202D-BCFA-468E-89B9-B44BE60BB21B}" destId="{D14E15C7-97B5-4A9F-8169-A32CE6C7A7B2}" srcOrd="0" destOrd="2" presId="urn:microsoft.com/office/officeart/2005/8/layout/hList1"/>
    <dgm:cxn modelId="{4FA26A60-F15F-4F2F-846E-753B1DE06432}" type="presOf" srcId="{B255B96E-C9D5-4290-A758-47B1F0156FA3}" destId="{D14E15C7-97B5-4A9F-8169-A32CE6C7A7B2}" srcOrd="0" destOrd="0" presId="urn:microsoft.com/office/officeart/2005/8/layout/hList1"/>
    <dgm:cxn modelId="{7C130B43-44ED-4AA3-A8CA-663F43981092}" type="presOf" srcId="{88C07DB9-7FF0-45D4-B143-0874584B0243}" destId="{89CCB98F-F5DA-4545-820D-EE553EFA82DC}" srcOrd="0" destOrd="0" presId="urn:microsoft.com/office/officeart/2005/8/layout/hList1"/>
    <dgm:cxn modelId="{B6868C6B-2A11-4EE7-B02E-D55A6D6A58BB}" type="presOf" srcId="{0770BFCC-8212-4F80-B103-D8BBD8063709}" destId="{D14E15C7-97B5-4A9F-8169-A32CE6C7A7B2}" srcOrd="0" destOrd="3" presId="urn:microsoft.com/office/officeart/2005/8/layout/hList1"/>
    <dgm:cxn modelId="{F2BB466C-6178-4A28-B23B-C84FB462D201}" type="presOf" srcId="{CAB640B8-9B6A-42B5-814A-CDD003D67894}" destId="{D14E15C7-97B5-4A9F-8169-A32CE6C7A7B2}" srcOrd="0" destOrd="4" presId="urn:microsoft.com/office/officeart/2005/8/layout/hList1"/>
    <dgm:cxn modelId="{BD5C2478-4FE1-4459-8D2A-5BF9D3B8CD2D}" srcId="{28DA9262-5277-4D38-B238-76CF3A4C1343}" destId="{0770BFCC-8212-4F80-B103-D8BBD8063709}" srcOrd="3" destOrd="0" parTransId="{CF8CA025-7695-4790-91FC-4641238DD1FB}" sibTransId="{EFA21064-2EF4-4E74-9A13-EA14E79F10C1}"/>
    <dgm:cxn modelId="{184BBE58-DE4E-4298-BDA1-07C1EFDF8A73}" srcId="{E5306DB6-341E-46C1-A0BE-FC5AEB6EF06D}" destId="{88C07DB9-7FF0-45D4-B143-0874584B0243}" srcOrd="0" destOrd="0" parTransId="{98396D73-243E-446A-9256-6D7281C5C1D3}" sibTransId="{E0CD0F97-C6D5-4395-AD91-B68C5AE14A4B}"/>
    <dgm:cxn modelId="{5BB55B81-8071-4368-80BC-F6CF0E2576EB}" type="presOf" srcId="{28DA9262-5277-4D38-B238-76CF3A4C1343}" destId="{1A888FB6-7EA7-46A5-A38C-3D466C9059E0}" srcOrd="0" destOrd="0" presId="urn:microsoft.com/office/officeart/2005/8/layout/hList1"/>
    <dgm:cxn modelId="{50162498-F775-4609-AF03-87974334CF4B}" type="presOf" srcId="{AEF13EF2-8E41-42A1-A156-8ECFBFB0EA3E}" destId="{89CCB98F-F5DA-4545-820D-EE553EFA82DC}" srcOrd="0" destOrd="1" presId="urn:microsoft.com/office/officeart/2005/8/layout/hList1"/>
    <dgm:cxn modelId="{74B1FCAE-B237-482C-ACD3-78CD934288E5}" type="presOf" srcId="{AF658554-CDAF-459B-816D-E94757859373}" destId="{86280BE1-44A3-49E6-9D19-DFB73BAA55BA}" srcOrd="0" destOrd="0" presId="urn:microsoft.com/office/officeart/2005/8/layout/hList1"/>
    <dgm:cxn modelId="{15B548B2-BED6-4420-AE70-DE07C404F4B0}" srcId="{28DA9262-5277-4D38-B238-76CF3A4C1343}" destId="{61AE0111-22E6-44D2-8B0B-EFB72459B8A9}" srcOrd="5" destOrd="0" parTransId="{8BB5DC3D-065C-4600-9640-473A572FB1FF}" sibTransId="{EB117A49-7BFF-4018-A7EB-3920A75DB520}"/>
    <dgm:cxn modelId="{F78588BA-1790-43DA-8979-6775B0768A65}" type="presOf" srcId="{E5306DB6-341E-46C1-A0BE-FC5AEB6EF06D}" destId="{CAC048BA-8818-48C4-8154-B900BAA9EDAB}" srcOrd="0" destOrd="0" presId="urn:microsoft.com/office/officeart/2005/8/layout/hList1"/>
    <dgm:cxn modelId="{19FEE5C8-1FBD-4065-B29F-EC3E6480C95E}" srcId="{E5306DB6-341E-46C1-A0BE-FC5AEB6EF06D}" destId="{AEF13EF2-8E41-42A1-A156-8ECFBFB0EA3E}" srcOrd="1" destOrd="0" parTransId="{3FBF7991-D733-4572-9D80-16D2E4ABDD70}" sibTransId="{CEF603F4-1C33-441E-B9AB-3C1386BBFB08}"/>
    <dgm:cxn modelId="{DA9F48FC-067E-4DFC-8E34-748C69DC581B}" srcId="{28DA9262-5277-4D38-B238-76CF3A4C1343}" destId="{26993591-606B-4346-A405-8E80CC254190}" srcOrd="1" destOrd="0" parTransId="{EC981922-4025-4D3D-A755-61B3FB9B59DE}" sibTransId="{594D92A8-208B-49E4-89A6-DCE41A9D6DE4}"/>
    <dgm:cxn modelId="{B8292A9E-B247-4994-9860-9FE74B421DB1}" type="presParOf" srcId="{86280BE1-44A3-49E6-9D19-DFB73BAA55BA}" destId="{670C1FAC-E96C-416E-8852-B1975C1C41C8}" srcOrd="0" destOrd="0" presId="urn:microsoft.com/office/officeart/2005/8/layout/hList1"/>
    <dgm:cxn modelId="{42F41747-2E46-4D08-92BD-43DF21762F29}" type="presParOf" srcId="{670C1FAC-E96C-416E-8852-B1975C1C41C8}" destId="{1A888FB6-7EA7-46A5-A38C-3D466C9059E0}" srcOrd="0" destOrd="0" presId="urn:microsoft.com/office/officeart/2005/8/layout/hList1"/>
    <dgm:cxn modelId="{436EA8D8-BB79-4F95-B107-DF75BA894BDD}" type="presParOf" srcId="{670C1FAC-E96C-416E-8852-B1975C1C41C8}" destId="{D14E15C7-97B5-4A9F-8169-A32CE6C7A7B2}" srcOrd="1" destOrd="0" presId="urn:microsoft.com/office/officeart/2005/8/layout/hList1"/>
    <dgm:cxn modelId="{5ED32365-ACCC-4886-A6BE-B83FE3EA84F5}" type="presParOf" srcId="{86280BE1-44A3-49E6-9D19-DFB73BAA55BA}" destId="{3C60F9BE-F8DB-4B3D-9AE8-4BB54FA442BB}" srcOrd="1" destOrd="0" presId="urn:microsoft.com/office/officeart/2005/8/layout/hList1"/>
    <dgm:cxn modelId="{E15401AE-9F90-4B1D-A76C-EDE7B34BA0A3}" type="presParOf" srcId="{86280BE1-44A3-49E6-9D19-DFB73BAA55BA}" destId="{66EAE270-585A-47BD-9378-286BCCD65A93}" srcOrd="2" destOrd="0" presId="urn:microsoft.com/office/officeart/2005/8/layout/hList1"/>
    <dgm:cxn modelId="{A7557338-B131-4E96-8D11-414446510849}" type="presParOf" srcId="{66EAE270-585A-47BD-9378-286BCCD65A93}" destId="{CAC048BA-8818-48C4-8154-B900BAA9EDAB}" srcOrd="0" destOrd="0" presId="urn:microsoft.com/office/officeart/2005/8/layout/hList1"/>
    <dgm:cxn modelId="{A5664205-09B7-4849-A53D-F181937C7D29}"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A56988-1E67-469F-8817-660F43A10B5E}" type="doc">
      <dgm:prSet loTypeId="urn:microsoft.com/office/officeart/2005/8/layout/hierarchy2" loCatId="hierarchy" qsTypeId="urn:microsoft.com/office/officeart/2005/8/quickstyle/3d2" qsCatId="3D" csTypeId="urn:microsoft.com/office/officeart/2005/8/colors/accent2_3" csCatId="accent2" phldr="1"/>
      <dgm:spPr/>
      <dgm:t>
        <a:bodyPr/>
        <a:lstStyle/>
        <a:p>
          <a:endParaRPr lang="es-ES"/>
        </a:p>
      </dgm:t>
    </dgm:pt>
    <dgm:pt modelId="{8BBC1577-D3AF-415D-B9F6-E6C287C89898}">
      <dgm:prSet phldrT="[Texto]"/>
      <dgm:spPr>
        <a:solidFill>
          <a:srgbClr val="B92454"/>
        </a:solidFill>
      </dgm:spPr>
      <dgm:t>
        <a:bodyPr/>
        <a:lstStyle/>
        <a:p>
          <a:r>
            <a:rPr lang="es-ES" b="1" dirty="0"/>
            <a:t>Análisis a tiempo 0 en botella y tras 12 meses </a:t>
          </a:r>
        </a:p>
      </dgm:t>
    </dgm:pt>
    <dgm:pt modelId="{6BEA9918-233F-437A-A143-BF7F93E14408}" type="parTrans" cxnId="{66488BFF-E7F5-4EE7-8E30-7389E4F8437D}">
      <dgm:prSet/>
      <dgm:spPr/>
      <dgm:t>
        <a:bodyPr/>
        <a:lstStyle/>
        <a:p>
          <a:endParaRPr lang="es-ES"/>
        </a:p>
      </dgm:t>
    </dgm:pt>
    <dgm:pt modelId="{E019A7CE-09B5-4B03-A390-331008992EC2}" type="sibTrans" cxnId="{66488BFF-E7F5-4EE7-8E30-7389E4F8437D}">
      <dgm:prSet/>
      <dgm:spPr/>
      <dgm:t>
        <a:bodyPr/>
        <a:lstStyle/>
        <a:p>
          <a:endParaRPr lang="es-ES"/>
        </a:p>
      </dgm:t>
    </dgm:pt>
    <dgm:pt modelId="{161169AC-1BDE-4561-A9CD-27ED504AFE1F}">
      <dgm:prSet phldrT="[Texto]"/>
      <dgm:spPr>
        <a:solidFill>
          <a:srgbClr val="B92454"/>
        </a:solidFill>
      </dgm:spPr>
      <dgm:t>
        <a:bodyPr/>
        <a:lstStyle/>
        <a:p>
          <a:r>
            <a:rPr lang="es-ES" dirty="0"/>
            <a:t>Análisis pH, conductividad, </a:t>
          </a:r>
          <a:r>
            <a:rPr lang="es-ES" dirty="0" err="1"/>
            <a:t>Na</a:t>
          </a:r>
          <a:r>
            <a:rPr lang="es-ES" dirty="0"/>
            <a:t>+, K+, acidez</a:t>
          </a:r>
        </a:p>
      </dgm:t>
    </dgm:pt>
    <dgm:pt modelId="{59EC36E7-5510-4A52-9C14-A462D42D40E5}" type="parTrans" cxnId="{5A0E645E-4736-4968-B262-5F87959ECE7B}">
      <dgm:prSet/>
      <dgm:spPr/>
      <dgm:t>
        <a:bodyPr/>
        <a:lstStyle/>
        <a:p>
          <a:endParaRPr lang="es-ES"/>
        </a:p>
      </dgm:t>
    </dgm:pt>
    <dgm:pt modelId="{BA14FE09-53CF-4EC4-AE52-C9B57B2980E6}" type="sibTrans" cxnId="{5A0E645E-4736-4968-B262-5F87959ECE7B}">
      <dgm:prSet/>
      <dgm:spPr/>
      <dgm:t>
        <a:bodyPr/>
        <a:lstStyle/>
        <a:p>
          <a:endParaRPr lang="es-ES"/>
        </a:p>
      </dgm:t>
    </dgm:pt>
    <dgm:pt modelId="{6ABF6498-FFEA-4021-892A-9558AB88679E}">
      <dgm:prSet phldrT="[Texto]"/>
      <dgm:spPr>
        <a:solidFill>
          <a:srgbClr val="B92454"/>
        </a:solidFill>
      </dgm:spPr>
      <dgm:t>
        <a:bodyPr/>
        <a:lstStyle/>
        <a:p>
          <a:r>
            <a:rPr lang="es-ES" dirty="0"/>
            <a:t>Test de estabilidad tartárica</a:t>
          </a:r>
        </a:p>
      </dgm:t>
    </dgm:pt>
    <dgm:pt modelId="{7E41562B-8440-457D-AF02-4B6F5B38A634}" type="parTrans" cxnId="{C6837AB2-82BA-43C8-891E-320AFA135209}">
      <dgm:prSet/>
      <dgm:spPr/>
      <dgm:t>
        <a:bodyPr/>
        <a:lstStyle/>
        <a:p>
          <a:endParaRPr lang="es-ES"/>
        </a:p>
      </dgm:t>
    </dgm:pt>
    <dgm:pt modelId="{F39A6CF3-4DDD-40BA-94A3-1FA982345D1F}" type="sibTrans" cxnId="{C6837AB2-82BA-43C8-891E-320AFA135209}">
      <dgm:prSet/>
      <dgm:spPr/>
      <dgm:t>
        <a:bodyPr/>
        <a:lstStyle/>
        <a:p>
          <a:endParaRPr lang="es-ES"/>
        </a:p>
      </dgm:t>
    </dgm:pt>
    <dgm:pt modelId="{72B855CB-7B83-444B-B80F-F62BEF19650C}">
      <dgm:prSet phldrT="[Texto]"/>
      <dgm:spPr>
        <a:solidFill>
          <a:srgbClr val="C1265A"/>
        </a:solidFill>
      </dgm:spPr>
      <dgm:t>
        <a:bodyPr/>
        <a:lstStyle/>
        <a:p>
          <a:pPr algn="ctr"/>
          <a:r>
            <a:rPr lang="es-ES" dirty="0"/>
            <a:t>Análisis sensoriales</a:t>
          </a:r>
        </a:p>
      </dgm:t>
    </dgm:pt>
    <dgm:pt modelId="{AE19F738-33EE-4098-BF0E-402D49ECF449}" type="parTrans" cxnId="{CBFBA4F2-6B02-4EAC-B139-440AC9C61189}">
      <dgm:prSet/>
      <dgm:spPr/>
      <dgm:t>
        <a:bodyPr/>
        <a:lstStyle/>
        <a:p>
          <a:endParaRPr lang="es-ES"/>
        </a:p>
      </dgm:t>
    </dgm:pt>
    <dgm:pt modelId="{5A0E6EE7-F9E7-4B24-ACE7-7A1EA40334A5}" type="sibTrans" cxnId="{CBFBA4F2-6B02-4EAC-B139-440AC9C61189}">
      <dgm:prSet/>
      <dgm:spPr/>
      <dgm:t>
        <a:bodyPr/>
        <a:lstStyle/>
        <a:p>
          <a:endParaRPr lang="es-ES"/>
        </a:p>
      </dgm:t>
    </dgm:pt>
    <dgm:pt modelId="{E106DDF2-4963-40A6-999B-BEBB7FE3D4CC}" type="pres">
      <dgm:prSet presAssocID="{9EA56988-1E67-469F-8817-660F43A10B5E}" presName="diagram" presStyleCnt="0">
        <dgm:presLayoutVars>
          <dgm:chPref val="1"/>
          <dgm:dir/>
          <dgm:animOne val="branch"/>
          <dgm:animLvl val="lvl"/>
          <dgm:resizeHandles val="exact"/>
        </dgm:presLayoutVars>
      </dgm:prSet>
      <dgm:spPr/>
    </dgm:pt>
    <dgm:pt modelId="{51940D56-59C4-440A-ABB9-E27A320B1777}" type="pres">
      <dgm:prSet presAssocID="{8BBC1577-D3AF-415D-B9F6-E6C287C89898}" presName="root1" presStyleCnt="0"/>
      <dgm:spPr/>
    </dgm:pt>
    <dgm:pt modelId="{74602E28-1669-48EC-B40C-BC6029BE6B05}" type="pres">
      <dgm:prSet presAssocID="{8BBC1577-D3AF-415D-B9F6-E6C287C89898}" presName="LevelOneTextNode" presStyleLbl="node0" presStyleIdx="0" presStyleCnt="1" custScaleY="275611">
        <dgm:presLayoutVars>
          <dgm:chPref val="3"/>
        </dgm:presLayoutVars>
      </dgm:prSet>
      <dgm:spPr/>
    </dgm:pt>
    <dgm:pt modelId="{07395085-F0F8-41FE-A023-2394E6B5A9CF}" type="pres">
      <dgm:prSet presAssocID="{8BBC1577-D3AF-415D-B9F6-E6C287C89898}" presName="level2hierChild" presStyleCnt="0"/>
      <dgm:spPr/>
    </dgm:pt>
    <dgm:pt modelId="{902918BB-DAB4-4D9F-84D5-67F85B238B1A}" type="pres">
      <dgm:prSet presAssocID="{59EC36E7-5510-4A52-9C14-A462D42D40E5}" presName="conn2-1" presStyleLbl="parChTrans1D2" presStyleIdx="0" presStyleCnt="3"/>
      <dgm:spPr/>
    </dgm:pt>
    <dgm:pt modelId="{D10E866D-BBF5-4DB8-B48F-5DC1B48D3509}" type="pres">
      <dgm:prSet presAssocID="{59EC36E7-5510-4A52-9C14-A462D42D40E5}" presName="connTx" presStyleLbl="parChTrans1D2" presStyleIdx="0" presStyleCnt="3"/>
      <dgm:spPr/>
    </dgm:pt>
    <dgm:pt modelId="{183DA05E-1FBB-4278-B9A7-1AEA79CC0971}" type="pres">
      <dgm:prSet presAssocID="{161169AC-1BDE-4561-A9CD-27ED504AFE1F}" presName="root2" presStyleCnt="0"/>
      <dgm:spPr/>
    </dgm:pt>
    <dgm:pt modelId="{D224315B-77E8-429C-9ED2-3C781742A6EA}" type="pres">
      <dgm:prSet presAssocID="{161169AC-1BDE-4561-A9CD-27ED504AFE1F}" presName="LevelTwoTextNode" presStyleLbl="node2" presStyleIdx="0" presStyleCnt="3">
        <dgm:presLayoutVars>
          <dgm:chPref val="3"/>
        </dgm:presLayoutVars>
      </dgm:prSet>
      <dgm:spPr/>
    </dgm:pt>
    <dgm:pt modelId="{0FB95390-F6CF-4966-BDDE-ED6AB3606431}" type="pres">
      <dgm:prSet presAssocID="{161169AC-1BDE-4561-A9CD-27ED504AFE1F}" presName="level3hierChild" presStyleCnt="0"/>
      <dgm:spPr/>
    </dgm:pt>
    <dgm:pt modelId="{02CEEB27-0C89-46AB-8337-410BABF476DB}" type="pres">
      <dgm:prSet presAssocID="{7E41562B-8440-457D-AF02-4B6F5B38A634}" presName="conn2-1" presStyleLbl="parChTrans1D2" presStyleIdx="1" presStyleCnt="3"/>
      <dgm:spPr/>
    </dgm:pt>
    <dgm:pt modelId="{8B8757C3-3413-4BCB-8B5F-435FF3D47923}" type="pres">
      <dgm:prSet presAssocID="{7E41562B-8440-457D-AF02-4B6F5B38A634}" presName="connTx" presStyleLbl="parChTrans1D2" presStyleIdx="1" presStyleCnt="3"/>
      <dgm:spPr/>
    </dgm:pt>
    <dgm:pt modelId="{2BE4B4FD-8465-4C56-BC51-204880811299}" type="pres">
      <dgm:prSet presAssocID="{6ABF6498-FFEA-4021-892A-9558AB88679E}" presName="root2" presStyleCnt="0"/>
      <dgm:spPr/>
    </dgm:pt>
    <dgm:pt modelId="{6343ACBD-1312-48DC-B5C3-3C986F918B90}" type="pres">
      <dgm:prSet presAssocID="{6ABF6498-FFEA-4021-892A-9558AB88679E}" presName="LevelTwoTextNode" presStyleLbl="node2" presStyleIdx="1" presStyleCnt="3">
        <dgm:presLayoutVars>
          <dgm:chPref val="3"/>
        </dgm:presLayoutVars>
      </dgm:prSet>
      <dgm:spPr/>
    </dgm:pt>
    <dgm:pt modelId="{038B98A2-A9CC-4995-A21F-3ABA7F2B0EB4}" type="pres">
      <dgm:prSet presAssocID="{6ABF6498-FFEA-4021-892A-9558AB88679E}" presName="level3hierChild" presStyleCnt="0"/>
      <dgm:spPr/>
    </dgm:pt>
    <dgm:pt modelId="{362DDFE2-6BB3-496C-AD1B-71DD3025339A}" type="pres">
      <dgm:prSet presAssocID="{AE19F738-33EE-4098-BF0E-402D49ECF449}" presName="conn2-1" presStyleLbl="parChTrans1D2" presStyleIdx="2" presStyleCnt="3"/>
      <dgm:spPr/>
    </dgm:pt>
    <dgm:pt modelId="{FD22EF67-BD5C-411F-84B2-F9D8D4EC89F2}" type="pres">
      <dgm:prSet presAssocID="{AE19F738-33EE-4098-BF0E-402D49ECF449}" presName="connTx" presStyleLbl="parChTrans1D2" presStyleIdx="2" presStyleCnt="3"/>
      <dgm:spPr/>
    </dgm:pt>
    <dgm:pt modelId="{7FFBE729-EEF4-4AAE-969E-1F99C1470FF7}" type="pres">
      <dgm:prSet presAssocID="{72B855CB-7B83-444B-B80F-F62BEF19650C}" presName="root2" presStyleCnt="0"/>
      <dgm:spPr/>
    </dgm:pt>
    <dgm:pt modelId="{575A0B28-1111-4EAC-B507-F48945128E77}" type="pres">
      <dgm:prSet presAssocID="{72B855CB-7B83-444B-B80F-F62BEF19650C}" presName="LevelTwoTextNode" presStyleLbl="node2" presStyleIdx="2" presStyleCnt="3">
        <dgm:presLayoutVars>
          <dgm:chPref val="3"/>
        </dgm:presLayoutVars>
      </dgm:prSet>
      <dgm:spPr/>
    </dgm:pt>
    <dgm:pt modelId="{584AED35-0FA4-41EC-AA8F-035BF9F28E83}" type="pres">
      <dgm:prSet presAssocID="{72B855CB-7B83-444B-B80F-F62BEF19650C}" presName="level3hierChild" presStyleCnt="0"/>
      <dgm:spPr/>
    </dgm:pt>
  </dgm:ptLst>
  <dgm:cxnLst>
    <dgm:cxn modelId="{A3581421-4C59-4189-8FF1-06217D2D149F}" type="presOf" srcId="{6ABF6498-FFEA-4021-892A-9558AB88679E}" destId="{6343ACBD-1312-48DC-B5C3-3C986F918B90}" srcOrd="0" destOrd="0" presId="urn:microsoft.com/office/officeart/2005/8/layout/hierarchy2"/>
    <dgm:cxn modelId="{7BBD642C-7025-430D-9858-953F62B3CFB0}" type="presOf" srcId="{161169AC-1BDE-4561-A9CD-27ED504AFE1F}" destId="{D224315B-77E8-429C-9ED2-3C781742A6EA}" srcOrd="0" destOrd="0" presId="urn:microsoft.com/office/officeart/2005/8/layout/hierarchy2"/>
    <dgm:cxn modelId="{74D3B03B-DAFE-4907-A3F1-2FB2F9C04D86}" type="presOf" srcId="{9EA56988-1E67-469F-8817-660F43A10B5E}" destId="{E106DDF2-4963-40A6-999B-BEBB7FE3D4CC}" srcOrd="0" destOrd="0" presId="urn:microsoft.com/office/officeart/2005/8/layout/hierarchy2"/>
    <dgm:cxn modelId="{5A0E645E-4736-4968-B262-5F87959ECE7B}" srcId="{8BBC1577-D3AF-415D-B9F6-E6C287C89898}" destId="{161169AC-1BDE-4561-A9CD-27ED504AFE1F}" srcOrd="0" destOrd="0" parTransId="{59EC36E7-5510-4A52-9C14-A462D42D40E5}" sibTransId="{BA14FE09-53CF-4EC4-AE52-C9B57B2980E6}"/>
    <dgm:cxn modelId="{EFE36E67-460C-438F-A09E-99BCEB0F9FE6}" type="presOf" srcId="{7E41562B-8440-457D-AF02-4B6F5B38A634}" destId="{02CEEB27-0C89-46AB-8337-410BABF476DB}" srcOrd="0" destOrd="0" presId="urn:microsoft.com/office/officeart/2005/8/layout/hierarchy2"/>
    <dgm:cxn modelId="{AF9F9251-AA55-4DF0-A157-FE86078BD041}" type="presOf" srcId="{8BBC1577-D3AF-415D-B9F6-E6C287C89898}" destId="{74602E28-1669-48EC-B40C-BC6029BE6B05}" srcOrd="0" destOrd="0" presId="urn:microsoft.com/office/officeart/2005/8/layout/hierarchy2"/>
    <dgm:cxn modelId="{63CED67D-4A0E-48BF-9827-CF26410A4541}" type="presOf" srcId="{7E41562B-8440-457D-AF02-4B6F5B38A634}" destId="{8B8757C3-3413-4BCB-8B5F-435FF3D47923}" srcOrd="1" destOrd="0" presId="urn:microsoft.com/office/officeart/2005/8/layout/hierarchy2"/>
    <dgm:cxn modelId="{FC2F5088-15E6-41E7-B06D-3F9A30B6A553}" type="presOf" srcId="{59EC36E7-5510-4A52-9C14-A462D42D40E5}" destId="{D10E866D-BBF5-4DB8-B48F-5DC1B48D3509}" srcOrd="1" destOrd="0" presId="urn:microsoft.com/office/officeart/2005/8/layout/hierarchy2"/>
    <dgm:cxn modelId="{26346593-A0DA-44F7-A5C2-2B400EB6DC96}" type="presOf" srcId="{AE19F738-33EE-4098-BF0E-402D49ECF449}" destId="{362DDFE2-6BB3-496C-AD1B-71DD3025339A}" srcOrd="0" destOrd="0" presId="urn:microsoft.com/office/officeart/2005/8/layout/hierarchy2"/>
    <dgm:cxn modelId="{91A2C69C-2F39-4CB2-9F60-88542E8ED1E8}" type="presOf" srcId="{59EC36E7-5510-4A52-9C14-A462D42D40E5}" destId="{902918BB-DAB4-4D9F-84D5-67F85B238B1A}" srcOrd="0" destOrd="0" presId="urn:microsoft.com/office/officeart/2005/8/layout/hierarchy2"/>
    <dgm:cxn modelId="{C6837AB2-82BA-43C8-891E-320AFA135209}" srcId="{8BBC1577-D3AF-415D-B9F6-E6C287C89898}" destId="{6ABF6498-FFEA-4021-892A-9558AB88679E}" srcOrd="1" destOrd="0" parTransId="{7E41562B-8440-457D-AF02-4B6F5B38A634}" sibTransId="{F39A6CF3-4DDD-40BA-94A3-1FA982345D1F}"/>
    <dgm:cxn modelId="{A23A71E7-1A6E-48CD-B3C2-BD3D69C1B8B3}" type="presOf" srcId="{72B855CB-7B83-444B-B80F-F62BEF19650C}" destId="{575A0B28-1111-4EAC-B507-F48945128E77}" srcOrd="0" destOrd="0" presId="urn:microsoft.com/office/officeart/2005/8/layout/hierarchy2"/>
    <dgm:cxn modelId="{1D9979EF-A3A0-4EAA-90D1-4346DF031363}" type="presOf" srcId="{AE19F738-33EE-4098-BF0E-402D49ECF449}" destId="{FD22EF67-BD5C-411F-84B2-F9D8D4EC89F2}" srcOrd="1" destOrd="0" presId="urn:microsoft.com/office/officeart/2005/8/layout/hierarchy2"/>
    <dgm:cxn modelId="{CBFBA4F2-6B02-4EAC-B139-440AC9C61189}" srcId="{8BBC1577-D3AF-415D-B9F6-E6C287C89898}" destId="{72B855CB-7B83-444B-B80F-F62BEF19650C}" srcOrd="2" destOrd="0" parTransId="{AE19F738-33EE-4098-BF0E-402D49ECF449}" sibTransId="{5A0E6EE7-F9E7-4B24-ACE7-7A1EA40334A5}"/>
    <dgm:cxn modelId="{66488BFF-E7F5-4EE7-8E30-7389E4F8437D}" srcId="{9EA56988-1E67-469F-8817-660F43A10B5E}" destId="{8BBC1577-D3AF-415D-B9F6-E6C287C89898}" srcOrd="0" destOrd="0" parTransId="{6BEA9918-233F-437A-A143-BF7F93E14408}" sibTransId="{E019A7CE-09B5-4B03-A390-331008992EC2}"/>
    <dgm:cxn modelId="{04DBC673-648E-437F-B6D3-77D261EEF10E}" type="presParOf" srcId="{E106DDF2-4963-40A6-999B-BEBB7FE3D4CC}" destId="{51940D56-59C4-440A-ABB9-E27A320B1777}" srcOrd="0" destOrd="0" presId="urn:microsoft.com/office/officeart/2005/8/layout/hierarchy2"/>
    <dgm:cxn modelId="{7B2FA9BC-E193-45D2-82BD-3CA650783AFB}" type="presParOf" srcId="{51940D56-59C4-440A-ABB9-E27A320B1777}" destId="{74602E28-1669-48EC-B40C-BC6029BE6B05}" srcOrd="0" destOrd="0" presId="urn:microsoft.com/office/officeart/2005/8/layout/hierarchy2"/>
    <dgm:cxn modelId="{B444FAE8-CD3C-46E0-B1BF-57E45D2684BC}" type="presParOf" srcId="{51940D56-59C4-440A-ABB9-E27A320B1777}" destId="{07395085-F0F8-41FE-A023-2394E6B5A9CF}" srcOrd="1" destOrd="0" presId="urn:microsoft.com/office/officeart/2005/8/layout/hierarchy2"/>
    <dgm:cxn modelId="{BA8E2782-6898-4F7B-B2C8-241C1A99913A}" type="presParOf" srcId="{07395085-F0F8-41FE-A023-2394E6B5A9CF}" destId="{902918BB-DAB4-4D9F-84D5-67F85B238B1A}" srcOrd="0" destOrd="0" presId="urn:microsoft.com/office/officeart/2005/8/layout/hierarchy2"/>
    <dgm:cxn modelId="{D45744F5-F4E4-469B-8723-6ACE4843C9B3}" type="presParOf" srcId="{902918BB-DAB4-4D9F-84D5-67F85B238B1A}" destId="{D10E866D-BBF5-4DB8-B48F-5DC1B48D3509}" srcOrd="0" destOrd="0" presId="urn:microsoft.com/office/officeart/2005/8/layout/hierarchy2"/>
    <dgm:cxn modelId="{8BF0860A-89F2-436D-8359-79F5B7974489}" type="presParOf" srcId="{07395085-F0F8-41FE-A023-2394E6B5A9CF}" destId="{183DA05E-1FBB-4278-B9A7-1AEA79CC0971}" srcOrd="1" destOrd="0" presId="urn:microsoft.com/office/officeart/2005/8/layout/hierarchy2"/>
    <dgm:cxn modelId="{D7632443-C057-49EA-B103-1BADDE6FC129}" type="presParOf" srcId="{183DA05E-1FBB-4278-B9A7-1AEA79CC0971}" destId="{D224315B-77E8-429C-9ED2-3C781742A6EA}" srcOrd="0" destOrd="0" presId="urn:microsoft.com/office/officeart/2005/8/layout/hierarchy2"/>
    <dgm:cxn modelId="{D5290468-360C-4010-8DBE-1C575D8954AB}" type="presParOf" srcId="{183DA05E-1FBB-4278-B9A7-1AEA79CC0971}" destId="{0FB95390-F6CF-4966-BDDE-ED6AB3606431}" srcOrd="1" destOrd="0" presId="urn:microsoft.com/office/officeart/2005/8/layout/hierarchy2"/>
    <dgm:cxn modelId="{EB7E203D-51BE-400B-8D8B-BAB655CCACD6}" type="presParOf" srcId="{07395085-F0F8-41FE-A023-2394E6B5A9CF}" destId="{02CEEB27-0C89-46AB-8337-410BABF476DB}" srcOrd="2" destOrd="0" presId="urn:microsoft.com/office/officeart/2005/8/layout/hierarchy2"/>
    <dgm:cxn modelId="{1E84576E-7054-424C-84EA-8155C4373D66}" type="presParOf" srcId="{02CEEB27-0C89-46AB-8337-410BABF476DB}" destId="{8B8757C3-3413-4BCB-8B5F-435FF3D47923}" srcOrd="0" destOrd="0" presId="urn:microsoft.com/office/officeart/2005/8/layout/hierarchy2"/>
    <dgm:cxn modelId="{95CFFEBA-D214-4700-A7EE-35E0A90E7457}" type="presParOf" srcId="{07395085-F0F8-41FE-A023-2394E6B5A9CF}" destId="{2BE4B4FD-8465-4C56-BC51-204880811299}" srcOrd="3" destOrd="0" presId="urn:microsoft.com/office/officeart/2005/8/layout/hierarchy2"/>
    <dgm:cxn modelId="{68EC9B33-F517-44AF-A511-63F9024E2F51}" type="presParOf" srcId="{2BE4B4FD-8465-4C56-BC51-204880811299}" destId="{6343ACBD-1312-48DC-B5C3-3C986F918B90}" srcOrd="0" destOrd="0" presId="urn:microsoft.com/office/officeart/2005/8/layout/hierarchy2"/>
    <dgm:cxn modelId="{2000BBF0-37B3-45B9-8EBD-B887BEBFBB95}" type="presParOf" srcId="{2BE4B4FD-8465-4C56-BC51-204880811299}" destId="{038B98A2-A9CC-4995-A21F-3ABA7F2B0EB4}" srcOrd="1" destOrd="0" presId="urn:microsoft.com/office/officeart/2005/8/layout/hierarchy2"/>
    <dgm:cxn modelId="{85AE9608-27A0-46E1-9B80-F72B672B9C4B}" type="presParOf" srcId="{07395085-F0F8-41FE-A023-2394E6B5A9CF}" destId="{362DDFE2-6BB3-496C-AD1B-71DD3025339A}" srcOrd="4" destOrd="0" presId="urn:microsoft.com/office/officeart/2005/8/layout/hierarchy2"/>
    <dgm:cxn modelId="{9EEDADA8-034E-478A-AF2C-B406B09A6B3E}" type="presParOf" srcId="{362DDFE2-6BB3-496C-AD1B-71DD3025339A}" destId="{FD22EF67-BD5C-411F-84B2-F9D8D4EC89F2}" srcOrd="0" destOrd="0" presId="urn:microsoft.com/office/officeart/2005/8/layout/hierarchy2"/>
    <dgm:cxn modelId="{17A0E417-D51C-43AA-9592-F25B883CA94F}" type="presParOf" srcId="{07395085-F0F8-41FE-A023-2394E6B5A9CF}" destId="{7FFBE729-EEF4-4AAE-969E-1F99C1470FF7}" srcOrd="5" destOrd="0" presId="urn:microsoft.com/office/officeart/2005/8/layout/hierarchy2"/>
    <dgm:cxn modelId="{3AAED324-A4B7-4C1E-88D0-0DFE78EACF7F}" type="presParOf" srcId="{7FFBE729-EEF4-4AAE-969E-1F99C1470FF7}" destId="{575A0B28-1111-4EAC-B507-F48945128E77}" srcOrd="0" destOrd="0" presId="urn:microsoft.com/office/officeart/2005/8/layout/hierarchy2"/>
    <dgm:cxn modelId="{235A2A59-BC24-4223-9D53-257FEFFCF5C7}" type="presParOf" srcId="{7FFBE729-EEF4-4AAE-969E-1F99C1470FF7}" destId="{584AED35-0FA4-41EC-AA8F-035BF9F28E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5057E6-32B0-46EE-B571-1FE970A56E3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C2A7C7EB-1638-47D5-A3BE-A289C093A08D}">
      <dgm:prSet phldrT="[Texto]"/>
      <dgm:spPr>
        <a:xfrm>
          <a:off x="51" y="41813"/>
          <a:ext cx="4913437" cy="1093907"/>
        </a:xfrm>
        <a:prstGeom prst="rect">
          <a:avLst/>
        </a:prstGeom>
        <a:solidFill>
          <a:srgbClr val="C1B56B">
            <a:hueOff val="0"/>
            <a:satOff val="0"/>
            <a:lumOff val="0"/>
            <a:alphaOff val="0"/>
          </a:srgbClr>
        </a:solidFill>
        <a:ln w="12700" cap="flat" cmpd="sng" algn="ctr">
          <a:solidFill>
            <a:srgbClr val="C1B56B">
              <a:hueOff val="0"/>
              <a:satOff val="0"/>
              <a:lumOff val="0"/>
              <a:alphaOff val="0"/>
            </a:srgbClr>
          </a:solidFill>
          <a:prstDash val="solid"/>
        </a:ln>
        <a:effectLst/>
      </dgm:spPr>
      <dgm:t>
        <a:bodyPr/>
        <a:lstStyle/>
        <a:p>
          <a:pPr>
            <a:buNone/>
          </a:pPr>
          <a:r>
            <a:rPr lang="es-ES" b="1" dirty="0">
              <a:solidFill>
                <a:sysClr val="window" lastClr="FFFFFF"/>
              </a:solidFill>
              <a:latin typeface="Trebuchet MS" panose="020B0603020202020204"/>
              <a:ea typeface="+mn-ea"/>
              <a:cs typeface="+mn-cs"/>
            </a:rPr>
            <a:t>Resinas de intercambio catiónico</a:t>
          </a:r>
        </a:p>
      </dgm:t>
    </dgm:pt>
    <dgm:pt modelId="{694B6B0F-3CD4-472A-B4E1-EE87C9C55D33}" type="parTrans" cxnId="{CB5EB6E2-ACB9-4159-B17C-EA95B0C07399}">
      <dgm:prSet/>
      <dgm:spPr/>
      <dgm:t>
        <a:bodyPr/>
        <a:lstStyle/>
        <a:p>
          <a:endParaRPr lang="es-ES"/>
        </a:p>
      </dgm:t>
    </dgm:pt>
    <dgm:pt modelId="{80DA739B-4540-4D35-B0DA-4CE103400266}" type="sibTrans" cxnId="{CB5EB6E2-ACB9-4159-B17C-EA95B0C07399}">
      <dgm:prSet/>
      <dgm:spPr/>
      <dgm:t>
        <a:bodyPr/>
        <a:lstStyle/>
        <a:p>
          <a:endParaRPr lang="es-ES"/>
        </a:p>
      </dgm:t>
    </dgm:pt>
    <dgm:pt modelId="{12EB3EEB-F227-4746-B11C-E1E8872218D8}">
      <dgm:prSet phldrT="[Texto]"/>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10.000 L de vino. </a:t>
          </a:r>
          <a:endParaRPr lang="es-ES" dirty="0">
            <a:solidFill>
              <a:sysClr val="windowText" lastClr="000000"/>
            </a:solidFill>
            <a:latin typeface="Trebuchet MS" panose="020B0603020202020204"/>
            <a:ea typeface="+mn-ea"/>
            <a:cs typeface="+mn-cs"/>
          </a:endParaRPr>
        </a:p>
      </dgm:t>
    </dgm:pt>
    <dgm:pt modelId="{7717072D-AEAC-4FB5-AC52-265DF88423BF}" type="parTrans" cxnId="{00798C41-10EE-45FF-9083-5A1BDE2A733F}">
      <dgm:prSet/>
      <dgm:spPr/>
      <dgm:t>
        <a:bodyPr/>
        <a:lstStyle/>
        <a:p>
          <a:endParaRPr lang="es-ES"/>
        </a:p>
      </dgm:t>
    </dgm:pt>
    <dgm:pt modelId="{DA445558-AFEB-4DB2-8960-D77DF16A7364}" type="sibTrans" cxnId="{00798C41-10EE-45FF-9083-5A1BDE2A733F}">
      <dgm:prSet/>
      <dgm:spPr/>
      <dgm:t>
        <a:bodyPr/>
        <a:lstStyle/>
        <a:p>
          <a:endParaRPr lang="es-ES"/>
        </a:p>
      </dgm:t>
    </dgm:pt>
    <dgm:pt modelId="{C173457D-DF7A-4CB7-94F5-5958E2CFE81C}">
      <dgm:prSet phldrT="[Texto]"/>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endParaRPr lang="es-ES" dirty="0">
            <a:solidFill>
              <a:sysClr val="windowText" lastClr="000000"/>
            </a:solidFill>
            <a:latin typeface="Trebuchet MS" panose="020B0603020202020204"/>
            <a:ea typeface="+mn-ea"/>
            <a:cs typeface="+mn-cs"/>
          </a:endParaRPr>
        </a:p>
      </dgm:t>
    </dgm:pt>
    <dgm:pt modelId="{57B33DDF-3685-4F84-8D15-05D68899FB70}" type="parTrans" cxnId="{A429A571-B5A8-4BA1-ADA7-F17A6D6B79CB}">
      <dgm:prSet/>
      <dgm:spPr/>
      <dgm:t>
        <a:bodyPr/>
        <a:lstStyle/>
        <a:p>
          <a:endParaRPr lang="es-ES"/>
        </a:p>
      </dgm:t>
    </dgm:pt>
    <dgm:pt modelId="{D1806DB3-B700-4CB7-8058-AAE9CE9EF002}" type="sibTrans" cxnId="{A429A571-B5A8-4BA1-ADA7-F17A6D6B79CB}">
      <dgm:prSet/>
      <dgm:spPr/>
      <dgm:t>
        <a:bodyPr/>
        <a:lstStyle/>
        <a:p>
          <a:endParaRPr lang="es-ES"/>
        </a:p>
      </dgm:t>
    </dgm:pt>
    <dgm:pt modelId="{F11F91C5-B7C3-4217-9E79-F0B0B47AC8C7}">
      <dgm:prSet phldrT="[Texto]"/>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Porcentaje de vinos tratados:</a:t>
          </a:r>
          <a:endParaRPr lang="es-ES" dirty="0">
            <a:solidFill>
              <a:sysClr val="windowText" lastClr="000000"/>
            </a:solidFill>
            <a:latin typeface="Trebuchet MS" panose="020B0603020202020204"/>
            <a:ea typeface="+mn-ea"/>
            <a:cs typeface="+mn-cs"/>
          </a:endParaRPr>
        </a:p>
      </dgm:t>
    </dgm:pt>
    <dgm:pt modelId="{E02C2D46-A66D-44CD-BF54-6B06475F6062}" type="parTrans" cxnId="{DF66F942-B0BD-409D-8247-5F0E80A534A4}">
      <dgm:prSet/>
      <dgm:spPr/>
      <dgm:t>
        <a:bodyPr/>
        <a:lstStyle/>
        <a:p>
          <a:endParaRPr lang="es-ES"/>
        </a:p>
      </dgm:t>
    </dgm:pt>
    <dgm:pt modelId="{9F0349F5-5C22-4E46-9261-69B7CB329BFA}" type="sibTrans" cxnId="{DF66F942-B0BD-409D-8247-5F0E80A534A4}">
      <dgm:prSet/>
      <dgm:spPr/>
      <dgm:t>
        <a:bodyPr/>
        <a:lstStyle/>
        <a:p>
          <a:endParaRPr lang="es-ES"/>
        </a:p>
      </dgm:t>
    </dgm:pt>
    <dgm:pt modelId="{E09A9B8D-E217-4F9F-8FD9-571956C80CA1}">
      <dgm:prSet/>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30% Vino tinto tratado</a:t>
          </a:r>
          <a:endParaRPr lang="es-ES" dirty="0">
            <a:solidFill>
              <a:sysClr val="windowText" lastClr="000000"/>
            </a:solidFill>
            <a:latin typeface="Trebuchet MS" panose="020B0603020202020204"/>
            <a:ea typeface="+mn-ea"/>
            <a:cs typeface="+mn-cs"/>
          </a:endParaRPr>
        </a:p>
      </dgm:t>
    </dgm:pt>
    <dgm:pt modelId="{F321E92D-2E7F-4735-A4D7-DCBFC6EC9195}" type="parTrans" cxnId="{28947759-6F61-4FDC-9117-6A1F71F9329B}">
      <dgm:prSet/>
      <dgm:spPr/>
      <dgm:t>
        <a:bodyPr/>
        <a:lstStyle/>
        <a:p>
          <a:endParaRPr lang="es-ES"/>
        </a:p>
      </dgm:t>
    </dgm:pt>
    <dgm:pt modelId="{4924F99D-960C-46B8-A825-411BBA4668A2}" type="sibTrans" cxnId="{28947759-6F61-4FDC-9117-6A1F71F9329B}">
      <dgm:prSet/>
      <dgm:spPr/>
      <dgm:t>
        <a:bodyPr/>
        <a:lstStyle/>
        <a:p>
          <a:endParaRPr lang="es-ES"/>
        </a:p>
      </dgm:t>
    </dgm:pt>
    <dgm:pt modelId="{A88210EB-3759-43CC-8738-7AE813B42AA8}">
      <dgm:prSet phldrT="[Texto]"/>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Ciclo de 4 horas</a:t>
          </a:r>
          <a:endParaRPr lang="es-ES" dirty="0">
            <a:solidFill>
              <a:sysClr val="windowText" lastClr="000000"/>
            </a:solidFill>
            <a:latin typeface="Trebuchet MS" panose="020B0603020202020204"/>
            <a:ea typeface="+mn-ea"/>
            <a:cs typeface="+mn-cs"/>
          </a:endParaRPr>
        </a:p>
      </dgm:t>
    </dgm:pt>
    <dgm:pt modelId="{DBF56095-BBF9-43E5-99A2-F9536FEF5A32}" type="parTrans" cxnId="{F6BAF33B-F640-432A-9BCB-DE5BC26B9BAF}">
      <dgm:prSet/>
      <dgm:spPr/>
      <dgm:t>
        <a:bodyPr/>
        <a:lstStyle/>
        <a:p>
          <a:endParaRPr lang="es-ES"/>
        </a:p>
      </dgm:t>
    </dgm:pt>
    <dgm:pt modelId="{7CE23554-8D4D-432B-825A-AB88EDBCB87D}" type="sibTrans" cxnId="{F6BAF33B-F640-432A-9BCB-DE5BC26B9BAF}">
      <dgm:prSet/>
      <dgm:spPr/>
      <dgm:t>
        <a:bodyPr/>
        <a:lstStyle/>
        <a:p>
          <a:endParaRPr lang="es-ES"/>
        </a:p>
      </dgm:t>
    </dgm:pt>
    <dgm:pt modelId="{3CA8A6FB-2FC1-4D7F-9573-5267E4EBFBBF}">
      <dgm:prSet phldrT="[Texto]"/>
      <dgm:spPr>
        <a:xfrm>
          <a:off x="51" y="1135721"/>
          <a:ext cx="4913437" cy="40845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60% Vino blanco tratado.</a:t>
          </a:r>
          <a:endParaRPr lang="es-ES" dirty="0">
            <a:solidFill>
              <a:sysClr val="windowText" lastClr="000000"/>
            </a:solidFill>
            <a:latin typeface="Trebuchet MS" panose="020B0603020202020204"/>
            <a:ea typeface="+mn-ea"/>
            <a:cs typeface="+mn-cs"/>
          </a:endParaRPr>
        </a:p>
      </dgm:t>
    </dgm:pt>
    <dgm:pt modelId="{40A8F59B-E406-46EB-8EA4-3B999906BF05}" type="parTrans" cxnId="{A814B3D3-6346-4875-A877-FDF148E72197}">
      <dgm:prSet/>
      <dgm:spPr/>
      <dgm:t>
        <a:bodyPr/>
        <a:lstStyle/>
        <a:p>
          <a:endParaRPr lang="es-ES"/>
        </a:p>
      </dgm:t>
    </dgm:pt>
    <dgm:pt modelId="{179C6DD8-B9A8-4B9F-816B-74AE08E8DBFF}" type="sibTrans" cxnId="{A814B3D3-6346-4875-A877-FDF148E72197}">
      <dgm:prSet/>
      <dgm:spPr/>
      <dgm:t>
        <a:bodyPr/>
        <a:lstStyle/>
        <a:p>
          <a:endParaRPr lang="es-ES"/>
        </a:p>
      </dgm:t>
    </dgm:pt>
    <dgm:pt modelId="{40A02083-FD45-45C7-AEFF-587D973FC49D}">
      <dgm:prSet phldrT="[Texto]"/>
      <dgm:spPr>
        <a:xfrm>
          <a:off x="5601370" y="1177534"/>
          <a:ext cx="4913437" cy="408456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endParaRPr lang="es-ES" dirty="0">
            <a:solidFill>
              <a:sysClr val="windowText" lastClr="000000"/>
            </a:solidFill>
            <a:latin typeface="Trebuchet MS" panose="020B0603020202020204"/>
            <a:ea typeface="+mn-ea"/>
            <a:cs typeface="+mn-cs"/>
          </a:endParaRPr>
        </a:p>
      </dgm:t>
    </dgm:pt>
    <dgm:pt modelId="{88E43B89-66E5-4714-B5E7-D53F0C6DBA79}">
      <dgm:prSet phldrT="[Texto]"/>
      <dgm:spPr>
        <a:xfrm>
          <a:off x="5601370" y="184623"/>
          <a:ext cx="4913437" cy="1093907"/>
        </a:xfrm>
        <a:prstGeom prst="rect">
          <a:avLst/>
        </a:prstGeom>
        <a:solidFill>
          <a:srgbClr val="4BAF73">
            <a:hueOff val="0"/>
            <a:satOff val="0"/>
            <a:lumOff val="0"/>
            <a:alphaOff val="0"/>
          </a:srgbClr>
        </a:solidFill>
        <a:ln w="12700" cap="flat" cmpd="sng" algn="ctr">
          <a:solidFill>
            <a:srgbClr val="4BAF73">
              <a:hueOff val="0"/>
              <a:satOff val="0"/>
              <a:lumOff val="0"/>
              <a:alphaOff val="0"/>
            </a:srgbClr>
          </a:solidFill>
          <a:prstDash val="solid"/>
        </a:ln>
        <a:effectLst/>
      </dgm:spPr>
      <dgm:t>
        <a:bodyPr/>
        <a:lstStyle/>
        <a:p>
          <a:pPr>
            <a:buNone/>
          </a:pPr>
          <a:r>
            <a:rPr lang="es-ES" b="1" dirty="0">
              <a:solidFill>
                <a:sysClr val="window" lastClr="FFFFFF"/>
              </a:solidFill>
              <a:latin typeface="Trebuchet MS" panose="020B0603020202020204"/>
              <a:ea typeface="+mn-ea"/>
              <a:cs typeface="+mn-cs"/>
            </a:rPr>
            <a:t>Electrodiálisis</a:t>
          </a:r>
        </a:p>
      </dgm:t>
    </dgm:pt>
    <dgm:pt modelId="{AB0722FC-2D7F-4807-8E3A-D4FC9C216637}" type="sibTrans" cxnId="{1D1FAF1F-F893-4E9D-91C4-3392F583134E}">
      <dgm:prSet/>
      <dgm:spPr/>
      <dgm:t>
        <a:bodyPr/>
        <a:lstStyle/>
        <a:p>
          <a:endParaRPr lang="es-ES"/>
        </a:p>
      </dgm:t>
    </dgm:pt>
    <dgm:pt modelId="{6297B0E1-8CE7-4003-B76B-3D72CE14F389}" type="parTrans" cxnId="{1D1FAF1F-F893-4E9D-91C4-3392F583134E}">
      <dgm:prSet/>
      <dgm:spPr/>
      <dgm:t>
        <a:bodyPr/>
        <a:lstStyle/>
        <a:p>
          <a:endParaRPr lang="es-ES"/>
        </a:p>
      </dgm:t>
    </dgm:pt>
    <dgm:pt modelId="{05F4C247-9DFC-4D9B-BFBE-66C44FAE8BF0}" type="sibTrans" cxnId="{FBD37465-CFE5-4C07-B1E1-2C89D8D88882}">
      <dgm:prSet/>
      <dgm:spPr/>
      <dgm:t>
        <a:bodyPr/>
        <a:lstStyle/>
        <a:p>
          <a:endParaRPr lang="es-ES"/>
        </a:p>
      </dgm:t>
    </dgm:pt>
    <dgm:pt modelId="{429D86E4-1A36-4B51-B04B-DFABACA26B17}" type="parTrans" cxnId="{FBD37465-CFE5-4C07-B1E1-2C89D8D88882}">
      <dgm:prSet/>
      <dgm:spPr/>
      <dgm:t>
        <a:bodyPr/>
        <a:lstStyle/>
        <a:p>
          <a:endParaRPr lang="es-ES"/>
        </a:p>
      </dgm:t>
    </dgm:pt>
    <dgm:pt modelId="{32484684-377E-4FDB-A77B-5F9FF87E73A3}">
      <dgm:prSet/>
      <dgm:spPr>
        <a:xfrm>
          <a:off x="5601370" y="1177534"/>
          <a:ext cx="4913437" cy="408456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10.000 L de vino. </a:t>
          </a:r>
          <a:endParaRPr lang="es-ES" dirty="0">
            <a:solidFill>
              <a:sysClr val="windowText" lastClr="000000"/>
            </a:solidFill>
            <a:latin typeface="Trebuchet MS" panose="020B0603020202020204"/>
            <a:ea typeface="+mn-ea"/>
            <a:cs typeface="+mn-cs"/>
          </a:endParaRPr>
        </a:p>
      </dgm:t>
    </dgm:pt>
    <dgm:pt modelId="{79652B65-D27C-4D92-80CC-2D69F24F808B}" type="parTrans" cxnId="{E06B5526-1F0E-4BAE-99D6-19BE2287C000}">
      <dgm:prSet/>
      <dgm:spPr/>
      <dgm:t>
        <a:bodyPr/>
        <a:lstStyle/>
        <a:p>
          <a:endParaRPr lang="es-ES"/>
        </a:p>
      </dgm:t>
    </dgm:pt>
    <dgm:pt modelId="{C44CB9A7-F8A1-4FDB-9C72-46CC52AA7F9E}" type="sibTrans" cxnId="{E06B5526-1F0E-4BAE-99D6-19BE2287C000}">
      <dgm:prSet/>
      <dgm:spPr/>
      <dgm:t>
        <a:bodyPr/>
        <a:lstStyle/>
        <a:p>
          <a:endParaRPr lang="es-ES"/>
        </a:p>
      </dgm:t>
    </dgm:pt>
    <dgm:pt modelId="{633CFFB2-DDB0-4367-BCBA-B6D6C2A40BCC}" type="pres">
      <dgm:prSet presAssocID="{0F5057E6-32B0-46EE-B571-1FE970A56E3B}" presName="Name0" presStyleCnt="0">
        <dgm:presLayoutVars>
          <dgm:dir/>
          <dgm:animLvl val="lvl"/>
          <dgm:resizeHandles val="exact"/>
        </dgm:presLayoutVars>
      </dgm:prSet>
      <dgm:spPr/>
    </dgm:pt>
    <dgm:pt modelId="{6A0E6C74-10F5-4B1E-AA4F-0F22A6CD9B26}" type="pres">
      <dgm:prSet presAssocID="{C2A7C7EB-1638-47D5-A3BE-A289C093A08D}" presName="composite" presStyleCnt="0"/>
      <dgm:spPr/>
    </dgm:pt>
    <dgm:pt modelId="{D75DC6A2-89F2-46DB-A1D4-E51871E74590}" type="pres">
      <dgm:prSet presAssocID="{C2A7C7EB-1638-47D5-A3BE-A289C093A08D}" presName="parTx" presStyleLbl="alignNode1" presStyleIdx="0" presStyleCnt="2">
        <dgm:presLayoutVars>
          <dgm:chMax val="0"/>
          <dgm:chPref val="0"/>
          <dgm:bulletEnabled val="1"/>
        </dgm:presLayoutVars>
      </dgm:prSet>
      <dgm:spPr/>
    </dgm:pt>
    <dgm:pt modelId="{1FEEFDBC-2E84-44F0-9474-B3CE11D03D9A}" type="pres">
      <dgm:prSet presAssocID="{C2A7C7EB-1638-47D5-A3BE-A289C093A08D}" presName="desTx" presStyleLbl="alignAccFollowNode1" presStyleIdx="0" presStyleCnt="2">
        <dgm:presLayoutVars>
          <dgm:bulletEnabled val="1"/>
        </dgm:presLayoutVars>
      </dgm:prSet>
      <dgm:spPr/>
    </dgm:pt>
    <dgm:pt modelId="{086BB864-6B8E-4412-BA05-091CAC4A8187}" type="pres">
      <dgm:prSet presAssocID="{80DA739B-4540-4D35-B0DA-4CE103400266}" presName="space" presStyleCnt="0"/>
      <dgm:spPr/>
    </dgm:pt>
    <dgm:pt modelId="{2111100E-4E73-4CE5-8BEF-6AC8D066116F}" type="pres">
      <dgm:prSet presAssocID="{88E43B89-66E5-4714-B5E7-D53F0C6DBA79}" presName="composite" presStyleCnt="0"/>
      <dgm:spPr/>
    </dgm:pt>
    <dgm:pt modelId="{8B33E3A5-B991-4364-BDA0-7A001620CB75}" type="pres">
      <dgm:prSet presAssocID="{88E43B89-66E5-4714-B5E7-D53F0C6DBA79}" presName="parTx" presStyleLbl="alignNode1" presStyleIdx="1" presStyleCnt="2" custLinFactNeighborY="3536">
        <dgm:presLayoutVars>
          <dgm:chMax val="0"/>
          <dgm:chPref val="0"/>
          <dgm:bulletEnabled val="1"/>
        </dgm:presLayoutVars>
      </dgm:prSet>
      <dgm:spPr/>
    </dgm:pt>
    <dgm:pt modelId="{9696AC1A-2477-4296-AEB5-2EF384736F68}" type="pres">
      <dgm:prSet presAssocID="{88E43B89-66E5-4714-B5E7-D53F0C6DBA79}" presName="desTx" presStyleLbl="alignAccFollowNode1" presStyleIdx="1" presStyleCnt="2" custLinFactNeighborY="-1526">
        <dgm:presLayoutVars>
          <dgm:bulletEnabled val="1"/>
        </dgm:presLayoutVars>
      </dgm:prSet>
      <dgm:spPr/>
    </dgm:pt>
  </dgm:ptLst>
  <dgm:cxnLst>
    <dgm:cxn modelId="{E1740A1D-0FDE-4D59-9DF3-A182F189FA5D}" type="presOf" srcId="{A88210EB-3759-43CC-8738-7AE813B42AA8}" destId="{1FEEFDBC-2E84-44F0-9474-B3CE11D03D9A}" srcOrd="0" destOrd="1" presId="urn:microsoft.com/office/officeart/2005/8/layout/hList1"/>
    <dgm:cxn modelId="{1D1FAF1F-F893-4E9D-91C4-3392F583134E}" srcId="{0F5057E6-32B0-46EE-B571-1FE970A56E3B}" destId="{88E43B89-66E5-4714-B5E7-D53F0C6DBA79}" srcOrd="1" destOrd="0" parTransId="{6297B0E1-8CE7-4003-B76B-3D72CE14F389}" sibTransId="{AB0722FC-2D7F-4807-8E3A-D4FC9C216637}"/>
    <dgm:cxn modelId="{AC833E20-649D-4601-A44A-8EE58C3CA484}" type="presOf" srcId="{12EB3EEB-F227-4746-B11C-E1E8872218D8}" destId="{1FEEFDBC-2E84-44F0-9474-B3CE11D03D9A}" srcOrd="0" destOrd="0" presId="urn:microsoft.com/office/officeart/2005/8/layout/hList1"/>
    <dgm:cxn modelId="{E06B5526-1F0E-4BAE-99D6-19BE2287C000}" srcId="{88E43B89-66E5-4714-B5E7-D53F0C6DBA79}" destId="{32484684-377E-4FDB-A77B-5F9FF87E73A3}" srcOrd="1" destOrd="0" parTransId="{79652B65-D27C-4D92-80CC-2D69F24F808B}" sibTransId="{C44CB9A7-F8A1-4FDB-9C72-46CC52AA7F9E}"/>
    <dgm:cxn modelId="{52DC5F3A-4501-493F-962B-CA7E3087ABD1}" type="presOf" srcId="{0F5057E6-32B0-46EE-B571-1FE970A56E3B}" destId="{633CFFB2-DDB0-4367-BCBA-B6D6C2A40BCC}" srcOrd="0" destOrd="0" presId="urn:microsoft.com/office/officeart/2005/8/layout/hList1"/>
    <dgm:cxn modelId="{F6BAF33B-F640-432A-9BCB-DE5BC26B9BAF}" srcId="{C2A7C7EB-1638-47D5-A3BE-A289C093A08D}" destId="{A88210EB-3759-43CC-8738-7AE813B42AA8}" srcOrd="1" destOrd="0" parTransId="{DBF56095-BBF9-43E5-99A2-F9536FEF5A32}" sibTransId="{7CE23554-8D4D-432B-825A-AB88EDBCB87D}"/>
    <dgm:cxn modelId="{00798C41-10EE-45FF-9083-5A1BDE2A733F}" srcId="{C2A7C7EB-1638-47D5-A3BE-A289C093A08D}" destId="{12EB3EEB-F227-4746-B11C-E1E8872218D8}" srcOrd="0" destOrd="0" parTransId="{7717072D-AEAC-4FB5-AC52-265DF88423BF}" sibTransId="{DA445558-AFEB-4DB2-8960-D77DF16A7364}"/>
    <dgm:cxn modelId="{DF66F942-B0BD-409D-8247-5F0E80A534A4}" srcId="{C2A7C7EB-1638-47D5-A3BE-A289C093A08D}" destId="{F11F91C5-B7C3-4217-9E79-F0B0B47AC8C7}" srcOrd="2" destOrd="0" parTransId="{E02C2D46-A66D-44CD-BF54-6B06475F6062}" sibTransId="{9F0349F5-5C22-4E46-9261-69B7CB329BFA}"/>
    <dgm:cxn modelId="{FBD37465-CFE5-4C07-B1E1-2C89D8D88882}" srcId="{88E43B89-66E5-4714-B5E7-D53F0C6DBA79}" destId="{40A02083-FD45-45C7-AEFF-587D973FC49D}" srcOrd="0" destOrd="0" parTransId="{429D86E4-1A36-4B51-B04B-DFABACA26B17}" sibTransId="{05F4C247-9DFC-4D9B-BFBE-66C44FAE8BF0}"/>
    <dgm:cxn modelId="{A429A571-B5A8-4BA1-ADA7-F17A6D6B79CB}" srcId="{C2A7C7EB-1638-47D5-A3BE-A289C093A08D}" destId="{C173457D-DF7A-4CB7-94F5-5958E2CFE81C}" srcOrd="3" destOrd="0" parTransId="{57B33DDF-3685-4F84-8D15-05D68899FB70}" sibTransId="{D1806DB3-B700-4CB7-8058-AAE9CE9EF002}"/>
    <dgm:cxn modelId="{28947759-6F61-4FDC-9117-6A1F71F9329B}" srcId="{F11F91C5-B7C3-4217-9E79-F0B0B47AC8C7}" destId="{E09A9B8D-E217-4F9F-8FD9-571956C80CA1}" srcOrd="1" destOrd="0" parTransId="{F321E92D-2E7F-4735-A4D7-DCBFC6EC9195}" sibTransId="{4924F99D-960C-46B8-A825-411BBA4668A2}"/>
    <dgm:cxn modelId="{9762137D-217D-4D4F-80C1-55385AD1A497}" type="presOf" srcId="{40A02083-FD45-45C7-AEFF-587D973FC49D}" destId="{9696AC1A-2477-4296-AEB5-2EF384736F68}" srcOrd="0" destOrd="0" presId="urn:microsoft.com/office/officeart/2005/8/layout/hList1"/>
    <dgm:cxn modelId="{77E451A5-4506-42A0-8332-B6FEC045127B}" type="presOf" srcId="{3CA8A6FB-2FC1-4D7F-9573-5267E4EBFBBF}" destId="{1FEEFDBC-2E84-44F0-9474-B3CE11D03D9A}" srcOrd="0" destOrd="3" presId="urn:microsoft.com/office/officeart/2005/8/layout/hList1"/>
    <dgm:cxn modelId="{70C4AFB0-7DFA-409D-A800-88288439953C}" type="presOf" srcId="{F11F91C5-B7C3-4217-9E79-F0B0B47AC8C7}" destId="{1FEEFDBC-2E84-44F0-9474-B3CE11D03D9A}" srcOrd="0" destOrd="2" presId="urn:microsoft.com/office/officeart/2005/8/layout/hList1"/>
    <dgm:cxn modelId="{BA7774B8-CB9E-41FA-889C-6F2A8BBD108F}" type="presOf" srcId="{C2A7C7EB-1638-47D5-A3BE-A289C093A08D}" destId="{D75DC6A2-89F2-46DB-A1D4-E51871E74590}" srcOrd="0" destOrd="0" presId="urn:microsoft.com/office/officeart/2005/8/layout/hList1"/>
    <dgm:cxn modelId="{099C52B9-6E70-4E38-91D5-93507B66206A}" type="presOf" srcId="{C173457D-DF7A-4CB7-94F5-5958E2CFE81C}" destId="{1FEEFDBC-2E84-44F0-9474-B3CE11D03D9A}" srcOrd="0" destOrd="5" presId="urn:microsoft.com/office/officeart/2005/8/layout/hList1"/>
    <dgm:cxn modelId="{A814B3D3-6346-4875-A877-FDF148E72197}" srcId="{F11F91C5-B7C3-4217-9E79-F0B0B47AC8C7}" destId="{3CA8A6FB-2FC1-4D7F-9573-5267E4EBFBBF}" srcOrd="0" destOrd="0" parTransId="{40A8F59B-E406-46EB-8EA4-3B999906BF05}" sibTransId="{179C6DD8-B9A8-4B9F-816B-74AE08E8DBFF}"/>
    <dgm:cxn modelId="{01CB8ADC-6470-42C1-8083-AC916C170FFB}" type="presOf" srcId="{32484684-377E-4FDB-A77B-5F9FF87E73A3}" destId="{9696AC1A-2477-4296-AEB5-2EF384736F68}" srcOrd="0" destOrd="1" presId="urn:microsoft.com/office/officeart/2005/8/layout/hList1"/>
    <dgm:cxn modelId="{1D353ADD-9DA8-49E9-BCB1-8ECDC78F193C}" type="presOf" srcId="{88E43B89-66E5-4714-B5E7-D53F0C6DBA79}" destId="{8B33E3A5-B991-4364-BDA0-7A001620CB75}" srcOrd="0" destOrd="0" presId="urn:microsoft.com/office/officeart/2005/8/layout/hList1"/>
    <dgm:cxn modelId="{CB5EB6E2-ACB9-4159-B17C-EA95B0C07399}" srcId="{0F5057E6-32B0-46EE-B571-1FE970A56E3B}" destId="{C2A7C7EB-1638-47D5-A3BE-A289C093A08D}" srcOrd="0" destOrd="0" parTransId="{694B6B0F-3CD4-472A-B4E1-EE87C9C55D33}" sibTransId="{80DA739B-4540-4D35-B0DA-4CE103400266}"/>
    <dgm:cxn modelId="{81F576EC-98DC-4E7C-92AD-185EB0BAD93E}" type="presOf" srcId="{E09A9B8D-E217-4F9F-8FD9-571956C80CA1}" destId="{1FEEFDBC-2E84-44F0-9474-B3CE11D03D9A}" srcOrd="0" destOrd="4" presId="urn:microsoft.com/office/officeart/2005/8/layout/hList1"/>
    <dgm:cxn modelId="{09D787C0-599D-4CE7-A3A1-A062C0970256}" type="presParOf" srcId="{633CFFB2-DDB0-4367-BCBA-B6D6C2A40BCC}" destId="{6A0E6C74-10F5-4B1E-AA4F-0F22A6CD9B26}" srcOrd="0" destOrd="0" presId="urn:microsoft.com/office/officeart/2005/8/layout/hList1"/>
    <dgm:cxn modelId="{C6298E94-D03A-4422-856D-4762C22F1C6C}" type="presParOf" srcId="{6A0E6C74-10F5-4B1E-AA4F-0F22A6CD9B26}" destId="{D75DC6A2-89F2-46DB-A1D4-E51871E74590}" srcOrd="0" destOrd="0" presId="urn:microsoft.com/office/officeart/2005/8/layout/hList1"/>
    <dgm:cxn modelId="{048BEF6A-FADC-4EBD-8C87-E7258AB12E38}" type="presParOf" srcId="{6A0E6C74-10F5-4B1E-AA4F-0F22A6CD9B26}" destId="{1FEEFDBC-2E84-44F0-9474-B3CE11D03D9A}" srcOrd="1" destOrd="0" presId="urn:microsoft.com/office/officeart/2005/8/layout/hList1"/>
    <dgm:cxn modelId="{4B8574DE-B2E0-4D76-9417-389CBAA5176A}" type="presParOf" srcId="{633CFFB2-DDB0-4367-BCBA-B6D6C2A40BCC}" destId="{086BB864-6B8E-4412-BA05-091CAC4A8187}" srcOrd="1" destOrd="0" presId="urn:microsoft.com/office/officeart/2005/8/layout/hList1"/>
    <dgm:cxn modelId="{8CDD39C2-89D5-41B4-9CE5-7F25E7BB73A6}" type="presParOf" srcId="{633CFFB2-DDB0-4367-BCBA-B6D6C2A40BCC}" destId="{2111100E-4E73-4CE5-8BEF-6AC8D066116F}" srcOrd="2" destOrd="0" presId="urn:microsoft.com/office/officeart/2005/8/layout/hList1"/>
    <dgm:cxn modelId="{79725158-80BA-4C07-9450-2A1FCE155205}" type="presParOf" srcId="{2111100E-4E73-4CE5-8BEF-6AC8D066116F}" destId="{8B33E3A5-B991-4364-BDA0-7A001620CB75}" srcOrd="0" destOrd="0" presId="urn:microsoft.com/office/officeart/2005/8/layout/hList1"/>
    <dgm:cxn modelId="{8A11CB69-DF9B-46ED-9486-93C28815B259}" type="presParOf" srcId="{2111100E-4E73-4CE5-8BEF-6AC8D066116F}" destId="{9696AC1A-2477-4296-AEB5-2EF384736F6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5057E6-32B0-46EE-B571-1FE970A56E3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88E43B89-66E5-4714-B5E7-D53F0C6DBA79}">
      <dgm:prSet phldrT="[Texto]"/>
      <dgm:spPr>
        <a:xfrm>
          <a:off x="51" y="382532"/>
          <a:ext cx="4913437" cy="835200"/>
        </a:xfrm>
        <a:prstGeom prst="rect">
          <a:avLst/>
        </a:prstGeom>
        <a:solidFill>
          <a:srgbClr val="C1B56B">
            <a:hueOff val="0"/>
            <a:satOff val="0"/>
            <a:lumOff val="0"/>
            <a:alphaOff val="0"/>
          </a:srgbClr>
        </a:solidFill>
        <a:ln w="12700" cap="flat" cmpd="sng" algn="ctr">
          <a:solidFill>
            <a:srgbClr val="C1B56B">
              <a:hueOff val="0"/>
              <a:satOff val="0"/>
              <a:lumOff val="0"/>
              <a:alphaOff val="0"/>
            </a:srgbClr>
          </a:solidFill>
          <a:prstDash val="solid"/>
        </a:ln>
        <a:effectLst/>
      </dgm:spPr>
      <dgm:t>
        <a:bodyPr/>
        <a:lstStyle/>
        <a:p>
          <a:pPr>
            <a:buNone/>
          </a:pPr>
          <a:r>
            <a:rPr lang="es-ES" b="1" dirty="0">
              <a:solidFill>
                <a:sysClr val="window" lastClr="FFFFFF"/>
              </a:solidFill>
              <a:latin typeface="Trebuchet MS" panose="020B0603020202020204"/>
              <a:ea typeface="+mn-ea"/>
              <a:cs typeface="+mn-cs"/>
            </a:rPr>
            <a:t>CMC</a:t>
          </a:r>
        </a:p>
      </dgm:t>
    </dgm:pt>
    <dgm:pt modelId="{6297B0E1-8CE7-4003-B76B-3D72CE14F389}" type="parTrans" cxnId="{1D1FAF1F-F893-4E9D-91C4-3392F583134E}">
      <dgm:prSet/>
      <dgm:spPr/>
      <dgm:t>
        <a:bodyPr/>
        <a:lstStyle/>
        <a:p>
          <a:endParaRPr lang="es-ES"/>
        </a:p>
      </dgm:t>
    </dgm:pt>
    <dgm:pt modelId="{AB0722FC-2D7F-4807-8E3A-D4FC9C216637}" type="sibTrans" cxnId="{1D1FAF1F-F893-4E9D-91C4-3392F583134E}">
      <dgm:prSet/>
      <dgm:spPr/>
      <dgm:t>
        <a:bodyPr/>
        <a:lstStyle/>
        <a:p>
          <a:endParaRPr lang="es-ES"/>
        </a:p>
      </dgm:t>
    </dgm:pt>
    <dgm:pt modelId="{EDAC63AD-74CB-4E9A-9849-893B9F492477}">
      <dgm:prSet phldrT="[Texto]"/>
      <dgm:spPr>
        <a:xfrm>
          <a:off x="51" y="1217732"/>
          <a:ext cx="4913437" cy="366183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50 </a:t>
          </a:r>
          <a:r>
            <a:rPr lang="es-ES_tradnl" dirty="0" err="1">
              <a:solidFill>
                <a:sysClr val="windowText" lastClr="000000"/>
              </a:solidFill>
              <a:latin typeface="Trebuchet MS" panose="020B0603020202020204"/>
              <a:ea typeface="+mn-ea"/>
              <a:cs typeface="+mn-cs"/>
            </a:rPr>
            <a:t>mL</a:t>
          </a:r>
          <a:r>
            <a:rPr lang="es-ES_tradnl" dirty="0">
              <a:solidFill>
                <a:sysClr val="windowText" lastClr="000000"/>
              </a:solidFill>
              <a:latin typeface="Trebuchet MS" panose="020B0603020202020204"/>
              <a:ea typeface="+mn-ea"/>
              <a:cs typeface="+mn-cs"/>
            </a:rPr>
            <a:t>/HL CMCL  líquida (</a:t>
          </a:r>
          <a:r>
            <a:rPr lang="es-ES_tradnl" dirty="0" err="1">
              <a:solidFill>
                <a:sysClr val="windowText" lastClr="000000"/>
              </a:solidFill>
              <a:latin typeface="Trebuchet MS" panose="020B0603020202020204"/>
              <a:ea typeface="+mn-ea"/>
              <a:cs typeface="+mn-cs"/>
            </a:rPr>
            <a:t>Cellogum</a:t>
          </a:r>
          <a:r>
            <a:rPr lang="es-ES_tradnl" dirty="0">
              <a:solidFill>
                <a:sysClr val="windowText" lastClr="000000"/>
              </a:solidFill>
              <a:latin typeface="Trebuchet MS" panose="020B0603020202020204"/>
              <a:ea typeface="+mn-ea"/>
              <a:cs typeface="+mn-cs"/>
            </a:rPr>
            <a:t> LV 20, </a:t>
          </a:r>
          <a:r>
            <a:rPr lang="es-ES_tradnl" dirty="0" err="1">
              <a:solidFill>
                <a:sysClr val="windowText" lastClr="000000"/>
              </a:solidFill>
              <a:latin typeface="Trebuchet MS" panose="020B0603020202020204"/>
              <a:ea typeface="+mn-ea"/>
              <a:cs typeface="+mn-cs"/>
            </a:rPr>
            <a:t>Enartis</a:t>
          </a:r>
          <a:r>
            <a:rPr lang="es-ES_tradnl" dirty="0">
              <a:solidFill>
                <a:sysClr val="windowText" lastClr="000000"/>
              </a:solidFill>
              <a:latin typeface="Trebuchet MS" panose="020B0603020202020204"/>
              <a:ea typeface="+mn-ea"/>
              <a:cs typeface="+mn-cs"/>
            </a:rPr>
            <a:t>) para vinos blancos</a:t>
          </a:r>
          <a:endParaRPr lang="es-ES" dirty="0">
            <a:solidFill>
              <a:sysClr val="windowText" lastClr="000000"/>
            </a:solidFill>
            <a:latin typeface="Trebuchet MS" panose="020B0603020202020204"/>
            <a:ea typeface="+mn-ea"/>
            <a:cs typeface="+mn-cs"/>
          </a:endParaRPr>
        </a:p>
      </dgm:t>
    </dgm:pt>
    <dgm:pt modelId="{F4BB2741-57DD-4767-B0B7-8DC815D6E243}" type="parTrans" cxnId="{240C8338-0025-44F4-8D24-8A2D1B20ED68}">
      <dgm:prSet/>
      <dgm:spPr/>
      <dgm:t>
        <a:bodyPr/>
        <a:lstStyle/>
        <a:p>
          <a:endParaRPr lang="es-ES"/>
        </a:p>
      </dgm:t>
    </dgm:pt>
    <dgm:pt modelId="{96E0B9DC-419B-418E-A5D4-9E282533976A}" type="sibTrans" cxnId="{240C8338-0025-44F4-8D24-8A2D1B20ED68}">
      <dgm:prSet/>
      <dgm:spPr/>
      <dgm:t>
        <a:bodyPr/>
        <a:lstStyle/>
        <a:p>
          <a:endParaRPr lang="es-ES"/>
        </a:p>
      </dgm:t>
    </dgm:pt>
    <dgm:pt modelId="{5CDF4962-ADC6-496E-9ACF-36289D3B15C8}">
      <dgm:prSet phldrT="[Texto]"/>
      <dgm:spPr>
        <a:xfrm>
          <a:off x="5601370" y="382532"/>
          <a:ext cx="4913437" cy="835200"/>
        </a:xfrm>
        <a:prstGeom prst="rect">
          <a:avLst/>
        </a:prstGeom>
        <a:solidFill>
          <a:srgbClr val="4BAF73">
            <a:hueOff val="0"/>
            <a:satOff val="0"/>
            <a:lumOff val="0"/>
            <a:alphaOff val="0"/>
          </a:srgbClr>
        </a:solidFill>
        <a:ln w="12700" cap="flat" cmpd="sng" algn="ctr">
          <a:solidFill>
            <a:srgbClr val="4BAF73">
              <a:hueOff val="0"/>
              <a:satOff val="0"/>
              <a:lumOff val="0"/>
              <a:alphaOff val="0"/>
            </a:srgbClr>
          </a:solidFill>
          <a:prstDash val="solid"/>
        </a:ln>
        <a:effectLst/>
      </dgm:spPr>
      <dgm:t>
        <a:bodyPr/>
        <a:lstStyle/>
        <a:p>
          <a:pPr>
            <a:buNone/>
          </a:pPr>
          <a:r>
            <a:rPr lang="es-ES" b="1" dirty="0">
              <a:solidFill>
                <a:sysClr val="window" lastClr="FFFFFF"/>
              </a:solidFill>
              <a:latin typeface="Trebuchet MS" panose="020B0603020202020204"/>
              <a:ea typeface="+mn-ea"/>
              <a:cs typeface="+mn-cs"/>
            </a:rPr>
            <a:t>KPA</a:t>
          </a:r>
        </a:p>
      </dgm:t>
    </dgm:pt>
    <dgm:pt modelId="{EB92722E-2F05-4199-9EE1-8FC90DE1C8EA}" type="parTrans" cxnId="{62556D5E-987E-4610-9096-63FFB1330352}">
      <dgm:prSet/>
      <dgm:spPr/>
      <dgm:t>
        <a:bodyPr/>
        <a:lstStyle/>
        <a:p>
          <a:endParaRPr lang="es-ES"/>
        </a:p>
      </dgm:t>
    </dgm:pt>
    <dgm:pt modelId="{2DFACE4D-6B6A-40D7-A148-386EFB6FE571}" type="sibTrans" cxnId="{62556D5E-987E-4610-9096-63FFB1330352}">
      <dgm:prSet/>
      <dgm:spPr/>
      <dgm:t>
        <a:bodyPr/>
        <a:lstStyle/>
        <a:p>
          <a:endParaRPr lang="es-ES"/>
        </a:p>
      </dgm:t>
    </dgm:pt>
    <dgm:pt modelId="{E4A9E2FD-2CEC-49FD-AC73-E462FB615CDD}">
      <dgm:prSet phldrT="[Texto]"/>
      <dgm:spPr>
        <a:xfrm>
          <a:off x="5601370" y="1217732"/>
          <a:ext cx="4913437" cy="366183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100 </a:t>
          </a:r>
          <a:r>
            <a:rPr lang="es-ES_tradnl" dirty="0" err="1">
              <a:solidFill>
                <a:sysClr val="windowText" lastClr="000000"/>
              </a:solidFill>
              <a:latin typeface="Trebuchet MS" panose="020B0603020202020204"/>
              <a:ea typeface="+mn-ea"/>
              <a:cs typeface="+mn-cs"/>
            </a:rPr>
            <a:t>mL</a:t>
          </a:r>
          <a:r>
            <a:rPr lang="es-ES_tradnl" dirty="0">
              <a:solidFill>
                <a:sysClr val="windowText" lastClr="000000"/>
              </a:solidFill>
              <a:latin typeface="Trebuchet MS" panose="020B0603020202020204"/>
              <a:ea typeface="+mn-ea"/>
              <a:cs typeface="+mn-cs"/>
            </a:rPr>
            <a:t>/HL para vinos blancos (Zenith White. </a:t>
          </a:r>
          <a:r>
            <a:rPr lang="es-ES_tradnl" dirty="0" err="1">
              <a:solidFill>
                <a:sysClr val="windowText" lastClr="000000"/>
              </a:solidFill>
              <a:latin typeface="Trebuchet MS" panose="020B0603020202020204"/>
              <a:ea typeface="+mn-ea"/>
              <a:cs typeface="+mn-cs"/>
            </a:rPr>
            <a:t>Enartis</a:t>
          </a:r>
          <a:r>
            <a:rPr lang="es-ES_tradnl" dirty="0">
              <a:solidFill>
                <a:sysClr val="windowText" lastClr="000000"/>
              </a:solidFill>
              <a:latin typeface="Trebuchet MS" panose="020B0603020202020204"/>
              <a:ea typeface="+mn-ea"/>
              <a:cs typeface="+mn-cs"/>
            </a:rPr>
            <a:t>)</a:t>
          </a:r>
          <a:endParaRPr lang="es-ES" dirty="0">
            <a:solidFill>
              <a:sysClr val="windowText" lastClr="000000"/>
            </a:solidFill>
            <a:latin typeface="Trebuchet MS" panose="020B0603020202020204"/>
            <a:ea typeface="+mn-ea"/>
            <a:cs typeface="+mn-cs"/>
          </a:endParaRPr>
        </a:p>
      </dgm:t>
    </dgm:pt>
    <dgm:pt modelId="{68DEA90D-BB62-42CD-BE8C-6C26DEB3D388}" type="parTrans" cxnId="{BAE801E7-2D56-4E71-9647-3653EB50E681}">
      <dgm:prSet/>
      <dgm:spPr/>
      <dgm:t>
        <a:bodyPr/>
        <a:lstStyle/>
        <a:p>
          <a:endParaRPr lang="es-ES"/>
        </a:p>
      </dgm:t>
    </dgm:pt>
    <dgm:pt modelId="{4426CC6C-894E-4AA0-92DC-7EC956C15F87}" type="sibTrans" cxnId="{BAE801E7-2D56-4E71-9647-3653EB50E681}">
      <dgm:prSet/>
      <dgm:spPr/>
      <dgm:t>
        <a:bodyPr/>
        <a:lstStyle/>
        <a:p>
          <a:endParaRPr lang="es-ES"/>
        </a:p>
      </dgm:t>
    </dgm:pt>
    <dgm:pt modelId="{6D60A685-6E1F-44B9-9F91-9BA92FF41AD4}">
      <dgm:prSet/>
      <dgm:spPr>
        <a:xfrm>
          <a:off x="51" y="1217732"/>
          <a:ext cx="4913437" cy="366183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150 </a:t>
          </a:r>
          <a:r>
            <a:rPr lang="es-ES_tradnl" dirty="0" err="1">
              <a:solidFill>
                <a:sysClr val="windowText" lastClr="000000"/>
              </a:solidFill>
              <a:latin typeface="Trebuchet MS" panose="020B0603020202020204"/>
              <a:ea typeface="+mn-ea"/>
              <a:cs typeface="+mn-cs"/>
            </a:rPr>
            <a:t>mL</a:t>
          </a:r>
          <a:r>
            <a:rPr lang="es-ES_tradnl" dirty="0">
              <a:solidFill>
                <a:sysClr val="windowText" lastClr="000000"/>
              </a:solidFill>
              <a:latin typeface="Trebuchet MS" panose="020B0603020202020204"/>
              <a:ea typeface="+mn-ea"/>
              <a:cs typeface="+mn-cs"/>
            </a:rPr>
            <a:t>/HL </a:t>
          </a:r>
          <a:r>
            <a:rPr lang="es-ES_tradnl" dirty="0" err="1">
              <a:solidFill>
                <a:sysClr val="windowText" lastClr="000000"/>
              </a:solidFill>
              <a:latin typeface="Trebuchet MS" panose="020B0603020202020204"/>
              <a:ea typeface="+mn-ea"/>
              <a:cs typeface="+mn-cs"/>
            </a:rPr>
            <a:t>CMC+Goma</a:t>
          </a:r>
          <a:r>
            <a:rPr lang="es-ES_tradnl" dirty="0">
              <a:solidFill>
                <a:sysClr val="windowText" lastClr="000000"/>
              </a:solidFill>
              <a:latin typeface="Trebuchet MS" panose="020B0603020202020204"/>
              <a:ea typeface="+mn-ea"/>
              <a:cs typeface="+mn-cs"/>
            </a:rPr>
            <a:t> </a:t>
          </a:r>
          <a:r>
            <a:rPr lang="es-ES_tradnl" dirty="0" err="1">
              <a:solidFill>
                <a:sysClr val="windowText" lastClr="000000"/>
              </a:solidFill>
              <a:latin typeface="Trebuchet MS" panose="020B0603020202020204"/>
              <a:ea typeface="+mn-ea"/>
              <a:cs typeface="+mn-cs"/>
            </a:rPr>
            <a:t>arabica</a:t>
          </a:r>
          <a:r>
            <a:rPr lang="es-ES_tradnl" dirty="0">
              <a:solidFill>
                <a:sysClr val="windowText" lastClr="000000"/>
              </a:solidFill>
              <a:latin typeface="Trebuchet MS" panose="020B0603020202020204"/>
              <a:ea typeface="+mn-ea"/>
              <a:cs typeface="+mn-cs"/>
            </a:rPr>
            <a:t> (</a:t>
          </a:r>
          <a:r>
            <a:rPr lang="es-ES_tradnl" dirty="0" err="1">
              <a:solidFill>
                <a:sysClr val="windowText" lastClr="000000"/>
              </a:solidFill>
              <a:latin typeface="Trebuchet MS" panose="020B0603020202020204"/>
              <a:ea typeface="+mn-ea"/>
              <a:cs typeface="+mn-cs"/>
            </a:rPr>
            <a:t>Stab</a:t>
          </a:r>
          <a:r>
            <a:rPr lang="es-ES_tradnl" dirty="0">
              <a:solidFill>
                <a:sysClr val="windowText" lastClr="000000"/>
              </a:solidFill>
              <a:latin typeface="Trebuchet MS" panose="020B0603020202020204"/>
              <a:ea typeface="+mn-ea"/>
              <a:cs typeface="+mn-cs"/>
            </a:rPr>
            <a:t> Mega, </a:t>
          </a:r>
          <a:r>
            <a:rPr lang="es-ES_tradnl" dirty="0" err="1">
              <a:solidFill>
                <a:sysClr val="windowText" lastClr="000000"/>
              </a:solidFill>
              <a:latin typeface="Trebuchet MS" panose="020B0603020202020204"/>
              <a:ea typeface="+mn-ea"/>
              <a:cs typeface="+mn-cs"/>
            </a:rPr>
            <a:t>Enartis</a:t>
          </a:r>
          <a:r>
            <a:rPr lang="es-ES_tradnl" dirty="0">
              <a:solidFill>
                <a:sysClr val="windowText" lastClr="000000"/>
              </a:solidFill>
              <a:latin typeface="Trebuchet MS" panose="020B0603020202020204"/>
              <a:ea typeface="+mn-ea"/>
              <a:cs typeface="+mn-cs"/>
            </a:rPr>
            <a:t>) para vinos tintos</a:t>
          </a:r>
          <a:endParaRPr lang="es-ES" dirty="0">
            <a:solidFill>
              <a:sysClr val="windowText" lastClr="000000"/>
            </a:solidFill>
            <a:effectLst/>
            <a:latin typeface="Trebuchet MS" panose="020B0603020202020204"/>
            <a:ea typeface="+mn-ea"/>
            <a:cs typeface="+mn-cs"/>
          </a:endParaRPr>
        </a:p>
      </dgm:t>
    </dgm:pt>
    <dgm:pt modelId="{0E9FBDC4-97D5-466F-B4FC-C880819164C0}" type="parTrans" cxnId="{F03271F1-BD36-4FF8-8A76-9B971BEF182E}">
      <dgm:prSet/>
      <dgm:spPr/>
      <dgm:t>
        <a:bodyPr/>
        <a:lstStyle/>
        <a:p>
          <a:endParaRPr lang="es-ES"/>
        </a:p>
      </dgm:t>
    </dgm:pt>
    <dgm:pt modelId="{B6D50E66-495E-4BC1-8DA9-A9C90CFCF564}" type="sibTrans" cxnId="{F03271F1-BD36-4FF8-8A76-9B971BEF182E}">
      <dgm:prSet/>
      <dgm:spPr/>
      <dgm:t>
        <a:bodyPr/>
        <a:lstStyle/>
        <a:p>
          <a:endParaRPr lang="es-ES"/>
        </a:p>
      </dgm:t>
    </dgm:pt>
    <dgm:pt modelId="{55C4A2AF-0A53-4FDB-A585-4237BE2A2283}">
      <dgm:prSet/>
      <dgm:spPr>
        <a:xfrm>
          <a:off x="5601370" y="1217732"/>
          <a:ext cx="4913437" cy="366183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endParaRPr lang="es-ES_tradnl" dirty="0">
            <a:solidFill>
              <a:sysClr val="windowText" lastClr="000000"/>
            </a:solidFill>
            <a:latin typeface="Trebuchet MS" panose="020B0603020202020204"/>
            <a:ea typeface="+mn-ea"/>
            <a:cs typeface="+mn-cs"/>
          </a:endParaRPr>
        </a:p>
      </dgm:t>
    </dgm:pt>
    <dgm:pt modelId="{16DC4745-788D-4E6D-BA41-F66807C622DC}" type="parTrans" cxnId="{FAB14618-A92D-45FB-84AC-4690D01690F0}">
      <dgm:prSet/>
      <dgm:spPr/>
      <dgm:t>
        <a:bodyPr/>
        <a:lstStyle/>
        <a:p>
          <a:endParaRPr lang="es-ES"/>
        </a:p>
      </dgm:t>
    </dgm:pt>
    <dgm:pt modelId="{62723240-C884-4E14-BE54-D997143FCF5F}" type="sibTrans" cxnId="{FAB14618-A92D-45FB-84AC-4690D01690F0}">
      <dgm:prSet/>
      <dgm:spPr/>
      <dgm:t>
        <a:bodyPr/>
        <a:lstStyle/>
        <a:p>
          <a:endParaRPr lang="es-ES"/>
        </a:p>
      </dgm:t>
    </dgm:pt>
    <dgm:pt modelId="{6FB382DB-BB99-4BDF-BF11-734CA9DA72FA}">
      <dgm:prSet/>
      <dgm:spPr>
        <a:xfrm>
          <a:off x="5601370" y="1217732"/>
          <a:ext cx="4913437" cy="366183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r>
            <a:rPr lang="es-ES_tradnl" dirty="0">
              <a:solidFill>
                <a:sysClr val="windowText" lastClr="000000"/>
              </a:solidFill>
              <a:latin typeface="Trebuchet MS" panose="020B0603020202020204"/>
              <a:ea typeface="+mn-ea"/>
              <a:cs typeface="+mn-cs"/>
            </a:rPr>
            <a:t>200 </a:t>
          </a:r>
          <a:r>
            <a:rPr lang="es-ES_tradnl" dirty="0" err="1">
              <a:solidFill>
                <a:sysClr val="windowText" lastClr="000000"/>
              </a:solidFill>
              <a:latin typeface="Trebuchet MS" panose="020B0603020202020204"/>
              <a:ea typeface="+mn-ea"/>
              <a:cs typeface="+mn-cs"/>
            </a:rPr>
            <a:t>mL</a:t>
          </a:r>
          <a:r>
            <a:rPr lang="es-ES_tradnl" dirty="0">
              <a:solidFill>
                <a:sysClr val="windowText" lastClr="000000"/>
              </a:solidFill>
              <a:latin typeface="Trebuchet MS" panose="020B0603020202020204"/>
              <a:ea typeface="+mn-ea"/>
              <a:cs typeface="+mn-cs"/>
            </a:rPr>
            <a:t>/HL para vinos tintos (Zenith Color. </a:t>
          </a:r>
          <a:r>
            <a:rPr lang="es-ES_tradnl" dirty="0" err="1">
              <a:solidFill>
                <a:sysClr val="windowText" lastClr="000000"/>
              </a:solidFill>
              <a:latin typeface="Trebuchet MS" panose="020B0603020202020204"/>
              <a:ea typeface="+mn-ea"/>
              <a:cs typeface="+mn-cs"/>
            </a:rPr>
            <a:t>Enartis</a:t>
          </a:r>
          <a:r>
            <a:rPr lang="es-ES_tradnl" dirty="0">
              <a:solidFill>
                <a:sysClr val="windowText" lastClr="000000"/>
              </a:solidFill>
              <a:latin typeface="Trebuchet MS" panose="020B0603020202020204"/>
              <a:ea typeface="+mn-ea"/>
              <a:cs typeface="+mn-cs"/>
            </a:rPr>
            <a:t>). </a:t>
          </a:r>
          <a:endParaRPr lang="es-ES" dirty="0">
            <a:solidFill>
              <a:sysClr val="windowText" lastClr="000000"/>
            </a:solidFill>
            <a:latin typeface="Trebuchet MS" panose="020B0603020202020204"/>
            <a:ea typeface="+mn-ea"/>
            <a:cs typeface="+mn-cs"/>
          </a:endParaRPr>
        </a:p>
      </dgm:t>
    </dgm:pt>
    <dgm:pt modelId="{B91CE8F8-6E56-4855-8C4A-DA9D9DCD272F}" type="parTrans" cxnId="{FBB5BF57-1251-4132-A5B0-E94386781A13}">
      <dgm:prSet/>
      <dgm:spPr/>
      <dgm:t>
        <a:bodyPr/>
        <a:lstStyle/>
        <a:p>
          <a:endParaRPr lang="es-ES"/>
        </a:p>
      </dgm:t>
    </dgm:pt>
    <dgm:pt modelId="{3300A86A-129A-4666-AB6E-6851EBEFBDF9}" type="sibTrans" cxnId="{FBB5BF57-1251-4132-A5B0-E94386781A13}">
      <dgm:prSet/>
      <dgm:spPr/>
      <dgm:t>
        <a:bodyPr/>
        <a:lstStyle/>
        <a:p>
          <a:endParaRPr lang="es-ES"/>
        </a:p>
      </dgm:t>
    </dgm:pt>
    <dgm:pt modelId="{40A02083-FD45-45C7-AEFF-587D973FC49D}">
      <dgm:prSet phldrT="[Texto]"/>
      <dgm:spPr>
        <a:xfrm>
          <a:off x="51" y="1217732"/>
          <a:ext cx="4913437" cy="366183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endParaRPr lang="es-ES" dirty="0">
            <a:solidFill>
              <a:sysClr val="windowText" lastClr="000000"/>
            </a:solidFill>
            <a:latin typeface="Trebuchet MS" panose="020B0603020202020204"/>
            <a:ea typeface="+mn-ea"/>
            <a:cs typeface="+mn-cs"/>
          </a:endParaRPr>
        </a:p>
      </dgm:t>
    </dgm:pt>
    <dgm:pt modelId="{429D86E4-1A36-4B51-B04B-DFABACA26B17}" type="parTrans" cxnId="{FBD37465-CFE5-4C07-B1E1-2C89D8D88882}">
      <dgm:prSet/>
      <dgm:spPr/>
      <dgm:t>
        <a:bodyPr/>
        <a:lstStyle/>
        <a:p>
          <a:endParaRPr lang="es-ES"/>
        </a:p>
      </dgm:t>
    </dgm:pt>
    <dgm:pt modelId="{05F4C247-9DFC-4D9B-BFBE-66C44FAE8BF0}" type="sibTrans" cxnId="{FBD37465-CFE5-4C07-B1E1-2C89D8D88882}">
      <dgm:prSet/>
      <dgm:spPr/>
      <dgm:t>
        <a:bodyPr/>
        <a:lstStyle/>
        <a:p>
          <a:endParaRPr lang="es-ES"/>
        </a:p>
      </dgm:t>
    </dgm:pt>
    <dgm:pt modelId="{8BA87D6B-8098-4545-98CA-AE164F834231}">
      <dgm:prSet/>
      <dgm:spPr>
        <a:xfrm>
          <a:off x="51" y="1217732"/>
          <a:ext cx="4913437" cy="366183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gm:spPr>
      <dgm:t>
        <a:bodyPr/>
        <a:lstStyle/>
        <a:p>
          <a:pPr>
            <a:buChar char="•"/>
          </a:pPr>
          <a:endParaRPr lang="es-ES" dirty="0">
            <a:solidFill>
              <a:sysClr val="windowText" lastClr="000000"/>
            </a:solidFill>
            <a:effectLst/>
            <a:latin typeface="Trebuchet MS" panose="020B0603020202020204"/>
            <a:ea typeface="+mn-ea"/>
            <a:cs typeface="+mn-cs"/>
          </a:endParaRPr>
        </a:p>
      </dgm:t>
    </dgm:pt>
    <dgm:pt modelId="{E0F3C736-1347-414D-B84F-7E985CF9A469}" type="parTrans" cxnId="{7DD70D76-92F1-43C9-B6D8-44CBAEA43D2E}">
      <dgm:prSet/>
      <dgm:spPr/>
      <dgm:t>
        <a:bodyPr/>
        <a:lstStyle/>
        <a:p>
          <a:endParaRPr lang="es-ES"/>
        </a:p>
      </dgm:t>
    </dgm:pt>
    <dgm:pt modelId="{4EBA0D28-1640-4EE1-BC0C-1358D1A115D3}" type="sibTrans" cxnId="{7DD70D76-92F1-43C9-B6D8-44CBAEA43D2E}">
      <dgm:prSet/>
      <dgm:spPr/>
      <dgm:t>
        <a:bodyPr/>
        <a:lstStyle/>
        <a:p>
          <a:endParaRPr lang="es-ES"/>
        </a:p>
      </dgm:t>
    </dgm:pt>
    <dgm:pt modelId="{30E6F68F-4977-4986-915F-2CA43BC2255F}">
      <dgm:prSet phldrT="[Texto]"/>
      <dgm:spPr>
        <a:xfrm>
          <a:off x="5601370" y="1217732"/>
          <a:ext cx="4913437" cy="366183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gm:spPr>
      <dgm:t>
        <a:bodyPr/>
        <a:lstStyle/>
        <a:p>
          <a:pPr>
            <a:buChar char="•"/>
          </a:pPr>
          <a:endParaRPr lang="es-ES" dirty="0">
            <a:solidFill>
              <a:sysClr val="windowText" lastClr="000000"/>
            </a:solidFill>
            <a:latin typeface="Trebuchet MS" panose="020B0603020202020204"/>
            <a:ea typeface="+mn-ea"/>
            <a:cs typeface="+mn-cs"/>
          </a:endParaRPr>
        </a:p>
      </dgm:t>
    </dgm:pt>
    <dgm:pt modelId="{35D3329F-3B08-403B-8646-FD65B1341050}" type="parTrans" cxnId="{5405849C-39C6-4D9B-BD92-DFBE667D3B0B}">
      <dgm:prSet/>
      <dgm:spPr/>
      <dgm:t>
        <a:bodyPr/>
        <a:lstStyle/>
        <a:p>
          <a:endParaRPr lang="es-ES"/>
        </a:p>
      </dgm:t>
    </dgm:pt>
    <dgm:pt modelId="{DFE44AD5-F28D-421A-8CF2-AA30F894E66F}" type="sibTrans" cxnId="{5405849C-39C6-4D9B-BD92-DFBE667D3B0B}">
      <dgm:prSet/>
      <dgm:spPr/>
      <dgm:t>
        <a:bodyPr/>
        <a:lstStyle/>
        <a:p>
          <a:endParaRPr lang="es-ES"/>
        </a:p>
      </dgm:t>
    </dgm:pt>
    <dgm:pt modelId="{633CFFB2-DDB0-4367-BCBA-B6D6C2A40BCC}" type="pres">
      <dgm:prSet presAssocID="{0F5057E6-32B0-46EE-B571-1FE970A56E3B}" presName="Name0" presStyleCnt="0">
        <dgm:presLayoutVars>
          <dgm:dir/>
          <dgm:animLvl val="lvl"/>
          <dgm:resizeHandles val="exact"/>
        </dgm:presLayoutVars>
      </dgm:prSet>
      <dgm:spPr/>
    </dgm:pt>
    <dgm:pt modelId="{2111100E-4E73-4CE5-8BEF-6AC8D066116F}" type="pres">
      <dgm:prSet presAssocID="{88E43B89-66E5-4714-B5E7-D53F0C6DBA79}" presName="composite" presStyleCnt="0"/>
      <dgm:spPr/>
    </dgm:pt>
    <dgm:pt modelId="{8B33E3A5-B991-4364-BDA0-7A001620CB75}" type="pres">
      <dgm:prSet presAssocID="{88E43B89-66E5-4714-B5E7-D53F0C6DBA79}" presName="parTx" presStyleLbl="alignNode1" presStyleIdx="0" presStyleCnt="2">
        <dgm:presLayoutVars>
          <dgm:chMax val="0"/>
          <dgm:chPref val="0"/>
          <dgm:bulletEnabled val="1"/>
        </dgm:presLayoutVars>
      </dgm:prSet>
      <dgm:spPr/>
    </dgm:pt>
    <dgm:pt modelId="{9696AC1A-2477-4296-AEB5-2EF384736F68}" type="pres">
      <dgm:prSet presAssocID="{88E43B89-66E5-4714-B5E7-D53F0C6DBA79}" presName="desTx" presStyleLbl="alignAccFollowNode1" presStyleIdx="0" presStyleCnt="2">
        <dgm:presLayoutVars>
          <dgm:bulletEnabled val="1"/>
        </dgm:presLayoutVars>
      </dgm:prSet>
      <dgm:spPr/>
    </dgm:pt>
    <dgm:pt modelId="{7D6C242F-DE48-47D2-A27F-286F29E98C6C}" type="pres">
      <dgm:prSet presAssocID="{AB0722FC-2D7F-4807-8E3A-D4FC9C216637}" presName="space" presStyleCnt="0"/>
      <dgm:spPr/>
    </dgm:pt>
    <dgm:pt modelId="{37F2FF16-8602-43FD-867E-F19C16A61A81}" type="pres">
      <dgm:prSet presAssocID="{5CDF4962-ADC6-496E-9ACF-36289D3B15C8}" presName="composite" presStyleCnt="0"/>
      <dgm:spPr/>
    </dgm:pt>
    <dgm:pt modelId="{E98DEF2D-F783-4912-A404-A488365BE49D}" type="pres">
      <dgm:prSet presAssocID="{5CDF4962-ADC6-496E-9ACF-36289D3B15C8}" presName="parTx" presStyleLbl="alignNode1" presStyleIdx="1" presStyleCnt="2">
        <dgm:presLayoutVars>
          <dgm:chMax val="0"/>
          <dgm:chPref val="0"/>
          <dgm:bulletEnabled val="1"/>
        </dgm:presLayoutVars>
      </dgm:prSet>
      <dgm:spPr/>
    </dgm:pt>
    <dgm:pt modelId="{2D27251E-79A8-4D7D-B621-08DE2B40D682}" type="pres">
      <dgm:prSet presAssocID="{5CDF4962-ADC6-496E-9ACF-36289D3B15C8}" presName="desTx" presStyleLbl="alignAccFollowNode1" presStyleIdx="1" presStyleCnt="2">
        <dgm:presLayoutVars>
          <dgm:bulletEnabled val="1"/>
        </dgm:presLayoutVars>
      </dgm:prSet>
      <dgm:spPr/>
    </dgm:pt>
  </dgm:ptLst>
  <dgm:cxnLst>
    <dgm:cxn modelId="{8BCF1012-2F81-485B-B09C-3E30AD6C07FC}" type="presOf" srcId="{40A02083-FD45-45C7-AEFF-587D973FC49D}" destId="{9696AC1A-2477-4296-AEB5-2EF384736F68}" srcOrd="0" destOrd="0" presId="urn:microsoft.com/office/officeart/2005/8/layout/hList1"/>
    <dgm:cxn modelId="{FAB14618-A92D-45FB-84AC-4690D01690F0}" srcId="{5CDF4962-ADC6-496E-9ACF-36289D3B15C8}" destId="{55C4A2AF-0A53-4FDB-A585-4237BE2A2283}" srcOrd="2" destOrd="0" parTransId="{16DC4745-788D-4E6D-BA41-F66807C622DC}" sibTransId="{62723240-C884-4E14-BE54-D997143FCF5F}"/>
    <dgm:cxn modelId="{1D1FAF1F-F893-4E9D-91C4-3392F583134E}" srcId="{0F5057E6-32B0-46EE-B571-1FE970A56E3B}" destId="{88E43B89-66E5-4714-B5E7-D53F0C6DBA79}" srcOrd="0" destOrd="0" parTransId="{6297B0E1-8CE7-4003-B76B-3D72CE14F389}" sibTransId="{AB0722FC-2D7F-4807-8E3A-D4FC9C216637}"/>
    <dgm:cxn modelId="{2416D529-0EB8-4DDB-A189-1B68804A15A2}" type="presOf" srcId="{8BA87D6B-8098-4545-98CA-AE164F834231}" destId="{9696AC1A-2477-4296-AEB5-2EF384736F68}" srcOrd="0" destOrd="2" presId="urn:microsoft.com/office/officeart/2005/8/layout/hList1"/>
    <dgm:cxn modelId="{240C8338-0025-44F4-8D24-8A2D1B20ED68}" srcId="{88E43B89-66E5-4714-B5E7-D53F0C6DBA79}" destId="{EDAC63AD-74CB-4E9A-9849-893B9F492477}" srcOrd="1" destOrd="0" parTransId="{F4BB2741-57DD-4767-B0B7-8DC815D6E243}" sibTransId="{96E0B9DC-419B-418E-A5D4-9E282533976A}"/>
    <dgm:cxn modelId="{62556D5E-987E-4610-9096-63FFB1330352}" srcId="{0F5057E6-32B0-46EE-B571-1FE970A56E3B}" destId="{5CDF4962-ADC6-496E-9ACF-36289D3B15C8}" srcOrd="1" destOrd="0" parTransId="{EB92722E-2F05-4199-9EE1-8FC90DE1C8EA}" sibTransId="{2DFACE4D-6B6A-40D7-A148-386EFB6FE571}"/>
    <dgm:cxn modelId="{47F5A15E-9699-4347-90D5-A3335A4E6450}" type="presOf" srcId="{0F5057E6-32B0-46EE-B571-1FE970A56E3B}" destId="{633CFFB2-DDB0-4367-BCBA-B6D6C2A40BCC}" srcOrd="0" destOrd="0" presId="urn:microsoft.com/office/officeart/2005/8/layout/hList1"/>
    <dgm:cxn modelId="{9111B363-0BEE-42FF-9D0E-21EFAD7E00F2}" type="presOf" srcId="{5CDF4962-ADC6-496E-9ACF-36289D3B15C8}" destId="{E98DEF2D-F783-4912-A404-A488365BE49D}" srcOrd="0" destOrd="0" presId="urn:microsoft.com/office/officeart/2005/8/layout/hList1"/>
    <dgm:cxn modelId="{FBD37465-CFE5-4C07-B1E1-2C89D8D88882}" srcId="{88E43B89-66E5-4714-B5E7-D53F0C6DBA79}" destId="{40A02083-FD45-45C7-AEFF-587D973FC49D}" srcOrd="0" destOrd="0" parTransId="{429D86E4-1A36-4B51-B04B-DFABACA26B17}" sibTransId="{05F4C247-9DFC-4D9B-BFBE-66C44FAE8BF0}"/>
    <dgm:cxn modelId="{E9953F47-328E-4F74-BCBF-BF921787F04A}" type="presOf" srcId="{E4A9E2FD-2CEC-49FD-AC73-E462FB615CDD}" destId="{2D27251E-79A8-4D7D-B621-08DE2B40D682}" srcOrd="0" destOrd="1" presId="urn:microsoft.com/office/officeart/2005/8/layout/hList1"/>
    <dgm:cxn modelId="{A546CB50-B3A8-4F54-B5C0-ACD527082425}" type="presOf" srcId="{6D60A685-6E1F-44B9-9F91-9BA92FF41AD4}" destId="{9696AC1A-2477-4296-AEB5-2EF384736F68}" srcOrd="0" destOrd="3" presId="urn:microsoft.com/office/officeart/2005/8/layout/hList1"/>
    <dgm:cxn modelId="{7DD70D76-92F1-43C9-B6D8-44CBAEA43D2E}" srcId="{88E43B89-66E5-4714-B5E7-D53F0C6DBA79}" destId="{8BA87D6B-8098-4545-98CA-AE164F834231}" srcOrd="2" destOrd="0" parTransId="{E0F3C736-1347-414D-B84F-7E985CF9A469}" sibTransId="{4EBA0D28-1640-4EE1-BC0C-1358D1A115D3}"/>
    <dgm:cxn modelId="{FBB5BF57-1251-4132-A5B0-E94386781A13}" srcId="{5CDF4962-ADC6-496E-9ACF-36289D3B15C8}" destId="{6FB382DB-BB99-4BDF-BF11-734CA9DA72FA}" srcOrd="3" destOrd="0" parTransId="{B91CE8F8-6E56-4855-8C4A-DA9D9DCD272F}" sibTransId="{3300A86A-129A-4666-AB6E-6851EBEFBDF9}"/>
    <dgm:cxn modelId="{5405849C-39C6-4D9B-BD92-DFBE667D3B0B}" srcId="{5CDF4962-ADC6-496E-9ACF-36289D3B15C8}" destId="{30E6F68F-4977-4986-915F-2CA43BC2255F}" srcOrd="0" destOrd="0" parTransId="{35D3329F-3B08-403B-8646-FD65B1341050}" sibTransId="{DFE44AD5-F28D-421A-8CF2-AA30F894E66F}"/>
    <dgm:cxn modelId="{1D2BEB9D-276F-46A7-BFBD-13FCAAE17B7B}" type="presOf" srcId="{EDAC63AD-74CB-4E9A-9849-893B9F492477}" destId="{9696AC1A-2477-4296-AEB5-2EF384736F68}" srcOrd="0" destOrd="1" presId="urn:microsoft.com/office/officeart/2005/8/layout/hList1"/>
    <dgm:cxn modelId="{2445B1AA-33A7-4EFB-876E-38E1A47195D3}" type="presOf" srcId="{55C4A2AF-0A53-4FDB-A585-4237BE2A2283}" destId="{2D27251E-79A8-4D7D-B621-08DE2B40D682}" srcOrd="0" destOrd="2" presId="urn:microsoft.com/office/officeart/2005/8/layout/hList1"/>
    <dgm:cxn modelId="{A00254C0-157F-4C43-98F3-E2FE2EDFFAD5}" type="presOf" srcId="{30E6F68F-4977-4986-915F-2CA43BC2255F}" destId="{2D27251E-79A8-4D7D-B621-08DE2B40D682}" srcOrd="0" destOrd="0" presId="urn:microsoft.com/office/officeart/2005/8/layout/hList1"/>
    <dgm:cxn modelId="{86DC06D4-E433-4368-8FDA-4E40090A4FA4}" type="presOf" srcId="{6FB382DB-BB99-4BDF-BF11-734CA9DA72FA}" destId="{2D27251E-79A8-4D7D-B621-08DE2B40D682}" srcOrd="0" destOrd="3" presId="urn:microsoft.com/office/officeart/2005/8/layout/hList1"/>
    <dgm:cxn modelId="{BAE801E7-2D56-4E71-9647-3653EB50E681}" srcId="{5CDF4962-ADC6-496E-9ACF-36289D3B15C8}" destId="{E4A9E2FD-2CEC-49FD-AC73-E462FB615CDD}" srcOrd="1" destOrd="0" parTransId="{68DEA90D-BB62-42CD-BE8C-6C26DEB3D388}" sibTransId="{4426CC6C-894E-4AA0-92DC-7EC956C15F87}"/>
    <dgm:cxn modelId="{FE7E1DE9-D764-4B98-877E-8F03D2A13516}" type="presOf" srcId="{88E43B89-66E5-4714-B5E7-D53F0C6DBA79}" destId="{8B33E3A5-B991-4364-BDA0-7A001620CB75}" srcOrd="0" destOrd="0" presId="urn:microsoft.com/office/officeart/2005/8/layout/hList1"/>
    <dgm:cxn modelId="{F03271F1-BD36-4FF8-8A76-9B971BEF182E}" srcId="{88E43B89-66E5-4714-B5E7-D53F0C6DBA79}" destId="{6D60A685-6E1F-44B9-9F91-9BA92FF41AD4}" srcOrd="3" destOrd="0" parTransId="{0E9FBDC4-97D5-466F-B4FC-C880819164C0}" sibTransId="{B6D50E66-495E-4BC1-8DA9-A9C90CFCF564}"/>
    <dgm:cxn modelId="{E34B5B4D-0ABF-4C68-9F22-A4FAD3CFB51C}" type="presParOf" srcId="{633CFFB2-DDB0-4367-BCBA-B6D6C2A40BCC}" destId="{2111100E-4E73-4CE5-8BEF-6AC8D066116F}" srcOrd="0" destOrd="0" presId="urn:microsoft.com/office/officeart/2005/8/layout/hList1"/>
    <dgm:cxn modelId="{2BD748E0-7182-4B7E-B8E4-7E15DD18059B}" type="presParOf" srcId="{2111100E-4E73-4CE5-8BEF-6AC8D066116F}" destId="{8B33E3A5-B991-4364-BDA0-7A001620CB75}" srcOrd="0" destOrd="0" presId="urn:microsoft.com/office/officeart/2005/8/layout/hList1"/>
    <dgm:cxn modelId="{F53B4C16-9D99-4FCE-9ACC-D8CF10699871}" type="presParOf" srcId="{2111100E-4E73-4CE5-8BEF-6AC8D066116F}" destId="{9696AC1A-2477-4296-AEB5-2EF384736F68}" srcOrd="1" destOrd="0" presId="urn:microsoft.com/office/officeart/2005/8/layout/hList1"/>
    <dgm:cxn modelId="{7655AEC1-481C-43E6-9C60-A7C46FBC81A0}" type="presParOf" srcId="{633CFFB2-DDB0-4367-BCBA-B6D6C2A40BCC}" destId="{7D6C242F-DE48-47D2-A27F-286F29E98C6C}" srcOrd="1" destOrd="0" presId="urn:microsoft.com/office/officeart/2005/8/layout/hList1"/>
    <dgm:cxn modelId="{2AD20FA8-1A51-41EA-80D8-F0EBAA7C7965}" type="presParOf" srcId="{633CFFB2-DDB0-4367-BCBA-B6D6C2A40BCC}" destId="{37F2FF16-8602-43FD-867E-F19C16A61A81}" srcOrd="2" destOrd="0" presId="urn:microsoft.com/office/officeart/2005/8/layout/hList1"/>
    <dgm:cxn modelId="{06601432-C0CD-45D7-AF7D-B80DC6715CDA}" type="presParOf" srcId="{37F2FF16-8602-43FD-867E-F19C16A61A81}" destId="{E98DEF2D-F783-4912-A404-A488365BE49D}" srcOrd="0" destOrd="0" presId="urn:microsoft.com/office/officeart/2005/8/layout/hList1"/>
    <dgm:cxn modelId="{26EFFAD7-52C0-4A2E-B7C9-699510ACFF79}" type="presParOf" srcId="{37F2FF16-8602-43FD-867E-F19C16A61A81}" destId="{2D27251E-79A8-4D7D-B621-08DE2B40D68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20A7D7-717B-41CB-B941-AD51B7346D91}" type="doc">
      <dgm:prSet loTypeId="urn:microsoft.com/office/officeart/2005/8/layout/arrow4" loCatId="process" qsTypeId="urn:microsoft.com/office/officeart/2005/8/quickstyle/simple1" qsCatId="simple" csTypeId="urn:microsoft.com/office/officeart/2005/8/colors/colorful1" csCatId="colorful" phldr="1"/>
      <dgm:spPr/>
      <dgm:t>
        <a:bodyPr/>
        <a:lstStyle/>
        <a:p>
          <a:endParaRPr lang="es-ES"/>
        </a:p>
      </dgm:t>
    </dgm:pt>
    <dgm:pt modelId="{DBD325B1-3A8B-4B2F-96F4-62934EA56202}">
      <dgm:prSet phldrT="[Texto]"/>
      <dgm:spPr>
        <a:xfrm>
          <a:off x="1217960" y="0"/>
          <a:ext cx="2003401" cy="1550531"/>
        </a:xfrm>
        <a:prstGeom prst="rect">
          <a:avLst/>
        </a:prstGeom>
        <a:noFill/>
        <a:ln>
          <a:noFill/>
        </a:ln>
        <a:effectLst/>
      </dgm:spPr>
      <dgm:t>
        <a:bodyPr/>
        <a:lstStyle/>
        <a:p>
          <a:pPr>
            <a:buNone/>
          </a:pPr>
          <a:r>
            <a:rPr lang="es-ES" dirty="0">
              <a:solidFill>
                <a:sysClr val="windowText" lastClr="000000"/>
              </a:solidFill>
              <a:latin typeface="Trebuchet MS" panose="020B0603020202020204"/>
              <a:ea typeface="+mn-ea"/>
              <a:cs typeface="+mn-cs"/>
            </a:rPr>
            <a:t>Bajo coste económico</a:t>
          </a:r>
        </a:p>
      </dgm:t>
    </dgm:pt>
    <dgm:pt modelId="{3D923A79-B27F-4A4D-AB13-BD0F4AD37896}" type="parTrans" cxnId="{B6CDE265-11E2-49A9-AC52-8C1185724B9A}">
      <dgm:prSet/>
      <dgm:spPr/>
      <dgm:t>
        <a:bodyPr/>
        <a:lstStyle/>
        <a:p>
          <a:endParaRPr lang="es-ES"/>
        </a:p>
      </dgm:t>
    </dgm:pt>
    <dgm:pt modelId="{DE277ADD-ECF2-424D-A887-CB95929928E7}" type="sibTrans" cxnId="{B6CDE265-11E2-49A9-AC52-8C1185724B9A}">
      <dgm:prSet/>
      <dgm:spPr/>
      <dgm:t>
        <a:bodyPr/>
        <a:lstStyle/>
        <a:p>
          <a:endParaRPr lang="es-ES"/>
        </a:p>
      </dgm:t>
    </dgm:pt>
    <dgm:pt modelId="{A50201EB-F426-4919-BA22-EA02A0957FFB}">
      <dgm:prSet phldrT="[Texto]"/>
      <dgm:spPr>
        <a:xfrm>
          <a:off x="1572133" y="1679741"/>
          <a:ext cx="2003401" cy="1550531"/>
        </a:xfrm>
        <a:prstGeom prst="rect">
          <a:avLst/>
        </a:prstGeom>
        <a:noFill/>
        <a:ln>
          <a:noFill/>
        </a:ln>
        <a:effectLst/>
      </dgm:spPr>
      <dgm:t>
        <a:bodyPr/>
        <a:lstStyle/>
        <a:p>
          <a:pPr>
            <a:buNone/>
          </a:pPr>
          <a:r>
            <a:rPr lang="es-ES" dirty="0">
              <a:solidFill>
                <a:sysClr val="windowText" lastClr="000000"/>
              </a:solidFill>
              <a:latin typeface="Trebuchet MS" panose="020B0603020202020204"/>
              <a:ea typeface="Roboto Condensed" panose="020B0604020202020204" charset="0"/>
              <a:cs typeface="+mn-cs"/>
            </a:rPr>
            <a:t>Algo de falta de estabilidad en los vinos</a:t>
          </a:r>
        </a:p>
        <a:p>
          <a:pPr>
            <a:buNone/>
          </a:pPr>
          <a:r>
            <a:rPr lang="es-ES" dirty="0">
              <a:solidFill>
                <a:sysClr val="windowText" lastClr="000000"/>
              </a:solidFill>
              <a:latin typeface="Trebuchet MS" panose="020B0603020202020204"/>
              <a:ea typeface="+mn-ea"/>
              <a:cs typeface="+mn-cs"/>
            </a:rPr>
            <a:t>Las muestras no son bien valoradas por los catadores</a:t>
          </a:r>
        </a:p>
      </dgm:t>
    </dgm:pt>
    <dgm:pt modelId="{27580360-DAA2-43D2-9003-66DA76D5C9FE}" type="parTrans" cxnId="{98C231AF-9B2E-4A77-8FB7-98D2528CC3AA}">
      <dgm:prSet/>
      <dgm:spPr/>
      <dgm:t>
        <a:bodyPr/>
        <a:lstStyle/>
        <a:p>
          <a:endParaRPr lang="es-ES"/>
        </a:p>
      </dgm:t>
    </dgm:pt>
    <dgm:pt modelId="{19A2A1E0-A6E1-4025-A9FC-A033CE9A413E}" type="sibTrans" cxnId="{98C231AF-9B2E-4A77-8FB7-98D2528CC3AA}">
      <dgm:prSet/>
      <dgm:spPr/>
      <dgm:t>
        <a:bodyPr/>
        <a:lstStyle/>
        <a:p>
          <a:endParaRPr lang="es-ES"/>
        </a:p>
      </dgm:t>
    </dgm:pt>
    <dgm:pt modelId="{84B38B33-F1ED-4649-A9E5-34751B98741C}" type="pres">
      <dgm:prSet presAssocID="{FA20A7D7-717B-41CB-B941-AD51B7346D91}" presName="compositeShape" presStyleCnt="0">
        <dgm:presLayoutVars>
          <dgm:chMax val="2"/>
          <dgm:dir/>
          <dgm:resizeHandles val="exact"/>
        </dgm:presLayoutVars>
      </dgm:prSet>
      <dgm:spPr/>
    </dgm:pt>
    <dgm:pt modelId="{9CF09636-D9AA-45BF-8FA2-FB36F6E9A602}" type="pres">
      <dgm:prSet presAssocID="{DBD325B1-3A8B-4B2F-96F4-62934EA56202}" presName="upArrow" presStyleLbl="node1" presStyleIdx="0" presStyleCnt="2"/>
      <dgm:spPr>
        <a:xfrm>
          <a:off x="1967" y="0"/>
          <a:ext cx="1180575" cy="1550531"/>
        </a:xfrm>
        <a:prstGeom prst="upArrow">
          <a:avLst/>
        </a:prstGeom>
        <a:solidFill>
          <a:srgbClr val="4BAF73"/>
        </a:solidFill>
        <a:ln w="12700" cap="flat" cmpd="sng" algn="ctr">
          <a:solidFill>
            <a:sysClr val="window" lastClr="FFFFFF">
              <a:hueOff val="0"/>
              <a:satOff val="0"/>
              <a:lumOff val="0"/>
              <a:alphaOff val="0"/>
            </a:sysClr>
          </a:solidFill>
          <a:prstDash val="solid"/>
        </a:ln>
        <a:effectLst/>
      </dgm:spPr>
    </dgm:pt>
    <dgm:pt modelId="{9E0FB18D-FC79-44EA-AAAA-FD527164C79C}" type="pres">
      <dgm:prSet presAssocID="{DBD325B1-3A8B-4B2F-96F4-62934EA56202}" presName="upArrowText" presStyleLbl="revTx" presStyleIdx="0" presStyleCnt="2">
        <dgm:presLayoutVars>
          <dgm:chMax val="0"/>
          <dgm:bulletEnabled val="1"/>
        </dgm:presLayoutVars>
      </dgm:prSet>
      <dgm:spPr/>
    </dgm:pt>
    <dgm:pt modelId="{364DF969-2A28-4BA3-838F-D294560E0A22}" type="pres">
      <dgm:prSet presAssocID="{A50201EB-F426-4919-BA22-EA02A0957FFB}" presName="downArrow" presStyleLbl="node1" presStyleIdx="1" presStyleCnt="2"/>
      <dgm:spPr>
        <a:xfrm>
          <a:off x="356140" y="1679741"/>
          <a:ext cx="1180575" cy="1550531"/>
        </a:xfrm>
        <a:prstGeom prst="downArrow">
          <a:avLst/>
        </a:prstGeom>
        <a:solidFill>
          <a:srgbClr val="C00000"/>
        </a:solidFill>
        <a:ln w="12700" cap="flat" cmpd="sng" algn="ctr">
          <a:solidFill>
            <a:sysClr val="window" lastClr="FFFFFF">
              <a:hueOff val="0"/>
              <a:satOff val="0"/>
              <a:lumOff val="0"/>
              <a:alphaOff val="0"/>
            </a:sysClr>
          </a:solidFill>
          <a:prstDash val="solid"/>
        </a:ln>
        <a:effectLst/>
      </dgm:spPr>
    </dgm:pt>
    <dgm:pt modelId="{065E4E29-CE4D-480D-A011-BC561A0E3FE1}" type="pres">
      <dgm:prSet presAssocID="{A50201EB-F426-4919-BA22-EA02A0957FFB}" presName="downArrowText" presStyleLbl="revTx" presStyleIdx="1" presStyleCnt="2">
        <dgm:presLayoutVars>
          <dgm:chMax val="0"/>
          <dgm:bulletEnabled val="1"/>
        </dgm:presLayoutVars>
      </dgm:prSet>
      <dgm:spPr/>
    </dgm:pt>
  </dgm:ptLst>
  <dgm:cxnLst>
    <dgm:cxn modelId="{DCD35E0B-5D06-443A-84BB-15C14B09DBBB}" type="presOf" srcId="{A50201EB-F426-4919-BA22-EA02A0957FFB}" destId="{065E4E29-CE4D-480D-A011-BC561A0E3FE1}" srcOrd="0" destOrd="0" presId="urn:microsoft.com/office/officeart/2005/8/layout/arrow4"/>
    <dgm:cxn modelId="{86511E5B-A6DC-4C5E-9B27-77B276115690}" type="presOf" srcId="{FA20A7D7-717B-41CB-B941-AD51B7346D91}" destId="{84B38B33-F1ED-4649-A9E5-34751B98741C}" srcOrd="0" destOrd="0" presId="urn:microsoft.com/office/officeart/2005/8/layout/arrow4"/>
    <dgm:cxn modelId="{B6CDE265-11E2-49A9-AC52-8C1185724B9A}" srcId="{FA20A7D7-717B-41CB-B941-AD51B7346D91}" destId="{DBD325B1-3A8B-4B2F-96F4-62934EA56202}" srcOrd="0" destOrd="0" parTransId="{3D923A79-B27F-4A4D-AB13-BD0F4AD37896}" sibTransId="{DE277ADD-ECF2-424D-A887-CB95929928E7}"/>
    <dgm:cxn modelId="{0B23CF8C-B44E-4DE7-9F26-E075B4235436}" type="presOf" srcId="{DBD325B1-3A8B-4B2F-96F4-62934EA56202}" destId="{9E0FB18D-FC79-44EA-AAAA-FD527164C79C}" srcOrd="0" destOrd="0" presId="urn:microsoft.com/office/officeart/2005/8/layout/arrow4"/>
    <dgm:cxn modelId="{98C231AF-9B2E-4A77-8FB7-98D2528CC3AA}" srcId="{FA20A7D7-717B-41CB-B941-AD51B7346D91}" destId="{A50201EB-F426-4919-BA22-EA02A0957FFB}" srcOrd="1" destOrd="0" parTransId="{27580360-DAA2-43D2-9003-66DA76D5C9FE}" sibTransId="{19A2A1E0-A6E1-4025-A9FC-A033CE9A413E}"/>
    <dgm:cxn modelId="{762EA094-21FA-40C1-867A-2E36D8DCDE72}" type="presParOf" srcId="{84B38B33-F1ED-4649-A9E5-34751B98741C}" destId="{9CF09636-D9AA-45BF-8FA2-FB36F6E9A602}" srcOrd="0" destOrd="0" presId="urn:microsoft.com/office/officeart/2005/8/layout/arrow4"/>
    <dgm:cxn modelId="{18883633-4FB5-4E28-BA6C-33DE9683ABB2}" type="presParOf" srcId="{84B38B33-F1ED-4649-A9E5-34751B98741C}" destId="{9E0FB18D-FC79-44EA-AAAA-FD527164C79C}" srcOrd="1" destOrd="0" presId="urn:microsoft.com/office/officeart/2005/8/layout/arrow4"/>
    <dgm:cxn modelId="{F106BFFF-2E74-45AE-A8E0-06E5D322AB7F}" type="presParOf" srcId="{84B38B33-F1ED-4649-A9E5-34751B98741C}" destId="{364DF969-2A28-4BA3-838F-D294560E0A22}" srcOrd="2" destOrd="0" presId="urn:microsoft.com/office/officeart/2005/8/layout/arrow4"/>
    <dgm:cxn modelId="{4A44DD62-3CCE-418F-872D-8842EC91EBF6}" type="presParOf" srcId="{84B38B33-F1ED-4649-A9E5-34751B98741C}" destId="{065E4E29-CE4D-480D-A011-BC561A0E3FE1}" srcOrd="3" destOrd="0" presId="urn:microsoft.com/office/officeart/2005/8/layout/arrow4"/>
  </dgm:cxnLst>
  <dgm:bg/>
  <dgm:whole>
    <a:ln w="57150">
      <a:solidFill>
        <a:srgbClr val="9E7427"/>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20A7D7-717B-41CB-B941-AD51B7346D91}" type="doc">
      <dgm:prSet loTypeId="urn:microsoft.com/office/officeart/2005/8/layout/arrow4" loCatId="process" qsTypeId="urn:microsoft.com/office/officeart/2005/8/quickstyle/simple1" qsCatId="simple" csTypeId="urn:microsoft.com/office/officeart/2005/8/colors/colorful3" csCatId="colorful" phldr="1"/>
      <dgm:spPr/>
      <dgm:t>
        <a:bodyPr/>
        <a:lstStyle/>
        <a:p>
          <a:endParaRPr lang="es-ES"/>
        </a:p>
      </dgm:t>
    </dgm:pt>
    <dgm:pt modelId="{DBD325B1-3A8B-4B2F-96F4-62934EA56202}">
      <dgm:prSet phldrT="[Texto]" custT="1"/>
      <dgm:spPr>
        <a:xfrm>
          <a:off x="1226822" y="292018"/>
          <a:ext cx="2623861" cy="1574208"/>
        </a:xfrm>
        <a:prstGeom prst="rect">
          <a:avLst/>
        </a:prstGeom>
        <a:noFill/>
        <a:ln>
          <a:noFill/>
        </a:ln>
        <a:effectLst/>
      </dgm:spPr>
      <dgm:t>
        <a:bodyPr/>
        <a:lstStyle/>
        <a:p>
          <a:pPr>
            <a:buNone/>
          </a:pPr>
          <a:r>
            <a:rPr lang="es-ES" sz="1800" dirty="0">
              <a:solidFill>
                <a:sysClr val="windowText" lastClr="000000"/>
              </a:solidFill>
              <a:latin typeface="Trebuchet MS" panose="020B0603020202020204"/>
              <a:ea typeface="Roboto Condensed" panose="020B0604020202020204" charset="0"/>
              <a:cs typeface="+mn-cs"/>
            </a:rPr>
            <a:t>Menor consumo energético que la estabilización por frio</a:t>
          </a:r>
        </a:p>
        <a:p>
          <a:pPr>
            <a:buNone/>
          </a:pPr>
          <a:r>
            <a:rPr lang="es-ES" sz="1800" dirty="0">
              <a:solidFill>
                <a:sysClr val="windowText" lastClr="000000"/>
              </a:solidFill>
              <a:latin typeface="Trebuchet MS" panose="020B0603020202020204"/>
              <a:ea typeface="Roboto Condensed" panose="020B0604020202020204" charset="0"/>
              <a:cs typeface="+mn-cs"/>
            </a:rPr>
            <a:t>Buena estabilidad de los vinos</a:t>
          </a:r>
        </a:p>
        <a:p>
          <a:pPr>
            <a:buNone/>
          </a:pPr>
          <a:r>
            <a:rPr lang="es-ES" sz="1800" dirty="0">
              <a:solidFill>
                <a:sysClr val="windowText" lastClr="000000"/>
              </a:solidFill>
              <a:latin typeface="Trebuchet MS" panose="020B0603020202020204"/>
              <a:ea typeface="Roboto Condensed" panose="020B0604020202020204" charset="0"/>
              <a:cs typeface="+mn-cs"/>
            </a:rPr>
            <a:t>Sin pérdidas de color</a:t>
          </a:r>
        </a:p>
        <a:p>
          <a:pPr>
            <a:buNone/>
          </a:pPr>
          <a:endParaRPr lang="es-ES" sz="1800" dirty="0">
            <a:solidFill>
              <a:sysClr val="windowText" lastClr="000000"/>
            </a:solidFill>
            <a:latin typeface="Trebuchet MS" panose="020B0603020202020204"/>
            <a:ea typeface="Roboto Condensed" panose="020B0604020202020204" charset="0"/>
            <a:cs typeface="+mn-cs"/>
          </a:endParaRPr>
        </a:p>
      </dgm:t>
    </dgm:pt>
    <dgm:pt modelId="{DE277ADD-ECF2-424D-A887-CB95929928E7}" type="sibTrans" cxnId="{B6CDE265-11E2-49A9-AC52-8C1185724B9A}">
      <dgm:prSet/>
      <dgm:spPr/>
      <dgm:t>
        <a:bodyPr/>
        <a:lstStyle/>
        <a:p>
          <a:endParaRPr lang="es-ES"/>
        </a:p>
      </dgm:t>
    </dgm:pt>
    <dgm:pt modelId="{3D923A79-B27F-4A4D-AB13-BD0F4AD37896}" type="parTrans" cxnId="{B6CDE265-11E2-49A9-AC52-8C1185724B9A}">
      <dgm:prSet/>
      <dgm:spPr/>
      <dgm:t>
        <a:bodyPr/>
        <a:lstStyle/>
        <a:p>
          <a:endParaRPr lang="es-ES"/>
        </a:p>
      </dgm:t>
    </dgm:pt>
    <dgm:pt modelId="{A50201EB-F426-4919-BA22-EA02A0957FFB}">
      <dgm:prSet phldrT="[Texto]" custT="1"/>
      <dgm:spPr>
        <a:xfrm>
          <a:off x="1718951" y="1672734"/>
          <a:ext cx="2190494" cy="1535019"/>
        </a:xfrm>
        <a:prstGeom prst="rect">
          <a:avLst/>
        </a:prstGeom>
        <a:noFill/>
        <a:ln>
          <a:noFill/>
        </a:ln>
        <a:effectLst/>
      </dgm:spPr>
      <dgm:t>
        <a:bodyPr/>
        <a:lstStyle/>
        <a:p>
          <a:pPr>
            <a:buNone/>
          </a:pPr>
          <a:r>
            <a:rPr lang="es-ES" sz="2000" dirty="0">
              <a:solidFill>
                <a:sysClr val="windowText" lastClr="000000"/>
              </a:solidFill>
              <a:latin typeface="Trebuchet MS" panose="020B0603020202020204"/>
              <a:ea typeface="Roboto Condensed" panose="020B0604020202020204" charset="0"/>
              <a:cs typeface="+mn-cs"/>
            </a:rPr>
            <a:t>Alta inversión</a:t>
          </a:r>
        </a:p>
      </dgm:t>
    </dgm:pt>
    <dgm:pt modelId="{19A2A1E0-A6E1-4025-A9FC-A033CE9A413E}" type="sibTrans" cxnId="{98C231AF-9B2E-4A77-8FB7-98D2528CC3AA}">
      <dgm:prSet/>
      <dgm:spPr/>
      <dgm:t>
        <a:bodyPr/>
        <a:lstStyle/>
        <a:p>
          <a:endParaRPr lang="es-ES"/>
        </a:p>
      </dgm:t>
    </dgm:pt>
    <dgm:pt modelId="{27580360-DAA2-43D2-9003-66DA76D5C9FE}" type="parTrans" cxnId="{98C231AF-9B2E-4A77-8FB7-98D2528CC3AA}">
      <dgm:prSet/>
      <dgm:spPr/>
      <dgm:t>
        <a:bodyPr/>
        <a:lstStyle/>
        <a:p>
          <a:endParaRPr lang="es-ES"/>
        </a:p>
      </dgm:t>
    </dgm:pt>
    <dgm:pt modelId="{84B38B33-F1ED-4649-A9E5-34751B98741C}" type="pres">
      <dgm:prSet presAssocID="{FA20A7D7-717B-41CB-B941-AD51B7346D91}" presName="compositeShape" presStyleCnt="0">
        <dgm:presLayoutVars>
          <dgm:chMax val="2"/>
          <dgm:dir/>
          <dgm:resizeHandles val="exact"/>
        </dgm:presLayoutVars>
      </dgm:prSet>
      <dgm:spPr/>
    </dgm:pt>
    <dgm:pt modelId="{9CF09636-D9AA-45BF-8FA2-FB36F6E9A602}" type="pres">
      <dgm:prSet presAssocID="{DBD325B1-3A8B-4B2F-96F4-62934EA56202}" presName="upArrow" presStyleLbl="node1" presStyleIdx="0" presStyleCnt="2"/>
      <dgm:spPr>
        <a:xfrm>
          <a:off x="2151" y="9797"/>
          <a:ext cx="1290827" cy="1535019"/>
        </a:xfrm>
        <a:prstGeom prst="upArrow">
          <a:avLst/>
        </a:prstGeom>
        <a:solidFill>
          <a:srgbClr val="4BAF73">
            <a:hueOff val="0"/>
            <a:satOff val="0"/>
            <a:lumOff val="0"/>
            <a:alphaOff val="0"/>
          </a:srgbClr>
        </a:solidFill>
        <a:ln w="12700" cap="flat" cmpd="sng" algn="ctr">
          <a:solidFill>
            <a:sysClr val="window" lastClr="FFFFFF">
              <a:hueOff val="0"/>
              <a:satOff val="0"/>
              <a:lumOff val="0"/>
              <a:alphaOff val="0"/>
            </a:sysClr>
          </a:solidFill>
          <a:prstDash val="solid"/>
        </a:ln>
        <a:effectLst/>
      </dgm:spPr>
    </dgm:pt>
    <dgm:pt modelId="{9E0FB18D-FC79-44EA-AAAA-FD527164C79C}" type="pres">
      <dgm:prSet presAssocID="{DBD325B1-3A8B-4B2F-96F4-62934EA56202}" presName="upArrowText" presStyleLbl="revTx" presStyleIdx="0" presStyleCnt="2" custScaleX="119784" custScaleY="102553" custLinFactNeighborX="5104" custLinFactNeighborY="19662">
        <dgm:presLayoutVars>
          <dgm:chMax val="0"/>
          <dgm:bulletEnabled val="1"/>
        </dgm:presLayoutVars>
      </dgm:prSet>
      <dgm:spPr/>
    </dgm:pt>
    <dgm:pt modelId="{364DF969-2A28-4BA3-838F-D294560E0A22}" type="pres">
      <dgm:prSet presAssocID="{A50201EB-F426-4919-BA22-EA02A0957FFB}" presName="downArrow" presStyleLbl="node1" presStyleIdx="1" presStyleCnt="2"/>
      <dgm:spPr>
        <a:xfrm>
          <a:off x="389399" y="1672734"/>
          <a:ext cx="1290827"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gm:spPr>
    </dgm:pt>
    <dgm:pt modelId="{065E4E29-CE4D-480D-A011-BC561A0E3FE1}" type="pres">
      <dgm:prSet presAssocID="{A50201EB-F426-4919-BA22-EA02A0957FFB}" presName="downArrowText" presStyleLbl="revTx" presStyleIdx="1" presStyleCnt="2">
        <dgm:presLayoutVars>
          <dgm:chMax val="0"/>
          <dgm:bulletEnabled val="1"/>
        </dgm:presLayoutVars>
      </dgm:prSet>
      <dgm:spPr/>
    </dgm:pt>
  </dgm:ptLst>
  <dgm:cxnLst>
    <dgm:cxn modelId="{DCD35E0B-5D06-443A-84BB-15C14B09DBBB}" type="presOf" srcId="{A50201EB-F426-4919-BA22-EA02A0957FFB}" destId="{065E4E29-CE4D-480D-A011-BC561A0E3FE1}" srcOrd="0" destOrd="0" presId="urn:microsoft.com/office/officeart/2005/8/layout/arrow4"/>
    <dgm:cxn modelId="{86511E5B-A6DC-4C5E-9B27-77B276115690}" type="presOf" srcId="{FA20A7D7-717B-41CB-B941-AD51B7346D91}" destId="{84B38B33-F1ED-4649-A9E5-34751B98741C}" srcOrd="0" destOrd="0" presId="urn:microsoft.com/office/officeart/2005/8/layout/arrow4"/>
    <dgm:cxn modelId="{B6CDE265-11E2-49A9-AC52-8C1185724B9A}" srcId="{FA20A7D7-717B-41CB-B941-AD51B7346D91}" destId="{DBD325B1-3A8B-4B2F-96F4-62934EA56202}" srcOrd="0" destOrd="0" parTransId="{3D923A79-B27F-4A4D-AB13-BD0F4AD37896}" sibTransId="{DE277ADD-ECF2-424D-A887-CB95929928E7}"/>
    <dgm:cxn modelId="{0B23CF8C-B44E-4DE7-9F26-E075B4235436}" type="presOf" srcId="{DBD325B1-3A8B-4B2F-96F4-62934EA56202}" destId="{9E0FB18D-FC79-44EA-AAAA-FD527164C79C}" srcOrd="0" destOrd="0" presId="urn:microsoft.com/office/officeart/2005/8/layout/arrow4"/>
    <dgm:cxn modelId="{98C231AF-9B2E-4A77-8FB7-98D2528CC3AA}" srcId="{FA20A7D7-717B-41CB-B941-AD51B7346D91}" destId="{A50201EB-F426-4919-BA22-EA02A0957FFB}" srcOrd="1" destOrd="0" parTransId="{27580360-DAA2-43D2-9003-66DA76D5C9FE}" sibTransId="{19A2A1E0-A6E1-4025-A9FC-A033CE9A413E}"/>
    <dgm:cxn modelId="{762EA094-21FA-40C1-867A-2E36D8DCDE72}" type="presParOf" srcId="{84B38B33-F1ED-4649-A9E5-34751B98741C}" destId="{9CF09636-D9AA-45BF-8FA2-FB36F6E9A602}" srcOrd="0" destOrd="0" presId="urn:microsoft.com/office/officeart/2005/8/layout/arrow4"/>
    <dgm:cxn modelId="{18883633-4FB5-4E28-BA6C-33DE9683ABB2}" type="presParOf" srcId="{84B38B33-F1ED-4649-A9E5-34751B98741C}" destId="{9E0FB18D-FC79-44EA-AAAA-FD527164C79C}" srcOrd="1" destOrd="0" presId="urn:microsoft.com/office/officeart/2005/8/layout/arrow4"/>
    <dgm:cxn modelId="{F106BFFF-2E74-45AE-A8E0-06E5D322AB7F}" type="presParOf" srcId="{84B38B33-F1ED-4649-A9E5-34751B98741C}" destId="{364DF969-2A28-4BA3-838F-D294560E0A22}" srcOrd="2" destOrd="0" presId="urn:microsoft.com/office/officeart/2005/8/layout/arrow4"/>
    <dgm:cxn modelId="{4A44DD62-3CCE-418F-872D-8842EC91EBF6}" type="presParOf" srcId="{84B38B33-F1ED-4649-A9E5-34751B98741C}" destId="{065E4E29-CE4D-480D-A011-BC561A0E3FE1}" srcOrd="3" destOrd="0" presId="urn:microsoft.com/office/officeart/2005/8/layout/arrow4"/>
  </dgm:cxnLst>
  <dgm:bg/>
  <dgm:whole>
    <a:ln w="57150">
      <a:solidFill>
        <a:srgbClr val="3E7A84"/>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20A7D7-717B-41CB-B941-AD51B7346D91}" type="doc">
      <dgm:prSet loTypeId="urn:microsoft.com/office/officeart/2005/8/layout/arrow4" loCatId="process" qsTypeId="urn:microsoft.com/office/officeart/2005/8/quickstyle/simple1" qsCatId="simple" csTypeId="urn:microsoft.com/office/officeart/2005/8/colors/colorful3" csCatId="colorful" phldr="1"/>
      <dgm:spPr/>
      <dgm:t>
        <a:bodyPr/>
        <a:lstStyle/>
        <a:p>
          <a:endParaRPr lang="es-ES"/>
        </a:p>
      </dgm:t>
    </dgm:pt>
    <dgm:pt modelId="{DBD325B1-3A8B-4B2F-96F4-62934EA56202}">
      <dgm:prSet phldrT="[Texto]" custT="1"/>
      <dgm:spPr>
        <a:xfrm>
          <a:off x="1226822" y="190399"/>
          <a:ext cx="2623861" cy="1574208"/>
        </a:xfrm>
        <a:prstGeom prst="rect">
          <a:avLst/>
        </a:prstGeom>
        <a:noFill/>
        <a:ln>
          <a:noFill/>
        </a:ln>
        <a:effectLst/>
      </dgm:spPr>
      <dgm:t>
        <a:bodyPr/>
        <a:lstStyle/>
        <a:p>
          <a:pPr>
            <a:buNone/>
          </a:pPr>
          <a:r>
            <a:rPr lang="es-ES" sz="2000" dirty="0">
              <a:solidFill>
                <a:sysClr val="windowText" lastClr="000000"/>
              </a:solidFill>
              <a:latin typeface="Trebuchet MS" panose="020B0603020202020204"/>
              <a:ea typeface="Roboto Condensed" panose="020B0604020202020204" charset="0"/>
              <a:cs typeface="+mn-cs"/>
            </a:rPr>
            <a:t>Bajo coste</a:t>
          </a:r>
        </a:p>
        <a:p>
          <a:pPr>
            <a:buNone/>
          </a:pPr>
          <a:r>
            <a:rPr lang="es-ES" sz="2000" dirty="0">
              <a:solidFill>
                <a:sysClr val="windowText" lastClr="000000"/>
              </a:solidFill>
              <a:latin typeface="Trebuchet MS" panose="020B0603020202020204"/>
              <a:ea typeface="Roboto Condensed" panose="020B0604020202020204" charset="0"/>
              <a:cs typeface="+mn-cs"/>
            </a:rPr>
            <a:t>Sin inversión inicial</a:t>
          </a:r>
        </a:p>
        <a:p>
          <a:pPr>
            <a:buNone/>
          </a:pPr>
          <a:r>
            <a:rPr lang="es-ES" sz="2000" dirty="0">
              <a:solidFill>
                <a:sysClr val="windowText" lastClr="000000"/>
              </a:solidFill>
              <a:latin typeface="Trebuchet MS" panose="020B0603020202020204"/>
              <a:ea typeface="Roboto Condensed" panose="020B0604020202020204" charset="0"/>
              <a:cs typeface="+mn-cs"/>
            </a:rPr>
            <a:t>Buena estabilidad</a:t>
          </a:r>
        </a:p>
        <a:p>
          <a:pPr>
            <a:buNone/>
          </a:pPr>
          <a:r>
            <a:rPr lang="es-ES" sz="2000" dirty="0">
              <a:solidFill>
                <a:sysClr val="windowText" lastClr="000000"/>
              </a:solidFill>
              <a:latin typeface="Trebuchet MS" panose="020B0603020202020204"/>
              <a:ea typeface="Roboto Condensed" panose="020B0604020202020204" charset="0"/>
              <a:cs typeface="+mn-cs"/>
            </a:rPr>
            <a:t>Muestras preferidas</a:t>
          </a:r>
        </a:p>
      </dgm:t>
    </dgm:pt>
    <dgm:pt modelId="{DE277ADD-ECF2-424D-A887-CB95929928E7}" type="sibTrans" cxnId="{B6CDE265-11E2-49A9-AC52-8C1185724B9A}">
      <dgm:prSet/>
      <dgm:spPr/>
      <dgm:t>
        <a:bodyPr/>
        <a:lstStyle/>
        <a:p>
          <a:endParaRPr lang="es-ES"/>
        </a:p>
      </dgm:t>
    </dgm:pt>
    <dgm:pt modelId="{3D923A79-B27F-4A4D-AB13-BD0F4AD37896}" type="parTrans" cxnId="{B6CDE265-11E2-49A9-AC52-8C1185724B9A}">
      <dgm:prSet/>
      <dgm:spPr/>
      <dgm:t>
        <a:bodyPr/>
        <a:lstStyle/>
        <a:p>
          <a:endParaRPr lang="es-ES"/>
        </a:p>
      </dgm:t>
    </dgm:pt>
    <dgm:pt modelId="{A50201EB-F426-4919-BA22-EA02A0957FFB}">
      <dgm:prSet phldrT="[Texto]" custT="1"/>
      <dgm:spPr>
        <a:xfrm>
          <a:off x="1718951" y="1672734"/>
          <a:ext cx="2190494" cy="1535019"/>
        </a:xfrm>
        <a:prstGeom prst="rect">
          <a:avLst/>
        </a:prstGeom>
        <a:noFill/>
        <a:ln>
          <a:noFill/>
        </a:ln>
        <a:effectLst/>
      </dgm:spPr>
      <dgm:t>
        <a:bodyPr/>
        <a:lstStyle/>
        <a:p>
          <a:pPr>
            <a:buNone/>
          </a:pPr>
          <a:r>
            <a:rPr lang="es-ES" sz="2000" dirty="0">
              <a:solidFill>
                <a:sysClr val="windowText" lastClr="000000"/>
              </a:solidFill>
              <a:latin typeface="Trebuchet MS" panose="020B0603020202020204"/>
              <a:ea typeface="Roboto Condensed" panose="020B0604020202020204" charset="0"/>
              <a:cs typeface="+mn-cs"/>
            </a:rPr>
            <a:t>Rendimiento ligado al de la embotelladora</a:t>
          </a:r>
        </a:p>
      </dgm:t>
    </dgm:pt>
    <dgm:pt modelId="{19A2A1E0-A6E1-4025-A9FC-A033CE9A413E}" type="sibTrans" cxnId="{98C231AF-9B2E-4A77-8FB7-98D2528CC3AA}">
      <dgm:prSet/>
      <dgm:spPr/>
      <dgm:t>
        <a:bodyPr/>
        <a:lstStyle/>
        <a:p>
          <a:endParaRPr lang="es-ES"/>
        </a:p>
      </dgm:t>
    </dgm:pt>
    <dgm:pt modelId="{27580360-DAA2-43D2-9003-66DA76D5C9FE}" type="parTrans" cxnId="{98C231AF-9B2E-4A77-8FB7-98D2528CC3AA}">
      <dgm:prSet/>
      <dgm:spPr/>
      <dgm:t>
        <a:bodyPr/>
        <a:lstStyle/>
        <a:p>
          <a:endParaRPr lang="es-ES"/>
        </a:p>
      </dgm:t>
    </dgm:pt>
    <dgm:pt modelId="{84B38B33-F1ED-4649-A9E5-34751B98741C}" type="pres">
      <dgm:prSet presAssocID="{FA20A7D7-717B-41CB-B941-AD51B7346D91}" presName="compositeShape" presStyleCnt="0">
        <dgm:presLayoutVars>
          <dgm:chMax val="2"/>
          <dgm:dir/>
          <dgm:resizeHandles val="exact"/>
        </dgm:presLayoutVars>
      </dgm:prSet>
      <dgm:spPr/>
    </dgm:pt>
    <dgm:pt modelId="{9CF09636-D9AA-45BF-8FA2-FB36F6E9A602}" type="pres">
      <dgm:prSet presAssocID="{DBD325B1-3A8B-4B2F-96F4-62934EA56202}" presName="upArrow" presStyleLbl="node1" presStyleIdx="0" presStyleCnt="2"/>
      <dgm:spPr>
        <a:xfrm>
          <a:off x="2151" y="9797"/>
          <a:ext cx="1290827" cy="1535019"/>
        </a:xfrm>
        <a:prstGeom prst="upArrow">
          <a:avLst/>
        </a:prstGeom>
        <a:solidFill>
          <a:srgbClr val="4BAF73">
            <a:hueOff val="0"/>
            <a:satOff val="0"/>
            <a:lumOff val="0"/>
            <a:alphaOff val="0"/>
          </a:srgbClr>
        </a:solidFill>
        <a:ln w="12700" cap="flat" cmpd="sng" algn="ctr">
          <a:solidFill>
            <a:sysClr val="window" lastClr="FFFFFF">
              <a:hueOff val="0"/>
              <a:satOff val="0"/>
              <a:lumOff val="0"/>
              <a:alphaOff val="0"/>
            </a:sysClr>
          </a:solidFill>
          <a:prstDash val="solid"/>
        </a:ln>
        <a:effectLst/>
      </dgm:spPr>
    </dgm:pt>
    <dgm:pt modelId="{9E0FB18D-FC79-44EA-AAAA-FD527164C79C}" type="pres">
      <dgm:prSet presAssocID="{DBD325B1-3A8B-4B2F-96F4-62934EA56202}" presName="upArrowText" presStyleLbl="revTx" presStyleIdx="0" presStyleCnt="2" custScaleX="119784" custScaleY="102553" custLinFactNeighborX="5104" custLinFactNeighborY="13042">
        <dgm:presLayoutVars>
          <dgm:chMax val="0"/>
          <dgm:bulletEnabled val="1"/>
        </dgm:presLayoutVars>
      </dgm:prSet>
      <dgm:spPr/>
    </dgm:pt>
    <dgm:pt modelId="{364DF969-2A28-4BA3-838F-D294560E0A22}" type="pres">
      <dgm:prSet presAssocID="{A50201EB-F426-4919-BA22-EA02A0957FFB}" presName="downArrow" presStyleLbl="node1" presStyleIdx="1" presStyleCnt="2"/>
      <dgm:spPr>
        <a:xfrm>
          <a:off x="389399" y="1672734"/>
          <a:ext cx="1290827"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gm:spPr>
    </dgm:pt>
    <dgm:pt modelId="{065E4E29-CE4D-480D-A011-BC561A0E3FE1}" type="pres">
      <dgm:prSet presAssocID="{A50201EB-F426-4919-BA22-EA02A0957FFB}" presName="downArrowText" presStyleLbl="revTx" presStyleIdx="1" presStyleCnt="2">
        <dgm:presLayoutVars>
          <dgm:chMax val="0"/>
          <dgm:bulletEnabled val="1"/>
        </dgm:presLayoutVars>
      </dgm:prSet>
      <dgm:spPr/>
    </dgm:pt>
  </dgm:ptLst>
  <dgm:cxnLst>
    <dgm:cxn modelId="{DCD35E0B-5D06-443A-84BB-15C14B09DBBB}" type="presOf" srcId="{A50201EB-F426-4919-BA22-EA02A0957FFB}" destId="{065E4E29-CE4D-480D-A011-BC561A0E3FE1}" srcOrd="0" destOrd="0" presId="urn:microsoft.com/office/officeart/2005/8/layout/arrow4"/>
    <dgm:cxn modelId="{86511E5B-A6DC-4C5E-9B27-77B276115690}" type="presOf" srcId="{FA20A7D7-717B-41CB-B941-AD51B7346D91}" destId="{84B38B33-F1ED-4649-A9E5-34751B98741C}" srcOrd="0" destOrd="0" presId="urn:microsoft.com/office/officeart/2005/8/layout/arrow4"/>
    <dgm:cxn modelId="{B6CDE265-11E2-49A9-AC52-8C1185724B9A}" srcId="{FA20A7D7-717B-41CB-B941-AD51B7346D91}" destId="{DBD325B1-3A8B-4B2F-96F4-62934EA56202}" srcOrd="0" destOrd="0" parTransId="{3D923A79-B27F-4A4D-AB13-BD0F4AD37896}" sibTransId="{DE277ADD-ECF2-424D-A887-CB95929928E7}"/>
    <dgm:cxn modelId="{0B23CF8C-B44E-4DE7-9F26-E075B4235436}" type="presOf" srcId="{DBD325B1-3A8B-4B2F-96F4-62934EA56202}" destId="{9E0FB18D-FC79-44EA-AAAA-FD527164C79C}" srcOrd="0" destOrd="0" presId="urn:microsoft.com/office/officeart/2005/8/layout/arrow4"/>
    <dgm:cxn modelId="{98C231AF-9B2E-4A77-8FB7-98D2528CC3AA}" srcId="{FA20A7D7-717B-41CB-B941-AD51B7346D91}" destId="{A50201EB-F426-4919-BA22-EA02A0957FFB}" srcOrd="1" destOrd="0" parTransId="{27580360-DAA2-43D2-9003-66DA76D5C9FE}" sibTransId="{19A2A1E0-A6E1-4025-A9FC-A033CE9A413E}"/>
    <dgm:cxn modelId="{762EA094-21FA-40C1-867A-2E36D8DCDE72}" type="presParOf" srcId="{84B38B33-F1ED-4649-A9E5-34751B98741C}" destId="{9CF09636-D9AA-45BF-8FA2-FB36F6E9A602}" srcOrd="0" destOrd="0" presId="urn:microsoft.com/office/officeart/2005/8/layout/arrow4"/>
    <dgm:cxn modelId="{18883633-4FB5-4E28-BA6C-33DE9683ABB2}" type="presParOf" srcId="{84B38B33-F1ED-4649-A9E5-34751B98741C}" destId="{9E0FB18D-FC79-44EA-AAAA-FD527164C79C}" srcOrd="1" destOrd="0" presId="urn:microsoft.com/office/officeart/2005/8/layout/arrow4"/>
    <dgm:cxn modelId="{F106BFFF-2E74-45AE-A8E0-06E5D322AB7F}" type="presParOf" srcId="{84B38B33-F1ED-4649-A9E5-34751B98741C}" destId="{364DF969-2A28-4BA3-838F-D294560E0A22}" srcOrd="2" destOrd="0" presId="urn:microsoft.com/office/officeart/2005/8/layout/arrow4"/>
    <dgm:cxn modelId="{4A44DD62-3CCE-418F-872D-8842EC91EBF6}" type="presParOf" srcId="{84B38B33-F1ED-4649-A9E5-34751B98741C}" destId="{065E4E29-CE4D-480D-A011-BC561A0E3FE1}" srcOrd="3" destOrd="0" presId="urn:microsoft.com/office/officeart/2005/8/layout/arrow4"/>
  </dgm:cxnLst>
  <dgm:bg/>
  <dgm:whole>
    <a:ln w="57150">
      <a:solidFill>
        <a:srgbClr val="3E7A84"/>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A20A7D7-717B-41CB-B941-AD51B7346D91}" type="doc">
      <dgm:prSet loTypeId="urn:microsoft.com/office/officeart/2005/8/layout/arrow4" loCatId="process" qsTypeId="urn:microsoft.com/office/officeart/2005/8/quickstyle/simple1" qsCatId="simple" csTypeId="urn:microsoft.com/office/officeart/2005/8/colors/colorful5" csCatId="colorful" phldr="1"/>
      <dgm:spPr/>
      <dgm:t>
        <a:bodyPr/>
        <a:lstStyle/>
        <a:p>
          <a:endParaRPr lang="es-ES"/>
        </a:p>
      </dgm:t>
    </dgm:pt>
    <dgm:pt modelId="{A50201EB-F426-4919-BA22-EA02A0957FFB}">
      <dgm:prSet phldrT="[Texto]" custT="1"/>
      <dgm:spPr>
        <a:xfrm>
          <a:off x="1710287" y="1662937"/>
          <a:ext cx="2286726" cy="1535019"/>
        </a:xfrm>
        <a:prstGeom prst="rect">
          <a:avLst/>
        </a:prstGeom>
        <a:noFill/>
        <a:ln>
          <a:noFill/>
        </a:ln>
        <a:effectLst/>
      </dgm:spPr>
      <dgm:t>
        <a:bodyPr/>
        <a:lstStyle/>
        <a:p>
          <a:pPr>
            <a:buNone/>
          </a:pPr>
          <a:r>
            <a:rPr lang="es-ES" sz="2000" dirty="0">
              <a:solidFill>
                <a:sysClr val="windowText" lastClr="000000"/>
              </a:solidFill>
              <a:latin typeface="Trebuchet MS" panose="020B0603020202020204"/>
              <a:ea typeface="Roboto Condensed" panose="020B0604020202020204" charset="0"/>
              <a:cs typeface="+mn-cs"/>
            </a:rPr>
            <a:t>Rendimiento ligado al de la embotelladora</a:t>
          </a:r>
        </a:p>
      </dgm:t>
    </dgm:pt>
    <dgm:pt modelId="{27580360-DAA2-43D2-9003-66DA76D5C9FE}" type="parTrans" cxnId="{98C231AF-9B2E-4A77-8FB7-98D2528CC3AA}">
      <dgm:prSet/>
      <dgm:spPr/>
      <dgm:t>
        <a:bodyPr/>
        <a:lstStyle/>
        <a:p>
          <a:endParaRPr lang="es-ES"/>
        </a:p>
      </dgm:t>
    </dgm:pt>
    <dgm:pt modelId="{19A2A1E0-A6E1-4025-A9FC-A033CE9A413E}" type="sibTrans" cxnId="{98C231AF-9B2E-4A77-8FB7-98D2528CC3AA}">
      <dgm:prSet/>
      <dgm:spPr/>
      <dgm:t>
        <a:bodyPr/>
        <a:lstStyle/>
        <a:p>
          <a:endParaRPr lang="es-ES"/>
        </a:p>
      </dgm:t>
    </dgm:pt>
    <dgm:pt modelId="{DBD325B1-3A8B-4B2F-96F4-62934EA56202}">
      <dgm:prSet phldrT="[Texto]" custT="1"/>
      <dgm:spPr>
        <a:xfrm>
          <a:off x="1071021" y="57655"/>
          <a:ext cx="3012419" cy="1535019"/>
        </a:xfrm>
        <a:prstGeom prst="rect">
          <a:avLst/>
        </a:prstGeom>
        <a:noFill/>
        <a:ln>
          <a:noFill/>
        </a:ln>
        <a:effectLst/>
      </dgm:spPr>
      <dgm:t>
        <a:bodyPr/>
        <a:lstStyle/>
        <a:p>
          <a:pPr algn="l">
            <a:buNone/>
          </a:pPr>
          <a:r>
            <a:rPr lang="es-ES" sz="2000" dirty="0">
              <a:solidFill>
                <a:sysClr val="windowText" lastClr="000000"/>
              </a:solidFill>
              <a:latin typeface="Trebuchet MS" panose="020B0603020202020204"/>
              <a:ea typeface="Roboto Condensed" panose="020B0604020202020204" charset="0"/>
              <a:cs typeface="+mn-cs"/>
            </a:rPr>
            <a:t>Bajo coste</a:t>
          </a:r>
        </a:p>
        <a:p>
          <a:pPr algn="l">
            <a:buNone/>
          </a:pPr>
          <a:r>
            <a:rPr lang="es-ES" sz="2000" dirty="0">
              <a:solidFill>
                <a:sysClr val="windowText" lastClr="000000"/>
              </a:solidFill>
              <a:latin typeface="Trebuchet MS" panose="020B0603020202020204"/>
              <a:ea typeface="Roboto Condensed" panose="020B0604020202020204" charset="0"/>
              <a:cs typeface="+mn-cs"/>
            </a:rPr>
            <a:t>Sin inversión inicial</a:t>
          </a:r>
        </a:p>
        <a:p>
          <a:pPr algn="l">
            <a:buNone/>
          </a:pPr>
          <a:r>
            <a:rPr lang="es-ES" sz="2000" dirty="0">
              <a:solidFill>
                <a:sysClr val="windowText" lastClr="000000"/>
              </a:solidFill>
              <a:latin typeface="Trebuchet MS" panose="020B0603020202020204"/>
              <a:ea typeface="Roboto Condensed" panose="020B0604020202020204" charset="0"/>
              <a:cs typeface="+mn-cs"/>
            </a:rPr>
            <a:t>Estabilidad media</a:t>
          </a:r>
          <a:endParaRPr lang="es-ES" sz="2000" dirty="0">
            <a:solidFill>
              <a:sysClr val="windowText" lastClr="000000"/>
            </a:solidFill>
            <a:latin typeface="Trebuchet MS" panose="020B0603020202020204"/>
            <a:ea typeface="+mn-ea"/>
            <a:cs typeface="+mn-cs"/>
          </a:endParaRPr>
        </a:p>
      </dgm:t>
    </dgm:pt>
    <dgm:pt modelId="{DE277ADD-ECF2-424D-A887-CB95929928E7}" type="sibTrans" cxnId="{B6CDE265-11E2-49A9-AC52-8C1185724B9A}">
      <dgm:prSet/>
      <dgm:spPr/>
      <dgm:t>
        <a:bodyPr/>
        <a:lstStyle/>
        <a:p>
          <a:endParaRPr lang="es-ES"/>
        </a:p>
      </dgm:t>
    </dgm:pt>
    <dgm:pt modelId="{3D923A79-B27F-4A4D-AB13-BD0F4AD37896}" type="parTrans" cxnId="{B6CDE265-11E2-49A9-AC52-8C1185724B9A}">
      <dgm:prSet/>
      <dgm:spPr/>
      <dgm:t>
        <a:bodyPr/>
        <a:lstStyle/>
        <a:p>
          <a:endParaRPr lang="es-ES"/>
        </a:p>
      </dgm:t>
    </dgm:pt>
    <dgm:pt modelId="{84B38B33-F1ED-4649-A9E5-34751B98741C}" type="pres">
      <dgm:prSet presAssocID="{FA20A7D7-717B-41CB-B941-AD51B7346D91}" presName="compositeShape" presStyleCnt="0">
        <dgm:presLayoutVars>
          <dgm:chMax val="2"/>
          <dgm:dir/>
          <dgm:resizeHandles val="exact"/>
        </dgm:presLayoutVars>
      </dgm:prSet>
      <dgm:spPr/>
    </dgm:pt>
    <dgm:pt modelId="{9CF09636-D9AA-45BF-8FA2-FB36F6E9A602}" type="pres">
      <dgm:prSet presAssocID="{DBD325B1-3A8B-4B2F-96F4-62934EA56202}" presName="upArrow" presStyleLbl="node1" presStyleIdx="0" presStyleCnt="2" custScaleX="75012" custLinFactNeighborX="-977"/>
      <dgm:spPr>
        <a:xfrm>
          <a:off x="73261" y="0"/>
          <a:ext cx="1010813" cy="1535019"/>
        </a:xfrm>
        <a:prstGeom prst="upArrow">
          <a:avLst/>
        </a:prstGeom>
        <a:solidFill>
          <a:srgbClr val="4BAF73"/>
        </a:solidFill>
        <a:ln w="12700" cap="flat" cmpd="sng" algn="ctr">
          <a:solidFill>
            <a:sysClr val="window" lastClr="FFFFFF">
              <a:hueOff val="0"/>
              <a:satOff val="0"/>
              <a:lumOff val="0"/>
              <a:alphaOff val="0"/>
            </a:sysClr>
          </a:solidFill>
          <a:prstDash val="solid"/>
        </a:ln>
        <a:effectLst/>
      </dgm:spPr>
    </dgm:pt>
    <dgm:pt modelId="{9E0FB18D-FC79-44EA-AAAA-FD527164C79C}" type="pres">
      <dgm:prSet presAssocID="{DBD325B1-3A8B-4B2F-96F4-62934EA56202}" presName="upArrowText" presStyleLbl="revTx" presStyleIdx="0" presStyleCnt="2" custScaleX="131735" custLinFactNeighborX="10151" custLinFactNeighborY="3756">
        <dgm:presLayoutVars>
          <dgm:chMax val="0"/>
          <dgm:bulletEnabled val="1"/>
        </dgm:presLayoutVars>
      </dgm:prSet>
      <dgm:spPr/>
    </dgm:pt>
    <dgm:pt modelId="{364DF969-2A28-4BA3-838F-D294560E0A22}" type="pres">
      <dgm:prSet presAssocID="{A50201EB-F426-4919-BA22-EA02A0957FFB}" presName="downArrow" presStyleLbl="node1" presStyleIdx="1" presStyleCnt="2" custScaleX="79029"/>
      <dgm:spPr>
        <a:xfrm>
          <a:off x="463621" y="1662937"/>
          <a:ext cx="1064943"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gm:spPr>
    </dgm:pt>
    <dgm:pt modelId="{065E4E29-CE4D-480D-A011-BC561A0E3FE1}" type="pres">
      <dgm:prSet presAssocID="{A50201EB-F426-4919-BA22-EA02A0957FFB}" presName="downArrowText" presStyleLbl="revTx" presStyleIdx="1" presStyleCnt="2">
        <dgm:presLayoutVars>
          <dgm:chMax val="0"/>
          <dgm:bulletEnabled val="1"/>
        </dgm:presLayoutVars>
      </dgm:prSet>
      <dgm:spPr/>
    </dgm:pt>
  </dgm:ptLst>
  <dgm:cxnLst>
    <dgm:cxn modelId="{DCD35E0B-5D06-443A-84BB-15C14B09DBBB}" type="presOf" srcId="{A50201EB-F426-4919-BA22-EA02A0957FFB}" destId="{065E4E29-CE4D-480D-A011-BC561A0E3FE1}" srcOrd="0" destOrd="0" presId="urn:microsoft.com/office/officeart/2005/8/layout/arrow4"/>
    <dgm:cxn modelId="{86511E5B-A6DC-4C5E-9B27-77B276115690}" type="presOf" srcId="{FA20A7D7-717B-41CB-B941-AD51B7346D91}" destId="{84B38B33-F1ED-4649-A9E5-34751B98741C}" srcOrd="0" destOrd="0" presId="urn:microsoft.com/office/officeart/2005/8/layout/arrow4"/>
    <dgm:cxn modelId="{B6CDE265-11E2-49A9-AC52-8C1185724B9A}" srcId="{FA20A7D7-717B-41CB-B941-AD51B7346D91}" destId="{DBD325B1-3A8B-4B2F-96F4-62934EA56202}" srcOrd="0" destOrd="0" parTransId="{3D923A79-B27F-4A4D-AB13-BD0F4AD37896}" sibTransId="{DE277ADD-ECF2-424D-A887-CB95929928E7}"/>
    <dgm:cxn modelId="{0B23CF8C-B44E-4DE7-9F26-E075B4235436}" type="presOf" srcId="{DBD325B1-3A8B-4B2F-96F4-62934EA56202}" destId="{9E0FB18D-FC79-44EA-AAAA-FD527164C79C}" srcOrd="0" destOrd="0" presId="urn:microsoft.com/office/officeart/2005/8/layout/arrow4"/>
    <dgm:cxn modelId="{98C231AF-9B2E-4A77-8FB7-98D2528CC3AA}" srcId="{FA20A7D7-717B-41CB-B941-AD51B7346D91}" destId="{A50201EB-F426-4919-BA22-EA02A0957FFB}" srcOrd="1" destOrd="0" parTransId="{27580360-DAA2-43D2-9003-66DA76D5C9FE}" sibTransId="{19A2A1E0-A6E1-4025-A9FC-A033CE9A413E}"/>
    <dgm:cxn modelId="{762EA094-21FA-40C1-867A-2E36D8DCDE72}" type="presParOf" srcId="{84B38B33-F1ED-4649-A9E5-34751B98741C}" destId="{9CF09636-D9AA-45BF-8FA2-FB36F6E9A602}" srcOrd="0" destOrd="0" presId="urn:microsoft.com/office/officeart/2005/8/layout/arrow4"/>
    <dgm:cxn modelId="{18883633-4FB5-4E28-BA6C-33DE9683ABB2}" type="presParOf" srcId="{84B38B33-F1ED-4649-A9E5-34751B98741C}" destId="{9E0FB18D-FC79-44EA-AAAA-FD527164C79C}" srcOrd="1" destOrd="0" presId="urn:microsoft.com/office/officeart/2005/8/layout/arrow4"/>
    <dgm:cxn modelId="{F106BFFF-2E74-45AE-A8E0-06E5D322AB7F}" type="presParOf" srcId="{84B38B33-F1ED-4649-A9E5-34751B98741C}" destId="{364DF969-2A28-4BA3-838F-D294560E0A22}" srcOrd="2" destOrd="0" presId="urn:microsoft.com/office/officeart/2005/8/layout/arrow4"/>
    <dgm:cxn modelId="{4A44DD62-3CCE-418F-872D-8842EC91EBF6}" type="presParOf" srcId="{84B38B33-F1ED-4649-A9E5-34751B98741C}" destId="{065E4E29-CE4D-480D-A011-BC561A0E3FE1}" srcOrd="3" destOrd="0" presId="urn:microsoft.com/office/officeart/2005/8/layout/arrow4"/>
  </dgm:cxnLst>
  <dgm:bg/>
  <dgm:whole>
    <a:ln w="57150">
      <a:solidFill>
        <a:schemeClr val="accent6"/>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AB029-C414-43C7-8DE9-E29E6337E38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4C63DD8D-5895-42CD-92C0-2966C67650E8}">
      <dgm:prSet phldrT="[Texto]" custT="1"/>
      <dgm:spPr>
        <a:xfrm>
          <a:off x="2371124" y="1527188"/>
          <a:ext cx="5689600" cy="88560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b="1" dirty="0">
              <a:solidFill>
                <a:sysClr val="window" lastClr="FFFFFF"/>
              </a:solidFill>
              <a:latin typeface="Calibri"/>
              <a:ea typeface="+mn-ea"/>
              <a:cs typeface="+mn-cs"/>
            </a:rPr>
            <a:t>EXTRACCIÓN DE COMPUESETOS FENÓLICOS</a:t>
          </a:r>
          <a:r>
            <a:rPr lang="es-ES" sz="1700" dirty="0">
              <a:solidFill>
                <a:sysClr val="window" lastClr="FFFFFF"/>
              </a:solidFill>
              <a:latin typeface="Calibri"/>
              <a:ea typeface="+mn-ea"/>
              <a:cs typeface="+mn-cs"/>
            </a:rPr>
            <a:t>	</a:t>
          </a:r>
        </a:p>
      </dgm:t>
    </dgm:pt>
    <dgm:pt modelId="{B1003E95-AC29-4725-800A-8EE35BCE9A54}" type="parTrans" cxnId="{09C05190-7035-47C6-A513-73A4F64142B0}">
      <dgm:prSet/>
      <dgm:spPr/>
      <dgm:t>
        <a:bodyPr/>
        <a:lstStyle/>
        <a:p>
          <a:endParaRPr lang="es-ES"/>
        </a:p>
      </dgm:t>
    </dgm:pt>
    <dgm:pt modelId="{037ED584-9EA5-434A-91C4-6CF46CFFBB6E}" type="sibTrans" cxnId="{09C05190-7035-47C6-A513-73A4F64142B0}">
      <dgm:prSet/>
      <dgm:spPr/>
      <dgm:t>
        <a:bodyPr/>
        <a:lstStyle/>
        <a:p>
          <a:endParaRPr lang="es-ES"/>
        </a:p>
      </dgm:t>
    </dgm:pt>
    <dgm:pt modelId="{C134B95E-99D7-4F07-A4D7-84130B990B77}">
      <dgm:prSet phldrT="[Texto]" custT="1"/>
      <dgm:spPr>
        <a:xfrm>
          <a:off x="2408220" y="4176700"/>
          <a:ext cx="5689600" cy="8856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b="1" dirty="0">
              <a:solidFill>
                <a:sysClr val="window" lastClr="FFFFFF"/>
              </a:solidFill>
              <a:latin typeface="Calibri"/>
              <a:ea typeface="+mn-ea"/>
              <a:cs typeface="+mn-cs"/>
            </a:rPr>
            <a:t>EXTRACCION DE POLISACÁRIDOS Y MEJORAS GUSTATIVAS</a:t>
          </a:r>
        </a:p>
      </dgm:t>
    </dgm:pt>
    <dgm:pt modelId="{AE8E171E-62AB-4B78-A749-4584CF708534}" type="parTrans" cxnId="{1FC799BC-1464-41EE-8EF7-FE29FECC2F89}">
      <dgm:prSet/>
      <dgm:spPr/>
      <dgm:t>
        <a:bodyPr/>
        <a:lstStyle/>
        <a:p>
          <a:endParaRPr lang="es-ES"/>
        </a:p>
      </dgm:t>
    </dgm:pt>
    <dgm:pt modelId="{BA8C7E17-E7FC-4D2E-B4D1-DEE3942F5757}" type="sibTrans" cxnId="{1FC799BC-1464-41EE-8EF7-FE29FECC2F89}">
      <dgm:prSet/>
      <dgm:spPr/>
      <dgm:t>
        <a:bodyPr/>
        <a:lstStyle/>
        <a:p>
          <a:endParaRPr lang="es-ES"/>
        </a:p>
      </dgm:t>
    </dgm:pt>
    <dgm:pt modelId="{B55701E4-6034-44CA-B13D-48F87F408BA1}">
      <dgm:prSet phldrT="[Texto]" custT="1"/>
      <dgm:spPr>
        <a:xfrm>
          <a:off x="2371124" y="2922190"/>
          <a:ext cx="5689600" cy="88560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b="1" dirty="0">
              <a:solidFill>
                <a:sysClr val="window" lastClr="FFFFFF"/>
              </a:solidFill>
              <a:latin typeface="Calibri"/>
              <a:ea typeface="+mn-ea"/>
              <a:cs typeface="+mn-cs"/>
            </a:rPr>
            <a:t>INCREMENTO DE AROMAS VARIETALES</a:t>
          </a:r>
        </a:p>
      </dgm:t>
    </dgm:pt>
    <dgm:pt modelId="{C656E242-1FE5-4228-8B6E-A29AD4705BE6}" type="parTrans" cxnId="{23B96D8C-4343-4F06-9BD3-C83F7B8F4718}">
      <dgm:prSet/>
      <dgm:spPr/>
      <dgm:t>
        <a:bodyPr/>
        <a:lstStyle/>
        <a:p>
          <a:endParaRPr lang="es-ES"/>
        </a:p>
      </dgm:t>
    </dgm:pt>
    <dgm:pt modelId="{D55FB777-5777-48D5-B37C-76A5B5EB80D6}" type="sibTrans" cxnId="{23B96D8C-4343-4F06-9BD3-C83F7B8F4718}">
      <dgm:prSet/>
      <dgm:spPr/>
      <dgm:t>
        <a:bodyPr/>
        <a:lstStyle/>
        <a:p>
          <a:endParaRPr lang="es-ES"/>
        </a:p>
      </dgm:t>
    </dgm:pt>
    <dgm:pt modelId="{11642B92-26E2-4862-85C7-C1AC0D702868}" type="pres">
      <dgm:prSet presAssocID="{F8BAB029-C414-43C7-8DE9-E29E6337E38B}" presName="linear" presStyleCnt="0">
        <dgm:presLayoutVars>
          <dgm:dir/>
          <dgm:animLvl val="lvl"/>
          <dgm:resizeHandles val="exact"/>
        </dgm:presLayoutVars>
      </dgm:prSet>
      <dgm:spPr/>
    </dgm:pt>
    <dgm:pt modelId="{9A2A6B03-36DC-4DA4-9B9C-9C3FA0D50CEC}" type="pres">
      <dgm:prSet presAssocID="{4C63DD8D-5895-42CD-92C0-2966C67650E8}" presName="parentLin" presStyleCnt="0"/>
      <dgm:spPr/>
    </dgm:pt>
    <dgm:pt modelId="{0C87E96A-6DE1-434B-9092-09DD670183B5}" type="pres">
      <dgm:prSet presAssocID="{4C63DD8D-5895-42CD-92C0-2966C67650E8}" presName="parentLeftMargin" presStyleLbl="node1" presStyleIdx="0" presStyleCnt="3"/>
      <dgm:spPr>
        <a:prstGeom prst="roundRect">
          <a:avLst/>
        </a:prstGeom>
      </dgm:spPr>
    </dgm:pt>
    <dgm:pt modelId="{5C1CF50B-C23F-4B91-AED2-D634A57B1911}" type="pres">
      <dgm:prSet presAssocID="{4C63DD8D-5895-42CD-92C0-2966C67650E8}" presName="parentText" presStyleLbl="node1" presStyleIdx="0" presStyleCnt="3" custScaleX="119316" custScaleY="155291" custLinFactX="9255" custLinFactNeighborX="100000" custLinFactNeighborY="61044">
        <dgm:presLayoutVars>
          <dgm:chMax val="0"/>
          <dgm:bulletEnabled val="1"/>
        </dgm:presLayoutVars>
      </dgm:prSet>
      <dgm:spPr/>
    </dgm:pt>
    <dgm:pt modelId="{0E4C0ABA-2F4A-4826-A0CB-515A2E332763}" type="pres">
      <dgm:prSet presAssocID="{4C63DD8D-5895-42CD-92C0-2966C67650E8}" presName="negativeSpace" presStyleCnt="0"/>
      <dgm:spPr/>
    </dgm:pt>
    <dgm:pt modelId="{55DB22A8-5264-4E84-827A-556BC188FBD7}" type="pres">
      <dgm:prSet presAssocID="{4C63DD8D-5895-42CD-92C0-2966C67650E8}" presName="childText" presStyleLbl="conFgAcc1" presStyleIdx="0" presStyleCnt="3">
        <dgm:presLayoutVars>
          <dgm:bulletEnabled val="1"/>
        </dgm:presLayoutVars>
      </dgm:prSet>
      <dgm:spPr>
        <a:xfrm>
          <a:off x="0" y="1872333"/>
          <a:ext cx="8128000" cy="7560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E1153C3F-5C31-46F3-B946-88A9F8BFBBF9}" type="pres">
      <dgm:prSet presAssocID="{037ED584-9EA5-434A-91C4-6CF46CFFBB6E}" presName="spaceBetweenRectangles" presStyleCnt="0"/>
      <dgm:spPr/>
    </dgm:pt>
    <dgm:pt modelId="{14619C56-6AF7-45AB-8A73-022AF2E102D3}" type="pres">
      <dgm:prSet presAssocID="{B55701E4-6034-44CA-B13D-48F87F408BA1}" presName="parentLin" presStyleCnt="0"/>
      <dgm:spPr/>
    </dgm:pt>
    <dgm:pt modelId="{0994CEBF-52E9-4FA5-9570-0F6B4D62771B}" type="pres">
      <dgm:prSet presAssocID="{B55701E4-6034-44CA-B13D-48F87F408BA1}" presName="parentLeftMargin" presStyleLbl="node1" presStyleIdx="0" presStyleCnt="3"/>
      <dgm:spPr>
        <a:prstGeom prst="roundRect">
          <a:avLst/>
        </a:prstGeom>
      </dgm:spPr>
    </dgm:pt>
    <dgm:pt modelId="{E07C7838-2675-4251-9DF5-4657CC6A9705}" type="pres">
      <dgm:prSet presAssocID="{B55701E4-6034-44CA-B13D-48F87F408BA1}" presName="parentText" presStyleLbl="node1" presStyleIdx="1" presStyleCnt="3" custScaleX="115757" custScaleY="179746" custLinFactX="27389" custLinFactNeighborX="100000" custLinFactNeighborY="14889">
        <dgm:presLayoutVars>
          <dgm:chMax val="0"/>
          <dgm:bulletEnabled val="1"/>
        </dgm:presLayoutVars>
      </dgm:prSet>
      <dgm:spPr/>
    </dgm:pt>
    <dgm:pt modelId="{FACC2D25-1E86-4569-9466-4E4888838CA2}" type="pres">
      <dgm:prSet presAssocID="{B55701E4-6034-44CA-B13D-48F87F408BA1}" presName="negativeSpace" presStyleCnt="0"/>
      <dgm:spPr/>
    </dgm:pt>
    <dgm:pt modelId="{F195B30E-14F0-4CC3-8D05-FD0F73EF8C27}" type="pres">
      <dgm:prSet presAssocID="{B55701E4-6034-44CA-B13D-48F87F408BA1}" presName="childText" presStyleLbl="conFgAcc1" presStyleIdx="1" presStyleCnt="3">
        <dgm:presLayoutVars>
          <dgm:bulletEnabled val="1"/>
        </dgm:presLayoutVars>
      </dgm:prSet>
      <dgm:spPr>
        <a:xfrm>
          <a:off x="0" y="3233133"/>
          <a:ext cx="8128000" cy="7560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842D9743-9CD2-4D44-A376-D6D76D6E80A9}" type="pres">
      <dgm:prSet presAssocID="{D55FB777-5777-48D5-B37C-76A5B5EB80D6}" presName="spaceBetweenRectangles" presStyleCnt="0"/>
      <dgm:spPr/>
    </dgm:pt>
    <dgm:pt modelId="{24C9FDEB-5E3A-4738-92F1-8D52FD3212C7}" type="pres">
      <dgm:prSet presAssocID="{C134B95E-99D7-4F07-A4D7-84130B990B77}" presName="parentLin" presStyleCnt="0"/>
      <dgm:spPr/>
    </dgm:pt>
    <dgm:pt modelId="{D0970F84-3EEC-44D9-B5FA-8551CD4A6C0B}" type="pres">
      <dgm:prSet presAssocID="{C134B95E-99D7-4F07-A4D7-84130B990B77}" presName="parentLeftMargin" presStyleLbl="node1" presStyleIdx="1" presStyleCnt="3"/>
      <dgm:spPr>
        <a:prstGeom prst="roundRect">
          <a:avLst/>
        </a:prstGeom>
      </dgm:spPr>
    </dgm:pt>
    <dgm:pt modelId="{40113179-655C-4288-933F-E2B90A295C21}" type="pres">
      <dgm:prSet presAssocID="{C134B95E-99D7-4F07-A4D7-84130B990B77}" presName="parentText" presStyleLbl="node1" presStyleIdx="2" presStyleCnt="3" custScaleX="108151" custScaleY="187502" custLinFactX="20567" custLinFactNeighborX="100000" custLinFactNeighborY="-27533">
        <dgm:presLayoutVars>
          <dgm:chMax val="0"/>
          <dgm:bulletEnabled val="1"/>
        </dgm:presLayoutVars>
      </dgm:prSet>
      <dgm:spPr/>
    </dgm:pt>
    <dgm:pt modelId="{4C2AC3F6-7EA4-46C6-AB9B-CC29C8B36364}" type="pres">
      <dgm:prSet presAssocID="{C134B95E-99D7-4F07-A4D7-84130B990B77}" presName="negativeSpace" presStyleCnt="0"/>
      <dgm:spPr/>
    </dgm:pt>
    <dgm:pt modelId="{07CA60F9-79E8-4F3B-A3B0-1B2912484C89}" type="pres">
      <dgm:prSet presAssocID="{C134B95E-99D7-4F07-A4D7-84130B990B77}" presName="childText" presStyleLbl="conFgAcc1" presStyleIdx="2" presStyleCnt="3">
        <dgm:presLayoutVars>
          <dgm:bulletEnabled val="1"/>
        </dgm:presLayoutVars>
      </dgm:prSet>
      <dgm:spPr>
        <a:xfrm>
          <a:off x="0" y="4593933"/>
          <a:ext cx="8128000" cy="7560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Lst>
  <dgm:cxnLst>
    <dgm:cxn modelId="{BFB67E14-60B7-4DBC-8817-36D27EDB1309}" type="presOf" srcId="{4C63DD8D-5895-42CD-92C0-2966C67650E8}" destId="{0C87E96A-6DE1-434B-9092-09DD670183B5}" srcOrd="0" destOrd="0" presId="urn:microsoft.com/office/officeart/2005/8/layout/list1"/>
    <dgm:cxn modelId="{2A2A051F-8EDA-4727-9626-DBFDEE7C7468}" type="presOf" srcId="{F8BAB029-C414-43C7-8DE9-E29E6337E38B}" destId="{11642B92-26E2-4862-85C7-C1AC0D702868}" srcOrd="0" destOrd="0" presId="urn:microsoft.com/office/officeart/2005/8/layout/list1"/>
    <dgm:cxn modelId="{43EF2E60-6B09-4F0F-A736-2347ABC031F3}" type="presOf" srcId="{B55701E4-6034-44CA-B13D-48F87F408BA1}" destId="{E07C7838-2675-4251-9DF5-4657CC6A9705}" srcOrd="1" destOrd="0" presId="urn:microsoft.com/office/officeart/2005/8/layout/list1"/>
    <dgm:cxn modelId="{267AB24A-B085-49D7-8934-35BB8B29D824}" type="presOf" srcId="{B55701E4-6034-44CA-B13D-48F87F408BA1}" destId="{0994CEBF-52E9-4FA5-9570-0F6B4D62771B}" srcOrd="0" destOrd="0" presId="urn:microsoft.com/office/officeart/2005/8/layout/list1"/>
    <dgm:cxn modelId="{713AFF70-A29A-4498-8939-D41508BD7C10}" type="presOf" srcId="{C134B95E-99D7-4F07-A4D7-84130B990B77}" destId="{D0970F84-3EEC-44D9-B5FA-8551CD4A6C0B}" srcOrd="0" destOrd="0" presId="urn:microsoft.com/office/officeart/2005/8/layout/list1"/>
    <dgm:cxn modelId="{23B96D8C-4343-4F06-9BD3-C83F7B8F4718}" srcId="{F8BAB029-C414-43C7-8DE9-E29E6337E38B}" destId="{B55701E4-6034-44CA-B13D-48F87F408BA1}" srcOrd="1" destOrd="0" parTransId="{C656E242-1FE5-4228-8B6E-A29AD4705BE6}" sibTransId="{D55FB777-5777-48D5-B37C-76A5B5EB80D6}"/>
    <dgm:cxn modelId="{09C05190-7035-47C6-A513-73A4F64142B0}" srcId="{F8BAB029-C414-43C7-8DE9-E29E6337E38B}" destId="{4C63DD8D-5895-42CD-92C0-2966C67650E8}" srcOrd="0" destOrd="0" parTransId="{B1003E95-AC29-4725-800A-8EE35BCE9A54}" sibTransId="{037ED584-9EA5-434A-91C4-6CF46CFFBB6E}"/>
    <dgm:cxn modelId="{1FC799BC-1464-41EE-8EF7-FE29FECC2F89}" srcId="{F8BAB029-C414-43C7-8DE9-E29E6337E38B}" destId="{C134B95E-99D7-4F07-A4D7-84130B990B77}" srcOrd="2" destOrd="0" parTransId="{AE8E171E-62AB-4B78-A749-4584CF708534}" sibTransId="{BA8C7E17-E7FC-4D2E-B4D1-DEE3942F5757}"/>
    <dgm:cxn modelId="{D1EED8D0-2B64-4C3F-B014-37FBBB432FC0}" type="presOf" srcId="{4C63DD8D-5895-42CD-92C0-2966C67650E8}" destId="{5C1CF50B-C23F-4B91-AED2-D634A57B1911}" srcOrd="1" destOrd="0" presId="urn:microsoft.com/office/officeart/2005/8/layout/list1"/>
    <dgm:cxn modelId="{4A9595F9-6BF7-4FAA-96CE-F84AF19522AB}" type="presOf" srcId="{C134B95E-99D7-4F07-A4D7-84130B990B77}" destId="{40113179-655C-4288-933F-E2B90A295C21}" srcOrd="1" destOrd="0" presId="urn:microsoft.com/office/officeart/2005/8/layout/list1"/>
    <dgm:cxn modelId="{37EA6926-F7A3-498F-B440-0BB6479C6538}" type="presParOf" srcId="{11642B92-26E2-4862-85C7-C1AC0D702868}" destId="{9A2A6B03-36DC-4DA4-9B9C-9C3FA0D50CEC}" srcOrd="0" destOrd="0" presId="urn:microsoft.com/office/officeart/2005/8/layout/list1"/>
    <dgm:cxn modelId="{5BCAD0C5-5306-46C7-8592-7069629C087D}" type="presParOf" srcId="{9A2A6B03-36DC-4DA4-9B9C-9C3FA0D50CEC}" destId="{0C87E96A-6DE1-434B-9092-09DD670183B5}" srcOrd="0" destOrd="0" presId="urn:microsoft.com/office/officeart/2005/8/layout/list1"/>
    <dgm:cxn modelId="{72B3A122-003F-4C6A-8780-EC8C577001F9}" type="presParOf" srcId="{9A2A6B03-36DC-4DA4-9B9C-9C3FA0D50CEC}" destId="{5C1CF50B-C23F-4B91-AED2-D634A57B1911}" srcOrd="1" destOrd="0" presId="urn:microsoft.com/office/officeart/2005/8/layout/list1"/>
    <dgm:cxn modelId="{22B5E00B-F388-44E9-8CDF-7F8736AD1C49}" type="presParOf" srcId="{11642B92-26E2-4862-85C7-C1AC0D702868}" destId="{0E4C0ABA-2F4A-4826-A0CB-515A2E332763}" srcOrd="1" destOrd="0" presId="urn:microsoft.com/office/officeart/2005/8/layout/list1"/>
    <dgm:cxn modelId="{F828316D-34AE-4A4B-97B8-06157109ADAE}" type="presParOf" srcId="{11642B92-26E2-4862-85C7-C1AC0D702868}" destId="{55DB22A8-5264-4E84-827A-556BC188FBD7}" srcOrd="2" destOrd="0" presId="urn:microsoft.com/office/officeart/2005/8/layout/list1"/>
    <dgm:cxn modelId="{4DEC590E-69B1-41DB-AEF4-FDA512FE0943}" type="presParOf" srcId="{11642B92-26E2-4862-85C7-C1AC0D702868}" destId="{E1153C3F-5C31-46F3-B946-88A9F8BFBBF9}" srcOrd="3" destOrd="0" presId="urn:microsoft.com/office/officeart/2005/8/layout/list1"/>
    <dgm:cxn modelId="{E4E5A193-C8B7-4D60-8202-EF848A66B71C}" type="presParOf" srcId="{11642B92-26E2-4862-85C7-C1AC0D702868}" destId="{14619C56-6AF7-45AB-8A73-022AF2E102D3}" srcOrd="4" destOrd="0" presId="urn:microsoft.com/office/officeart/2005/8/layout/list1"/>
    <dgm:cxn modelId="{A45F3435-621B-43EE-AB21-7A2F736F013A}" type="presParOf" srcId="{14619C56-6AF7-45AB-8A73-022AF2E102D3}" destId="{0994CEBF-52E9-4FA5-9570-0F6B4D62771B}" srcOrd="0" destOrd="0" presId="urn:microsoft.com/office/officeart/2005/8/layout/list1"/>
    <dgm:cxn modelId="{F24C267D-0C35-46FF-9DEF-59E7CCB7BDEF}" type="presParOf" srcId="{14619C56-6AF7-45AB-8A73-022AF2E102D3}" destId="{E07C7838-2675-4251-9DF5-4657CC6A9705}" srcOrd="1" destOrd="0" presId="urn:microsoft.com/office/officeart/2005/8/layout/list1"/>
    <dgm:cxn modelId="{7786FAA2-B932-44AF-9B17-38FE91FEDA4A}" type="presParOf" srcId="{11642B92-26E2-4862-85C7-C1AC0D702868}" destId="{FACC2D25-1E86-4569-9466-4E4888838CA2}" srcOrd="5" destOrd="0" presId="urn:microsoft.com/office/officeart/2005/8/layout/list1"/>
    <dgm:cxn modelId="{5F04D3C7-6B1E-473A-8AFF-9F951BDA0BCB}" type="presParOf" srcId="{11642B92-26E2-4862-85C7-C1AC0D702868}" destId="{F195B30E-14F0-4CC3-8D05-FD0F73EF8C27}" srcOrd="6" destOrd="0" presId="urn:microsoft.com/office/officeart/2005/8/layout/list1"/>
    <dgm:cxn modelId="{963A1210-F15B-438C-B77A-8DBA48E5D749}" type="presParOf" srcId="{11642B92-26E2-4862-85C7-C1AC0D702868}" destId="{842D9743-9CD2-4D44-A376-D6D76D6E80A9}" srcOrd="7" destOrd="0" presId="urn:microsoft.com/office/officeart/2005/8/layout/list1"/>
    <dgm:cxn modelId="{1A8E66AC-5701-4D70-9865-C9DE084F8040}" type="presParOf" srcId="{11642B92-26E2-4862-85C7-C1AC0D702868}" destId="{24C9FDEB-5E3A-4738-92F1-8D52FD3212C7}" srcOrd="8" destOrd="0" presId="urn:microsoft.com/office/officeart/2005/8/layout/list1"/>
    <dgm:cxn modelId="{0AE05CA7-061B-436E-8BD2-33A596D0824A}" type="presParOf" srcId="{24C9FDEB-5E3A-4738-92F1-8D52FD3212C7}" destId="{D0970F84-3EEC-44D9-B5FA-8551CD4A6C0B}" srcOrd="0" destOrd="0" presId="urn:microsoft.com/office/officeart/2005/8/layout/list1"/>
    <dgm:cxn modelId="{1B6292E0-53D8-40AE-8CE0-A9896B856B11}" type="presParOf" srcId="{24C9FDEB-5E3A-4738-92F1-8D52FD3212C7}" destId="{40113179-655C-4288-933F-E2B90A295C21}" srcOrd="1" destOrd="0" presId="urn:microsoft.com/office/officeart/2005/8/layout/list1"/>
    <dgm:cxn modelId="{AF765DA9-579F-4B16-B7E4-F41FCCDA7C55}" type="presParOf" srcId="{11642B92-26E2-4862-85C7-C1AC0D702868}" destId="{4C2AC3F6-7EA4-46C6-AB9B-CC29C8B36364}" srcOrd="9" destOrd="0" presId="urn:microsoft.com/office/officeart/2005/8/layout/list1"/>
    <dgm:cxn modelId="{A76C8C43-1C48-4FD9-81F9-D01166773A0F}" type="presParOf" srcId="{11642B92-26E2-4862-85C7-C1AC0D702868}" destId="{07CA60F9-79E8-4F3B-A3B0-1B2912484C8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AB029-C414-43C7-8DE9-E29E6337E38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A7FF974F-A01C-4FE8-BFCF-DADC83E9A0B1}">
      <dgm:prSet phldrT="[Texto]"/>
      <dgm:spPr>
        <a:xfrm>
          <a:off x="406400" y="68733"/>
          <a:ext cx="5689600" cy="885600"/>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dirty="0">
              <a:solidFill>
                <a:sysClr val="window" lastClr="FFFFFF"/>
              </a:solidFill>
              <a:latin typeface="Calibri"/>
              <a:ea typeface="+mn-ea"/>
              <a:cs typeface="+mn-cs"/>
            </a:rPr>
            <a:t>EXTRACCIÓN DE COLOR</a:t>
          </a:r>
        </a:p>
      </dgm:t>
    </dgm:pt>
    <dgm:pt modelId="{DD569926-5EC3-439A-B32D-2ED64B9AFB0C}" type="parTrans" cxnId="{94D7EF9B-7376-4A0B-8D6B-5504BE180F35}">
      <dgm:prSet/>
      <dgm:spPr/>
      <dgm:t>
        <a:bodyPr/>
        <a:lstStyle/>
        <a:p>
          <a:endParaRPr lang="es-ES"/>
        </a:p>
      </dgm:t>
    </dgm:pt>
    <dgm:pt modelId="{45D017C7-B1BD-4D91-9271-46BDBF076C66}" type="sibTrans" cxnId="{94D7EF9B-7376-4A0B-8D6B-5504BE180F35}">
      <dgm:prSet/>
      <dgm:spPr/>
      <dgm:t>
        <a:bodyPr/>
        <a:lstStyle/>
        <a:p>
          <a:endParaRPr lang="es-ES"/>
        </a:p>
      </dgm:t>
    </dgm:pt>
    <dgm:pt modelId="{4C63DD8D-5895-42CD-92C0-2966C67650E8}">
      <dgm:prSet phldrT="[Texto]"/>
      <dgm:spPr>
        <a:xfrm>
          <a:off x="2371124" y="1527188"/>
          <a:ext cx="5689600" cy="885600"/>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dirty="0">
              <a:solidFill>
                <a:sysClr val="window" lastClr="FFFFFF"/>
              </a:solidFill>
              <a:latin typeface="Calibri"/>
              <a:ea typeface="+mn-ea"/>
              <a:cs typeface="+mn-cs"/>
            </a:rPr>
            <a:t>INCREMENTO DE COLOR	</a:t>
          </a:r>
        </a:p>
      </dgm:t>
    </dgm:pt>
    <dgm:pt modelId="{B1003E95-AC29-4725-800A-8EE35BCE9A54}" type="parTrans" cxnId="{09C05190-7035-47C6-A513-73A4F64142B0}">
      <dgm:prSet/>
      <dgm:spPr/>
      <dgm:t>
        <a:bodyPr/>
        <a:lstStyle/>
        <a:p>
          <a:endParaRPr lang="es-ES"/>
        </a:p>
      </dgm:t>
    </dgm:pt>
    <dgm:pt modelId="{037ED584-9EA5-434A-91C4-6CF46CFFBB6E}" type="sibTrans" cxnId="{09C05190-7035-47C6-A513-73A4F64142B0}">
      <dgm:prSet/>
      <dgm:spPr/>
      <dgm:t>
        <a:bodyPr/>
        <a:lstStyle/>
        <a:p>
          <a:endParaRPr lang="es-ES"/>
        </a:p>
      </dgm:t>
    </dgm:pt>
    <dgm:pt modelId="{C134B95E-99D7-4F07-A4D7-84130B990B77}">
      <dgm:prSet phldrT="[Texto]"/>
      <dgm:spPr>
        <a:xfrm>
          <a:off x="2408220" y="4176700"/>
          <a:ext cx="5689600" cy="8856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dirty="0">
              <a:solidFill>
                <a:sysClr val="window" lastClr="FFFFFF"/>
              </a:solidFill>
              <a:latin typeface="Calibri"/>
              <a:ea typeface="+mn-ea"/>
              <a:cs typeface="+mn-cs"/>
            </a:rPr>
            <a:t>ALIVIAR LOS EFECTOS DEL CAMBIO CLIMÁTICO?</a:t>
          </a:r>
        </a:p>
      </dgm:t>
    </dgm:pt>
    <dgm:pt modelId="{AE8E171E-62AB-4B78-A749-4584CF708534}" type="parTrans" cxnId="{1FC799BC-1464-41EE-8EF7-FE29FECC2F89}">
      <dgm:prSet/>
      <dgm:spPr/>
      <dgm:t>
        <a:bodyPr/>
        <a:lstStyle/>
        <a:p>
          <a:endParaRPr lang="es-ES"/>
        </a:p>
      </dgm:t>
    </dgm:pt>
    <dgm:pt modelId="{BA8C7E17-E7FC-4D2E-B4D1-DEE3942F5757}" type="sibTrans" cxnId="{1FC799BC-1464-41EE-8EF7-FE29FECC2F89}">
      <dgm:prSet/>
      <dgm:spPr/>
      <dgm:t>
        <a:bodyPr/>
        <a:lstStyle/>
        <a:p>
          <a:endParaRPr lang="es-ES"/>
        </a:p>
      </dgm:t>
    </dgm:pt>
    <dgm:pt modelId="{B55701E4-6034-44CA-B13D-48F87F408BA1}">
      <dgm:prSet phldrT="[Texto]"/>
      <dgm:spPr>
        <a:xfrm>
          <a:off x="2371124" y="2922190"/>
          <a:ext cx="5689600" cy="88560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dirty="0">
              <a:solidFill>
                <a:sysClr val="window" lastClr="FFFFFF"/>
              </a:solidFill>
              <a:latin typeface="Calibri"/>
              <a:ea typeface="+mn-ea"/>
              <a:cs typeface="+mn-cs"/>
            </a:rPr>
            <a:t>REDUCCIÓN DEL TIEMPO DE MACERACIÓN</a:t>
          </a:r>
        </a:p>
      </dgm:t>
    </dgm:pt>
    <dgm:pt modelId="{C656E242-1FE5-4228-8B6E-A29AD4705BE6}" type="parTrans" cxnId="{23B96D8C-4343-4F06-9BD3-C83F7B8F4718}">
      <dgm:prSet/>
      <dgm:spPr/>
      <dgm:t>
        <a:bodyPr/>
        <a:lstStyle/>
        <a:p>
          <a:endParaRPr lang="es-ES"/>
        </a:p>
      </dgm:t>
    </dgm:pt>
    <dgm:pt modelId="{D55FB777-5777-48D5-B37C-76A5B5EB80D6}" type="sibTrans" cxnId="{23B96D8C-4343-4F06-9BD3-C83F7B8F4718}">
      <dgm:prSet/>
      <dgm:spPr/>
      <dgm:t>
        <a:bodyPr/>
        <a:lstStyle/>
        <a:p>
          <a:endParaRPr lang="es-ES"/>
        </a:p>
      </dgm:t>
    </dgm:pt>
    <dgm:pt modelId="{11642B92-26E2-4862-85C7-C1AC0D702868}" type="pres">
      <dgm:prSet presAssocID="{F8BAB029-C414-43C7-8DE9-E29E6337E38B}" presName="linear" presStyleCnt="0">
        <dgm:presLayoutVars>
          <dgm:dir/>
          <dgm:animLvl val="lvl"/>
          <dgm:resizeHandles val="exact"/>
        </dgm:presLayoutVars>
      </dgm:prSet>
      <dgm:spPr/>
    </dgm:pt>
    <dgm:pt modelId="{F22067B0-FA09-4BB7-8822-6E03BFED8D96}" type="pres">
      <dgm:prSet presAssocID="{A7FF974F-A01C-4FE8-BFCF-DADC83E9A0B1}" presName="parentLin" presStyleCnt="0"/>
      <dgm:spPr/>
    </dgm:pt>
    <dgm:pt modelId="{C41068E0-049B-4850-BD19-CFD7FF6FF8BD}" type="pres">
      <dgm:prSet presAssocID="{A7FF974F-A01C-4FE8-BFCF-DADC83E9A0B1}" presName="parentLeftMargin" presStyleLbl="node1" presStyleIdx="0" presStyleCnt="4"/>
      <dgm:spPr>
        <a:prstGeom prst="roundRect">
          <a:avLst/>
        </a:prstGeom>
      </dgm:spPr>
    </dgm:pt>
    <dgm:pt modelId="{FCAFC88A-9147-460E-B762-929061BAD507}" type="pres">
      <dgm:prSet presAssocID="{A7FF974F-A01C-4FE8-BFCF-DADC83E9A0B1}" presName="parentText" presStyleLbl="node1" presStyleIdx="0" presStyleCnt="4">
        <dgm:presLayoutVars>
          <dgm:chMax val="0"/>
          <dgm:bulletEnabled val="1"/>
        </dgm:presLayoutVars>
      </dgm:prSet>
      <dgm:spPr/>
    </dgm:pt>
    <dgm:pt modelId="{45AE60FC-834F-4E16-9D9C-13833E2EA386}" type="pres">
      <dgm:prSet presAssocID="{A7FF974F-A01C-4FE8-BFCF-DADC83E9A0B1}" presName="negativeSpace" presStyleCnt="0"/>
      <dgm:spPr/>
    </dgm:pt>
    <dgm:pt modelId="{0D601DCB-D72A-4F35-857A-74A2609C60C3}" type="pres">
      <dgm:prSet presAssocID="{A7FF974F-A01C-4FE8-BFCF-DADC83E9A0B1}" presName="childText" presStyleLbl="conFgAcc1" presStyleIdx="0" presStyleCnt="4">
        <dgm:presLayoutVars>
          <dgm:bulletEnabled val="1"/>
        </dgm:presLayoutVars>
      </dgm:prSet>
      <dgm:spPr>
        <a:xfrm>
          <a:off x="0" y="511533"/>
          <a:ext cx="8128000" cy="7560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B7A7D7B2-01EA-4CEA-B791-1C069BC5852E}" type="pres">
      <dgm:prSet presAssocID="{45D017C7-B1BD-4D91-9271-46BDBF076C66}" presName="spaceBetweenRectangles" presStyleCnt="0"/>
      <dgm:spPr/>
    </dgm:pt>
    <dgm:pt modelId="{9A2A6B03-36DC-4DA4-9B9C-9C3FA0D50CEC}" type="pres">
      <dgm:prSet presAssocID="{4C63DD8D-5895-42CD-92C0-2966C67650E8}" presName="parentLin" presStyleCnt="0"/>
      <dgm:spPr/>
    </dgm:pt>
    <dgm:pt modelId="{0C87E96A-6DE1-434B-9092-09DD670183B5}" type="pres">
      <dgm:prSet presAssocID="{4C63DD8D-5895-42CD-92C0-2966C67650E8}" presName="parentLeftMargin" presStyleLbl="node1" presStyleIdx="0" presStyleCnt="4"/>
      <dgm:spPr>
        <a:prstGeom prst="roundRect">
          <a:avLst/>
        </a:prstGeom>
      </dgm:spPr>
    </dgm:pt>
    <dgm:pt modelId="{5C1CF50B-C23F-4B91-AED2-D634A57B1911}" type="pres">
      <dgm:prSet presAssocID="{4C63DD8D-5895-42CD-92C0-2966C67650E8}" presName="parentText" presStyleLbl="node1" presStyleIdx="1" presStyleCnt="4" custLinFactX="27389" custLinFactNeighborX="100000" custLinFactNeighborY="11027">
        <dgm:presLayoutVars>
          <dgm:chMax val="0"/>
          <dgm:bulletEnabled val="1"/>
        </dgm:presLayoutVars>
      </dgm:prSet>
      <dgm:spPr/>
    </dgm:pt>
    <dgm:pt modelId="{0E4C0ABA-2F4A-4826-A0CB-515A2E332763}" type="pres">
      <dgm:prSet presAssocID="{4C63DD8D-5895-42CD-92C0-2966C67650E8}" presName="negativeSpace" presStyleCnt="0"/>
      <dgm:spPr/>
    </dgm:pt>
    <dgm:pt modelId="{55DB22A8-5264-4E84-827A-556BC188FBD7}" type="pres">
      <dgm:prSet presAssocID="{4C63DD8D-5895-42CD-92C0-2966C67650E8}" presName="childText" presStyleLbl="conFgAcc1" presStyleIdx="1" presStyleCnt="4">
        <dgm:presLayoutVars>
          <dgm:bulletEnabled val="1"/>
        </dgm:presLayoutVars>
      </dgm:prSet>
      <dgm:spPr>
        <a:xfrm>
          <a:off x="0" y="1872333"/>
          <a:ext cx="8128000" cy="7560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E1153C3F-5C31-46F3-B946-88A9F8BFBBF9}" type="pres">
      <dgm:prSet presAssocID="{037ED584-9EA5-434A-91C4-6CF46CFFBB6E}" presName="spaceBetweenRectangles" presStyleCnt="0"/>
      <dgm:spPr/>
    </dgm:pt>
    <dgm:pt modelId="{14619C56-6AF7-45AB-8A73-022AF2E102D3}" type="pres">
      <dgm:prSet presAssocID="{B55701E4-6034-44CA-B13D-48F87F408BA1}" presName="parentLin" presStyleCnt="0"/>
      <dgm:spPr/>
    </dgm:pt>
    <dgm:pt modelId="{0994CEBF-52E9-4FA5-9570-0F6B4D62771B}" type="pres">
      <dgm:prSet presAssocID="{B55701E4-6034-44CA-B13D-48F87F408BA1}" presName="parentLeftMargin" presStyleLbl="node1" presStyleIdx="1" presStyleCnt="4"/>
      <dgm:spPr>
        <a:prstGeom prst="roundRect">
          <a:avLst/>
        </a:prstGeom>
      </dgm:spPr>
    </dgm:pt>
    <dgm:pt modelId="{E07C7838-2675-4251-9DF5-4657CC6A9705}" type="pres">
      <dgm:prSet presAssocID="{B55701E4-6034-44CA-B13D-48F87F408BA1}" presName="parentText" presStyleLbl="node1" presStyleIdx="2" presStyleCnt="4" custLinFactX="27389" custLinFactNeighborX="100000" custLinFactNeighborY="14889">
        <dgm:presLayoutVars>
          <dgm:chMax val="0"/>
          <dgm:bulletEnabled val="1"/>
        </dgm:presLayoutVars>
      </dgm:prSet>
      <dgm:spPr/>
    </dgm:pt>
    <dgm:pt modelId="{FACC2D25-1E86-4569-9466-4E4888838CA2}" type="pres">
      <dgm:prSet presAssocID="{B55701E4-6034-44CA-B13D-48F87F408BA1}" presName="negativeSpace" presStyleCnt="0"/>
      <dgm:spPr/>
    </dgm:pt>
    <dgm:pt modelId="{F195B30E-14F0-4CC3-8D05-FD0F73EF8C27}" type="pres">
      <dgm:prSet presAssocID="{B55701E4-6034-44CA-B13D-48F87F408BA1}" presName="childText" presStyleLbl="conFgAcc1" presStyleIdx="2" presStyleCnt="4">
        <dgm:presLayoutVars>
          <dgm:bulletEnabled val="1"/>
        </dgm:presLayoutVars>
      </dgm:prSet>
      <dgm:spPr>
        <a:xfrm>
          <a:off x="0" y="3233133"/>
          <a:ext cx="8128000" cy="7560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842D9743-9CD2-4D44-A376-D6D76D6E80A9}" type="pres">
      <dgm:prSet presAssocID="{D55FB777-5777-48D5-B37C-76A5B5EB80D6}" presName="spaceBetweenRectangles" presStyleCnt="0"/>
      <dgm:spPr/>
    </dgm:pt>
    <dgm:pt modelId="{24C9FDEB-5E3A-4738-92F1-8D52FD3212C7}" type="pres">
      <dgm:prSet presAssocID="{C134B95E-99D7-4F07-A4D7-84130B990B77}" presName="parentLin" presStyleCnt="0"/>
      <dgm:spPr/>
    </dgm:pt>
    <dgm:pt modelId="{D0970F84-3EEC-44D9-B5FA-8551CD4A6C0B}" type="pres">
      <dgm:prSet presAssocID="{C134B95E-99D7-4F07-A4D7-84130B990B77}" presName="parentLeftMargin" presStyleLbl="node1" presStyleIdx="2" presStyleCnt="4"/>
      <dgm:spPr>
        <a:prstGeom prst="roundRect">
          <a:avLst/>
        </a:prstGeom>
      </dgm:spPr>
    </dgm:pt>
    <dgm:pt modelId="{40113179-655C-4288-933F-E2B90A295C21}" type="pres">
      <dgm:prSet presAssocID="{C134B95E-99D7-4F07-A4D7-84130B990B77}" presName="parentText" presStyleLbl="node1" presStyleIdx="3" presStyleCnt="4" custLinFactX="28041" custLinFactNeighborX="100000" custLinFactNeighborY="2887">
        <dgm:presLayoutVars>
          <dgm:chMax val="0"/>
          <dgm:bulletEnabled val="1"/>
        </dgm:presLayoutVars>
      </dgm:prSet>
      <dgm:spPr/>
    </dgm:pt>
    <dgm:pt modelId="{4C2AC3F6-7EA4-46C6-AB9B-CC29C8B36364}" type="pres">
      <dgm:prSet presAssocID="{C134B95E-99D7-4F07-A4D7-84130B990B77}" presName="negativeSpace" presStyleCnt="0"/>
      <dgm:spPr/>
    </dgm:pt>
    <dgm:pt modelId="{07CA60F9-79E8-4F3B-A3B0-1B2912484C89}" type="pres">
      <dgm:prSet presAssocID="{C134B95E-99D7-4F07-A4D7-84130B990B77}" presName="childText" presStyleLbl="conFgAcc1" presStyleIdx="3" presStyleCnt="4">
        <dgm:presLayoutVars>
          <dgm:bulletEnabled val="1"/>
        </dgm:presLayoutVars>
      </dgm:prSet>
      <dgm:spPr>
        <a:xfrm>
          <a:off x="0" y="4593933"/>
          <a:ext cx="8128000" cy="7560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Lst>
  <dgm:cxnLst>
    <dgm:cxn modelId="{BFB67E14-60B7-4DBC-8817-36D27EDB1309}" type="presOf" srcId="{4C63DD8D-5895-42CD-92C0-2966C67650E8}" destId="{0C87E96A-6DE1-434B-9092-09DD670183B5}" srcOrd="0" destOrd="0" presId="urn:microsoft.com/office/officeart/2005/8/layout/list1"/>
    <dgm:cxn modelId="{2A2A051F-8EDA-4727-9626-DBFDEE7C7468}" type="presOf" srcId="{F8BAB029-C414-43C7-8DE9-E29E6337E38B}" destId="{11642B92-26E2-4862-85C7-C1AC0D702868}" srcOrd="0" destOrd="0" presId="urn:microsoft.com/office/officeart/2005/8/layout/list1"/>
    <dgm:cxn modelId="{43EF2E60-6B09-4F0F-A736-2347ABC031F3}" type="presOf" srcId="{B55701E4-6034-44CA-B13D-48F87F408BA1}" destId="{E07C7838-2675-4251-9DF5-4657CC6A9705}" srcOrd="1" destOrd="0" presId="urn:microsoft.com/office/officeart/2005/8/layout/list1"/>
    <dgm:cxn modelId="{267AB24A-B085-49D7-8934-35BB8B29D824}" type="presOf" srcId="{B55701E4-6034-44CA-B13D-48F87F408BA1}" destId="{0994CEBF-52E9-4FA5-9570-0F6B4D62771B}" srcOrd="0" destOrd="0" presId="urn:microsoft.com/office/officeart/2005/8/layout/list1"/>
    <dgm:cxn modelId="{713AFF70-A29A-4498-8939-D41508BD7C10}" type="presOf" srcId="{C134B95E-99D7-4F07-A4D7-84130B990B77}" destId="{D0970F84-3EEC-44D9-B5FA-8551CD4A6C0B}" srcOrd="0" destOrd="0" presId="urn:microsoft.com/office/officeart/2005/8/layout/list1"/>
    <dgm:cxn modelId="{23B96D8C-4343-4F06-9BD3-C83F7B8F4718}" srcId="{F8BAB029-C414-43C7-8DE9-E29E6337E38B}" destId="{B55701E4-6034-44CA-B13D-48F87F408BA1}" srcOrd="2" destOrd="0" parTransId="{C656E242-1FE5-4228-8B6E-A29AD4705BE6}" sibTransId="{D55FB777-5777-48D5-B37C-76A5B5EB80D6}"/>
    <dgm:cxn modelId="{09C05190-7035-47C6-A513-73A4F64142B0}" srcId="{F8BAB029-C414-43C7-8DE9-E29E6337E38B}" destId="{4C63DD8D-5895-42CD-92C0-2966C67650E8}" srcOrd="1" destOrd="0" parTransId="{B1003E95-AC29-4725-800A-8EE35BCE9A54}" sibTransId="{037ED584-9EA5-434A-91C4-6CF46CFFBB6E}"/>
    <dgm:cxn modelId="{94D7EF9B-7376-4A0B-8D6B-5504BE180F35}" srcId="{F8BAB029-C414-43C7-8DE9-E29E6337E38B}" destId="{A7FF974F-A01C-4FE8-BFCF-DADC83E9A0B1}" srcOrd="0" destOrd="0" parTransId="{DD569926-5EC3-439A-B32D-2ED64B9AFB0C}" sibTransId="{45D017C7-B1BD-4D91-9271-46BDBF076C66}"/>
    <dgm:cxn modelId="{1FC799BC-1464-41EE-8EF7-FE29FECC2F89}" srcId="{F8BAB029-C414-43C7-8DE9-E29E6337E38B}" destId="{C134B95E-99D7-4F07-A4D7-84130B990B77}" srcOrd="3" destOrd="0" parTransId="{AE8E171E-62AB-4B78-A749-4584CF708534}" sibTransId="{BA8C7E17-E7FC-4D2E-B4D1-DEE3942F5757}"/>
    <dgm:cxn modelId="{D1EED8D0-2B64-4C3F-B014-37FBBB432FC0}" type="presOf" srcId="{4C63DD8D-5895-42CD-92C0-2966C67650E8}" destId="{5C1CF50B-C23F-4B91-AED2-D634A57B1911}" srcOrd="1" destOrd="0" presId="urn:microsoft.com/office/officeart/2005/8/layout/list1"/>
    <dgm:cxn modelId="{4C83FAF2-6AB7-4B10-B8F6-0AD5F0D52EE6}" type="presOf" srcId="{A7FF974F-A01C-4FE8-BFCF-DADC83E9A0B1}" destId="{C41068E0-049B-4850-BD19-CFD7FF6FF8BD}" srcOrd="0" destOrd="0" presId="urn:microsoft.com/office/officeart/2005/8/layout/list1"/>
    <dgm:cxn modelId="{FEEC03F8-46BB-4678-8D63-F2F9653C2EE2}" type="presOf" srcId="{A7FF974F-A01C-4FE8-BFCF-DADC83E9A0B1}" destId="{FCAFC88A-9147-460E-B762-929061BAD507}" srcOrd="1" destOrd="0" presId="urn:microsoft.com/office/officeart/2005/8/layout/list1"/>
    <dgm:cxn modelId="{4A9595F9-6BF7-4FAA-96CE-F84AF19522AB}" type="presOf" srcId="{C134B95E-99D7-4F07-A4D7-84130B990B77}" destId="{40113179-655C-4288-933F-E2B90A295C21}" srcOrd="1" destOrd="0" presId="urn:microsoft.com/office/officeart/2005/8/layout/list1"/>
    <dgm:cxn modelId="{B89A895C-B00A-4250-A0C0-50E565930F98}" type="presParOf" srcId="{11642B92-26E2-4862-85C7-C1AC0D702868}" destId="{F22067B0-FA09-4BB7-8822-6E03BFED8D96}" srcOrd="0" destOrd="0" presId="urn:microsoft.com/office/officeart/2005/8/layout/list1"/>
    <dgm:cxn modelId="{9463BE7F-7B89-44EE-BFDA-0213086E0B6A}" type="presParOf" srcId="{F22067B0-FA09-4BB7-8822-6E03BFED8D96}" destId="{C41068E0-049B-4850-BD19-CFD7FF6FF8BD}" srcOrd="0" destOrd="0" presId="urn:microsoft.com/office/officeart/2005/8/layout/list1"/>
    <dgm:cxn modelId="{A00D4E0D-78BE-4ABC-8CD5-06DC26E0578E}" type="presParOf" srcId="{F22067B0-FA09-4BB7-8822-6E03BFED8D96}" destId="{FCAFC88A-9147-460E-B762-929061BAD507}" srcOrd="1" destOrd="0" presId="urn:microsoft.com/office/officeart/2005/8/layout/list1"/>
    <dgm:cxn modelId="{93F7332D-4AA0-4E5D-96FE-F120C99CB25A}" type="presParOf" srcId="{11642B92-26E2-4862-85C7-C1AC0D702868}" destId="{45AE60FC-834F-4E16-9D9C-13833E2EA386}" srcOrd="1" destOrd="0" presId="urn:microsoft.com/office/officeart/2005/8/layout/list1"/>
    <dgm:cxn modelId="{36FF2DFE-6EF2-4E5F-928F-9C170C3AA5DE}" type="presParOf" srcId="{11642B92-26E2-4862-85C7-C1AC0D702868}" destId="{0D601DCB-D72A-4F35-857A-74A2609C60C3}" srcOrd="2" destOrd="0" presId="urn:microsoft.com/office/officeart/2005/8/layout/list1"/>
    <dgm:cxn modelId="{1D51ABAB-7C48-4C46-A72C-8E99E0235E6A}" type="presParOf" srcId="{11642B92-26E2-4862-85C7-C1AC0D702868}" destId="{B7A7D7B2-01EA-4CEA-B791-1C069BC5852E}" srcOrd="3" destOrd="0" presId="urn:microsoft.com/office/officeart/2005/8/layout/list1"/>
    <dgm:cxn modelId="{37EA6926-F7A3-498F-B440-0BB6479C6538}" type="presParOf" srcId="{11642B92-26E2-4862-85C7-C1AC0D702868}" destId="{9A2A6B03-36DC-4DA4-9B9C-9C3FA0D50CEC}" srcOrd="4" destOrd="0" presId="urn:microsoft.com/office/officeart/2005/8/layout/list1"/>
    <dgm:cxn modelId="{5BCAD0C5-5306-46C7-8592-7069629C087D}" type="presParOf" srcId="{9A2A6B03-36DC-4DA4-9B9C-9C3FA0D50CEC}" destId="{0C87E96A-6DE1-434B-9092-09DD670183B5}" srcOrd="0" destOrd="0" presId="urn:microsoft.com/office/officeart/2005/8/layout/list1"/>
    <dgm:cxn modelId="{72B3A122-003F-4C6A-8780-EC8C577001F9}" type="presParOf" srcId="{9A2A6B03-36DC-4DA4-9B9C-9C3FA0D50CEC}" destId="{5C1CF50B-C23F-4B91-AED2-D634A57B1911}" srcOrd="1" destOrd="0" presId="urn:microsoft.com/office/officeart/2005/8/layout/list1"/>
    <dgm:cxn modelId="{22B5E00B-F388-44E9-8CDF-7F8736AD1C49}" type="presParOf" srcId="{11642B92-26E2-4862-85C7-C1AC0D702868}" destId="{0E4C0ABA-2F4A-4826-A0CB-515A2E332763}" srcOrd="5" destOrd="0" presId="urn:microsoft.com/office/officeart/2005/8/layout/list1"/>
    <dgm:cxn modelId="{F828316D-34AE-4A4B-97B8-06157109ADAE}" type="presParOf" srcId="{11642B92-26E2-4862-85C7-C1AC0D702868}" destId="{55DB22A8-5264-4E84-827A-556BC188FBD7}" srcOrd="6" destOrd="0" presId="urn:microsoft.com/office/officeart/2005/8/layout/list1"/>
    <dgm:cxn modelId="{4DEC590E-69B1-41DB-AEF4-FDA512FE0943}" type="presParOf" srcId="{11642B92-26E2-4862-85C7-C1AC0D702868}" destId="{E1153C3F-5C31-46F3-B946-88A9F8BFBBF9}" srcOrd="7" destOrd="0" presId="urn:microsoft.com/office/officeart/2005/8/layout/list1"/>
    <dgm:cxn modelId="{E4E5A193-C8B7-4D60-8202-EF848A66B71C}" type="presParOf" srcId="{11642B92-26E2-4862-85C7-C1AC0D702868}" destId="{14619C56-6AF7-45AB-8A73-022AF2E102D3}" srcOrd="8" destOrd="0" presId="urn:microsoft.com/office/officeart/2005/8/layout/list1"/>
    <dgm:cxn modelId="{A45F3435-621B-43EE-AB21-7A2F736F013A}" type="presParOf" srcId="{14619C56-6AF7-45AB-8A73-022AF2E102D3}" destId="{0994CEBF-52E9-4FA5-9570-0F6B4D62771B}" srcOrd="0" destOrd="0" presId="urn:microsoft.com/office/officeart/2005/8/layout/list1"/>
    <dgm:cxn modelId="{F24C267D-0C35-46FF-9DEF-59E7CCB7BDEF}" type="presParOf" srcId="{14619C56-6AF7-45AB-8A73-022AF2E102D3}" destId="{E07C7838-2675-4251-9DF5-4657CC6A9705}" srcOrd="1" destOrd="0" presId="urn:microsoft.com/office/officeart/2005/8/layout/list1"/>
    <dgm:cxn modelId="{7786FAA2-B932-44AF-9B17-38FE91FEDA4A}" type="presParOf" srcId="{11642B92-26E2-4862-85C7-C1AC0D702868}" destId="{FACC2D25-1E86-4569-9466-4E4888838CA2}" srcOrd="9" destOrd="0" presId="urn:microsoft.com/office/officeart/2005/8/layout/list1"/>
    <dgm:cxn modelId="{5F04D3C7-6B1E-473A-8AFF-9F951BDA0BCB}" type="presParOf" srcId="{11642B92-26E2-4862-85C7-C1AC0D702868}" destId="{F195B30E-14F0-4CC3-8D05-FD0F73EF8C27}" srcOrd="10" destOrd="0" presId="urn:microsoft.com/office/officeart/2005/8/layout/list1"/>
    <dgm:cxn modelId="{963A1210-F15B-438C-B77A-8DBA48E5D749}" type="presParOf" srcId="{11642B92-26E2-4862-85C7-C1AC0D702868}" destId="{842D9743-9CD2-4D44-A376-D6D76D6E80A9}" srcOrd="11" destOrd="0" presId="urn:microsoft.com/office/officeart/2005/8/layout/list1"/>
    <dgm:cxn modelId="{1A8E66AC-5701-4D70-9865-C9DE084F8040}" type="presParOf" srcId="{11642B92-26E2-4862-85C7-C1AC0D702868}" destId="{24C9FDEB-5E3A-4738-92F1-8D52FD3212C7}" srcOrd="12" destOrd="0" presId="urn:microsoft.com/office/officeart/2005/8/layout/list1"/>
    <dgm:cxn modelId="{0AE05CA7-061B-436E-8BD2-33A596D0824A}" type="presParOf" srcId="{24C9FDEB-5E3A-4738-92F1-8D52FD3212C7}" destId="{D0970F84-3EEC-44D9-B5FA-8551CD4A6C0B}" srcOrd="0" destOrd="0" presId="urn:microsoft.com/office/officeart/2005/8/layout/list1"/>
    <dgm:cxn modelId="{1B6292E0-53D8-40AE-8CE0-A9896B856B11}" type="presParOf" srcId="{24C9FDEB-5E3A-4738-92F1-8D52FD3212C7}" destId="{40113179-655C-4288-933F-E2B90A295C21}" srcOrd="1" destOrd="0" presId="urn:microsoft.com/office/officeart/2005/8/layout/list1"/>
    <dgm:cxn modelId="{AF765DA9-579F-4B16-B7E4-F41FCCDA7C55}" type="presParOf" srcId="{11642B92-26E2-4862-85C7-C1AC0D702868}" destId="{4C2AC3F6-7EA4-46C6-AB9B-CC29C8B36364}" srcOrd="13" destOrd="0" presId="urn:microsoft.com/office/officeart/2005/8/layout/list1"/>
    <dgm:cxn modelId="{A76C8C43-1C48-4FD9-81F9-D01166773A0F}" type="presParOf" srcId="{11642B92-26E2-4862-85C7-C1AC0D702868}" destId="{07CA60F9-79E8-4F3B-A3B0-1B2912484C8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18DBEA-4B18-402F-9BFB-EBBE1CA66B7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F250D297-E9E1-4616-9A09-C99E5486C55A}">
      <dgm:prSet phldrT="[Texto]"/>
      <dgm:spPr>
        <a:solidFill>
          <a:srgbClr val="B92454"/>
        </a:solidFill>
      </dgm:spPr>
      <dgm:t>
        <a:bodyPr/>
        <a:lstStyle/>
        <a:p>
          <a:r>
            <a:rPr lang="es-ES" dirty="0"/>
            <a:t>¿Podríamos usar los US como una herramienta para obtener vinos coloreados y con menor grado alcohólico? </a:t>
          </a:r>
        </a:p>
      </dgm:t>
    </dgm:pt>
    <dgm:pt modelId="{0F946F75-F7F0-4E5E-94EF-9B5EB12E2743}" type="parTrans" cxnId="{029EA8AB-5D0E-43C5-85AE-8BE352DBC0F4}">
      <dgm:prSet/>
      <dgm:spPr/>
      <dgm:t>
        <a:bodyPr/>
        <a:lstStyle/>
        <a:p>
          <a:endParaRPr lang="es-ES"/>
        </a:p>
      </dgm:t>
    </dgm:pt>
    <dgm:pt modelId="{F8E02E51-BECC-4FD3-884C-95ADC2006500}" type="sibTrans" cxnId="{029EA8AB-5D0E-43C5-85AE-8BE352DBC0F4}">
      <dgm:prSet/>
      <dgm:spPr/>
      <dgm:t>
        <a:bodyPr/>
        <a:lstStyle/>
        <a:p>
          <a:endParaRPr lang="es-ES"/>
        </a:p>
      </dgm:t>
    </dgm:pt>
    <dgm:pt modelId="{28DAEB8F-83EF-42E2-B8F4-D190E9AA7FAD}">
      <dgm:prSet phldrT="[Texto]"/>
      <dgm:spPr>
        <a:noFill/>
      </dgm:spPr>
      <dgm:t>
        <a:bodyPr/>
        <a:lstStyle/>
        <a:p>
          <a:endParaRPr lang="es-ES" dirty="0"/>
        </a:p>
      </dgm:t>
    </dgm:pt>
    <dgm:pt modelId="{3CDA2589-4995-4CB6-9E77-B64C2944584D}" type="parTrans" cxnId="{E7B81959-B9B1-4F25-AE9E-F92C5A7CD4DF}">
      <dgm:prSet/>
      <dgm:spPr/>
      <dgm:t>
        <a:bodyPr/>
        <a:lstStyle/>
        <a:p>
          <a:endParaRPr lang="es-ES"/>
        </a:p>
      </dgm:t>
    </dgm:pt>
    <dgm:pt modelId="{DA935774-8119-4DD5-A8B4-22DDA94E28D7}" type="sibTrans" cxnId="{E7B81959-B9B1-4F25-AE9E-F92C5A7CD4DF}">
      <dgm:prSet/>
      <dgm:spPr/>
      <dgm:t>
        <a:bodyPr/>
        <a:lstStyle/>
        <a:p>
          <a:endParaRPr lang="es-ES"/>
        </a:p>
      </dgm:t>
    </dgm:pt>
    <dgm:pt modelId="{D5BAD473-FEB4-4A2E-9058-D7448000140A}" type="pres">
      <dgm:prSet presAssocID="{E418DBEA-4B18-402F-9BFB-EBBE1CA66B72}" presName="Name0" presStyleCnt="0">
        <dgm:presLayoutVars>
          <dgm:dir/>
          <dgm:animLvl val="lvl"/>
          <dgm:resizeHandles val="exact"/>
        </dgm:presLayoutVars>
      </dgm:prSet>
      <dgm:spPr/>
    </dgm:pt>
    <dgm:pt modelId="{FA775C80-31A5-49D8-A477-4A6B5716044B}" type="pres">
      <dgm:prSet presAssocID="{F250D297-E9E1-4616-9A09-C99E5486C55A}" presName="linNode" presStyleCnt="0"/>
      <dgm:spPr/>
    </dgm:pt>
    <dgm:pt modelId="{30235623-244C-49DA-9123-69EA6048D441}" type="pres">
      <dgm:prSet presAssocID="{F250D297-E9E1-4616-9A09-C99E5486C55A}" presName="parentText" presStyleLbl="node1" presStyleIdx="0" presStyleCnt="1">
        <dgm:presLayoutVars>
          <dgm:chMax val="1"/>
          <dgm:bulletEnabled val="1"/>
        </dgm:presLayoutVars>
      </dgm:prSet>
      <dgm:spPr/>
    </dgm:pt>
    <dgm:pt modelId="{DC5D1EF4-E892-43F5-A33B-2FA7FADB7AF7}" type="pres">
      <dgm:prSet presAssocID="{F250D297-E9E1-4616-9A09-C99E5486C55A}" presName="descendantText" presStyleLbl="alignAccFollowNode1" presStyleIdx="0" presStyleCnt="1" custLinFactNeighborY="646">
        <dgm:presLayoutVars>
          <dgm:bulletEnabled val="1"/>
        </dgm:presLayoutVars>
      </dgm:prSet>
      <dgm:spPr/>
    </dgm:pt>
  </dgm:ptLst>
  <dgm:cxnLst>
    <dgm:cxn modelId="{9C701D63-9FFF-4FCF-BF5F-027A4F374434}" type="presOf" srcId="{28DAEB8F-83EF-42E2-B8F4-D190E9AA7FAD}" destId="{DC5D1EF4-E892-43F5-A33B-2FA7FADB7AF7}" srcOrd="0" destOrd="0" presId="urn:microsoft.com/office/officeart/2005/8/layout/vList5"/>
    <dgm:cxn modelId="{E7B81959-B9B1-4F25-AE9E-F92C5A7CD4DF}" srcId="{F250D297-E9E1-4616-9A09-C99E5486C55A}" destId="{28DAEB8F-83EF-42E2-B8F4-D190E9AA7FAD}" srcOrd="0" destOrd="0" parTransId="{3CDA2589-4995-4CB6-9E77-B64C2944584D}" sibTransId="{DA935774-8119-4DD5-A8B4-22DDA94E28D7}"/>
    <dgm:cxn modelId="{4942D98B-0257-4866-A5FC-707A02B8A291}" type="presOf" srcId="{F250D297-E9E1-4616-9A09-C99E5486C55A}" destId="{30235623-244C-49DA-9123-69EA6048D441}" srcOrd="0" destOrd="0" presId="urn:microsoft.com/office/officeart/2005/8/layout/vList5"/>
    <dgm:cxn modelId="{029EA8AB-5D0E-43C5-85AE-8BE352DBC0F4}" srcId="{E418DBEA-4B18-402F-9BFB-EBBE1CA66B72}" destId="{F250D297-E9E1-4616-9A09-C99E5486C55A}" srcOrd="0" destOrd="0" parTransId="{0F946F75-F7F0-4E5E-94EF-9B5EB12E2743}" sibTransId="{F8E02E51-BECC-4FD3-884C-95ADC2006500}"/>
    <dgm:cxn modelId="{0408BBF8-98D0-4F4C-9CF2-8B88399A467C}" type="presOf" srcId="{E418DBEA-4B18-402F-9BFB-EBBE1CA66B72}" destId="{D5BAD473-FEB4-4A2E-9058-D7448000140A}" srcOrd="0" destOrd="0" presId="urn:microsoft.com/office/officeart/2005/8/layout/vList5"/>
    <dgm:cxn modelId="{1478D69C-325C-477C-91B8-56541EAAA03D}" type="presParOf" srcId="{D5BAD473-FEB4-4A2E-9058-D7448000140A}" destId="{FA775C80-31A5-49D8-A477-4A6B5716044B}" srcOrd="0" destOrd="0" presId="urn:microsoft.com/office/officeart/2005/8/layout/vList5"/>
    <dgm:cxn modelId="{8C17CD9F-4153-4349-80F3-246196FA36BB}" type="presParOf" srcId="{FA775C80-31A5-49D8-A477-4A6B5716044B}" destId="{30235623-244C-49DA-9123-69EA6048D441}" srcOrd="0" destOrd="0" presId="urn:microsoft.com/office/officeart/2005/8/layout/vList5"/>
    <dgm:cxn modelId="{4E672330-9EF3-46F8-A607-4EE4DBEFD590}" type="presParOf" srcId="{FA775C80-31A5-49D8-A477-4A6B5716044B}" destId="{DC5D1EF4-E892-43F5-A33B-2FA7FADB7AF7}" srcOrd="1" destOrd="0" presId="urn:microsoft.com/office/officeart/2005/8/layout/vList5"/>
  </dgm:cxnLst>
  <dgm:bg>
    <a:solidFill>
      <a:schemeClr val="accent1">
        <a:lumMod val="60000"/>
        <a:lumOff val="40000"/>
        <a:alpha val="19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dgm:t>
        <a:bodyPr/>
        <a:lstStyle/>
        <a:p>
          <a:r>
            <a:rPr lang="es-ES" dirty="0" err="1">
              <a:solidFill>
                <a:schemeClr val="accent6">
                  <a:lumMod val="75000"/>
                </a:schemeClr>
              </a:solidFill>
            </a:rPr>
            <a:t>PROs</a:t>
          </a:r>
          <a:endParaRPr lang="es-ES" dirty="0">
            <a:solidFill>
              <a:schemeClr val="accent6">
                <a:lumMod val="75000"/>
              </a:schemeClr>
            </a:solidFill>
          </a:endParaRP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dgm:t>
        <a:bodyPr/>
        <a:lstStyle/>
        <a:p>
          <a:r>
            <a:rPr lang="es-ES" dirty="0">
              <a:solidFill>
                <a:schemeClr val="tx1"/>
              </a:solidFill>
            </a:rPr>
            <a:t>Buena estabilidad</a:t>
          </a:r>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E5306DB6-341E-46C1-A0BE-FC5AEB6EF06D}">
      <dgm:prSet phldrT="[Texto]"/>
      <dgm:spPr/>
      <dgm:t>
        <a:bodyPr/>
        <a:lstStyle/>
        <a:p>
          <a:r>
            <a:rPr lang="es-ES" dirty="0" err="1"/>
            <a:t>CONs</a:t>
          </a:r>
          <a:endParaRPr lang="es-ES" dirty="0"/>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Alto coste</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C83FB1E8-BD52-4EEC-820E-926DE90ABBC4}">
      <dgm:prSet phldrT="[Texto]"/>
      <dgm:spPr/>
      <dgm:t>
        <a:bodyPr/>
        <a:lstStyle/>
        <a:p>
          <a:r>
            <a:rPr lang="es-ES" dirty="0"/>
            <a:t>Repercusión en el precio final del vino y su calidad</a:t>
          </a:r>
        </a:p>
      </dgm:t>
    </dgm:pt>
    <dgm:pt modelId="{ED00CDAB-15C1-4B08-9B16-76420598A292}" type="parTrans" cxnId="{09A3F7CE-4B30-47A5-847A-C048D92135D2}">
      <dgm:prSet/>
      <dgm:spPr/>
      <dgm:t>
        <a:bodyPr/>
        <a:lstStyle/>
        <a:p>
          <a:endParaRPr lang="es-ES"/>
        </a:p>
      </dgm:t>
    </dgm:pt>
    <dgm:pt modelId="{1057B83B-83FE-45C2-ACA5-71E3045A6058}" type="sibTrans" cxnId="{09A3F7CE-4B30-47A5-847A-C048D92135D2}">
      <dgm:prSet/>
      <dgm:spPr/>
      <dgm:t>
        <a:bodyPr/>
        <a:lstStyle/>
        <a:p>
          <a:endParaRPr lang="es-ES"/>
        </a:p>
      </dgm:t>
    </dgm:pt>
    <dgm:pt modelId="{8F83AADD-E803-4222-BCE0-20BE67054915}">
      <dgm:prSet phldrT="[Texto]"/>
      <dgm:spPr/>
      <dgm:t>
        <a:bodyPr/>
        <a:lstStyle/>
        <a:p>
          <a:r>
            <a:rPr lang="es-ES" dirty="0"/>
            <a:t>Requiere un paso posterior de filtración</a:t>
          </a:r>
        </a:p>
      </dgm:t>
    </dgm:pt>
    <dgm:pt modelId="{9A579541-23DF-416E-9132-4A2921992634}" type="parTrans" cxnId="{B3F9E803-1EC5-4B70-8D93-30EA490D45BB}">
      <dgm:prSet/>
      <dgm:spPr/>
      <dgm:t>
        <a:bodyPr/>
        <a:lstStyle/>
        <a:p>
          <a:endParaRPr lang="es-ES"/>
        </a:p>
      </dgm:t>
    </dgm:pt>
    <dgm:pt modelId="{19C5E12F-BF9D-4D8F-AFAC-297C507A1980}" type="sibTrans" cxnId="{B3F9E803-1EC5-4B70-8D93-30EA490D45BB}">
      <dgm:prSet/>
      <dgm:spPr/>
      <dgm:t>
        <a:bodyPr/>
        <a:lstStyle/>
        <a:p>
          <a:endParaRPr lang="es-ES"/>
        </a:p>
      </dgm:t>
    </dgm:pt>
    <dgm:pt modelId="{97C8127B-38DC-49AC-A70D-54E41741BDDF}">
      <dgm:prSet phldrT="[Texto]"/>
      <dgm:spPr/>
      <dgm:t>
        <a:bodyPr/>
        <a:lstStyle/>
        <a:p>
          <a:r>
            <a:rPr lang="es-ES" dirty="0"/>
            <a:t>Pérdidas importantes</a:t>
          </a:r>
        </a:p>
      </dgm:t>
    </dgm:pt>
    <dgm:pt modelId="{934FF86F-9572-45D6-867A-B04F3F14B948}" type="parTrans" cxnId="{471CDDF0-3B0B-475D-9320-6196970410A2}">
      <dgm:prSet/>
      <dgm:spPr/>
      <dgm:t>
        <a:bodyPr/>
        <a:lstStyle/>
        <a:p>
          <a:endParaRPr lang="es-ES"/>
        </a:p>
      </dgm:t>
    </dgm:pt>
    <dgm:pt modelId="{E06FEE9E-7C65-4BFB-A555-33AE1EE493D4}" type="sibTrans" cxnId="{471CDDF0-3B0B-475D-9320-6196970410A2}">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B3F9E803-1EC5-4B70-8D93-30EA490D45BB}" srcId="{E5306DB6-341E-46C1-A0BE-FC5AEB6EF06D}" destId="{8F83AADD-E803-4222-BCE0-20BE67054915}" srcOrd="2" destOrd="0" parTransId="{9A579541-23DF-416E-9132-4A2921992634}" sibTransId="{19C5E12F-BF9D-4D8F-AFAC-297C507A1980}"/>
    <dgm:cxn modelId="{139F1E0D-A5B3-403C-B6C6-A42B622EDAB4}" srcId="{AF658554-CDAF-459B-816D-E94757859373}" destId="{28DA9262-5277-4D38-B238-76CF3A4C1343}" srcOrd="0" destOrd="0" parTransId="{681D8480-5ADC-4FAD-BD10-B53C786FAE1D}" sibTransId="{AFC08361-F563-4854-97B9-056AFA524FEF}"/>
    <dgm:cxn modelId="{807A2A1F-5A64-481F-83BB-3E0CF3477C74}" srcId="{AF658554-CDAF-459B-816D-E94757859373}" destId="{E5306DB6-341E-46C1-A0BE-FC5AEB6EF06D}" srcOrd="1" destOrd="0" parTransId="{DCB372CC-677F-4AA2-A5E5-1DB3D0D1C355}" sibTransId="{CBCEAC6C-91B1-48EE-B678-01D567D9E50D}"/>
    <dgm:cxn modelId="{B09A8C2C-E861-44F1-98B0-8642B9BA0D19}" srcId="{28DA9262-5277-4D38-B238-76CF3A4C1343}" destId="{B255B96E-C9D5-4290-A758-47B1F0156FA3}" srcOrd="0" destOrd="0" parTransId="{804975BA-2F76-4A69-A997-8FCB2BE37196}" sibTransId="{3BA66DFF-7B82-4E78-ADDA-8BCE3C077E78}"/>
    <dgm:cxn modelId="{03CB1332-DEB6-40B6-B37E-F9FC323EBF11}" type="presOf" srcId="{88C07DB9-7FF0-45D4-B143-0874584B0243}" destId="{89CCB98F-F5DA-4545-820D-EE553EFA82DC}" srcOrd="0" destOrd="0" presId="urn:microsoft.com/office/officeart/2005/8/layout/hList1"/>
    <dgm:cxn modelId="{9DB8773D-D4E8-4C59-BB2C-2289C80740AF}" type="presOf" srcId="{97C8127B-38DC-49AC-A70D-54E41741BDDF}" destId="{89CCB98F-F5DA-4545-820D-EE553EFA82DC}" srcOrd="0" destOrd="3" presId="urn:microsoft.com/office/officeart/2005/8/layout/hList1"/>
    <dgm:cxn modelId="{83C89C4F-2365-47ED-8DB9-E50BE88DAD6D}" type="presOf" srcId="{8F83AADD-E803-4222-BCE0-20BE67054915}" destId="{89CCB98F-F5DA-4545-820D-EE553EFA82DC}" srcOrd="0" destOrd="2" presId="urn:microsoft.com/office/officeart/2005/8/layout/hList1"/>
    <dgm:cxn modelId="{184BBE58-DE4E-4298-BDA1-07C1EFDF8A73}" srcId="{E5306DB6-341E-46C1-A0BE-FC5AEB6EF06D}" destId="{88C07DB9-7FF0-45D4-B143-0874584B0243}" srcOrd="0" destOrd="0" parTransId="{98396D73-243E-446A-9256-6D7281C5C1D3}" sibTransId="{E0CD0F97-C6D5-4395-AD91-B68C5AE14A4B}"/>
    <dgm:cxn modelId="{9F4C6186-72EB-4395-BD5C-71711F83A117}" type="presOf" srcId="{AF658554-CDAF-459B-816D-E94757859373}" destId="{86280BE1-44A3-49E6-9D19-DFB73BAA55BA}" srcOrd="0" destOrd="0" presId="urn:microsoft.com/office/officeart/2005/8/layout/hList1"/>
    <dgm:cxn modelId="{C7F11095-4EAE-4A18-816D-8F1BB0682D29}" type="presOf" srcId="{B255B96E-C9D5-4290-A758-47B1F0156FA3}" destId="{D14E15C7-97B5-4A9F-8169-A32CE6C7A7B2}" srcOrd="0" destOrd="0" presId="urn:microsoft.com/office/officeart/2005/8/layout/hList1"/>
    <dgm:cxn modelId="{00E9D5B2-8A39-428B-9CC0-9DCD50493977}" type="presOf" srcId="{28DA9262-5277-4D38-B238-76CF3A4C1343}" destId="{1A888FB6-7EA7-46A5-A38C-3D466C9059E0}" srcOrd="0" destOrd="0" presId="urn:microsoft.com/office/officeart/2005/8/layout/hList1"/>
    <dgm:cxn modelId="{5D5FB8BB-6EA5-470E-8716-C2EA8117FAD9}" type="presOf" srcId="{E5306DB6-341E-46C1-A0BE-FC5AEB6EF06D}" destId="{CAC048BA-8818-48C4-8154-B900BAA9EDAB}" srcOrd="0" destOrd="0" presId="urn:microsoft.com/office/officeart/2005/8/layout/hList1"/>
    <dgm:cxn modelId="{09A3F7CE-4B30-47A5-847A-C048D92135D2}" srcId="{E5306DB6-341E-46C1-A0BE-FC5AEB6EF06D}" destId="{C83FB1E8-BD52-4EEC-820E-926DE90ABBC4}" srcOrd="1" destOrd="0" parTransId="{ED00CDAB-15C1-4B08-9B16-76420598A292}" sibTransId="{1057B83B-83FE-45C2-ACA5-71E3045A6058}"/>
    <dgm:cxn modelId="{471CDDF0-3B0B-475D-9320-6196970410A2}" srcId="{E5306DB6-341E-46C1-A0BE-FC5AEB6EF06D}" destId="{97C8127B-38DC-49AC-A70D-54E41741BDDF}" srcOrd="3" destOrd="0" parTransId="{934FF86F-9572-45D6-867A-B04F3F14B948}" sibTransId="{E06FEE9E-7C65-4BFB-A555-33AE1EE493D4}"/>
    <dgm:cxn modelId="{6CD6E7F3-2A37-4E16-8C7B-A56F0A09DE28}" type="presOf" srcId="{C83FB1E8-BD52-4EEC-820E-926DE90ABBC4}" destId="{89CCB98F-F5DA-4545-820D-EE553EFA82DC}" srcOrd="0" destOrd="1" presId="urn:microsoft.com/office/officeart/2005/8/layout/hList1"/>
    <dgm:cxn modelId="{E4EFDD3C-CA91-474C-95DB-3D2404C038B8}" type="presParOf" srcId="{86280BE1-44A3-49E6-9D19-DFB73BAA55BA}" destId="{670C1FAC-E96C-416E-8852-B1975C1C41C8}" srcOrd="0" destOrd="0" presId="urn:microsoft.com/office/officeart/2005/8/layout/hList1"/>
    <dgm:cxn modelId="{925FEF05-C05A-4946-A36F-2EFD1922A797}" type="presParOf" srcId="{670C1FAC-E96C-416E-8852-B1975C1C41C8}" destId="{1A888FB6-7EA7-46A5-A38C-3D466C9059E0}" srcOrd="0" destOrd="0" presId="urn:microsoft.com/office/officeart/2005/8/layout/hList1"/>
    <dgm:cxn modelId="{12DE6140-DF45-4738-B563-9BE0B885F082}" type="presParOf" srcId="{670C1FAC-E96C-416E-8852-B1975C1C41C8}" destId="{D14E15C7-97B5-4A9F-8169-A32CE6C7A7B2}" srcOrd="1" destOrd="0" presId="urn:microsoft.com/office/officeart/2005/8/layout/hList1"/>
    <dgm:cxn modelId="{C986B88C-9154-47CC-A107-B1809529189C}" type="presParOf" srcId="{86280BE1-44A3-49E6-9D19-DFB73BAA55BA}" destId="{3C60F9BE-F8DB-4B3D-9AE8-4BB54FA442BB}" srcOrd="1" destOrd="0" presId="urn:microsoft.com/office/officeart/2005/8/layout/hList1"/>
    <dgm:cxn modelId="{7E5D02F3-C13A-4154-87D6-9B25CBE36974}" type="presParOf" srcId="{86280BE1-44A3-49E6-9D19-DFB73BAA55BA}" destId="{66EAE270-585A-47BD-9378-286BCCD65A93}" srcOrd="2" destOrd="0" presId="urn:microsoft.com/office/officeart/2005/8/layout/hList1"/>
    <dgm:cxn modelId="{5382AA9F-CE43-4182-AEA8-212B41BE3527}" type="presParOf" srcId="{66EAE270-585A-47BD-9378-286BCCD65A93}" destId="{CAC048BA-8818-48C4-8154-B900BAA9EDAB}" srcOrd="0" destOrd="0" presId="urn:microsoft.com/office/officeart/2005/8/layout/hList1"/>
    <dgm:cxn modelId="{325D7116-0225-4819-86A4-2E6ECD207BBB}"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A56988-1E67-469F-8817-660F43A10B5E}" type="doc">
      <dgm:prSet loTypeId="urn:microsoft.com/office/officeart/2005/8/layout/hierarchy2" loCatId="hierarchy" qsTypeId="urn:microsoft.com/office/officeart/2005/8/quickstyle/3d2" qsCatId="3D" csTypeId="urn:microsoft.com/office/officeart/2005/8/colors/accent2_2" csCatId="accent2" phldr="1"/>
      <dgm:spPr/>
      <dgm:t>
        <a:bodyPr/>
        <a:lstStyle/>
        <a:p>
          <a:endParaRPr lang="es-ES"/>
        </a:p>
      </dgm:t>
    </dgm:pt>
    <dgm:pt modelId="{8BBC1577-D3AF-415D-B9F6-E6C287C89898}">
      <dgm:prSet phldrT="[Texto]"/>
      <dgm:spPr>
        <a:solidFill>
          <a:schemeClr val="bg2">
            <a:lumMod val="50000"/>
          </a:schemeClr>
        </a:solidFill>
      </dgm:spPr>
      <dgm:t>
        <a:bodyPr/>
        <a:lstStyle/>
        <a:p>
          <a:r>
            <a:rPr lang="es-ES" b="1" dirty="0"/>
            <a:t>Estabilización por frío</a:t>
          </a:r>
        </a:p>
      </dgm:t>
    </dgm:pt>
    <dgm:pt modelId="{6BEA9918-233F-437A-A143-BF7F93E14408}" type="parTrans" cxnId="{66488BFF-E7F5-4EE7-8E30-7389E4F8437D}">
      <dgm:prSet/>
      <dgm:spPr/>
      <dgm:t>
        <a:bodyPr/>
        <a:lstStyle/>
        <a:p>
          <a:endParaRPr lang="es-ES"/>
        </a:p>
      </dgm:t>
    </dgm:pt>
    <dgm:pt modelId="{E019A7CE-09B5-4B03-A390-331008992EC2}" type="sibTrans" cxnId="{66488BFF-E7F5-4EE7-8E30-7389E4F8437D}">
      <dgm:prSet/>
      <dgm:spPr/>
      <dgm:t>
        <a:bodyPr/>
        <a:lstStyle/>
        <a:p>
          <a:endParaRPr lang="es-ES"/>
        </a:p>
      </dgm:t>
    </dgm:pt>
    <dgm:pt modelId="{161169AC-1BDE-4561-A9CD-27ED504AFE1F}">
      <dgm:prSet phldrT="[Texto]"/>
      <dgm:spPr/>
      <dgm:t>
        <a:bodyPr/>
        <a:lstStyle/>
        <a:p>
          <a:r>
            <a:rPr lang="es-ES" dirty="0"/>
            <a:t>Métodos sustractivos (eliminación de iones)</a:t>
          </a:r>
        </a:p>
      </dgm:t>
    </dgm:pt>
    <dgm:pt modelId="{59EC36E7-5510-4A52-9C14-A462D42D40E5}" type="parTrans" cxnId="{5A0E645E-4736-4968-B262-5F87959ECE7B}">
      <dgm:prSet/>
      <dgm:spPr/>
      <dgm:t>
        <a:bodyPr/>
        <a:lstStyle/>
        <a:p>
          <a:endParaRPr lang="es-ES"/>
        </a:p>
      </dgm:t>
    </dgm:pt>
    <dgm:pt modelId="{BA14FE09-53CF-4EC4-AE52-C9B57B2980E6}" type="sibTrans" cxnId="{5A0E645E-4736-4968-B262-5F87959ECE7B}">
      <dgm:prSet/>
      <dgm:spPr/>
      <dgm:t>
        <a:bodyPr/>
        <a:lstStyle/>
        <a:p>
          <a:endParaRPr lang="es-ES"/>
        </a:p>
      </dgm:t>
    </dgm:pt>
    <dgm:pt modelId="{FF85BC42-EBE5-4D17-92C4-47BD6C0ADDEE}">
      <dgm:prSet phldrT="[Texto]"/>
      <dgm:spPr/>
      <dgm:t>
        <a:bodyPr/>
        <a:lstStyle/>
        <a:p>
          <a:r>
            <a:rPr lang="es-ES" dirty="0" err="1"/>
            <a:t>Electrodialisis</a:t>
          </a:r>
          <a:endParaRPr lang="es-ES" dirty="0"/>
        </a:p>
      </dgm:t>
    </dgm:pt>
    <dgm:pt modelId="{B50A131A-53DA-46BC-91E6-82F09B98599F}" type="parTrans" cxnId="{9A4D709C-DA84-4433-80B3-E3271EB302B4}">
      <dgm:prSet/>
      <dgm:spPr/>
      <dgm:t>
        <a:bodyPr/>
        <a:lstStyle/>
        <a:p>
          <a:endParaRPr lang="es-ES"/>
        </a:p>
      </dgm:t>
    </dgm:pt>
    <dgm:pt modelId="{7D7A58EB-9974-4385-BE92-13AFC84FF81D}" type="sibTrans" cxnId="{9A4D709C-DA84-4433-80B3-E3271EB302B4}">
      <dgm:prSet/>
      <dgm:spPr/>
      <dgm:t>
        <a:bodyPr/>
        <a:lstStyle/>
        <a:p>
          <a:endParaRPr lang="es-ES"/>
        </a:p>
      </dgm:t>
    </dgm:pt>
    <dgm:pt modelId="{0FEA8BF8-3385-4176-954D-D01B2B65440B}">
      <dgm:prSet phldrT="[Texto]"/>
      <dgm:spPr/>
      <dgm:t>
        <a:bodyPr/>
        <a:lstStyle/>
        <a:p>
          <a:r>
            <a:rPr lang="es-ES" dirty="0"/>
            <a:t>Resinas de intercambio </a:t>
          </a:r>
          <a:r>
            <a:rPr lang="es-ES" dirty="0" err="1"/>
            <a:t>cationico</a:t>
          </a:r>
          <a:endParaRPr lang="es-ES" dirty="0"/>
        </a:p>
      </dgm:t>
    </dgm:pt>
    <dgm:pt modelId="{14A6014D-2A38-4F0C-9DC6-6FE2CB29A353}" type="parTrans" cxnId="{C14119B8-1BE0-453E-B3D0-78A6840A76DF}">
      <dgm:prSet/>
      <dgm:spPr/>
      <dgm:t>
        <a:bodyPr/>
        <a:lstStyle/>
        <a:p>
          <a:endParaRPr lang="es-ES"/>
        </a:p>
      </dgm:t>
    </dgm:pt>
    <dgm:pt modelId="{271B963B-78E7-4AF0-8FDC-9F14FCC4D33E}" type="sibTrans" cxnId="{C14119B8-1BE0-453E-B3D0-78A6840A76DF}">
      <dgm:prSet/>
      <dgm:spPr/>
      <dgm:t>
        <a:bodyPr/>
        <a:lstStyle/>
        <a:p>
          <a:endParaRPr lang="es-ES"/>
        </a:p>
      </dgm:t>
    </dgm:pt>
    <dgm:pt modelId="{6ABF6498-FFEA-4021-892A-9558AB88679E}">
      <dgm:prSet phldrT="[Texto]"/>
      <dgm:spPr>
        <a:solidFill>
          <a:srgbClr val="17732B"/>
        </a:solidFill>
      </dgm:spPr>
      <dgm:t>
        <a:bodyPr/>
        <a:lstStyle/>
        <a:p>
          <a:r>
            <a:rPr lang="es-ES" dirty="0"/>
            <a:t>Métodos aditivos</a:t>
          </a:r>
        </a:p>
      </dgm:t>
    </dgm:pt>
    <dgm:pt modelId="{7E41562B-8440-457D-AF02-4B6F5B38A634}" type="parTrans" cxnId="{C6837AB2-82BA-43C8-891E-320AFA135209}">
      <dgm:prSet/>
      <dgm:spPr/>
      <dgm:t>
        <a:bodyPr/>
        <a:lstStyle/>
        <a:p>
          <a:endParaRPr lang="es-ES"/>
        </a:p>
      </dgm:t>
    </dgm:pt>
    <dgm:pt modelId="{F39A6CF3-4DDD-40BA-94A3-1FA982345D1F}" type="sibTrans" cxnId="{C6837AB2-82BA-43C8-891E-320AFA135209}">
      <dgm:prSet/>
      <dgm:spPr/>
      <dgm:t>
        <a:bodyPr/>
        <a:lstStyle/>
        <a:p>
          <a:endParaRPr lang="es-ES"/>
        </a:p>
      </dgm:t>
    </dgm:pt>
    <dgm:pt modelId="{F2450690-5A06-482E-AB95-25D833F37A98}">
      <dgm:prSet phldrT="[Texto]"/>
      <dgm:spPr>
        <a:solidFill>
          <a:srgbClr val="17732B"/>
        </a:solidFill>
      </dgm:spPr>
      <dgm:t>
        <a:bodyPr/>
        <a:lstStyle/>
        <a:p>
          <a:r>
            <a:rPr lang="es-ES" dirty="0"/>
            <a:t>Carboximetilcelulosa (CMC)</a:t>
          </a:r>
        </a:p>
      </dgm:t>
    </dgm:pt>
    <dgm:pt modelId="{3F3DBDE1-1DD3-4669-848D-76B45553FDE8}" type="parTrans" cxnId="{941A878D-7EF9-4EF5-B697-C7F20AB25C91}">
      <dgm:prSet/>
      <dgm:spPr/>
      <dgm:t>
        <a:bodyPr/>
        <a:lstStyle/>
        <a:p>
          <a:endParaRPr lang="es-ES"/>
        </a:p>
      </dgm:t>
    </dgm:pt>
    <dgm:pt modelId="{989F4BE3-8737-4631-9FAF-9CD80229B7C7}" type="sibTrans" cxnId="{941A878D-7EF9-4EF5-B697-C7F20AB25C91}">
      <dgm:prSet/>
      <dgm:spPr/>
      <dgm:t>
        <a:bodyPr/>
        <a:lstStyle/>
        <a:p>
          <a:endParaRPr lang="es-ES"/>
        </a:p>
      </dgm:t>
    </dgm:pt>
    <dgm:pt modelId="{5F3A928C-A62D-49AB-8C4B-67F8B5618B5A}">
      <dgm:prSet phldrT="[Texto]"/>
      <dgm:spPr>
        <a:solidFill>
          <a:srgbClr val="17732B"/>
        </a:solidFill>
      </dgm:spPr>
      <dgm:t>
        <a:bodyPr/>
        <a:lstStyle/>
        <a:p>
          <a:r>
            <a:rPr lang="es-ES" dirty="0" err="1"/>
            <a:t>Poliaspartato</a:t>
          </a:r>
          <a:r>
            <a:rPr lang="es-ES" dirty="0"/>
            <a:t> potásico (KPA)</a:t>
          </a:r>
        </a:p>
      </dgm:t>
    </dgm:pt>
    <dgm:pt modelId="{7AC5A49B-9D4D-4F7A-8BC4-3240082B7217}" type="parTrans" cxnId="{0A7D3A6C-2553-43F1-A91B-6576515A86EA}">
      <dgm:prSet/>
      <dgm:spPr/>
      <dgm:t>
        <a:bodyPr/>
        <a:lstStyle/>
        <a:p>
          <a:endParaRPr lang="es-ES"/>
        </a:p>
      </dgm:t>
    </dgm:pt>
    <dgm:pt modelId="{855BF63D-9E70-474C-B0E3-825AEDABAFCC}" type="sibTrans" cxnId="{0A7D3A6C-2553-43F1-A91B-6576515A86EA}">
      <dgm:prSet/>
      <dgm:spPr/>
      <dgm:t>
        <a:bodyPr/>
        <a:lstStyle/>
        <a:p>
          <a:endParaRPr lang="es-ES"/>
        </a:p>
      </dgm:t>
    </dgm:pt>
    <dgm:pt modelId="{E106DDF2-4963-40A6-999B-BEBB7FE3D4CC}" type="pres">
      <dgm:prSet presAssocID="{9EA56988-1E67-469F-8817-660F43A10B5E}" presName="diagram" presStyleCnt="0">
        <dgm:presLayoutVars>
          <dgm:chPref val="1"/>
          <dgm:dir/>
          <dgm:animOne val="branch"/>
          <dgm:animLvl val="lvl"/>
          <dgm:resizeHandles val="exact"/>
        </dgm:presLayoutVars>
      </dgm:prSet>
      <dgm:spPr/>
    </dgm:pt>
    <dgm:pt modelId="{51940D56-59C4-440A-ABB9-E27A320B1777}" type="pres">
      <dgm:prSet presAssocID="{8BBC1577-D3AF-415D-B9F6-E6C287C89898}" presName="root1" presStyleCnt="0"/>
      <dgm:spPr/>
    </dgm:pt>
    <dgm:pt modelId="{74602E28-1669-48EC-B40C-BC6029BE6B05}" type="pres">
      <dgm:prSet presAssocID="{8BBC1577-D3AF-415D-B9F6-E6C287C89898}" presName="LevelOneTextNode" presStyleLbl="node0" presStyleIdx="0" presStyleCnt="1">
        <dgm:presLayoutVars>
          <dgm:chPref val="3"/>
        </dgm:presLayoutVars>
      </dgm:prSet>
      <dgm:spPr/>
    </dgm:pt>
    <dgm:pt modelId="{07395085-F0F8-41FE-A023-2394E6B5A9CF}" type="pres">
      <dgm:prSet presAssocID="{8BBC1577-D3AF-415D-B9F6-E6C287C89898}" presName="level2hierChild" presStyleCnt="0"/>
      <dgm:spPr/>
    </dgm:pt>
    <dgm:pt modelId="{902918BB-DAB4-4D9F-84D5-67F85B238B1A}" type="pres">
      <dgm:prSet presAssocID="{59EC36E7-5510-4A52-9C14-A462D42D40E5}" presName="conn2-1" presStyleLbl="parChTrans1D2" presStyleIdx="0" presStyleCnt="2"/>
      <dgm:spPr/>
    </dgm:pt>
    <dgm:pt modelId="{D10E866D-BBF5-4DB8-B48F-5DC1B48D3509}" type="pres">
      <dgm:prSet presAssocID="{59EC36E7-5510-4A52-9C14-A462D42D40E5}" presName="connTx" presStyleLbl="parChTrans1D2" presStyleIdx="0" presStyleCnt="2"/>
      <dgm:spPr/>
    </dgm:pt>
    <dgm:pt modelId="{183DA05E-1FBB-4278-B9A7-1AEA79CC0971}" type="pres">
      <dgm:prSet presAssocID="{161169AC-1BDE-4561-A9CD-27ED504AFE1F}" presName="root2" presStyleCnt="0"/>
      <dgm:spPr/>
    </dgm:pt>
    <dgm:pt modelId="{D224315B-77E8-429C-9ED2-3C781742A6EA}" type="pres">
      <dgm:prSet presAssocID="{161169AC-1BDE-4561-A9CD-27ED504AFE1F}" presName="LevelTwoTextNode" presStyleLbl="node2" presStyleIdx="0" presStyleCnt="2">
        <dgm:presLayoutVars>
          <dgm:chPref val="3"/>
        </dgm:presLayoutVars>
      </dgm:prSet>
      <dgm:spPr/>
    </dgm:pt>
    <dgm:pt modelId="{0FB95390-F6CF-4966-BDDE-ED6AB3606431}" type="pres">
      <dgm:prSet presAssocID="{161169AC-1BDE-4561-A9CD-27ED504AFE1F}" presName="level3hierChild" presStyleCnt="0"/>
      <dgm:spPr/>
    </dgm:pt>
    <dgm:pt modelId="{A7BCF2D6-3956-45B2-A548-907A02207B85}" type="pres">
      <dgm:prSet presAssocID="{B50A131A-53DA-46BC-91E6-82F09B98599F}" presName="conn2-1" presStyleLbl="parChTrans1D3" presStyleIdx="0" presStyleCnt="4"/>
      <dgm:spPr/>
    </dgm:pt>
    <dgm:pt modelId="{5973EEFD-88A2-4ECC-9DDB-E13D4FA3769F}" type="pres">
      <dgm:prSet presAssocID="{B50A131A-53DA-46BC-91E6-82F09B98599F}" presName="connTx" presStyleLbl="parChTrans1D3" presStyleIdx="0" presStyleCnt="4"/>
      <dgm:spPr/>
    </dgm:pt>
    <dgm:pt modelId="{16A42AA3-1EE1-410B-9D73-FD08FAE04C05}" type="pres">
      <dgm:prSet presAssocID="{FF85BC42-EBE5-4D17-92C4-47BD6C0ADDEE}" presName="root2" presStyleCnt="0"/>
      <dgm:spPr/>
    </dgm:pt>
    <dgm:pt modelId="{818A65FD-D737-4A8E-ACFC-60AC744A88F6}" type="pres">
      <dgm:prSet presAssocID="{FF85BC42-EBE5-4D17-92C4-47BD6C0ADDEE}" presName="LevelTwoTextNode" presStyleLbl="node3" presStyleIdx="0" presStyleCnt="4">
        <dgm:presLayoutVars>
          <dgm:chPref val="3"/>
        </dgm:presLayoutVars>
      </dgm:prSet>
      <dgm:spPr/>
    </dgm:pt>
    <dgm:pt modelId="{9B55F705-8611-4FBB-81F5-F8E576BC2C3D}" type="pres">
      <dgm:prSet presAssocID="{FF85BC42-EBE5-4D17-92C4-47BD6C0ADDEE}" presName="level3hierChild" presStyleCnt="0"/>
      <dgm:spPr/>
    </dgm:pt>
    <dgm:pt modelId="{0605AE78-6F1C-4D7A-81F9-44465B71AA5D}" type="pres">
      <dgm:prSet presAssocID="{14A6014D-2A38-4F0C-9DC6-6FE2CB29A353}" presName="conn2-1" presStyleLbl="parChTrans1D3" presStyleIdx="1" presStyleCnt="4"/>
      <dgm:spPr/>
    </dgm:pt>
    <dgm:pt modelId="{32D6526A-BEC1-4CA6-927E-3ED29CDDE49F}" type="pres">
      <dgm:prSet presAssocID="{14A6014D-2A38-4F0C-9DC6-6FE2CB29A353}" presName="connTx" presStyleLbl="parChTrans1D3" presStyleIdx="1" presStyleCnt="4"/>
      <dgm:spPr/>
    </dgm:pt>
    <dgm:pt modelId="{71092DA8-F9D2-42C9-A161-83C963F3714D}" type="pres">
      <dgm:prSet presAssocID="{0FEA8BF8-3385-4176-954D-D01B2B65440B}" presName="root2" presStyleCnt="0"/>
      <dgm:spPr/>
    </dgm:pt>
    <dgm:pt modelId="{614D9AF8-AFC6-4E16-8191-CAD64E72ED2D}" type="pres">
      <dgm:prSet presAssocID="{0FEA8BF8-3385-4176-954D-D01B2B65440B}" presName="LevelTwoTextNode" presStyleLbl="node3" presStyleIdx="1" presStyleCnt="4">
        <dgm:presLayoutVars>
          <dgm:chPref val="3"/>
        </dgm:presLayoutVars>
      </dgm:prSet>
      <dgm:spPr/>
    </dgm:pt>
    <dgm:pt modelId="{07E2F34A-41C3-4B04-BA22-4DA47D8C859C}" type="pres">
      <dgm:prSet presAssocID="{0FEA8BF8-3385-4176-954D-D01B2B65440B}" presName="level3hierChild" presStyleCnt="0"/>
      <dgm:spPr/>
    </dgm:pt>
    <dgm:pt modelId="{02CEEB27-0C89-46AB-8337-410BABF476DB}" type="pres">
      <dgm:prSet presAssocID="{7E41562B-8440-457D-AF02-4B6F5B38A634}" presName="conn2-1" presStyleLbl="parChTrans1D2" presStyleIdx="1" presStyleCnt="2"/>
      <dgm:spPr/>
    </dgm:pt>
    <dgm:pt modelId="{8B8757C3-3413-4BCB-8B5F-435FF3D47923}" type="pres">
      <dgm:prSet presAssocID="{7E41562B-8440-457D-AF02-4B6F5B38A634}" presName="connTx" presStyleLbl="parChTrans1D2" presStyleIdx="1" presStyleCnt="2"/>
      <dgm:spPr/>
    </dgm:pt>
    <dgm:pt modelId="{2BE4B4FD-8465-4C56-BC51-204880811299}" type="pres">
      <dgm:prSet presAssocID="{6ABF6498-FFEA-4021-892A-9558AB88679E}" presName="root2" presStyleCnt="0"/>
      <dgm:spPr/>
    </dgm:pt>
    <dgm:pt modelId="{6343ACBD-1312-48DC-B5C3-3C986F918B90}" type="pres">
      <dgm:prSet presAssocID="{6ABF6498-FFEA-4021-892A-9558AB88679E}" presName="LevelTwoTextNode" presStyleLbl="node2" presStyleIdx="1" presStyleCnt="2">
        <dgm:presLayoutVars>
          <dgm:chPref val="3"/>
        </dgm:presLayoutVars>
      </dgm:prSet>
      <dgm:spPr/>
    </dgm:pt>
    <dgm:pt modelId="{038B98A2-A9CC-4995-A21F-3ABA7F2B0EB4}" type="pres">
      <dgm:prSet presAssocID="{6ABF6498-FFEA-4021-892A-9558AB88679E}" presName="level3hierChild" presStyleCnt="0"/>
      <dgm:spPr/>
    </dgm:pt>
    <dgm:pt modelId="{1FC1E6DC-7165-47FC-9F25-10F595CB4B9E}" type="pres">
      <dgm:prSet presAssocID="{3F3DBDE1-1DD3-4669-848D-76B45553FDE8}" presName="conn2-1" presStyleLbl="parChTrans1D3" presStyleIdx="2" presStyleCnt="4"/>
      <dgm:spPr/>
    </dgm:pt>
    <dgm:pt modelId="{D1EFB427-4483-4FA9-B654-BF942F706B2C}" type="pres">
      <dgm:prSet presAssocID="{3F3DBDE1-1DD3-4669-848D-76B45553FDE8}" presName="connTx" presStyleLbl="parChTrans1D3" presStyleIdx="2" presStyleCnt="4"/>
      <dgm:spPr/>
    </dgm:pt>
    <dgm:pt modelId="{BCEB7C49-6CD1-487C-AC0F-470F8654FBF4}" type="pres">
      <dgm:prSet presAssocID="{F2450690-5A06-482E-AB95-25D833F37A98}" presName="root2" presStyleCnt="0"/>
      <dgm:spPr/>
    </dgm:pt>
    <dgm:pt modelId="{5AAD8703-7A82-4307-B17A-B31110EE23E8}" type="pres">
      <dgm:prSet presAssocID="{F2450690-5A06-482E-AB95-25D833F37A98}" presName="LevelTwoTextNode" presStyleLbl="node3" presStyleIdx="2" presStyleCnt="4">
        <dgm:presLayoutVars>
          <dgm:chPref val="3"/>
        </dgm:presLayoutVars>
      </dgm:prSet>
      <dgm:spPr/>
    </dgm:pt>
    <dgm:pt modelId="{49917B5E-2B6D-434E-A723-822A2B06C72C}" type="pres">
      <dgm:prSet presAssocID="{F2450690-5A06-482E-AB95-25D833F37A98}" presName="level3hierChild" presStyleCnt="0"/>
      <dgm:spPr/>
    </dgm:pt>
    <dgm:pt modelId="{541C542A-3107-4C59-8606-B1988D2E1C8B}" type="pres">
      <dgm:prSet presAssocID="{7AC5A49B-9D4D-4F7A-8BC4-3240082B7217}" presName="conn2-1" presStyleLbl="parChTrans1D3" presStyleIdx="3" presStyleCnt="4"/>
      <dgm:spPr/>
    </dgm:pt>
    <dgm:pt modelId="{055C0920-62FA-483E-A26B-50192DF150C6}" type="pres">
      <dgm:prSet presAssocID="{7AC5A49B-9D4D-4F7A-8BC4-3240082B7217}" presName="connTx" presStyleLbl="parChTrans1D3" presStyleIdx="3" presStyleCnt="4"/>
      <dgm:spPr/>
    </dgm:pt>
    <dgm:pt modelId="{B1533D5C-08DD-49EA-9BB1-07DB0AC4488E}" type="pres">
      <dgm:prSet presAssocID="{5F3A928C-A62D-49AB-8C4B-67F8B5618B5A}" presName="root2" presStyleCnt="0"/>
      <dgm:spPr/>
    </dgm:pt>
    <dgm:pt modelId="{1101A03D-C3BE-47AC-BDB4-3F3B60565A9C}" type="pres">
      <dgm:prSet presAssocID="{5F3A928C-A62D-49AB-8C4B-67F8B5618B5A}" presName="LevelTwoTextNode" presStyleLbl="node3" presStyleIdx="3" presStyleCnt="4">
        <dgm:presLayoutVars>
          <dgm:chPref val="3"/>
        </dgm:presLayoutVars>
      </dgm:prSet>
      <dgm:spPr/>
    </dgm:pt>
    <dgm:pt modelId="{C6702B93-1E42-467D-89BF-20175D4BD82F}" type="pres">
      <dgm:prSet presAssocID="{5F3A928C-A62D-49AB-8C4B-67F8B5618B5A}" presName="level3hierChild" presStyleCnt="0"/>
      <dgm:spPr/>
    </dgm:pt>
  </dgm:ptLst>
  <dgm:cxnLst>
    <dgm:cxn modelId="{29746209-CC0C-4947-AC5C-DD363612273E}" type="presOf" srcId="{B50A131A-53DA-46BC-91E6-82F09B98599F}" destId="{5973EEFD-88A2-4ECC-9DDB-E13D4FA3769F}" srcOrd="1" destOrd="0" presId="urn:microsoft.com/office/officeart/2005/8/layout/hierarchy2"/>
    <dgm:cxn modelId="{A9AADD0F-651F-4C4C-A89F-71B2A851F1BB}" type="presOf" srcId="{B50A131A-53DA-46BC-91E6-82F09B98599F}" destId="{A7BCF2D6-3956-45B2-A548-907A02207B85}" srcOrd="0" destOrd="0" presId="urn:microsoft.com/office/officeart/2005/8/layout/hierarchy2"/>
    <dgm:cxn modelId="{A3581421-4C59-4189-8FF1-06217D2D149F}" type="presOf" srcId="{6ABF6498-FFEA-4021-892A-9558AB88679E}" destId="{6343ACBD-1312-48DC-B5C3-3C986F918B90}" srcOrd="0" destOrd="0" presId="urn:microsoft.com/office/officeart/2005/8/layout/hierarchy2"/>
    <dgm:cxn modelId="{EF06B129-5DAC-41A6-AE5B-C2E8A94CC6F6}" type="presOf" srcId="{0FEA8BF8-3385-4176-954D-D01B2B65440B}" destId="{614D9AF8-AFC6-4E16-8191-CAD64E72ED2D}" srcOrd="0" destOrd="0" presId="urn:microsoft.com/office/officeart/2005/8/layout/hierarchy2"/>
    <dgm:cxn modelId="{7BBD642C-7025-430D-9858-953F62B3CFB0}" type="presOf" srcId="{161169AC-1BDE-4561-A9CD-27ED504AFE1F}" destId="{D224315B-77E8-429C-9ED2-3C781742A6EA}" srcOrd="0" destOrd="0" presId="urn:microsoft.com/office/officeart/2005/8/layout/hierarchy2"/>
    <dgm:cxn modelId="{53FE1B33-984A-4079-AD50-3D0C9A87B740}" type="presOf" srcId="{3F3DBDE1-1DD3-4669-848D-76B45553FDE8}" destId="{1FC1E6DC-7165-47FC-9F25-10F595CB4B9E}" srcOrd="0" destOrd="0" presId="urn:microsoft.com/office/officeart/2005/8/layout/hierarchy2"/>
    <dgm:cxn modelId="{74D3B03B-DAFE-4907-A3F1-2FB2F9C04D86}" type="presOf" srcId="{9EA56988-1E67-469F-8817-660F43A10B5E}" destId="{E106DDF2-4963-40A6-999B-BEBB7FE3D4CC}" srcOrd="0" destOrd="0" presId="urn:microsoft.com/office/officeart/2005/8/layout/hierarchy2"/>
    <dgm:cxn modelId="{5A0E645E-4736-4968-B262-5F87959ECE7B}" srcId="{8BBC1577-D3AF-415D-B9F6-E6C287C89898}" destId="{161169AC-1BDE-4561-A9CD-27ED504AFE1F}" srcOrd="0" destOrd="0" parTransId="{59EC36E7-5510-4A52-9C14-A462D42D40E5}" sibTransId="{BA14FE09-53CF-4EC4-AE52-C9B57B2980E6}"/>
    <dgm:cxn modelId="{EFE36E67-460C-438F-A09E-99BCEB0F9FE6}" type="presOf" srcId="{7E41562B-8440-457D-AF02-4B6F5B38A634}" destId="{02CEEB27-0C89-46AB-8337-410BABF476DB}" srcOrd="0" destOrd="0" presId="urn:microsoft.com/office/officeart/2005/8/layout/hierarchy2"/>
    <dgm:cxn modelId="{0A7D3A6C-2553-43F1-A91B-6576515A86EA}" srcId="{6ABF6498-FFEA-4021-892A-9558AB88679E}" destId="{5F3A928C-A62D-49AB-8C4B-67F8B5618B5A}" srcOrd="1" destOrd="0" parTransId="{7AC5A49B-9D4D-4F7A-8BC4-3240082B7217}" sibTransId="{855BF63D-9E70-474C-B0E3-825AEDABAFCC}"/>
    <dgm:cxn modelId="{0789654E-0C8D-4127-AE01-6A2C2A60DE17}" type="presOf" srcId="{5F3A928C-A62D-49AB-8C4B-67F8B5618B5A}" destId="{1101A03D-C3BE-47AC-BDB4-3F3B60565A9C}" srcOrd="0" destOrd="0" presId="urn:microsoft.com/office/officeart/2005/8/layout/hierarchy2"/>
    <dgm:cxn modelId="{AF9F9251-AA55-4DF0-A157-FE86078BD041}" type="presOf" srcId="{8BBC1577-D3AF-415D-B9F6-E6C287C89898}" destId="{74602E28-1669-48EC-B40C-BC6029BE6B05}" srcOrd="0" destOrd="0" presId="urn:microsoft.com/office/officeart/2005/8/layout/hierarchy2"/>
    <dgm:cxn modelId="{C9068355-1294-4012-A0D7-DC8F38595B44}" type="presOf" srcId="{7AC5A49B-9D4D-4F7A-8BC4-3240082B7217}" destId="{541C542A-3107-4C59-8606-B1988D2E1C8B}" srcOrd="0" destOrd="0" presId="urn:microsoft.com/office/officeart/2005/8/layout/hierarchy2"/>
    <dgm:cxn modelId="{F7D1A37C-7F21-4978-99F4-242B2D43C289}" type="presOf" srcId="{3F3DBDE1-1DD3-4669-848D-76B45553FDE8}" destId="{D1EFB427-4483-4FA9-B654-BF942F706B2C}" srcOrd="1" destOrd="0" presId="urn:microsoft.com/office/officeart/2005/8/layout/hierarchy2"/>
    <dgm:cxn modelId="{63CED67D-4A0E-48BF-9827-CF26410A4541}" type="presOf" srcId="{7E41562B-8440-457D-AF02-4B6F5B38A634}" destId="{8B8757C3-3413-4BCB-8B5F-435FF3D47923}" srcOrd="1" destOrd="0" presId="urn:microsoft.com/office/officeart/2005/8/layout/hierarchy2"/>
    <dgm:cxn modelId="{256EF480-547B-4D8D-8D10-2B800EA67183}" type="presOf" srcId="{14A6014D-2A38-4F0C-9DC6-6FE2CB29A353}" destId="{0605AE78-6F1C-4D7A-81F9-44465B71AA5D}" srcOrd="0" destOrd="0" presId="urn:microsoft.com/office/officeart/2005/8/layout/hierarchy2"/>
    <dgm:cxn modelId="{FC2F5088-15E6-41E7-B06D-3F9A30B6A553}" type="presOf" srcId="{59EC36E7-5510-4A52-9C14-A462D42D40E5}" destId="{D10E866D-BBF5-4DB8-B48F-5DC1B48D3509}" srcOrd="1" destOrd="0" presId="urn:microsoft.com/office/officeart/2005/8/layout/hierarchy2"/>
    <dgm:cxn modelId="{941A878D-7EF9-4EF5-B697-C7F20AB25C91}" srcId="{6ABF6498-FFEA-4021-892A-9558AB88679E}" destId="{F2450690-5A06-482E-AB95-25D833F37A98}" srcOrd="0" destOrd="0" parTransId="{3F3DBDE1-1DD3-4669-848D-76B45553FDE8}" sibTransId="{989F4BE3-8737-4631-9FAF-9CD80229B7C7}"/>
    <dgm:cxn modelId="{2BBF7C8E-D2F6-4682-B387-B626D2CC5A8D}" type="presOf" srcId="{7AC5A49B-9D4D-4F7A-8BC4-3240082B7217}" destId="{055C0920-62FA-483E-A26B-50192DF150C6}" srcOrd="1" destOrd="0" presId="urn:microsoft.com/office/officeart/2005/8/layout/hierarchy2"/>
    <dgm:cxn modelId="{9A4D709C-DA84-4433-80B3-E3271EB302B4}" srcId="{161169AC-1BDE-4561-A9CD-27ED504AFE1F}" destId="{FF85BC42-EBE5-4D17-92C4-47BD6C0ADDEE}" srcOrd="0" destOrd="0" parTransId="{B50A131A-53DA-46BC-91E6-82F09B98599F}" sibTransId="{7D7A58EB-9974-4385-BE92-13AFC84FF81D}"/>
    <dgm:cxn modelId="{91A2C69C-2F39-4CB2-9F60-88542E8ED1E8}" type="presOf" srcId="{59EC36E7-5510-4A52-9C14-A462D42D40E5}" destId="{902918BB-DAB4-4D9F-84D5-67F85B238B1A}" srcOrd="0" destOrd="0" presId="urn:microsoft.com/office/officeart/2005/8/layout/hierarchy2"/>
    <dgm:cxn modelId="{C6837AB2-82BA-43C8-891E-320AFA135209}" srcId="{8BBC1577-D3AF-415D-B9F6-E6C287C89898}" destId="{6ABF6498-FFEA-4021-892A-9558AB88679E}" srcOrd="1" destOrd="0" parTransId="{7E41562B-8440-457D-AF02-4B6F5B38A634}" sibTransId="{F39A6CF3-4DDD-40BA-94A3-1FA982345D1F}"/>
    <dgm:cxn modelId="{C14119B8-1BE0-453E-B3D0-78A6840A76DF}" srcId="{161169AC-1BDE-4561-A9CD-27ED504AFE1F}" destId="{0FEA8BF8-3385-4176-954D-D01B2B65440B}" srcOrd="1" destOrd="0" parTransId="{14A6014D-2A38-4F0C-9DC6-6FE2CB29A353}" sibTransId="{271B963B-78E7-4AF0-8FDC-9F14FCC4D33E}"/>
    <dgm:cxn modelId="{0478C6CA-F2A4-4325-A6C7-698B5316110E}" type="presOf" srcId="{14A6014D-2A38-4F0C-9DC6-6FE2CB29A353}" destId="{32D6526A-BEC1-4CA6-927E-3ED29CDDE49F}" srcOrd="1" destOrd="0" presId="urn:microsoft.com/office/officeart/2005/8/layout/hierarchy2"/>
    <dgm:cxn modelId="{6B6985CB-1F5C-4BED-A29D-A6684FE2ACFB}" type="presOf" srcId="{F2450690-5A06-482E-AB95-25D833F37A98}" destId="{5AAD8703-7A82-4307-B17A-B31110EE23E8}" srcOrd="0" destOrd="0" presId="urn:microsoft.com/office/officeart/2005/8/layout/hierarchy2"/>
    <dgm:cxn modelId="{2AABD8CB-70AE-4C56-A40E-4D5ACDA90048}" type="presOf" srcId="{FF85BC42-EBE5-4D17-92C4-47BD6C0ADDEE}" destId="{818A65FD-D737-4A8E-ACFC-60AC744A88F6}" srcOrd="0" destOrd="0" presId="urn:microsoft.com/office/officeart/2005/8/layout/hierarchy2"/>
    <dgm:cxn modelId="{66488BFF-E7F5-4EE7-8E30-7389E4F8437D}" srcId="{9EA56988-1E67-469F-8817-660F43A10B5E}" destId="{8BBC1577-D3AF-415D-B9F6-E6C287C89898}" srcOrd="0" destOrd="0" parTransId="{6BEA9918-233F-437A-A143-BF7F93E14408}" sibTransId="{E019A7CE-09B5-4B03-A390-331008992EC2}"/>
    <dgm:cxn modelId="{04DBC673-648E-437F-B6D3-77D261EEF10E}" type="presParOf" srcId="{E106DDF2-4963-40A6-999B-BEBB7FE3D4CC}" destId="{51940D56-59C4-440A-ABB9-E27A320B1777}" srcOrd="0" destOrd="0" presId="urn:microsoft.com/office/officeart/2005/8/layout/hierarchy2"/>
    <dgm:cxn modelId="{7B2FA9BC-E193-45D2-82BD-3CA650783AFB}" type="presParOf" srcId="{51940D56-59C4-440A-ABB9-E27A320B1777}" destId="{74602E28-1669-48EC-B40C-BC6029BE6B05}" srcOrd="0" destOrd="0" presId="urn:microsoft.com/office/officeart/2005/8/layout/hierarchy2"/>
    <dgm:cxn modelId="{B444FAE8-CD3C-46E0-B1BF-57E45D2684BC}" type="presParOf" srcId="{51940D56-59C4-440A-ABB9-E27A320B1777}" destId="{07395085-F0F8-41FE-A023-2394E6B5A9CF}" srcOrd="1" destOrd="0" presId="urn:microsoft.com/office/officeart/2005/8/layout/hierarchy2"/>
    <dgm:cxn modelId="{BA8E2782-6898-4F7B-B2C8-241C1A99913A}" type="presParOf" srcId="{07395085-F0F8-41FE-A023-2394E6B5A9CF}" destId="{902918BB-DAB4-4D9F-84D5-67F85B238B1A}" srcOrd="0" destOrd="0" presId="urn:microsoft.com/office/officeart/2005/8/layout/hierarchy2"/>
    <dgm:cxn modelId="{D45744F5-F4E4-469B-8723-6ACE4843C9B3}" type="presParOf" srcId="{902918BB-DAB4-4D9F-84D5-67F85B238B1A}" destId="{D10E866D-BBF5-4DB8-B48F-5DC1B48D3509}" srcOrd="0" destOrd="0" presId="urn:microsoft.com/office/officeart/2005/8/layout/hierarchy2"/>
    <dgm:cxn modelId="{8BF0860A-89F2-436D-8359-79F5B7974489}" type="presParOf" srcId="{07395085-F0F8-41FE-A023-2394E6B5A9CF}" destId="{183DA05E-1FBB-4278-B9A7-1AEA79CC0971}" srcOrd="1" destOrd="0" presId="urn:microsoft.com/office/officeart/2005/8/layout/hierarchy2"/>
    <dgm:cxn modelId="{D7632443-C057-49EA-B103-1BADDE6FC129}" type="presParOf" srcId="{183DA05E-1FBB-4278-B9A7-1AEA79CC0971}" destId="{D224315B-77E8-429C-9ED2-3C781742A6EA}" srcOrd="0" destOrd="0" presId="urn:microsoft.com/office/officeart/2005/8/layout/hierarchy2"/>
    <dgm:cxn modelId="{D5290468-360C-4010-8DBE-1C575D8954AB}" type="presParOf" srcId="{183DA05E-1FBB-4278-B9A7-1AEA79CC0971}" destId="{0FB95390-F6CF-4966-BDDE-ED6AB3606431}" srcOrd="1" destOrd="0" presId="urn:microsoft.com/office/officeart/2005/8/layout/hierarchy2"/>
    <dgm:cxn modelId="{415B69C0-858C-4942-931A-1837DAD4C3CF}" type="presParOf" srcId="{0FB95390-F6CF-4966-BDDE-ED6AB3606431}" destId="{A7BCF2D6-3956-45B2-A548-907A02207B85}" srcOrd="0" destOrd="0" presId="urn:microsoft.com/office/officeart/2005/8/layout/hierarchy2"/>
    <dgm:cxn modelId="{8A74A5EF-C3FB-473A-9272-56171E86ACFC}" type="presParOf" srcId="{A7BCF2D6-3956-45B2-A548-907A02207B85}" destId="{5973EEFD-88A2-4ECC-9DDB-E13D4FA3769F}" srcOrd="0" destOrd="0" presId="urn:microsoft.com/office/officeart/2005/8/layout/hierarchy2"/>
    <dgm:cxn modelId="{7B9EE66A-FB4D-4FB1-AF08-FFF06B026409}" type="presParOf" srcId="{0FB95390-F6CF-4966-BDDE-ED6AB3606431}" destId="{16A42AA3-1EE1-410B-9D73-FD08FAE04C05}" srcOrd="1" destOrd="0" presId="urn:microsoft.com/office/officeart/2005/8/layout/hierarchy2"/>
    <dgm:cxn modelId="{10171B75-EC9B-44B5-AE7A-7A438CF00ECB}" type="presParOf" srcId="{16A42AA3-1EE1-410B-9D73-FD08FAE04C05}" destId="{818A65FD-D737-4A8E-ACFC-60AC744A88F6}" srcOrd="0" destOrd="0" presId="urn:microsoft.com/office/officeart/2005/8/layout/hierarchy2"/>
    <dgm:cxn modelId="{F7830BEC-4872-414F-B1CF-9ED863F25626}" type="presParOf" srcId="{16A42AA3-1EE1-410B-9D73-FD08FAE04C05}" destId="{9B55F705-8611-4FBB-81F5-F8E576BC2C3D}" srcOrd="1" destOrd="0" presId="urn:microsoft.com/office/officeart/2005/8/layout/hierarchy2"/>
    <dgm:cxn modelId="{61622147-9420-43C4-B15C-97486CEAE44A}" type="presParOf" srcId="{0FB95390-F6CF-4966-BDDE-ED6AB3606431}" destId="{0605AE78-6F1C-4D7A-81F9-44465B71AA5D}" srcOrd="2" destOrd="0" presId="urn:microsoft.com/office/officeart/2005/8/layout/hierarchy2"/>
    <dgm:cxn modelId="{CB1C3DFE-2405-4DEA-927B-9AE43E765192}" type="presParOf" srcId="{0605AE78-6F1C-4D7A-81F9-44465B71AA5D}" destId="{32D6526A-BEC1-4CA6-927E-3ED29CDDE49F}" srcOrd="0" destOrd="0" presId="urn:microsoft.com/office/officeart/2005/8/layout/hierarchy2"/>
    <dgm:cxn modelId="{88CF061D-5463-457C-8269-FACD5563B944}" type="presParOf" srcId="{0FB95390-F6CF-4966-BDDE-ED6AB3606431}" destId="{71092DA8-F9D2-42C9-A161-83C963F3714D}" srcOrd="3" destOrd="0" presId="urn:microsoft.com/office/officeart/2005/8/layout/hierarchy2"/>
    <dgm:cxn modelId="{A7455061-0212-44FE-B673-01ECF7BB5FF5}" type="presParOf" srcId="{71092DA8-F9D2-42C9-A161-83C963F3714D}" destId="{614D9AF8-AFC6-4E16-8191-CAD64E72ED2D}" srcOrd="0" destOrd="0" presId="urn:microsoft.com/office/officeart/2005/8/layout/hierarchy2"/>
    <dgm:cxn modelId="{0D05A25C-03D9-4AED-AA5A-A26B281585C2}" type="presParOf" srcId="{71092DA8-F9D2-42C9-A161-83C963F3714D}" destId="{07E2F34A-41C3-4B04-BA22-4DA47D8C859C}" srcOrd="1" destOrd="0" presId="urn:microsoft.com/office/officeart/2005/8/layout/hierarchy2"/>
    <dgm:cxn modelId="{EB7E203D-51BE-400B-8D8B-BAB655CCACD6}" type="presParOf" srcId="{07395085-F0F8-41FE-A023-2394E6B5A9CF}" destId="{02CEEB27-0C89-46AB-8337-410BABF476DB}" srcOrd="2" destOrd="0" presId="urn:microsoft.com/office/officeart/2005/8/layout/hierarchy2"/>
    <dgm:cxn modelId="{1E84576E-7054-424C-84EA-8155C4373D66}" type="presParOf" srcId="{02CEEB27-0C89-46AB-8337-410BABF476DB}" destId="{8B8757C3-3413-4BCB-8B5F-435FF3D47923}" srcOrd="0" destOrd="0" presId="urn:microsoft.com/office/officeart/2005/8/layout/hierarchy2"/>
    <dgm:cxn modelId="{95CFFEBA-D214-4700-A7EE-35E0A90E7457}" type="presParOf" srcId="{07395085-F0F8-41FE-A023-2394E6B5A9CF}" destId="{2BE4B4FD-8465-4C56-BC51-204880811299}" srcOrd="3" destOrd="0" presId="urn:microsoft.com/office/officeart/2005/8/layout/hierarchy2"/>
    <dgm:cxn modelId="{68EC9B33-F517-44AF-A511-63F9024E2F51}" type="presParOf" srcId="{2BE4B4FD-8465-4C56-BC51-204880811299}" destId="{6343ACBD-1312-48DC-B5C3-3C986F918B90}" srcOrd="0" destOrd="0" presId="urn:microsoft.com/office/officeart/2005/8/layout/hierarchy2"/>
    <dgm:cxn modelId="{2000BBF0-37B3-45B9-8EBD-B887BEBFBB95}" type="presParOf" srcId="{2BE4B4FD-8465-4C56-BC51-204880811299}" destId="{038B98A2-A9CC-4995-A21F-3ABA7F2B0EB4}" srcOrd="1" destOrd="0" presId="urn:microsoft.com/office/officeart/2005/8/layout/hierarchy2"/>
    <dgm:cxn modelId="{891DCAD4-E7E0-4487-A50D-A637D2453E95}" type="presParOf" srcId="{038B98A2-A9CC-4995-A21F-3ABA7F2B0EB4}" destId="{1FC1E6DC-7165-47FC-9F25-10F595CB4B9E}" srcOrd="0" destOrd="0" presId="urn:microsoft.com/office/officeart/2005/8/layout/hierarchy2"/>
    <dgm:cxn modelId="{70A9D3AD-F35A-4F53-9E10-6504E62EA020}" type="presParOf" srcId="{1FC1E6DC-7165-47FC-9F25-10F595CB4B9E}" destId="{D1EFB427-4483-4FA9-B654-BF942F706B2C}" srcOrd="0" destOrd="0" presId="urn:microsoft.com/office/officeart/2005/8/layout/hierarchy2"/>
    <dgm:cxn modelId="{41DD2A2B-C581-48D8-841C-90D03FBC3799}" type="presParOf" srcId="{038B98A2-A9CC-4995-A21F-3ABA7F2B0EB4}" destId="{BCEB7C49-6CD1-487C-AC0F-470F8654FBF4}" srcOrd="1" destOrd="0" presId="urn:microsoft.com/office/officeart/2005/8/layout/hierarchy2"/>
    <dgm:cxn modelId="{70F02ABC-D4FC-4FA9-BF29-8E283709C8EC}" type="presParOf" srcId="{BCEB7C49-6CD1-487C-AC0F-470F8654FBF4}" destId="{5AAD8703-7A82-4307-B17A-B31110EE23E8}" srcOrd="0" destOrd="0" presId="urn:microsoft.com/office/officeart/2005/8/layout/hierarchy2"/>
    <dgm:cxn modelId="{284C20F9-EDD8-4CA6-8286-A669508592F7}" type="presParOf" srcId="{BCEB7C49-6CD1-487C-AC0F-470F8654FBF4}" destId="{49917B5E-2B6D-434E-A723-822A2B06C72C}" srcOrd="1" destOrd="0" presId="urn:microsoft.com/office/officeart/2005/8/layout/hierarchy2"/>
    <dgm:cxn modelId="{902EA13D-524A-49D6-B667-23DCD313924C}" type="presParOf" srcId="{038B98A2-A9CC-4995-A21F-3ABA7F2B0EB4}" destId="{541C542A-3107-4C59-8606-B1988D2E1C8B}" srcOrd="2" destOrd="0" presId="urn:microsoft.com/office/officeart/2005/8/layout/hierarchy2"/>
    <dgm:cxn modelId="{DF95E3AA-7B5A-41F0-B097-DEBD9DD63F0B}" type="presParOf" srcId="{541C542A-3107-4C59-8606-B1988D2E1C8B}" destId="{055C0920-62FA-483E-A26B-50192DF150C6}" srcOrd="0" destOrd="0" presId="urn:microsoft.com/office/officeart/2005/8/layout/hierarchy2"/>
    <dgm:cxn modelId="{CFEB966F-B145-4224-B6A4-478AE8A54925}" type="presParOf" srcId="{038B98A2-A9CC-4995-A21F-3ABA7F2B0EB4}" destId="{B1533D5C-08DD-49EA-9BB1-07DB0AC4488E}" srcOrd="3" destOrd="0" presId="urn:microsoft.com/office/officeart/2005/8/layout/hierarchy2"/>
    <dgm:cxn modelId="{3E92873B-08E5-4564-84D7-AF6E1AD6AE8D}" type="presParOf" srcId="{B1533D5C-08DD-49EA-9BB1-07DB0AC4488E}" destId="{1101A03D-C3BE-47AC-BDB4-3F3B60565A9C}" srcOrd="0" destOrd="0" presId="urn:microsoft.com/office/officeart/2005/8/layout/hierarchy2"/>
    <dgm:cxn modelId="{9B601F02-529A-4541-9238-C88C64FC8654}" type="presParOf" srcId="{B1533D5C-08DD-49EA-9BB1-07DB0AC4488E}" destId="{C6702B93-1E42-467D-89BF-20175D4BD82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a:solidFill>
          <a:srgbClr val="002060"/>
        </a:solidFill>
      </dgm:spPr>
      <dgm:t>
        <a:bodyPr/>
        <a:lstStyle/>
        <a:p>
          <a:r>
            <a:rPr lang="es-ES" dirty="0"/>
            <a:t>VENTAJAS</a:t>
          </a: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dgm:t>
        <a:bodyPr/>
        <a:lstStyle/>
        <a:p>
          <a:r>
            <a:rPr lang="es-ES" dirty="0"/>
            <a:t>Menor inversión</a:t>
          </a:r>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E5306DB6-341E-46C1-A0BE-FC5AEB6EF06D}">
      <dgm:prSet phldrT="[Texto]"/>
      <dgm:spPr/>
      <dgm:t>
        <a:bodyPr/>
        <a:lstStyle/>
        <a:p>
          <a:r>
            <a:rPr lang="es-ES" dirty="0"/>
            <a:t>DESVENTAJAS</a:t>
          </a:r>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Selectividad</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CE651C7F-6E6F-47AC-9783-2222C6C70577}">
      <dgm:prSet phldrT="[Texto]"/>
      <dgm:spPr/>
      <dgm:t>
        <a:bodyPr/>
        <a:lstStyle/>
        <a:p>
          <a:r>
            <a:rPr lang="es-ES" dirty="0"/>
            <a:t>Ligero aumento de la acidez total</a:t>
          </a:r>
        </a:p>
      </dgm:t>
    </dgm:pt>
    <dgm:pt modelId="{BD3BE195-13E8-41D9-A0A7-5DDBF1DBE5D3}" type="parTrans" cxnId="{75E0BAA2-6C50-44C0-A15C-986D016B9576}">
      <dgm:prSet/>
      <dgm:spPr/>
      <dgm:t>
        <a:bodyPr/>
        <a:lstStyle/>
        <a:p>
          <a:endParaRPr lang="es-ES"/>
        </a:p>
      </dgm:t>
    </dgm:pt>
    <dgm:pt modelId="{68B4433E-42DB-43AB-80DE-E807C971761A}" type="sibTrans" cxnId="{75E0BAA2-6C50-44C0-A15C-986D016B9576}">
      <dgm:prSet/>
      <dgm:spPr/>
      <dgm:t>
        <a:bodyPr/>
        <a:lstStyle/>
        <a:p>
          <a:endParaRPr lang="es-ES"/>
        </a:p>
      </dgm:t>
    </dgm:pt>
    <dgm:pt modelId="{773B520B-E8F3-4B01-8660-59578386487F}">
      <dgm:prSet phldrT="[Texto]"/>
      <dgm:spPr/>
      <dgm:t>
        <a:bodyPr/>
        <a:lstStyle/>
        <a:p>
          <a:r>
            <a:rPr lang="es-ES" dirty="0"/>
            <a:t>Ligera disminución del pH</a:t>
          </a:r>
        </a:p>
      </dgm:t>
    </dgm:pt>
    <dgm:pt modelId="{0B4D744C-B1B0-49CD-99CF-2B898C8B8234}" type="parTrans" cxnId="{71C8CCC8-C334-40FF-97ED-CC3420CA5C62}">
      <dgm:prSet/>
      <dgm:spPr/>
      <dgm:t>
        <a:bodyPr/>
        <a:lstStyle/>
        <a:p>
          <a:endParaRPr lang="es-ES"/>
        </a:p>
      </dgm:t>
    </dgm:pt>
    <dgm:pt modelId="{9BAE7209-D70F-4C7D-9681-F78C1EA80917}" type="sibTrans" cxnId="{71C8CCC8-C334-40FF-97ED-CC3420CA5C62}">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139F1E0D-A5B3-403C-B6C6-A42B622EDAB4}" srcId="{AF658554-CDAF-459B-816D-E94757859373}" destId="{28DA9262-5277-4D38-B238-76CF3A4C1343}" srcOrd="0" destOrd="0" parTransId="{681D8480-5ADC-4FAD-BD10-B53C786FAE1D}" sibTransId="{AFC08361-F563-4854-97B9-056AFA524FEF}"/>
    <dgm:cxn modelId="{807A2A1F-5A64-481F-83BB-3E0CF3477C74}" srcId="{AF658554-CDAF-459B-816D-E94757859373}" destId="{E5306DB6-341E-46C1-A0BE-FC5AEB6EF06D}" srcOrd="1" destOrd="0" parTransId="{DCB372CC-677F-4AA2-A5E5-1DB3D0D1C355}" sibTransId="{CBCEAC6C-91B1-48EE-B678-01D567D9E50D}"/>
    <dgm:cxn modelId="{9066E021-10A9-4842-A0EF-91CDFBED4AFE}" type="presOf" srcId="{B255B96E-C9D5-4290-A758-47B1F0156FA3}" destId="{D14E15C7-97B5-4A9F-8169-A32CE6C7A7B2}" srcOrd="0" destOrd="0" presId="urn:microsoft.com/office/officeart/2005/8/layout/hList1"/>
    <dgm:cxn modelId="{AA8D032A-3F62-4C48-AA20-3FF870E8F17B}" type="presOf" srcId="{AF658554-CDAF-459B-816D-E94757859373}" destId="{86280BE1-44A3-49E6-9D19-DFB73BAA55BA}" srcOrd="0" destOrd="0" presId="urn:microsoft.com/office/officeart/2005/8/layout/hList1"/>
    <dgm:cxn modelId="{B09A8C2C-E861-44F1-98B0-8642B9BA0D19}" srcId="{28DA9262-5277-4D38-B238-76CF3A4C1343}" destId="{B255B96E-C9D5-4290-A758-47B1F0156FA3}" srcOrd="0" destOrd="0" parTransId="{804975BA-2F76-4A69-A997-8FCB2BE37196}" sibTransId="{3BA66DFF-7B82-4E78-ADDA-8BCE3C077E78}"/>
    <dgm:cxn modelId="{D7300A5C-8BAA-4B48-AF71-BB32B1CEE57A}" type="presOf" srcId="{773B520B-E8F3-4B01-8660-59578386487F}" destId="{D14E15C7-97B5-4A9F-8169-A32CE6C7A7B2}" srcOrd="0" destOrd="2" presId="urn:microsoft.com/office/officeart/2005/8/layout/hList1"/>
    <dgm:cxn modelId="{184BBE58-DE4E-4298-BDA1-07C1EFDF8A73}" srcId="{E5306DB6-341E-46C1-A0BE-FC5AEB6EF06D}" destId="{88C07DB9-7FF0-45D4-B143-0874584B0243}" srcOrd="0" destOrd="0" parTransId="{98396D73-243E-446A-9256-6D7281C5C1D3}" sibTransId="{E0CD0F97-C6D5-4395-AD91-B68C5AE14A4B}"/>
    <dgm:cxn modelId="{B1937E98-1182-49E6-A652-9AC168A1A0CA}" type="presOf" srcId="{E5306DB6-341E-46C1-A0BE-FC5AEB6EF06D}" destId="{CAC048BA-8818-48C4-8154-B900BAA9EDAB}" srcOrd="0" destOrd="0" presId="urn:microsoft.com/office/officeart/2005/8/layout/hList1"/>
    <dgm:cxn modelId="{75E0BAA2-6C50-44C0-A15C-986D016B9576}" srcId="{28DA9262-5277-4D38-B238-76CF3A4C1343}" destId="{CE651C7F-6E6F-47AC-9783-2222C6C70577}" srcOrd="1" destOrd="0" parTransId="{BD3BE195-13E8-41D9-A0A7-5DDBF1DBE5D3}" sibTransId="{68B4433E-42DB-43AB-80DE-E807C971761A}"/>
    <dgm:cxn modelId="{7D0A28A9-738E-40B3-8D79-B65366E98AF6}" type="presOf" srcId="{28DA9262-5277-4D38-B238-76CF3A4C1343}" destId="{1A888FB6-7EA7-46A5-A38C-3D466C9059E0}" srcOrd="0" destOrd="0" presId="urn:microsoft.com/office/officeart/2005/8/layout/hList1"/>
    <dgm:cxn modelId="{71C8CCC8-C334-40FF-97ED-CC3420CA5C62}" srcId="{28DA9262-5277-4D38-B238-76CF3A4C1343}" destId="{773B520B-E8F3-4B01-8660-59578386487F}" srcOrd="2" destOrd="0" parTransId="{0B4D744C-B1B0-49CD-99CF-2B898C8B8234}" sibTransId="{9BAE7209-D70F-4C7D-9681-F78C1EA80917}"/>
    <dgm:cxn modelId="{98AB8ADD-5952-4303-8ED4-0F43E36AC25A}" type="presOf" srcId="{88C07DB9-7FF0-45D4-B143-0874584B0243}" destId="{89CCB98F-F5DA-4545-820D-EE553EFA82DC}" srcOrd="0" destOrd="0" presId="urn:microsoft.com/office/officeart/2005/8/layout/hList1"/>
    <dgm:cxn modelId="{27D0A4F5-AC81-4D63-9097-1BAFF144B0A0}" type="presOf" srcId="{CE651C7F-6E6F-47AC-9783-2222C6C70577}" destId="{D14E15C7-97B5-4A9F-8169-A32CE6C7A7B2}" srcOrd="0" destOrd="1" presId="urn:microsoft.com/office/officeart/2005/8/layout/hList1"/>
    <dgm:cxn modelId="{C1891E42-55E1-4BA0-9BC9-60F239FF20AE}" type="presParOf" srcId="{86280BE1-44A3-49E6-9D19-DFB73BAA55BA}" destId="{670C1FAC-E96C-416E-8852-B1975C1C41C8}" srcOrd="0" destOrd="0" presId="urn:microsoft.com/office/officeart/2005/8/layout/hList1"/>
    <dgm:cxn modelId="{CF5FCB11-F7AD-4A38-8FE7-8649018DB49C}" type="presParOf" srcId="{670C1FAC-E96C-416E-8852-B1975C1C41C8}" destId="{1A888FB6-7EA7-46A5-A38C-3D466C9059E0}" srcOrd="0" destOrd="0" presId="urn:microsoft.com/office/officeart/2005/8/layout/hList1"/>
    <dgm:cxn modelId="{1F7CA05E-58AA-4E41-8777-99F13E4EF448}" type="presParOf" srcId="{670C1FAC-E96C-416E-8852-B1975C1C41C8}" destId="{D14E15C7-97B5-4A9F-8169-A32CE6C7A7B2}" srcOrd="1" destOrd="0" presId="urn:microsoft.com/office/officeart/2005/8/layout/hList1"/>
    <dgm:cxn modelId="{E9157E13-B02C-4C27-A053-B555EA8047D9}" type="presParOf" srcId="{86280BE1-44A3-49E6-9D19-DFB73BAA55BA}" destId="{3C60F9BE-F8DB-4B3D-9AE8-4BB54FA442BB}" srcOrd="1" destOrd="0" presId="urn:microsoft.com/office/officeart/2005/8/layout/hList1"/>
    <dgm:cxn modelId="{E4BF7784-D274-429C-A39E-FEB07222F524}" type="presParOf" srcId="{86280BE1-44A3-49E6-9D19-DFB73BAA55BA}" destId="{66EAE270-585A-47BD-9378-286BCCD65A93}" srcOrd="2" destOrd="0" presId="urn:microsoft.com/office/officeart/2005/8/layout/hList1"/>
    <dgm:cxn modelId="{9C91D62E-8884-430B-81EA-87968013B6DA}" type="presParOf" srcId="{66EAE270-585A-47BD-9378-286BCCD65A93}" destId="{CAC048BA-8818-48C4-8154-B900BAA9EDAB}" srcOrd="0" destOrd="0" presId="urn:microsoft.com/office/officeart/2005/8/layout/hList1"/>
    <dgm:cxn modelId="{25250463-4F77-4FE9-889A-99D5B34ABAB8}"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dgm:t>
        <a:bodyPr/>
        <a:lstStyle/>
        <a:p>
          <a:r>
            <a:rPr lang="es-ES" dirty="0" err="1">
              <a:solidFill>
                <a:srgbClr val="002060"/>
              </a:solidFill>
            </a:rPr>
            <a:t>PROs</a:t>
          </a:r>
          <a:endParaRPr lang="es-ES" dirty="0">
            <a:solidFill>
              <a:srgbClr val="002060"/>
            </a:solidFill>
          </a:endParaRP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dgm:t>
        <a:bodyPr/>
        <a:lstStyle/>
        <a:p>
          <a:endParaRPr lang="es-ES" dirty="0"/>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A8848B2E-DB04-45D5-9BC0-D1AF8CE4931C}">
      <dgm:prSet phldrT="[Texto]"/>
      <dgm:spPr/>
      <dgm:t>
        <a:bodyPr/>
        <a:lstStyle/>
        <a:p>
          <a:r>
            <a:rPr lang="es-ES" dirty="0"/>
            <a:t>Buenos resultados</a:t>
          </a:r>
        </a:p>
      </dgm:t>
    </dgm:pt>
    <dgm:pt modelId="{F0C71534-F439-46A8-AE55-6DFC3F820741}" type="parTrans" cxnId="{B4D18844-4894-4D8E-946C-B7C453C85774}">
      <dgm:prSet/>
      <dgm:spPr/>
      <dgm:t>
        <a:bodyPr/>
        <a:lstStyle/>
        <a:p>
          <a:endParaRPr lang="es-ES"/>
        </a:p>
      </dgm:t>
    </dgm:pt>
    <dgm:pt modelId="{5102EE9D-9294-4AB9-AC41-534AE34B8E75}" type="sibTrans" cxnId="{B4D18844-4894-4D8E-946C-B7C453C85774}">
      <dgm:prSet/>
      <dgm:spPr/>
      <dgm:t>
        <a:bodyPr/>
        <a:lstStyle/>
        <a:p>
          <a:endParaRPr lang="es-ES"/>
        </a:p>
      </dgm:t>
    </dgm:pt>
    <dgm:pt modelId="{E5306DB6-341E-46C1-A0BE-FC5AEB6EF06D}">
      <dgm:prSet phldrT="[Texto]"/>
      <dgm:spPr/>
      <dgm:t>
        <a:bodyPr/>
        <a:lstStyle/>
        <a:p>
          <a:r>
            <a:rPr lang="es-ES" dirty="0" err="1"/>
            <a:t>CONs</a:t>
          </a:r>
          <a:endParaRPr lang="es-ES" dirty="0"/>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Inversión alta</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CE651C7F-6E6F-47AC-9783-2222C6C70577}">
      <dgm:prSet phldrT="[Texto]"/>
      <dgm:spPr/>
      <dgm:t>
        <a:bodyPr/>
        <a:lstStyle/>
        <a:p>
          <a:r>
            <a:rPr lang="es-ES" dirty="0"/>
            <a:t>Pocas modificaciones organolépticas</a:t>
          </a:r>
        </a:p>
      </dgm:t>
    </dgm:pt>
    <dgm:pt modelId="{BD3BE195-13E8-41D9-A0A7-5DDBF1DBE5D3}" type="parTrans" cxnId="{75E0BAA2-6C50-44C0-A15C-986D016B9576}">
      <dgm:prSet/>
      <dgm:spPr/>
      <dgm:t>
        <a:bodyPr/>
        <a:lstStyle/>
        <a:p>
          <a:endParaRPr lang="es-ES"/>
        </a:p>
      </dgm:t>
    </dgm:pt>
    <dgm:pt modelId="{68B4433E-42DB-43AB-80DE-E807C971761A}" type="sibTrans" cxnId="{75E0BAA2-6C50-44C0-A15C-986D016B9576}">
      <dgm:prSet/>
      <dgm:spPr/>
      <dgm:t>
        <a:bodyPr/>
        <a:lstStyle/>
        <a:p>
          <a:endParaRPr lang="es-ES"/>
        </a:p>
      </dgm:t>
    </dgm:pt>
    <dgm:pt modelId="{D6C34920-5275-4C13-A6FC-72DDB7C78A1F}">
      <dgm:prSet phldrT="[Texto]"/>
      <dgm:spPr/>
      <dgm:t>
        <a:bodyPr/>
        <a:lstStyle/>
        <a:p>
          <a:r>
            <a:rPr lang="es-ES" dirty="0"/>
            <a:t>Manejo complicado</a:t>
          </a:r>
        </a:p>
      </dgm:t>
    </dgm:pt>
    <dgm:pt modelId="{863C56FF-0294-41AF-8006-3713E3F37030}" type="parTrans" cxnId="{9C465776-28A3-4EAB-83E2-40B4C327F504}">
      <dgm:prSet/>
      <dgm:spPr/>
      <dgm:t>
        <a:bodyPr/>
        <a:lstStyle/>
        <a:p>
          <a:endParaRPr lang="es-ES"/>
        </a:p>
      </dgm:t>
    </dgm:pt>
    <dgm:pt modelId="{E1B7DE95-555D-47DC-8167-C4F312276992}" type="sibTrans" cxnId="{9C465776-28A3-4EAB-83E2-40B4C327F504}">
      <dgm:prSet/>
      <dgm:spPr/>
      <dgm:t>
        <a:bodyPr/>
        <a:lstStyle/>
        <a:p>
          <a:endParaRPr lang="es-ES"/>
        </a:p>
      </dgm:t>
    </dgm:pt>
    <dgm:pt modelId="{BEE47AF4-A51D-4301-B7DD-51F58C119C9C}">
      <dgm:prSet phldrT="[Texto]"/>
      <dgm:spPr/>
      <dgm:t>
        <a:bodyPr/>
        <a:lstStyle/>
        <a:p>
          <a:endParaRPr lang="es-ES" dirty="0"/>
        </a:p>
      </dgm:t>
    </dgm:pt>
    <dgm:pt modelId="{9D98830C-9F23-4C21-A04D-5FFE72320186}" type="parTrans" cxnId="{CBAF0C31-4E29-424D-A9B4-B7D9F56EB97B}">
      <dgm:prSet/>
      <dgm:spPr/>
      <dgm:t>
        <a:bodyPr/>
        <a:lstStyle/>
        <a:p>
          <a:endParaRPr lang="es-ES"/>
        </a:p>
      </dgm:t>
    </dgm:pt>
    <dgm:pt modelId="{84AC67B1-AE8B-4CDF-A55F-406AEAC75F51}" type="sibTrans" cxnId="{CBAF0C31-4E29-424D-A9B4-B7D9F56EB97B}">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139F1E0D-A5B3-403C-B6C6-A42B622EDAB4}" srcId="{AF658554-CDAF-459B-816D-E94757859373}" destId="{28DA9262-5277-4D38-B238-76CF3A4C1343}" srcOrd="0" destOrd="0" parTransId="{681D8480-5ADC-4FAD-BD10-B53C786FAE1D}" sibTransId="{AFC08361-F563-4854-97B9-056AFA524FEF}"/>
    <dgm:cxn modelId="{807A2A1F-5A64-481F-83BB-3E0CF3477C74}" srcId="{AF658554-CDAF-459B-816D-E94757859373}" destId="{E5306DB6-341E-46C1-A0BE-FC5AEB6EF06D}" srcOrd="1" destOrd="0" parTransId="{DCB372CC-677F-4AA2-A5E5-1DB3D0D1C355}" sibTransId="{CBCEAC6C-91B1-48EE-B678-01D567D9E50D}"/>
    <dgm:cxn modelId="{B09A8C2C-E861-44F1-98B0-8642B9BA0D19}" srcId="{28DA9262-5277-4D38-B238-76CF3A4C1343}" destId="{B255B96E-C9D5-4290-A758-47B1F0156FA3}" srcOrd="0" destOrd="0" parTransId="{804975BA-2F76-4A69-A997-8FCB2BE37196}" sibTransId="{3BA66DFF-7B82-4E78-ADDA-8BCE3C077E78}"/>
    <dgm:cxn modelId="{CBAF0C31-4E29-424D-A9B4-B7D9F56EB97B}" srcId="{E5306DB6-341E-46C1-A0BE-FC5AEB6EF06D}" destId="{BEE47AF4-A51D-4301-B7DD-51F58C119C9C}" srcOrd="1" destOrd="0" parTransId="{9D98830C-9F23-4C21-A04D-5FFE72320186}" sibTransId="{84AC67B1-AE8B-4CDF-A55F-406AEAC75F51}"/>
    <dgm:cxn modelId="{371F4B35-05E5-41C9-8F88-FD1FA98D4B90}" type="presOf" srcId="{D6C34920-5275-4C13-A6FC-72DDB7C78A1F}" destId="{89CCB98F-F5DA-4545-820D-EE553EFA82DC}" srcOrd="0" destOrd="2" presId="urn:microsoft.com/office/officeart/2005/8/layout/hList1"/>
    <dgm:cxn modelId="{DF2C3742-95A8-4530-8597-98D27AAA4DA8}" type="presOf" srcId="{BEE47AF4-A51D-4301-B7DD-51F58C119C9C}" destId="{89CCB98F-F5DA-4545-820D-EE553EFA82DC}" srcOrd="0" destOrd="1" presId="urn:microsoft.com/office/officeart/2005/8/layout/hList1"/>
    <dgm:cxn modelId="{B4D18844-4894-4D8E-946C-B7C453C85774}" srcId="{28DA9262-5277-4D38-B238-76CF3A4C1343}" destId="{A8848B2E-DB04-45D5-9BC0-D1AF8CE4931C}" srcOrd="1" destOrd="0" parTransId="{F0C71534-F439-46A8-AE55-6DFC3F820741}" sibTransId="{5102EE9D-9294-4AB9-AC41-534AE34B8E75}"/>
    <dgm:cxn modelId="{6EC0FE6E-6722-4162-875D-3EE001D6367B}" type="presOf" srcId="{28DA9262-5277-4D38-B238-76CF3A4C1343}" destId="{1A888FB6-7EA7-46A5-A38C-3D466C9059E0}" srcOrd="0" destOrd="0" presId="urn:microsoft.com/office/officeart/2005/8/layout/hList1"/>
    <dgm:cxn modelId="{C4E5A550-35A6-46EC-BC47-06EB0E066B91}" type="presOf" srcId="{CE651C7F-6E6F-47AC-9783-2222C6C70577}" destId="{D14E15C7-97B5-4A9F-8169-A32CE6C7A7B2}" srcOrd="0" destOrd="2" presId="urn:microsoft.com/office/officeart/2005/8/layout/hList1"/>
    <dgm:cxn modelId="{9C465776-28A3-4EAB-83E2-40B4C327F504}" srcId="{E5306DB6-341E-46C1-A0BE-FC5AEB6EF06D}" destId="{D6C34920-5275-4C13-A6FC-72DDB7C78A1F}" srcOrd="2" destOrd="0" parTransId="{863C56FF-0294-41AF-8006-3713E3F37030}" sibTransId="{E1B7DE95-555D-47DC-8167-C4F312276992}"/>
    <dgm:cxn modelId="{A4BA7758-2123-428A-9F4D-04FDEB9E6BC0}" type="presOf" srcId="{A8848B2E-DB04-45D5-9BC0-D1AF8CE4931C}" destId="{D14E15C7-97B5-4A9F-8169-A32CE6C7A7B2}" srcOrd="0" destOrd="1" presId="urn:microsoft.com/office/officeart/2005/8/layout/hList1"/>
    <dgm:cxn modelId="{184BBE58-DE4E-4298-BDA1-07C1EFDF8A73}" srcId="{E5306DB6-341E-46C1-A0BE-FC5AEB6EF06D}" destId="{88C07DB9-7FF0-45D4-B143-0874584B0243}" srcOrd="0" destOrd="0" parTransId="{98396D73-243E-446A-9256-6D7281C5C1D3}" sibTransId="{E0CD0F97-C6D5-4395-AD91-B68C5AE14A4B}"/>
    <dgm:cxn modelId="{EA4C9687-9497-4A74-A987-82E07CB42F90}" type="presOf" srcId="{AF658554-CDAF-459B-816D-E94757859373}" destId="{86280BE1-44A3-49E6-9D19-DFB73BAA55BA}" srcOrd="0" destOrd="0" presId="urn:microsoft.com/office/officeart/2005/8/layout/hList1"/>
    <dgm:cxn modelId="{1D020092-2527-4D8D-AC78-C2EFB09AC600}" type="presOf" srcId="{E5306DB6-341E-46C1-A0BE-FC5AEB6EF06D}" destId="{CAC048BA-8818-48C4-8154-B900BAA9EDAB}" srcOrd="0" destOrd="0" presId="urn:microsoft.com/office/officeart/2005/8/layout/hList1"/>
    <dgm:cxn modelId="{75E0BAA2-6C50-44C0-A15C-986D016B9576}" srcId="{28DA9262-5277-4D38-B238-76CF3A4C1343}" destId="{CE651C7F-6E6F-47AC-9783-2222C6C70577}" srcOrd="2" destOrd="0" parTransId="{BD3BE195-13E8-41D9-A0A7-5DDBF1DBE5D3}" sibTransId="{68B4433E-42DB-43AB-80DE-E807C971761A}"/>
    <dgm:cxn modelId="{5DCEF3E0-48AF-4ED6-B1A1-54574E42A885}" type="presOf" srcId="{88C07DB9-7FF0-45D4-B143-0874584B0243}" destId="{89CCB98F-F5DA-4545-820D-EE553EFA82DC}" srcOrd="0" destOrd="0" presId="urn:microsoft.com/office/officeart/2005/8/layout/hList1"/>
    <dgm:cxn modelId="{DFB3A4FE-DC57-48E6-B06D-B6AB4633B38A}" type="presOf" srcId="{B255B96E-C9D5-4290-A758-47B1F0156FA3}" destId="{D14E15C7-97B5-4A9F-8169-A32CE6C7A7B2}" srcOrd="0" destOrd="0" presId="urn:microsoft.com/office/officeart/2005/8/layout/hList1"/>
    <dgm:cxn modelId="{12FB38A0-1120-4EF1-A5DC-395937D1E157}" type="presParOf" srcId="{86280BE1-44A3-49E6-9D19-DFB73BAA55BA}" destId="{670C1FAC-E96C-416E-8852-B1975C1C41C8}" srcOrd="0" destOrd="0" presId="urn:microsoft.com/office/officeart/2005/8/layout/hList1"/>
    <dgm:cxn modelId="{E037DF5D-0D64-4FB5-B191-EE4EFE046387}" type="presParOf" srcId="{670C1FAC-E96C-416E-8852-B1975C1C41C8}" destId="{1A888FB6-7EA7-46A5-A38C-3D466C9059E0}" srcOrd="0" destOrd="0" presId="urn:microsoft.com/office/officeart/2005/8/layout/hList1"/>
    <dgm:cxn modelId="{43438DC4-2249-4ACF-966F-AC24289B2C9A}" type="presParOf" srcId="{670C1FAC-E96C-416E-8852-B1975C1C41C8}" destId="{D14E15C7-97B5-4A9F-8169-A32CE6C7A7B2}" srcOrd="1" destOrd="0" presId="urn:microsoft.com/office/officeart/2005/8/layout/hList1"/>
    <dgm:cxn modelId="{499F4B3E-B602-4DAE-A89D-6F282D68E2BE}" type="presParOf" srcId="{86280BE1-44A3-49E6-9D19-DFB73BAA55BA}" destId="{3C60F9BE-F8DB-4B3D-9AE8-4BB54FA442BB}" srcOrd="1" destOrd="0" presId="urn:microsoft.com/office/officeart/2005/8/layout/hList1"/>
    <dgm:cxn modelId="{4E9D6198-E6F5-4F65-8285-F856980458BF}" type="presParOf" srcId="{86280BE1-44A3-49E6-9D19-DFB73BAA55BA}" destId="{66EAE270-585A-47BD-9378-286BCCD65A93}" srcOrd="2" destOrd="0" presId="urn:microsoft.com/office/officeart/2005/8/layout/hList1"/>
    <dgm:cxn modelId="{54C792DF-924C-403F-A216-B5F360C6AA51}" type="presParOf" srcId="{66EAE270-585A-47BD-9378-286BCCD65A93}" destId="{CAC048BA-8818-48C4-8154-B900BAA9EDAB}" srcOrd="0" destOrd="0" presId="urn:microsoft.com/office/officeart/2005/8/layout/hList1"/>
    <dgm:cxn modelId="{26273A4A-31CD-4E8E-A4F0-007D85293303}"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658554-CDAF-459B-816D-E9475785937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8DA9262-5277-4D38-B238-76CF3A4C1343}">
      <dgm:prSet phldrT="[Texto]"/>
      <dgm:spPr>
        <a:solidFill>
          <a:srgbClr val="002060"/>
        </a:solidFill>
        <a:ln>
          <a:solidFill>
            <a:srgbClr val="002060"/>
          </a:solidFill>
        </a:ln>
      </dgm:spPr>
      <dgm:t>
        <a:bodyPr/>
        <a:lstStyle/>
        <a:p>
          <a:r>
            <a:rPr lang="es-ES" dirty="0"/>
            <a:t>VENTAJAS</a:t>
          </a:r>
        </a:p>
      </dgm:t>
    </dgm:pt>
    <dgm:pt modelId="{681D8480-5ADC-4FAD-BD10-B53C786FAE1D}" type="parTrans" cxnId="{139F1E0D-A5B3-403C-B6C6-A42B622EDAB4}">
      <dgm:prSet/>
      <dgm:spPr/>
      <dgm:t>
        <a:bodyPr/>
        <a:lstStyle/>
        <a:p>
          <a:endParaRPr lang="es-ES"/>
        </a:p>
      </dgm:t>
    </dgm:pt>
    <dgm:pt modelId="{AFC08361-F563-4854-97B9-056AFA524FEF}" type="sibTrans" cxnId="{139F1E0D-A5B3-403C-B6C6-A42B622EDAB4}">
      <dgm:prSet/>
      <dgm:spPr/>
      <dgm:t>
        <a:bodyPr/>
        <a:lstStyle/>
        <a:p>
          <a:endParaRPr lang="es-ES"/>
        </a:p>
      </dgm:t>
    </dgm:pt>
    <dgm:pt modelId="{B255B96E-C9D5-4290-A758-47B1F0156FA3}">
      <dgm:prSet phldrT="[Texto]"/>
      <dgm:spPr>
        <a:solidFill>
          <a:srgbClr val="AEDCDF">
            <a:alpha val="90000"/>
          </a:srgbClr>
        </a:solidFill>
      </dgm:spPr>
      <dgm:t>
        <a:bodyPr/>
        <a:lstStyle/>
        <a:p>
          <a:r>
            <a:rPr lang="es-ES" dirty="0"/>
            <a:t>Completamente neutra a nivel organoléptico</a:t>
          </a:r>
        </a:p>
      </dgm:t>
    </dgm:pt>
    <dgm:pt modelId="{804975BA-2F76-4A69-A997-8FCB2BE37196}" type="parTrans" cxnId="{B09A8C2C-E861-44F1-98B0-8642B9BA0D19}">
      <dgm:prSet/>
      <dgm:spPr/>
      <dgm:t>
        <a:bodyPr/>
        <a:lstStyle/>
        <a:p>
          <a:endParaRPr lang="es-ES"/>
        </a:p>
      </dgm:t>
    </dgm:pt>
    <dgm:pt modelId="{3BA66DFF-7B82-4E78-ADDA-8BCE3C077E78}" type="sibTrans" cxnId="{B09A8C2C-E861-44F1-98B0-8642B9BA0D19}">
      <dgm:prSet/>
      <dgm:spPr/>
      <dgm:t>
        <a:bodyPr/>
        <a:lstStyle/>
        <a:p>
          <a:endParaRPr lang="es-ES"/>
        </a:p>
      </dgm:t>
    </dgm:pt>
    <dgm:pt modelId="{E5306DB6-341E-46C1-A0BE-FC5AEB6EF06D}">
      <dgm:prSet phldrT="[Texto]"/>
      <dgm:spPr/>
      <dgm:t>
        <a:bodyPr/>
        <a:lstStyle/>
        <a:p>
          <a:r>
            <a:rPr lang="es-ES" dirty="0"/>
            <a:t>DESVENTAJAS</a:t>
          </a:r>
        </a:p>
      </dgm:t>
    </dgm:pt>
    <dgm:pt modelId="{DCB372CC-677F-4AA2-A5E5-1DB3D0D1C355}" type="parTrans" cxnId="{807A2A1F-5A64-481F-83BB-3E0CF3477C74}">
      <dgm:prSet/>
      <dgm:spPr/>
      <dgm:t>
        <a:bodyPr/>
        <a:lstStyle/>
        <a:p>
          <a:endParaRPr lang="es-ES"/>
        </a:p>
      </dgm:t>
    </dgm:pt>
    <dgm:pt modelId="{CBCEAC6C-91B1-48EE-B678-01D567D9E50D}" type="sibTrans" cxnId="{807A2A1F-5A64-481F-83BB-3E0CF3477C74}">
      <dgm:prSet/>
      <dgm:spPr/>
      <dgm:t>
        <a:bodyPr/>
        <a:lstStyle/>
        <a:p>
          <a:endParaRPr lang="es-ES"/>
        </a:p>
      </dgm:t>
    </dgm:pt>
    <dgm:pt modelId="{88C07DB9-7FF0-45D4-B143-0874584B0243}">
      <dgm:prSet phldrT="[Texto]"/>
      <dgm:spPr/>
      <dgm:t>
        <a:bodyPr/>
        <a:lstStyle/>
        <a:p>
          <a:r>
            <a:rPr lang="es-ES" dirty="0"/>
            <a:t>Preparación complicada</a:t>
          </a:r>
        </a:p>
      </dgm:t>
    </dgm:pt>
    <dgm:pt modelId="{98396D73-243E-446A-9256-6D7281C5C1D3}" type="parTrans" cxnId="{184BBE58-DE4E-4298-BDA1-07C1EFDF8A73}">
      <dgm:prSet/>
      <dgm:spPr/>
      <dgm:t>
        <a:bodyPr/>
        <a:lstStyle/>
        <a:p>
          <a:endParaRPr lang="es-ES"/>
        </a:p>
      </dgm:t>
    </dgm:pt>
    <dgm:pt modelId="{E0CD0F97-C6D5-4395-AD91-B68C5AE14A4B}" type="sibTrans" cxnId="{184BBE58-DE4E-4298-BDA1-07C1EFDF8A73}">
      <dgm:prSet/>
      <dgm:spPr/>
      <dgm:t>
        <a:bodyPr/>
        <a:lstStyle/>
        <a:p>
          <a:endParaRPr lang="es-ES"/>
        </a:p>
      </dgm:t>
    </dgm:pt>
    <dgm:pt modelId="{AEF13EF2-8E41-42A1-A156-8ECFBFB0EA3E}">
      <dgm:prSet phldrT="[Texto]"/>
      <dgm:spPr/>
      <dgm:t>
        <a:bodyPr/>
        <a:lstStyle/>
        <a:p>
          <a:r>
            <a:rPr lang="es-ES" dirty="0"/>
            <a:t>Coste en producto y manipulación</a:t>
          </a:r>
        </a:p>
      </dgm:t>
    </dgm:pt>
    <dgm:pt modelId="{3FBF7991-D733-4572-9D80-16D2E4ABDD70}" type="parTrans" cxnId="{19FEE5C8-1FBD-4065-B29F-EC3E6480C95E}">
      <dgm:prSet/>
      <dgm:spPr/>
      <dgm:t>
        <a:bodyPr/>
        <a:lstStyle/>
        <a:p>
          <a:endParaRPr lang="es-ES"/>
        </a:p>
      </dgm:t>
    </dgm:pt>
    <dgm:pt modelId="{CEF603F4-1C33-441E-B9AB-3C1386BBFB08}" type="sibTrans" cxnId="{19FEE5C8-1FBD-4065-B29F-EC3E6480C95E}">
      <dgm:prSet/>
      <dgm:spPr/>
      <dgm:t>
        <a:bodyPr/>
        <a:lstStyle/>
        <a:p>
          <a:endParaRPr lang="es-ES"/>
        </a:p>
      </dgm:t>
    </dgm:pt>
    <dgm:pt modelId="{26993591-606B-4346-A405-8E80CC254190}">
      <dgm:prSet phldrT="[Texto]"/>
      <dgm:spPr>
        <a:solidFill>
          <a:srgbClr val="AEDCDF">
            <a:alpha val="90000"/>
          </a:srgbClr>
        </a:solidFill>
      </dgm:spPr>
      <dgm:t>
        <a:bodyPr/>
        <a:lstStyle/>
        <a:p>
          <a:r>
            <a:rPr lang="es-ES" dirty="0"/>
            <a:t>Muy eficaz</a:t>
          </a:r>
        </a:p>
      </dgm:t>
    </dgm:pt>
    <dgm:pt modelId="{EC981922-4025-4D3D-A755-61B3FB9B59DE}" type="parTrans" cxnId="{DA9F48FC-067E-4DFC-8E34-748C69DC581B}">
      <dgm:prSet/>
      <dgm:spPr/>
      <dgm:t>
        <a:bodyPr/>
        <a:lstStyle/>
        <a:p>
          <a:endParaRPr lang="es-ES"/>
        </a:p>
      </dgm:t>
    </dgm:pt>
    <dgm:pt modelId="{594D92A8-208B-49E4-89A6-DCE41A9D6DE4}" type="sibTrans" cxnId="{DA9F48FC-067E-4DFC-8E34-748C69DC581B}">
      <dgm:prSet/>
      <dgm:spPr/>
      <dgm:t>
        <a:bodyPr/>
        <a:lstStyle/>
        <a:p>
          <a:endParaRPr lang="es-ES"/>
        </a:p>
      </dgm:t>
    </dgm:pt>
    <dgm:pt modelId="{2483202D-BCFA-468E-89B9-B44BE60BB21B}">
      <dgm:prSet phldrT="[Texto]"/>
      <dgm:spPr>
        <a:solidFill>
          <a:srgbClr val="AEDCDF">
            <a:alpha val="90000"/>
          </a:srgbClr>
        </a:solidFill>
      </dgm:spPr>
      <dgm:t>
        <a:bodyPr/>
        <a:lstStyle/>
        <a:p>
          <a:r>
            <a:rPr lang="es-ES" dirty="0"/>
            <a:t>Ausencia de toxicidad</a:t>
          </a:r>
        </a:p>
      </dgm:t>
    </dgm:pt>
    <dgm:pt modelId="{D6E4B02E-3991-4AB3-9D33-59626F1ED37C}" type="parTrans" cxnId="{2741A70E-DF07-4910-8A8D-4534452893EB}">
      <dgm:prSet/>
      <dgm:spPr/>
      <dgm:t>
        <a:bodyPr/>
        <a:lstStyle/>
        <a:p>
          <a:endParaRPr lang="es-ES"/>
        </a:p>
      </dgm:t>
    </dgm:pt>
    <dgm:pt modelId="{08DB11E6-56E7-4396-8F49-586A6C9B4EAE}" type="sibTrans" cxnId="{2741A70E-DF07-4910-8A8D-4534452893EB}">
      <dgm:prSet/>
      <dgm:spPr/>
      <dgm:t>
        <a:bodyPr/>
        <a:lstStyle/>
        <a:p>
          <a:endParaRPr lang="es-ES"/>
        </a:p>
      </dgm:t>
    </dgm:pt>
    <dgm:pt modelId="{0770BFCC-8212-4F80-B103-D8BBD8063709}">
      <dgm:prSet phldrT="[Texto]"/>
      <dgm:spPr>
        <a:solidFill>
          <a:srgbClr val="AEDCDF">
            <a:alpha val="90000"/>
          </a:srgbClr>
        </a:solidFill>
      </dgm:spPr>
      <dgm:t>
        <a:bodyPr/>
        <a:lstStyle/>
        <a:p>
          <a:r>
            <a:rPr lang="es-ES" dirty="0"/>
            <a:t>Escasa retención de aromas</a:t>
          </a:r>
        </a:p>
      </dgm:t>
    </dgm:pt>
    <dgm:pt modelId="{CF8CA025-7695-4790-91FC-4641238DD1FB}" type="parTrans" cxnId="{BD5C2478-4FE1-4459-8D2A-5BF9D3B8CD2D}">
      <dgm:prSet/>
      <dgm:spPr/>
      <dgm:t>
        <a:bodyPr/>
        <a:lstStyle/>
        <a:p>
          <a:endParaRPr lang="es-ES"/>
        </a:p>
      </dgm:t>
    </dgm:pt>
    <dgm:pt modelId="{EFA21064-2EF4-4E74-9A13-EA14E79F10C1}" type="sibTrans" cxnId="{BD5C2478-4FE1-4459-8D2A-5BF9D3B8CD2D}">
      <dgm:prSet/>
      <dgm:spPr/>
      <dgm:t>
        <a:bodyPr/>
        <a:lstStyle/>
        <a:p>
          <a:endParaRPr lang="es-ES"/>
        </a:p>
      </dgm:t>
    </dgm:pt>
    <dgm:pt modelId="{06C2D406-6F4B-4356-8EBF-FAD9C4F16BBC}">
      <dgm:prSet phldrT="[Texto]"/>
      <dgm:spPr>
        <a:solidFill>
          <a:srgbClr val="AEDCDF">
            <a:alpha val="90000"/>
          </a:srgbClr>
        </a:solidFill>
      </dgm:spPr>
      <dgm:t>
        <a:bodyPr/>
        <a:lstStyle/>
        <a:p>
          <a:r>
            <a:rPr lang="es-ES" dirty="0"/>
            <a:t>NO NECESITA INVERSIÓN</a:t>
          </a:r>
        </a:p>
      </dgm:t>
    </dgm:pt>
    <dgm:pt modelId="{53A1012D-B9E7-4A06-A6B0-63C50B1745B8}" type="parTrans" cxnId="{E0CEE0F6-11C1-4819-A902-4A3FE1CB996C}">
      <dgm:prSet/>
      <dgm:spPr/>
      <dgm:t>
        <a:bodyPr/>
        <a:lstStyle/>
        <a:p>
          <a:endParaRPr lang="es-ES"/>
        </a:p>
      </dgm:t>
    </dgm:pt>
    <dgm:pt modelId="{C1716063-3B69-4CD0-8345-E6EF4607CE0B}" type="sibTrans" cxnId="{E0CEE0F6-11C1-4819-A902-4A3FE1CB996C}">
      <dgm:prSet/>
      <dgm:spPr/>
      <dgm:t>
        <a:bodyPr/>
        <a:lstStyle/>
        <a:p>
          <a:endParaRPr lang="es-ES"/>
        </a:p>
      </dgm:t>
    </dgm:pt>
    <dgm:pt modelId="{3470F0B1-A69E-4AF2-A277-928C8B2CE3CC}">
      <dgm:prSet phldrT="[Texto]"/>
      <dgm:spPr/>
      <dgm:t>
        <a:bodyPr/>
        <a:lstStyle/>
        <a:p>
          <a:r>
            <a:rPr lang="es-ES" dirty="0"/>
            <a:t>Posibles problemas en vinos tintos</a:t>
          </a:r>
        </a:p>
      </dgm:t>
    </dgm:pt>
    <dgm:pt modelId="{98D96722-31C7-4063-B937-9905F288EA26}" type="parTrans" cxnId="{FC4A572B-2826-4DA4-83EB-712F4C057648}">
      <dgm:prSet/>
      <dgm:spPr/>
      <dgm:t>
        <a:bodyPr/>
        <a:lstStyle/>
        <a:p>
          <a:endParaRPr lang="es-ES"/>
        </a:p>
      </dgm:t>
    </dgm:pt>
    <dgm:pt modelId="{CA7E68B9-A211-4D43-B491-5B32A8CD7E15}" type="sibTrans" cxnId="{FC4A572B-2826-4DA4-83EB-712F4C057648}">
      <dgm:prSet/>
      <dgm:spPr/>
      <dgm:t>
        <a:bodyPr/>
        <a:lstStyle/>
        <a:p>
          <a:endParaRPr lang="es-ES"/>
        </a:p>
      </dgm:t>
    </dgm:pt>
    <dgm:pt modelId="{86280BE1-44A3-49E6-9D19-DFB73BAA55BA}" type="pres">
      <dgm:prSet presAssocID="{AF658554-CDAF-459B-816D-E94757859373}" presName="Name0" presStyleCnt="0">
        <dgm:presLayoutVars>
          <dgm:dir/>
          <dgm:animLvl val="lvl"/>
          <dgm:resizeHandles val="exact"/>
        </dgm:presLayoutVars>
      </dgm:prSet>
      <dgm:spPr/>
    </dgm:pt>
    <dgm:pt modelId="{670C1FAC-E96C-416E-8852-B1975C1C41C8}" type="pres">
      <dgm:prSet presAssocID="{28DA9262-5277-4D38-B238-76CF3A4C1343}" presName="composite" presStyleCnt="0"/>
      <dgm:spPr/>
    </dgm:pt>
    <dgm:pt modelId="{1A888FB6-7EA7-46A5-A38C-3D466C9059E0}" type="pres">
      <dgm:prSet presAssocID="{28DA9262-5277-4D38-B238-76CF3A4C1343}" presName="parTx" presStyleLbl="alignNode1" presStyleIdx="0" presStyleCnt="2">
        <dgm:presLayoutVars>
          <dgm:chMax val="0"/>
          <dgm:chPref val="0"/>
          <dgm:bulletEnabled val="1"/>
        </dgm:presLayoutVars>
      </dgm:prSet>
      <dgm:spPr/>
    </dgm:pt>
    <dgm:pt modelId="{D14E15C7-97B5-4A9F-8169-A32CE6C7A7B2}" type="pres">
      <dgm:prSet presAssocID="{28DA9262-5277-4D38-B238-76CF3A4C1343}" presName="desTx" presStyleLbl="alignAccFollowNode1" presStyleIdx="0" presStyleCnt="2">
        <dgm:presLayoutVars>
          <dgm:bulletEnabled val="1"/>
        </dgm:presLayoutVars>
      </dgm:prSet>
      <dgm:spPr/>
    </dgm:pt>
    <dgm:pt modelId="{3C60F9BE-F8DB-4B3D-9AE8-4BB54FA442BB}" type="pres">
      <dgm:prSet presAssocID="{AFC08361-F563-4854-97B9-056AFA524FEF}" presName="space" presStyleCnt="0"/>
      <dgm:spPr/>
    </dgm:pt>
    <dgm:pt modelId="{66EAE270-585A-47BD-9378-286BCCD65A93}" type="pres">
      <dgm:prSet presAssocID="{E5306DB6-341E-46C1-A0BE-FC5AEB6EF06D}" presName="composite" presStyleCnt="0"/>
      <dgm:spPr/>
    </dgm:pt>
    <dgm:pt modelId="{CAC048BA-8818-48C4-8154-B900BAA9EDAB}" type="pres">
      <dgm:prSet presAssocID="{E5306DB6-341E-46C1-A0BE-FC5AEB6EF06D}" presName="parTx" presStyleLbl="alignNode1" presStyleIdx="1" presStyleCnt="2">
        <dgm:presLayoutVars>
          <dgm:chMax val="0"/>
          <dgm:chPref val="0"/>
          <dgm:bulletEnabled val="1"/>
        </dgm:presLayoutVars>
      </dgm:prSet>
      <dgm:spPr/>
    </dgm:pt>
    <dgm:pt modelId="{89CCB98F-F5DA-4545-820D-EE553EFA82DC}" type="pres">
      <dgm:prSet presAssocID="{E5306DB6-341E-46C1-A0BE-FC5AEB6EF06D}" presName="desTx" presStyleLbl="alignAccFollowNode1" presStyleIdx="1" presStyleCnt="2">
        <dgm:presLayoutVars>
          <dgm:bulletEnabled val="1"/>
        </dgm:presLayoutVars>
      </dgm:prSet>
      <dgm:spPr/>
    </dgm:pt>
  </dgm:ptLst>
  <dgm:cxnLst>
    <dgm:cxn modelId="{139F1E0D-A5B3-403C-B6C6-A42B622EDAB4}" srcId="{AF658554-CDAF-459B-816D-E94757859373}" destId="{28DA9262-5277-4D38-B238-76CF3A4C1343}" srcOrd="0" destOrd="0" parTransId="{681D8480-5ADC-4FAD-BD10-B53C786FAE1D}" sibTransId="{AFC08361-F563-4854-97B9-056AFA524FEF}"/>
    <dgm:cxn modelId="{2741A70E-DF07-4910-8A8D-4534452893EB}" srcId="{28DA9262-5277-4D38-B238-76CF3A4C1343}" destId="{2483202D-BCFA-468E-89B9-B44BE60BB21B}" srcOrd="2" destOrd="0" parTransId="{D6E4B02E-3991-4AB3-9D33-59626F1ED37C}" sibTransId="{08DB11E6-56E7-4396-8F49-586A6C9B4EAE}"/>
    <dgm:cxn modelId="{1908D412-3BC6-4978-8E8A-2FC77D08CAF2}" type="presOf" srcId="{E5306DB6-341E-46C1-A0BE-FC5AEB6EF06D}" destId="{CAC048BA-8818-48C4-8154-B900BAA9EDAB}" srcOrd="0" destOrd="0" presId="urn:microsoft.com/office/officeart/2005/8/layout/hList1"/>
    <dgm:cxn modelId="{4446D518-1AF2-4DF1-9B35-B9A77EFABA9B}" type="presOf" srcId="{B255B96E-C9D5-4290-A758-47B1F0156FA3}" destId="{D14E15C7-97B5-4A9F-8169-A32CE6C7A7B2}" srcOrd="0" destOrd="0" presId="urn:microsoft.com/office/officeart/2005/8/layout/hList1"/>
    <dgm:cxn modelId="{807A2A1F-5A64-481F-83BB-3E0CF3477C74}" srcId="{AF658554-CDAF-459B-816D-E94757859373}" destId="{E5306DB6-341E-46C1-A0BE-FC5AEB6EF06D}" srcOrd="1" destOrd="0" parTransId="{DCB372CC-677F-4AA2-A5E5-1DB3D0D1C355}" sibTransId="{CBCEAC6C-91B1-48EE-B678-01D567D9E50D}"/>
    <dgm:cxn modelId="{FC4A572B-2826-4DA4-83EB-712F4C057648}" srcId="{E5306DB6-341E-46C1-A0BE-FC5AEB6EF06D}" destId="{3470F0B1-A69E-4AF2-A277-928C8B2CE3CC}" srcOrd="2" destOrd="0" parTransId="{98D96722-31C7-4063-B937-9905F288EA26}" sibTransId="{CA7E68B9-A211-4D43-B491-5B32A8CD7E15}"/>
    <dgm:cxn modelId="{B09A8C2C-E861-44F1-98B0-8642B9BA0D19}" srcId="{28DA9262-5277-4D38-B238-76CF3A4C1343}" destId="{B255B96E-C9D5-4290-A758-47B1F0156FA3}" srcOrd="0" destOrd="0" parTransId="{804975BA-2F76-4A69-A997-8FCB2BE37196}" sibTransId="{3BA66DFF-7B82-4E78-ADDA-8BCE3C077E78}"/>
    <dgm:cxn modelId="{2FEFE93A-24C3-4C4A-9F84-5E99FA45BAC4}" type="presOf" srcId="{AF658554-CDAF-459B-816D-E94757859373}" destId="{86280BE1-44A3-49E6-9D19-DFB73BAA55BA}" srcOrd="0" destOrd="0" presId="urn:microsoft.com/office/officeart/2005/8/layout/hList1"/>
    <dgm:cxn modelId="{55377E61-4D78-4BA1-A5F4-A01745CD6DF7}" type="presOf" srcId="{0770BFCC-8212-4F80-B103-D8BBD8063709}" destId="{D14E15C7-97B5-4A9F-8169-A32CE6C7A7B2}" srcOrd="0" destOrd="3" presId="urn:microsoft.com/office/officeart/2005/8/layout/hList1"/>
    <dgm:cxn modelId="{72DC3568-A442-452C-8116-C5A96D887D85}" type="presOf" srcId="{3470F0B1-A69E-4AF2-A277-928C8B2CE3CC}" destId="{89CCB98F-F5DA-4545-820D-EE553EFA82DC}" srcOrd="0" destOrd="2" presId="urn:microsoft.com/office/officeart/2005/8/layout/hList1"/>
    <dgm:cxn modelId="{BD5C2478-4FE1-4459-8D2A-5BF9D3B8CD2D}" srcId="{28DA9262-5277-4D38-B238-76CF3A4C1343}" destId="{0770BFCC-8212-4F80-B103-D8BBD8063709}" srcOrd="3" destOrd="0" parTransId="{CF8CA025-7695-4790-91FC-4641238DD1FB}" sibTransId="{EFA21064-2EF4-4E74-9A13-EA14E79F10C1}"/>
    <dgm:cxn modelId="{184BBE58-DE4E-4298-BDA1-07C1EFDF8A73}" srcId="{E5306DB6-341E-46C1-A0BE-FC5AEB6EF06D}" destId="{88C07DB9-7FF0-45D4-B143-0874584B0243}" srcOrd="0" destOrd="0" parTransId="{98396D73-243E-446A-9256-6D7281C5C1D3}" sibTransId="{E0CD0F97-C6D5-4395-AD91-B68C5AE14A4B}"/>
    <dgm:cxn modelId="{88F9BE87-6FCF-41D9-AEEF-F7606290CDF5}" type="presOf" srcId="{28DA9262-5277-4D38-B238-76CF3A4C1343}" destId="{1A888FB6-7EA7-46A5-A38C-3D466C9059E0}" srcOrd="0" destOrd="0" presId="urn:microsoft.com/office/officeart/2005/8/layout/hList1"/>
    <dgm:cxn modelId="{64EC1A9A-3D4E-4DDC-AF0E-B7C2A2F6263A}" type="presOf" srcId="{26993591-606B-4346-A405-8E80CC254190}" destId="{D14E15C7-97B5-4A9F-8169-A32CE6C7A7B2}" srcOrd="0" destOrd="1" presId="urn:microsoft.com/office/officeart/2005/8/layout/hList1"/>
    <dgm:cxn modelId="{D1CFEE9F-4D92-4577-BFBE-7C22FA1BF5F0}" type="presOf" srcId="{AEF13EF2-8E41-42A1-A156-8ECFBFB0EA3E}" destId="{89CCB98F-F5DA-4545-820D-EE553EFA82DC}" srcOrd="0" destOrd="1" presId="urn:microsoft.com/office/officeart/2005/8/layout/hList1"/>
    <dgm:cxn modelId="{19FEE5C8-1FBD-4065-B29F-EC3E6480C95E}" srcId="{E5306DB6-341E-46C1-A0BE-FC5AEB6EF06D}" destId="{AEF13EF2-8E41-42A1-A156-8ECFBFB0EA3E}" srcOrd="1" destOrd="0" parTransId="{3FBF7991-D733-4572-9D80-16D2E4ABDD70}" sibTransId="{CEF603F4-1C33-441E-B9AB-3C1386BBFB08}"/>
    <dgm:cxn modelId="{CA678DCF-039A-44F6-A633-0D7A7E4EBA9A}" type="presOf" srcId="{88C07DB9-7FF0-45D4-B143-0874584B0243}" destId="{89CCB98F-F5DA-4545-820D-EE553EFA82DC}" srcOrd="0" destOrd="0" presId="urn:microsoft.com/office/officeart/2005/8/layout/hList1"/>
    <dgm:cxn modelId="{E0CEE0F6-11C1-4819-A902-4A3FE1CB996C}" srcId="{28DA9262-5277-4D38-B238-76CF3A4C1343}" destId="{06C2D406-6F4B-4356-8EBF-FAD9C4F16BBC}" srcOrd="4" destOrd="0" parTransId="{53A1012D-B9E7-4A06-A6B0-63C50B1745B8}" sibTransId="{C1716063-3B69-4CD0-8345-E6EF4607CE0B}"/>
    <dgm:cxn modelId="{937400F9-C55C-4547-893E-4E5854725FEE}" type="presOf" srcId="{2483202D-BCFA-468E-89B9-B44BE60BB21B}" destId="{D14E15C7-97B5-4A9F-8169-A32CE6C7A7B2}" srcOrd="0" destOrd="2" presId="urn:microsoft.com/office/officeart/2005/8/layout/hList1"/>
    <dgm:cxn modelId="{1A8F0CF9-2C29-4803-A1C5-4D57A35A6578}" type="presOf" srcId="{06C2D406-6F4B-4356-8EBF-FAD9C4F16BBC}" destId="{D14E15C7-97B5-4A9F-8169-A32CE6C7A7B2}" srcOrd="0" destOrd="4" presId="urn:microsoft.com/office/officeart/2005/8/layout/hList1"/>
    <dgm:cxn modelId="{DA9F48FC-067E-4DFC-8E34-748C69DC581B}" srcId="{28DA9262-5277-4D38-B238-76CF3A4C1343}" destId="{26993591-606B-4346-A405-8E80CC254190}" srcOrd="1" destOrd="0" parTransId="{EC981922-4025-4D3D-A755-61B3FB9B59DE}" sibTransId="{594D92A8-208B-49E4-89A6-DCE41A9D6DE4}"/>
    <dgm:cxn modelId="{C2D8AC8F-72C3-4345-A834-070D2AADC9C7}" type="presParOf" srcId="{86280BE1-44A3-49E6-9D19-DFB73BAA55BA}" destId="{670C1FAC-E96C-416E-8852-B1975C1C41C8}" srcOrd="0" destOrd="0" presId="urn:microsoft.com/office/officeart/2005/8/layout/hList1"/>
    <dgm:cxn modelId="{5360798A-E380-42EF-A8F9-E8B80B51950D}" type="presParOf" srcId="{670C1FAC-E96C-416E-8852-B1975C1C41C8}" destId="{1A888FB6-7EA7-46A5-A38C-3D466C9059E0}" srcOrd="0" destOrd="0" presId="urn:microsoft.com/office/officeart/2005/8/layout/hList1"/>
    <dgm:cxn modelId="{D4F89F83-5B65-4F83-B9C9-7946B7F96AD4}" type="presParOf" srcId="{670C1FAC-E96C-416E-8852-B1975C1C41C8}" destId="{D14E15C7-97B5-4A9F-8169-A32CE6C7A7B2}" srcOrd="1" destOrd="0" presId="urn:microsoft.com/office/officeart/2005/8/layout/hList1"/>
    <dgm:cxn modelId="{5701304F-BE57-4ECC-80BE-4B87193E5364}" type="presParOf" srcId="{86280BE1-44A3-49E6-9D19-DFB73BAA55BA}" destId="{3C60F9BE-F8DB-4B3D-9AE8-4BB54FA442BB}" srcOrd="1" destOrd="0" presId="urn:microsoft.com/office/officeart/2005/8/layout/hList1"/>
    <dgm:cxn modelId="{6B3CF8E1-1DB5-4560-87B2-D975A5984B90}" type="presParOf" srcId="{86280BE1-44A3-49E6-9D19-DFB73BAA55BA}" destId="{66EAE270-585A-47BD-9378-286BCCD65A93}" srcOrd="2" destOrd="0" presId="urn:microsoft.com/office/officeart/2005/8/layout/hList1"/>
    <dgm:cxn modelId="{A778D1B1-67DF-4BB5-8FA3-C188D514474E}" type="presParOf" srcId="{66EAE270-585A-47BD-9378-286BCCD65A93}" destId="{CAC048BA-8818-48C4-8154-B900BAA9EDAB}" srcOrd="0" destOrd="0" presId="urn:microsoft.com/office/officeart/2005/8/layout/hList1"/>
    <dgm:cxn modelId="{E1E1A909-2F1E-4658-8A49-7440A5A9C071}" type="presParOf" srcId="{66EAE270-585A-47BD-9378-286BCCD65A93}" destId="{89CCB98F-F5DA-4545-820D-EE553EFA82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1487-CEE0-4F79-AE76-9F75EEAD2252}">
      <dsp:nvSpPr>
        <dsp:cNvPr id="0" name=""/>
        <dsp:cNvSpPr/>
      </dsp:nvSpPr>
      <dsp:spPr>
        <a:xfrm>
          <a:off x="297" y="1728095"/>
          <a:ext cx="2678988" cy="22096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endParaRPr lang="es-ES" sz="2200" kern="1200" dirty="0"/>
        </a:p>
        <a:p>
          <a:pPr marL="228600" lvl="1" indent="-228600" algn="l" defTabSz="977900">
            <a:lnSpc>
              <a:spcPct val="90000"/>
            </a:lnSpc>
            <a:spcBef>
              <a:spcPct val="0"/>
            </a:spcBef>
            <a:spcAft>
              <a:spcPct val="15000"/>
            </a:spcAft>
            <a:buChar char="•"/>
          </a:pPr>
          <a:r>
            <a:rPr lang="es-ES" sz="2200" kern="1200" dirty="0"/>
            <a:t>Nuevos productos</a:t>
          </a:r>
        </a:p>
        <a:p>
          <a:pPr marL="228600" lvl="1" indent="-228600" algn="l" defTabSz="977900">
            <a:lnSpc>
              <a:spcPct val="90000"/>
            </a:lnSpc>
            <a:spcBef>
              <a:spcPct val="0"/>
            </a:spcBef>
            <a:spcAft>
              <a:spcPct val="15000"/>
            </a:spcAft>
            <a:buChar char="•"/>
          </a:pPr>
          <a:r>
            <a:rPr lang="es-ES" sz="2200" kern="1200" dirty="0"/>
            <a:t>Nuevos procesos</a:t>
          </a:r>
        </a:p>
      </dsp:txBody>
      <dsp:txXfrm>
        <a:off x="51146" y="1778944"/>
        <a:ext cx="2577290" cy="1634420"/>
      </dsp:txXfrm>
    </dsp:sp>
    <dsp:sp modelId="{38D7A3CB-7FDB-4FE7-BB2C-3C760E4D5C21}">
      <dsp:nvSpPr>
        <dsp:cNvPr id="0" name=""/>
        <dsp:cNvSpPr/>
      </dsp:nvSpPr>
      <dsp:spPr>
        <a:xfrm>
          <a:off x="1523259" y="2316993"/>
          <a:ext cx="2861890" cy="2861890"/>
        </a:xfrm>
        <a:prstGeom prst="leftCircularArrow">
          <a:avLst>
            <a:gd name="adj1" fmla="val 2833"/>
            <a:gd name="adj2" fmla="val 346052"/>
            <a:gd name="adj3" fmla="val 2121562"/>
            <a:gd name="adj4" fmla="val 9024489"/>
            <a:gd name="adj5" fmla="val 330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4A60BE4-12CF-4349-981F-0DB7ADFFD298}">
      <dsp:nvSpPr>
        <dsp:cNvPr id="0" name=""/>
        <dsp:cNvSpPr/>
      </dsp:nvSpPr>
      <dsp:spPr>
        <a:xfrm>
          <a:off x="595628" y="3464213"/>
          <a:ext cx="2381322" cy="946973"/>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Demanda del productor y consumidor</a:t>
          </a:r>
        </a:p>
      </dsp:txBody>
      <dsp:txXfrm>
        <a:off x="623364" y="3491949"/>
        <a:ext cx="2325850" cy="891501"/>
      </dsp:txXfrm>
    </dsp:sp>
    <dsp:sp modelId="{CD50E7BD-E8FF-40A2-A4EA-B55634EAA4E3}">
      <dsp:nvSpPr>
        <dsp:cNvPr id="0" name=""/>
        <dsp:cNvSpPr/>
      </dsp:nvSpPr>
      <dsp:spPr>
        <a:xfrm>
          <a:off x="3363073" y="1728095"/>
          <a:ext cx="2678988" cy="22096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S" sz="2200" kern="1200" dirty="0"/>
            <a:t>Eficientes energéticamente</a:t>
          </a:r>
        </a:p>
        <a:p>
          <a:pPr marL="228600" lvl="1" indent="-228600" algn="l" defTabSz="977900">
            <a:lnSpc>
              <a:spcPct val="90000"/>
            </a:lnSpc>
            <a:spcBef>
              <a:spcPct val="0"/>
            </a:spcBef>
            <a:spcAft>
              <a:spcPct val="15000"/>
            </a:spcAft>
            <a:buChar char="•"/>
          </a:pPr>
          <a:r>
            <a:rPr lang="es-ES" sz="2200" kern="1200" dirty="0"/>
            <a:t>Bajos efluentes</a:t>
          </a:r>
        </a:p>
        <a:p>
          <a:pPr marL="228600" lvl="1" indent="-228600" algn="l" defTabSz="977900">
            <a:lnSpc>
              <a:spcPct val="90000"/>
            </a:lnSpc>
            <a:spcBef>
              <a:spcPct val="0"/>
            </a:spcBef>
            <a:spcAft>
              <a:spcPct val="15000"/>
            </a:spcAft>
            <a:buChar char="•"/>
          </a:pPr>
          <a:r>
            <a:rPr lang="es-ES" sz="2200" kern="1200" dirty="0"/>
            <a:t>Bajo uso de agua y aditivos</a:t>
          </a:r>
        </a:p>
      </dsp:txBody>
      <dsp:txXfrm>
        <a:off x="3413922" y="2252431"/>
        <a:ext cx="2577290" cy="1634420"/>
      </dsp:txXfrm>
    </dsp:sp>
    <dsp:sp modelId="{16F78DB8-CB8B-486C-8685-80076453B206}">
      <dsp:nvSpPr>
        <dsp:cNvPr id="0" name=""/>
        <dsp:cNvSpPr/>
      </dsp:nvSpPr>
      <dsp:spPr>
        <a:xfrm>
          <a:off x="4863710" y="400274"/>
          <a:ext cx="3204205" cy="3204205"/>
        </a:xfrm>
        <a:prstGeom prst="circularArrow">
          <a:avLst>
            <a:gd name="adj1" fmla="val 2531"/>
            <a:gd name="adj2" fmla="val 306910"/>
            <a:gd name="adj3" fmla="val 19517580"/>
            <a:gd name="adj4" fmla="val 12575511"/>
            <a:gd name="adj5" fmla="val 295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437FE6-C200-41D1-B0BE-FBBD541E3D8A}">
      <dsp:nvSpPr>
        <dsp:cNvPr id="0" name=""/>
        <dsp:cNvSpPr/>
      </dsp:nvSpPr>
      <dsp:spPr>
        <a:xfrm>
          <a:off x="3958404" y="1254608"/>
          <a:ext cx="2381322" cy="946973"/>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Condiciones</a:t>
          </a:r>
        </a:p>
      </dsp:txBody>
      <dsp:txXfrm>
        <a:off x="3986140" y="1282344"/>
        <a:ext cx="2325850" cy="891501"/>
      </dsp:txXfrm>
    </dsp:sp>
    <dsp:sp modelId="{B915DBAE-382E-49FB-8217-8558C19B9222}">
      <dsp:nvSpPr>
        <dsp:cNvPr id="0" name=""/>
        <dsp:cNvSpPr/>
      </dsp:nvSpPr>
      <dsp:spPr>
        <a:xfrm>
          <a:off x="6725849" y="1728095"/>
          <a:ext cx="2678988" cy="22096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EBCE7E1-A2F2-4A9D-A0D3-1B09299F5AFF}">
      <dsp:nvSpPr>
        <dsp:cNvPr id="0" name=""/>
        <dsp:cNvSpPr/>
      </dsp:nvSpPr>
      <dsp:spPr>
        <a:xfrm>
          <a:off x="6885660" y="2359408"/>
          <a:ext cx="2381322" cy="946973"/>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b="1" kern="1200" dirty="0"/>
            <a:t>ULTRASONIDOS</a:t>
          </a:r>
        </a:p>
        <a:p>
          <a:pPr marL="0" lvl="0" indent="0" algn="ctr" defTabSz="977900">
            <a:lnSpc>
              <a:spcPct val="90000"/>
            </a:lnSpc>
            <a:spcBef>
              <a:spcPct val="0"/>
            </a:spcBef>
            <a:spcAft>
              <a:spcPct val="35000"/>
            </a:spcAft>
            <a:buNone/>
          </a:pPr>
          <a:r>
            <a:rPr lang="es-ES" sz="2200" b="1" kern="1200" dirty="0"/>
            <a:t>PEF</a:t>
          </a:r>
        </a:p>
      </dsp:txBody>
      <dsp:txXfrm>
        <a:off x="6913396" y="2387144"/>
        <a:ext cx="2325850" cy="8915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5" y="313958"/>
          <a:ext cx="2432842" cy="604800"/>
        </a:xfrm>
        <a:prstGeom prst="rec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VENTAJAS</a:t>
          </a:r>
        </a:p>
      </dsp:txBody>
      <dsp:txXfrm>
        <a:off x="25" y="313958"/>
        <a:ext cx="2432842" cy="604800"/>
      </dsp:txXfrm>
    </dsp:sp>
    <dsp:sp modelId="{D14E15C7-97B5-4A9F-8169-A32CE6C7A7B2}">
      <dsp:nvSpPr>
        <dsp:cNvPr id="0" name=""/>
        <dsp:cNvSpPr/>
      </dsp:nvSpPr>
      <dsp:spPr>
        <a:xfrm>
          <a:off x="25" y="918758"/>
          <a:ext cx="2432842" cy="3516345"/>
        </a:xfrm>
        <a:prstGeom prst="rect">
          <a:avLst/>
        </a:prstGeom>
        <a:solidFill>
          <a:srgbClr val="AEDCDF">
            <a:alpha val="90000"/>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Completamente neutra a nivel organoléptico</a:t>
          </a:r>
        </a:p>
        <a:p>
          <a:pPr marL="228600" lvl="1" indent="-228600" algn="l" defTabSz="933450">
            <a:lnSpc>
              <a:spcPct val="90000"/>
            </a:lnSpc>
            <a:spcBef>
              <a:spcPct val="0"/>
            </a:spcBef>
            <a:spcAft>
              <a:spcPct val="15000"/>
            </a:spcAft>
            <a:buChar char="•"/>
          </a:pPr>
          <a:r>
            <a:rPr lang="es-ES" sz="2100" kern="1200" dirty="0"/>
            <a:t>Muy eficaz</a:t>
          </a:r>
        </a:p>
        <a:p>
          <a:pPr marL="228600" lvl="1" indent="-228600" algn="l" defTabSz="933450">
            <a:lnSpc>
              <a:spcPct val="90000"/>
            </a:lnSpc>
            <a:spcBef>
              <a:spcPct val="0"/>
            </a:spcBef>
            <a:spcAft>
              <a:spcPct val="15000"/>
            </a:spcAft>
            <a:buChar char="•"/>
          </a:pPr>
          <a:r>
            <a:rPr lang="es-ES" sz="2100" kern="1200" dirty="0"/>
            <a:t>Ausencia de toxicidad</a:t>
          </a:r>
        </a:p>
        <a:p>
          <a:pPr marL="228600" lvl="1" indent="-228600" algn="l" defTabSz="933450">
            <a:lnSpc>
              <a:spcPct val="90000"/>
            </a:lnSpc>
            <a:spcBef>
              <a:spcPct val="0"/>
            </a:spcBef>
            <a:spcAft>
              <a:spcPct val="15000"/>
            </a:spcAft>
            <a:buChar char="•"/>
          </a:pPr>
          <a:r>
            <a:rPr lang="es-ES" sz="2100" kern="1200" dirty="0"/>
            <a:t>Escasa retención de aromas</a:t>
          </a:r>
        </a:p>
        <a:p>
          <a:pPr marL="228600" lvl="1" indent="-228600" algn="l" defTabSz="933450">
            <a:lnSpc>
              <a:spcPct val="90000"/>
            </a:lnSpc>
            <a:spcBef>
              <a:spcPct val="0"/>
            </a:spcBef>
            <a:spcAft>
              <a:spcPct val="15000"/>
            </a:spcAft>
            <a:buChar char="•"/>
          </a:pPr>
          <a:r>
            <a:rPr lang="es-ES" sz="2100" kern="1200" dirty="0"/>
            <a:t>NO NECESITA INVERSIÓN</a:t>
          </a:r>
        </a:p>
      </dsp:txBody>
      <dsp:txXfrm>
        <a:off x="25" y="918758"/>
        <a:ext cx="2432842" cy="3516345"/>
      </dsp:txXfrm>
    </dsp:sp>
    <dsp:sp modelId="{CAC048BA-8818-48C4-8154-B900BAA9EDAB}">
      <dsp:nvSpPr>
        <dsp:cNvPr id="0" name=""/>
        <dsp:cNvSpPr/>
      </dsp:nvSpPr>
      <dsp:spPr>
        <a:xfrm>
          <a:off x="2773465" y="313958"/>
          <a:ext cx="2432842" cy="6048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DESVENTAJAS</a:t>
          </a:r>
        </a:p>
      </dsp:txBody>
      <dsp:txXfrm>
        <a:off x="2773465" y="313958"/>
        <a:ext cx="2432842" cy="604800"/>
      </dsp:txXfrm>
    </dsp:sp>
    <dsp:sp modelId="{89CCB98F-F5DA-4545-820D-EE553EFA82DC}">
      <dsp:nvSpPr>
        <dsp:cNvPr id="0" name=""/>
        <dsp:cNvSpPr/>
      </dsp:nvSpPr>
      <dsp:spPr>
        <a:xfrm>
          <a:off x="2773465" y="918758"/>
          <a:ext cx="2432842" cy="3516345"/>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Preparación complicada</a:t>
          </a:r>
        </a:p>
        <a:p>
          <a:pPr marL="228600" lvl="1" indent="-228600" algn="l" defTabSz="933450">
            <a:lnSpc>
              <a:spcPct val="90000"/>
            </a:lnSpc>
            <a:spcBef>
              <a:spcPct val="0"/>
            </a:spcBef>
            <a:spcAft>
              <a:spcPct val="15000"/>
            </a:spcAft>
            <a:buChar char="•"/>
          </a:pPr>
          <a:r>
            <a:rPr lang="es-ES" sz="2100" kern="1200" dirty="0"/>
            <a:t>Coste en producto y manipulación</a:t>
          </a:r>
        </a:p>
        <a:p>
          <a:pPr marL="228600" lvl="1" indent="-228600" algn="l" defTabSz="933450">
            <a:lnSpc>
              <a:spcPct val="90000"/>
            </a:lnSpc>
            <a:spcBef>
              <a:spcPct val="0"/>
            </a:spcBef>
            <a:spcAft>
              <a:spcPct val="15000"/>
            </a:spcAft>
            <a:buChar char="•"/>
          </a:pPr>
          <a:r>
            <a:rPr lang="es-ES" sz="2100" kern="1200" dirty="0"/>
            <a:t>Posibles problemas en vinos tintos</a:t>
          </a:r>
        </a:p>
      </dsp:txBody>
      <dsp:txXfrm>
        <a:off x="2773465" y="918758"/>
        <a:ext cx="2432842" cy="35163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5" y="80415"/>
          <a:ext cx="2418005" cy="662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err="1">
              <a:solidFill>
                <a:srgbClr val="002060"/>
              </a:solidFill>
            </a:rPr>
            <a:t>PROs</a:t>
          </a:r>
          <a:endParaRPr lang="es-ES" sz="2300" kern="1200" dirty="0">
            <a:solidFill>
              <a:srgbClr val="002060"/>
            </a:solidFill>
          </a:endParaRPr>
        </a:p>
      </dsp:txBody>
      <dsp:txXfrm>
        <a:off x="25" y="80415"/>
        <a:ext cx="2418005" cy="662400"/>
      </dsp:txXfrm>
    </dsp:sp>
    <dsp:sp modelId="{D14E15C7-97B5-4A9F-8169-A32CE6C7A7B2}">
      <dsp:nvSpPr>
        <dsp:cNvPr id="0" name=""/>
        <dsp:cNvSpPr/>
      </dsp:nvSpPr>
      <dsp:spPr>
        <a:xfrm>
          <a:off x="25" y="742815"/>
          <a:ext cx="2418005" cy="391436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Sabor neutro</a:t>
          </a:r>
        </a:p>
        <a:p>
          <a:pPr marL="228600" lvl="1" indent="-228600" algn="l" defTabSz="1022350">
            <a:lnSpc>
              <a:spcPct val="90000"/>
            </a:lnSpc>
            <a:spcBef>
              <a:spcPct val="0"/>
            </a:spcBef>
            <a:spcAft>
              <a:spcPct val="15000"/>
            </a:spcAft>
            <a:buChar char="•"/>
          </a:pPr>
          <a:r>
            <a:rPr lang="es-ES" sz="2300" kern="1200" dirty="0"/>
            <a:t>Alta eficiencia</a:t>
          </a:r>
        </a:p>
        <a:p>
          <a:pPr marL="228600" lvl="1" indent="-228600" algn="l" defTabSz="1022350">
            <a:lnSpc>
              <a:spcPct val="90000"/>
            </a:lnSpc>
            <a:spcBef>
              <a:spcPct val="0"/>
            </a:spcBef>
            <a:spcAft>
              <a:spcPct val="15000"/>
            </a:spcAft>
            <a:buChar char="•"/>
          </a:pPr>
          <a:r>
            <a:rPr lang="es-ES" sz="2300" kern="1200" dirty="0"/>
            <a:t>Sin toxicidad</a:t>
          </a:r>
        </a:p>
        <a:p>
          <a:pPr marL="228600" lvl="1" indent="-228600" algn="l" defTabSz="1022350">
            <a:lnSpc>
              <a:spcPct val="90000"/>
            </a:lnSpc>
            <a:spcBef>
              <a:spcPct val="0"/>
            </a:spcBef>
            <a:spcAft>
              <a:spcPct val="15000"/>
            </a:spcAft>
            <a:buChar char="•"/>
          </a:pPr>
          <a:r>
            <a:rPr lang="es-ES" sz="2300" kern="1200" dirty="0"/>
            <a:t>Baja retención de </a:t>
          </a:r>
          <a:r>
            <a:rPr lang="es-ES" sz="2300" kern="1200" dirty="0" err="1"/>
            <a:t>aormas</a:t>
          </a:r>
          <a:endParaRPr lang="es-ES" sz="2300" kern="1200" dirty="0"/>
        </a:p>
        <a:p>
          <a:pPr marL="228600" lvl="1" indent="-228600" algn="l" defTabSz="1022350">
            <a:lnSpc>
              <a:spcPct val="90000"/>
            </a:lnSpc>
            <a:spcBef>
              <a:spcPct val="0"/>
            </a:spcBef>
            <a:spcAft>
              <a:spcPct val="15000"/>
            </a:spcAft>
            <a:buChar char="•"/>
          </a:pPr>
          <a:r>
            <a:rPr lang="es-ES" sz="2300" kern="1200" dirty="0"/>
            <a:t>Sin inversión económica </a:t>
          </a:r>
        </a:p>
        <a:p>
          <a:pPr marL="228600" lvl="1" indent="-228600" algn="l" defTabSz="1022350">
            <a:lnSpc>
              <a:spcPct val="90000"/>
            </a:lnSpc>
            <a:spcBef>
              <a:spcPct val="0"/>
            </a:spcBef>
            <a:spcAft>
              <a:spcPct val="15000"/>
            </a:spcAft>
            <a:buChar char="•"/>
          </a:pPr>
          <a:r>
            <a:rPr lang="es-ES" sz="2300" kern="1200" dirty="0"/>
            <a:t>Sin interacción con polifenoles</a:t>
          </a:r>
        </a:p>
      </dsp:txBody>
      <dsp:txXfrm>
        <a:off x="25" y="742815"/>
        <a:ext cx="2418005" cy="3914369"/>
      </dsp:txXfrm>
    </dsp:sp>
    <dsp:sp modelId="{CAC048BA-8818-48C4-8154-B900BAA9EDAB}">
      <dsp:nvSpPr>
        <dsp:cNvPr id="0" name=""/>
        <dsp:cNvSpPr/>
      </dsp:nvSpPr>
      <dsp:spPr>
        <a:xfrm>
          <a:off x="2756551" y="80415"/>
          <a:ext cx="2418005" cy="6624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ES" sz="2300" kern="1200" dirty="0" err="1"/>
            <a:t>CONs</a:t>
          </a:r>
          <a:endParaRPr lang="es-ES" sz="2300" kern="1200" dirty="0"/>
        </a:p>
      </dsp:txBody>
      <dsp:txXfrm>
        <a:off x="2756551" y="80415"/>
        <a:ext cx="2418005" cy="662400"/>
      </dsp:txXfrm>
    </dsp:sp>
    <dsp:sp modelId="{89CCB98F-F5DA-4545-820D-EE553EFA82DC}">
      <dsp:nvSpPr>
        <dsp:cNvPr id="0" name=""/>
        <dsp:cNvSpPr/>
      </dsp:nvSpPr>
      <dsp:spPr>
        <a:xfrm>
          <a:off x="2756551" y="742815"/>
          <a:ext cx="2418005" cy="3914369"/>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a:t>???</a:t>
          </a:r>
        </a:p>
        <a:p>
          <a:pPr marL="228600" lvl="1" indent="-228600" algn="l" defTabSz="1022350">
            <a:lnSpc>
              <a:spcPct val="90000"/>
            </a:lnSpc>
            <a:spcBef>
              <a:spcPct val="0"/>
            </a:spcBef>
            <a:spcAft>
              <a:spcPct val="15000"/>
            </a:spcAft>
            <a:buChar char="•"/>
          </a:pPr>
          <a:endParaRPr lang="es-ES" sz="2300" kern="1200" dirty="0"/>
        </a:p>
      </dsp:txBody>
      <dsp:txXfrm>
        <a:off x="2756551" y="742815"/>
        <a:ext cx="2418005" cy="3914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02E28-1669-48EC-B40C-BC6029BE6B05}">
      <dsp:nvSpPr>
        <dsp:cNvPr id="0" name=""/>
        <dsp:cNvSpPr/>
      </dsp:nvSpPr>
      <dsp:spPr>
        <a:xfrm>
          <a:off x="2441525" y="364433"/>
          <a:ext cx="2664395" cy="3671683"/>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b="1" kern="1200" dirty="0"/>
            <a:t>Análisis a tiempo 0 en botella y tras 12 meses </a:t>
          </a:r>
        </a:p>
      </dsp:txBody>
      <dsp:txXfrm>
        <a:off x="2519562" y="442470"/>
        <a:ext cx="2508321" cy="3515609"/>
      </dsp:txXfrm>
    </dsp:sp>
    <dsp:sp modelId="{902918BB-DAB4-4D9F-84D5-67F85B238B1A}">
      <dsp:nvSpPr>
        <dsp:cNvPr id="0" name=""/>
        <dsp:cNvSpPr/>
      </dsp:nvSpPr>
      <dsp:spPr>
        <a:xfrm rot="18289469">
          <a:off x="4705667" y="1407015"/>
          <a:ext cx="1866265" cy="54492"/>
        </a:xfrm>
        <a:custGeom>
          <a:avLst/>
          <a:gdLst/>
          <a:ahLst/>
          <a:cxnLst/>
          <a:rect l="0" t="0" r="0" b="0"/>
          <a:pathLst>
            <a:path>
              <a:moveTo>
                <a:pt x="0" y="27246"/>
              </a:moveTo>
              <a:lnTo>
                <a:pt x="1866265" y="27246"/>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592143" y="1387604"/>
        <a:ext cx="93313" cy="93313"/>
      </dsp:txXfrm>
    </dsp:sp>
    <dsp:sp modelId="{D224315B-77E8-429C-9ED2-3C781742A6EA}">
      <dsp:nvSpPr>
        <dsp:cNvPr id="0" name=""/>
        <dsp:cNvSpPr/>
      </dsp:nvSpPr>
      <dsp:spPr>
        <a:xfrm>
          <a:off x="6171679" y="2148"/>
          <a:ext cx="2664395" cy="1332197"/>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Análisis pH, conductividad, </a:t>
          </a:r>
          <a:r>
            <a:rPr lang="es-ES" sz="2700" kern="1200" dirty="0" err="1"/>
            <a:t>Na</a:t>
          </a:r>
          <a:r>
            <a:rPr lang="es-ES" sz="2700" kern="1200" dirty="0"/>
            <a:t>+, K+, acidez</a:t>
          </a:r>
        </a:p>
      </dsp:txBody>
      <dsp:txXfrm>
        <a:off x="6210698" y="41167"/>
        <a:ext cx="2586357" cy="1254159"/>
      </dsp:txXfrm>
    </dsp:sp>
    <dsp:sp modelId="{02CEEB27-0C89-46AB-8337-410BABF476DB}">
      <dsp:nvSpPr>
        <dsp:cNvPr id="0" name=""/>
        <dsp:cNvSpPr/>
      </dsp:nvSpPr>
      <dsp:spPr>
        <a:xfrm>
          <a:off x="5105920" y="2173028"/>
          <a:ext cx="1065758" cy="54492"/>
        </a:xfrm>
        <a:custGeom>
          <a:avLst/>
          <a:gdLst/>
          <a:ahLst/>
          <a:cxnLst/>
          <a:rect l="0" t="0" r="0" b="0"/>
          <a:pathLst>
            <a:path>
              <a:moveTo>
                <a:pt x="0" y="27246"/>
              </a:moveTo>
              <a:lnTo>
                <a:pt x="1065758" y="27246"/>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612156" y="2173631"/>
        <a:ext cx="53287" cy="53287"/>
      </dsp:txXfrm>
    </dsp:sp>
    <dsp:sp modelId="{6343ACBD-1312-48DC-B5C3-3C986F918B90}">
      <dsp:nvSpPr>
        <dsp:cNvPr id="0" name=""/>
        <dsp:cNvSpPr/>
      </dsp:nvSpPr>
      <dsp:spPr>
        <a:xfrm>
          <a:off x="6171679" y="1534176"/>
          <a:ext cx="2664395" cy="1332197"/>
        </a:xfrm>
        <a:prstGeom prst="roundRect">
          <a:avLst>
            <a:gd name="adj" fmla="val 10000"/>
          </a:avLst>
        </a:prstGeom>
        <a:solidFill>
          <a:srgbClr val="B9245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Test de estabilidad tartárica</a:t>
          </a:r>
        </a:p>
      </dsp:txBody>
      <dsp:txXfrm>
        <a:off x="6210698" y="1573195"/>
        <a:ext cx="2586357" cy="1254159"/>
      </dsp:txXfrm>
    </dsp:sp>
    <dsp:sp modelId="{362DDFE2-6BB3-496C-AD1B-71DD3025339A}">
      <dsp:nvSpPr>
        <dsp:cNvPr id="0" name=""/>
        <dsp:cNvSpPr/>
      </dsp:nvSpPr>
      <dsp:spPr>
        <a:xfrm rot="3310531">
          <a:off x="4705667" y="2939042"/>
          <a:ext cx="1866265" cy="54492"/>
        </a:xfrm>
        <a:custGeom>
          <a:avLst/>
          <a:gdLst/>
          <a:ahLst/>
          <a:cxnLst/>
          <a:rect l="0" t="0" r="0" b="0"/>
          <a:pathLst>
            <a:path>
              <a:moveTo>
                <a:pt x="0" y="27246"/>
              </a:moveTo>
              <a:lnTo>
                <a:pt x="1866265" y="27246"/>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592143" y="2919632"/>
        <a:ext cx="93313" cy="93313"/>
      </dsp:txXfrm>
    </dsp:sp>
    <dsp:sp modelId="{575A0B28-1111-4EAC-B507-F48945128E77}">
      <dsp:nvSpPr>
        <dsp:cNvPr id="0" name=""/>
        <dsp:cNvSpPr/>
      </dsp:nvSpPr>
      <dsp:spPr>
        <a:xfrm>
          <a:off x="6171679" y="3066203"/>
          <a:ext cx="2664395" cy="1332197"/>
        </a:xfrm>
        <a:prstGeom prst="roundRect">
          <a:avLst>
            <a:gd name="adj" fmla="val 10000"/>
          </a:avLst>
        </a:prstGeom>
        <a:solidFill>
          <a:srgbClr val="C1265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ES" sz="2700" kern="1200" dirty="0"/>
            <a:t>Análisis sensoriales</a:t>
          </a:r>
        </a:p>
      </dsp:txBody>
      <dsp:txXfrm>
        <a:off x="6210698" y="3105222"/>
        <a:ext cx="2586357" cy="12541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DC6A2-89F2-46DB-A1D4-E51871E74590}">
      <dsp:nvSpPr>
        <dsp:cNvPr id="0" name=""/>
        <dsp:cNvSpPr/>
      </dsp:nvSpPr>
      <dsp:spPr>
        <a:xfrm>
          <a:off x="21" y="57014"/>
          <a:ext cx="2065213" cy="459091"/>
        </a:xfrm>
        <a:prstGeom prst="rect">
          <a:avLst/>
        </a:prstGeom>
        <a:solidFill>
          <a:srgbClr val="C1B56B">
            <a:hueOff val="0"/>
            <a:satOff val="0"/>
            <a:lumOff val="0"/>
            <a:alphaOff val="0"/>
          </a:srgbClr>
        </a:solidFill>
        <a:ln w="12700" cap="flat" cmpd="sng" algn="ctr">
          <a:solidFill>
            <a:srgbClr val="C1B5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ysClr val="window" lastClr="FFFFFF"/>
              </a:solidFill>
              <a:latin typeface="Trebuchet MS" panose="020B0603020202020204"/>
              <a:ea typeface="+mn-ea"/>
              <a:cs typeface="+mn-cs"/>
            </a:rPr>
            <a:t>Resinas de intercambio catiónico</a:t>
          </a:r>
        </a:p>
      </dsp:txBody>
      <dsp:txXfrm>
        <a:off x="21" y="57014"/>
        <a:ext cx="2065213" cy="459091"/>
      </dsp:txXfrm>
    </dsp:sp>
    <dsp:sp modelId="{1FEEFDBC-2E84-44F0-9474-B3CE11D03D9A}">
      <dsp:nvSpPr>
        <dsp:cNvPr id="0" name=""/>
        <dsp:cNvSpPr/>
      </dsp:nvSpPr>
      <dsp:spPr>
        <a:xfrm>
          <a:off x="21" y="516105"/>
          <a:ext cx="2065213" cy="171288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10.000 L de vino. </a:t>
          </a: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Ciclo de 4 horas</a:t>
          </a: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Porcentaje de vinos tratados:</a:t>
          </a:r>
          <a:endParaRPr lang="es-ES" sz="1300" kern="1200" dirty="0">
            <a:solidFill>
              <a:sysClr val="windowText" lastClr="000000"/>
            </a:solidFill>
            <a:latin typeface="Trebuchet MS" panose="020B0603020202020204"/>
            <a:ea typeface="+mn-ea"/>
            <a:cs typeface="+mn-cs"/>
          </a:endParaRPr>
        </a:p>
        <a:p>
          <a:pPr marL="228600" lvl="2"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60% Vino blanco tratado.</a:t>
          </a:r>
          <a:endParaRPr lang="es-ES" sz="1300" kern="1200" dirty="0">
            <a:solidFill>
              <a:sysClr val="windowText" lastClr="000000"/>
            </a:solidFill>
            <a:latin typeface="Trebuchet MS" panose="020B0603020202020204"/>
            <a:ea typeface="+mn-ea"/>
            <a:cs typeface="+mn-cs"/>
          </a:endParaRPr>
        </a:p>
        <a:p>
          <a:pPr marL="228600" lvl="2"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30% Vino tinto tratado</a:t>
          </a: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endParaRPr lang="es-ES" sz="1300" kern="1200" dirty="0">
            <a:solidFill>
              <a:sysClr val="windowText" lastClr="000000"/>
            </a:solidFill>
            <a:latin typeface="Trebuchet MS" panose="020B0603020202020204"/>
            <a:ea typeface="+mn-ea"/>
            <a:cs typeface="+mn-cs"/>
          </a:endParaRPr>
        </a:p>
      </dsp:txBody>
      <dsp:txXfrm>
        <a:off x="21" y="516105"/>
        <a:ext cx="2065213" cy="1712880"/>
      </dsp:txXfrm>
    </dsp:sp>
    <dsp:sp modelId="{8B33E3A5-B991-4364-BDA0-7A001620CB75}">
      <dsp:nvSpPr>
        <dsp:cNvPr id="0" name=""/>
        <dsp:cNvSpPr/>
      </dsp:nvSpPr>
      <dsp:spPr>
        <a:xfrm>
          <a:off x="2354364" y="73247"/>
          <a:ext cx="2065213" cy="459091"/>
        </a:xfrm>
        <a:prstGeom prst="rect">
          <a:avLst/>
        </a:prstGeom>
        <a:solidFill>
          <a:srgbClr val="4BAF73">
            <a:hueOff val="0"/>
            <a:satOff val="0"/>
            <a:lumOff val="0"/>
            <a:alphaOff val="0"/>
          </a:srgbClr>
        </a:solidFill>
        <a:ln w="12700" cap="flat" cmpd="sng" algn="ctr">
          <a:solidFill>
            <a:srgbClr val="4BAF7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ysClr val="window" lastClr="FFFFFF"/>
              </a:solidFill>
              <a:latin typeface="Trebuchet MS" panose="020B0603020202020204"/>
              <a:ea typeface="+mn-ea"/>
              <a:cs typeface="+mn-cs"/>
            </a:rPr>
            <a:t>Electrodiálisis</a:t>
          </a:r>
        </a:p>
      </dsp:txBody>
      <dsp:txXfrm>
        <a:off x="2354364" y="73247"/>
        <a:ext cx="2065213" cy="459091"/>
      </dsp:txXfrm>
    </dsp:sp>
    <dsp:sp modelId="{9696AC1A-2477-4296-AEB5-2EF384736F68}">
      <dsp:nvSpPr>
        <dsp:cNvPr id="0" name=""/>
        <dsp:cNvSpPr/>
      </dsp:nvSpPr>
      <dsp:spPr>
        <a:xfrm>
          <a:off x="2354364" y="489966"/>
          <a:ext cx="2065213" cy="171288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10.000 L de vino. </a:t>
          </a:r>
          <a:endParaRPr lang="es-ES" sz="1300" kern="1200" dirty="0">
            <a:solidFill>
              <a:sysClr val="windowText" lastClr="000000"/>
            </a:solidFill>
            <a:latin typeface="Trebuchet MS" panose="020B0603020202020204"/>
            <a:ea typeface="+mn-ea"/>
            <a:cs typeface="+mn-cs"/>
          </a:endParaRPr>
        </a:p>
      </dsp:txBody>
      <dsp:txXfrm>
        <a:off x="2354364" y="489966"/>
        <a:ext cx="2065213" cy="17128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3E3A5-B991-4364-BDA0-7A001620CB75}">
      <dsp:nvSpPr>
        <dsp:cNvPr id="0" name=""/>
        <dsp:cNvSpPr/>
      </dsp:nvSpPr>
      <dsp:spPr>
        <a:xfrm>
          <a:off x="21" y="32820"/>
          <a:ext cx="2065213" cy="374400"/>
        </a:xfrm>
        <a:prstGeom prst="rect">
          <a:avLst/>
        </a:prstGeom>
        <a:solidFill>
          <a:srgbClr val="C1B56B">
            <a:hueOff val="0"/>
            <a:satOff val="0"/>
            <a:lumOff val="0"/>
            <a:alphaOff val="0"/>
          </a:srgbClr>
        </a:solidFill>
        <a:ln w="12700" cap="flat" cmpd="sng" algn="ctr">
          <a:solidFill>
            <a:srgbClr val="C1B5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ysClr val="window" lastClr="FFFFFF"/>
              </a:solidFill>
              <a:latin typeface="Trebuchet MS" panose="020B0603020202020204"/>
              <a:ea typeface="+mn-ea"/>
              <a:cs typeface="+mn-cs"/>
            </a:rPr>
            <a:t>CMC</a:t>
          </a:r>
        </a:p>
      </dsp:txBody>
      <dsp:txXfrm>
        <a:off x="21" y="32820"/>
        <a:ext cx="2065213" cy="374400"/>
      </dsp:txXfrm>
    </dsp:sp>
    <dsp:sp modelId="{9696AC1A-2477-4296-AEB5-2EF384736F68}">
      <dsp:nvSpPr>
        <dsp:cNvPr id="0" name=""/>
        <dsp:cNvSpPr/>
      </dsp:nvSpPr>
      <dsp:spPr>
        <a:xfrm>
          <a:off x="21" y="407220"/>
          <a:ext cx="2065213" cy="1998360"/>
        </a:xfrm>
        <a:prstGeom prst="rect">
          <a:avLst/>
        </a:prstGeom>
        <a:solidFill>
          <a:srgbClr val="C1B56B">
            <a:tint val="40000"/>
            <a:alpha val="90000"/>
            <a:hueOff val="0"/>
            <a:satOff val="0"/>
            <a:lumOff val="0"/>
            <a:alphaOff val="0"/>
          </a:srgbClr>
        </a:solidFill>
        <a:ln w="12700" cap="flat" cmpd="sng" algn="ctr">
          <a:solidFill>
            <a:srgbClr val="C1B5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50 </a:t>
          </a:r>
          <a:r>
            <a:rPr lang="es-ES_tradnl" sz="1300" kern="1200" dirty="0" err="1">
              <a:solidFill>
                <a:sysClr val="windowText" lastClr="000000"/>
              </a:solidFill>
              <a:latin typeface="Trebuchet MS" panose="020B0603020202020204"/>
              <a:ea typeface="+mn-ea"/>
              <a:cs typeface="+mn-cs"/>
            </a:rPr>
            <a:t>mL</a:t>
          </a:r>
          <a:r>
            <a:rPr lang="es-ES_tradnl" sz="1300" kern="1200" dirty="0">
              <a:solidFill>
                <a:sysClr val="windowText" lastClr="000000"/>
              </a:solidFill>
              <a:latin typeface="Trebuchet MS" panose="020B0603020202020204"/>
              <a:ea typeface="+mn-ea"/>
              <a:cs typeface="+mn-cs"/>
            </a:rPr>
            <a:t>/HL CMCL  líquida (</a:t>
          </a:r>
          <a:r>
            <a:rPr lang="es-ES_tradnl" sz="1300" kern="1200" dirty="0" err="1">
              <a:solidFill>
                <a:sysClr val="windowText" lastClr="000000"/>
              </a:solidFill>
              <a:latin typeface="Trebuchet MS" panose="020B0603020202020204"/>
              <a:ea typeface="+mn-ea"/>
              <a:cs typeface="+mn-cs"/>
            </a:rPr>
            <a:t>Cellogum</a:t>
          </a:r>
          <a:r>
            <a:rPr lang="es-ES_tradnl" sz="1300" kern="1200" dirty="0">
              <a:solidFill>
                <a:sysClr val="windowText" lastClr="000000"/>
              </a:solidFill>
              <a:latin typeface="Trebuchet MS" panose="020B0603020202020204"/>
              <a:ea typeface="+mn-ea"/>
              <a:cs typeface="+mn-cs"/>
            </a:rPr>
            <a:t> LV 20, </a:t>
          </a:r>
          <a:r>
            <a:rPr lang="es-ES_tradnl" sz="1300" kern="1200" dirty="0" err="1">
              <a:solidFill>
                <a:sysClr val="windowText" lastClr="000000"/>
              </a:solidFill>
              <a:latin typeface="Trebuchet MS" panose="020B0603020202020204"/>
              <a:ea typeface="+mn-ea"/>
              <a:cs typeface="+mn-cs"/>
            </a:rPr>
            <a:t>Enartis</a:t>
          </a:r>
          <a:r>
            <a:rPr lang="es-ES_tradnl" sz="1300" kern="1200" dirty="0">
              <a:solidFill>
                <a:sysClr val="windowText" lastClr="000000"/>
              </a:solidFill>
              <a:latin typeface="Trebuchet MS" panose="020B0603020202020204"/>
              <a:ea typeface="+mn-ea"/>
              <a:cs typeface="+mn-cs"/>
            </a:rPr>
            <a:t>) para vinos blancos</a:t>
          </a: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endParaRPr lang="es-ES" sz="1300" kern="1200" dirty="0">
            <a:solidFill>
              <a:sysClr val="windowText" lastClr="000000"/>
            </a:solidFill>
            <a:effectLst/>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150 </a:t>
          </a:r>
          <a:r>
            <a:rPr lang="es-ES_tradnl" sz="1300" kern="1200" dirty="0" err="1">
              <a:solidFill>
                <a:sysClr val="windowText" lastClr="000000"/>
              </a:solidFill>
              <a:latin typeface="Trebuchet MS" panose="020B0603020202020204"/>
              <a:ea typeface="+mn-ea"/>
              <a:cs typeface="+mn-cs"/>
            </a:rPr>
            <a:t>mL</a:t>
          </a:r>
          <a:r>
            <a:rPr lang="es-ES_tradnl" sz="1300" kern="1200" dirty="0">
              <a:solidFill>
                <a:sysClr val="windowText" lastClr="000000"/>
              </a:solidFill>
              <a:latin typeface="Trebuchet MS" panose="020B0603020202020204"/>
              <a:ea typeface="+mn-ea"/>
              <a:cs typeface="+mn-cs"/>
            </a:rPr>
            <a:t>/HL </a:t>
          </a:r>
          <a:r>
            <a:rPr lang="es-ES_tradnl" sz="1300" kern="1200" dirty="0" err="1">
              <a:solidFill>
                <a:sysClr val="windowText" lastClr="000000"/>
              </a:solidFill>
              <a:latin typeface="Trebuchet MS" panose="020B0603020202020204"/>
              <a:ea typeface="+mn-ea"/>
              <a:cs typeface="+mn-cs"/>
            </a:rPr>
            <a:t>CMC+Goma</a:t>
          </a:r>
          <a:r>
            <a:rPr lang="es-ES_tradnl" sz="1300" kern="1200" dirty="0">
              <a:solidFill>
                <a:sysClr val="windowText" lastClr="000000"/>
              </a:solidFill>
              <a:latin typeface="Trebuchet MS" panose="020B0603020202020204"/>
              <a:ea typeface="+mn-ea"/>
              <a:cs typeface="+mn-cs"/>
            </a:rPr>
            <a:t> </a:t>
          </a:r>
          <a:r>
            <a:rPr lang="es-ES_tradnl" sz="1300" kern="1200" dirty="0" err="1">
              <a:solidFill>
                <a:sysClr val="windowText" lastClr="000000"/>
              </a:solidFill>
              <a:latin typeface="Trebuchet MS" panose="020B0603020202020204"/>
              <a:ea typeface="+mn-ea"/>
              <a:cs typeface="+mn-cs"/>
            </a:rPr>
            <a:t>arabica</a:t>
          </a:r>
          <a:r>
            <a:rPr lang="es-ES_tradnl" sz="1300" kern="1200" dirty="0">
              <a:solidFill>
                <a:sysClr val="windowText" lastClr="000000"/>
              </a:solidFill>
              <a:latin typeface="Trebuchet MS" panose="020B0603020202020204"/>
              <a:ea typeface="+mn-ea"/>
              <a:cs typeface="+mn-cs"/>
            </a:rPr>
            <a:t> (</a:t>
          </a:r>
          <a:r>
            <a:rPr lang="es-ES_tradnl" sz="1300" kern="1200" dirty="0" err="1">
              <a:solidFill>
                <a:sysClr val="windowText" lastClr="000000"/>
              </a:solidFill>
              <a:latin typeface="Trebuchet MS" panose="020B0603020202020204"/>
              <a:ea typeface="+mn-ea"/>
              <a:cs typeface="+mn-cs"/>
            </a:rPr>
            <a:t>Stab</a:t>
          </a:r>
          <a:r>
            <a:rPr lang="es-ES_tradnl" sz="1300" kern="1200" dirty="0">
              <a:solidFill>
                <a:sysClr val="windowText" lastClr="000000"/>
              </a:solidFill>
              <a:latin typeface="Trebuchet MS" panose="020B0603020202020204"/>
              <a:ea typeface="+mn-ea"/>
              <a:cs typeface="+mn-cs"/>
            </a:rPr>
            <a:t> Mega, </a:t>
          </a:r>
          <a:r>
            <a:rPr lang="es-ES_tradnl" sz="1300" kern="1200" dirty="0" err="1">
              <a:solidFill>
                <a:sysClr val="windowText" lastClr="000000"/>
              </a:solidFill>
              <a:latin typeface="Trebuchet MS" panose="020B0603020202020204"/>
              <a:ea typeface="+mn-ea"/>
              <a:cs typeface="+mn-cs"/>
            </a:rPr>
            <a:t>Enartis</a:t>
          </a:r>
          <a:r>
            <a:rPr lang="es-ES_tradnl" sz="1300" kern="1200" dirty="0">
              <a:solidFill>
                <a:sysClr val="windowText" lastClr="000000"/>
              </a:solidFill>
              <a:latin typeface="Trebuchet MS" panose="020B0603020202020204"/>
              <a:ea typeface="+mn-ea"/>
              <a:cs typeface="+mn-cs"/>
            </a:rPr>
            <a:t>) para vinos tintos</a:t>
          </a:r>
          <a:endParaRPr lang="es-ES" sz="1300" kern="1200" dirty="0">
            <a:solidFill>
              <a:sysClr val="windowText" lastClr="000000"/>
            </a:solidFill>
            <a:effectLst/>
            <a:latin typeface="Trebuchet MS" panose="020B0603020202020204"/>
            <a:ea typeface="+mn-ea"/>
            <a:cs typeface="+mn-cs"/>
          </a:endParaRPr>
        </a:p>
      </dsp:txBody>
      <dsp:txXfrm>
        <a:off x="21" y="407220"/>
        <a:ext cx="2065213" cy="1998360"/>
      </dsp:txXfrm>
    </dsp:sp>
    <dsp:sp modelId="{E98DEF2D-F783-4912-A404-A488365BE49D}">
      <dsp:nvSpPr>
        <dsp:cNvPr id="0" name=""/>
        <dsp:cNvSpPr/>
      </dsp:nvSpPr>
      <dsp:spPr>
        <a:xfrm>
          <a:off x="2354364" y="32820"/>
          <a:ext cx="2065213" cy="374400"/>
        </a:xfrm>
        <a:prstGeom prst="rect">
          <a:avLst/>
        </a:prstGeom>
        <a:solidFill>
          <a:srgbClr val="4BAF73">
            <a:hueOff val="0"/>
            <a:satOff val="0"/>
            <a:lumOff val="0"/>
            <a:alphaOff val="0"/>
          </a:srgbClr>
        </a:solidFill>
        <a:ln w="12700" cap="flat" cmpd="sng" algn="ctr">
          <a:solidFill>
            <a:srgbClr val="4BAF7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ysClr val="window" lastClr="FFFFFF"/>
              </a:solidFill>
              <a:latin typeface="Trebuchet MS" panose="020B0603020202020204"/>
              <a:ea typeface="+mn-ea"/>
              <a:cs typeface="+mn-cs"/>
            </a:rPr>
            <a:t>KPA</a:t>
          </a:r>
        </a:p>
      </dsp:txBody>
      <dsp:txXfrm>
        <a:off x="2354364" y="32820"/>
        <a:ext cx="2065213" cy="374400"/>
      </dsp:txXfrm>
    </dsp:sp>
    <dsp:sp modelId="{2D27251E-79A8-4D7D-B621-08DE2B40D682}">
      <dsp:nvSpPr>
        <dsp:cNvPr id="0" name=""/>
        <dsp:cNvSpPr/>
      </dsp:nvSpPr>
      <dsp:spPr>
        <a:xfrm>
          <a:off x="2354364" y="407220"/>
          <a:ext cx="2065213" cy="1998360"/>
        </a:xfrm>
        <a:prstGeom prst="rect">
          <a:avLst/>
        </a:prstGeom>
        <a:solidFill>
          <a:srgbClr val="4BAF73">
            <a:tint val="40000"/>
            <a:alpha val="90000"/>
            <a:hueOff val="0"/>
            <a:satOff val="0"/>
            <a:lumOff val="0"/>
            <a:alphaOff val="0"/>
          </a:srgbClr>
        </a:solidFill>
        <a:ln w="12700" cap="flat" cmpd="sng" algn="ctr">
          <a:solidFill>
            <a:srgbClr val="4BAF73">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100 </a:t>
          </a:r>
          <a:r>
            <a:rPr lang="es-ES_tradnl" sz="1300" kern="1200" dirty="0" err="1">
              <a:solidFill>
                <a:sysClr val="windowText" lastClr="000000"/>
              </a:solidFill>
              <a:latin typeface="Trebuchet MS" panose="020B0603020202020204"/>
              <a:ea typeface="+mn-ea"/>
              <a:cs typeface="+mn-cs"/>
            </a:rPr>
            <a:t>mL</a:t>
          </a:r>
          <a:r>
            <a:rPr lang="es-ES_tradnl" sz="1300" kern="1200" dirty="0">
              <a:solidFill>
                <a:sysClr val="windowText" lastClr="000000"/>
              </a:solidFill>
              <a:latin typeface="Trebuchet MS" panose="020B0603020202020204"/>
              <a:ea typeface="+mn-ea"/>
              <a:cs typeface="+mn-cs"/>
            </a:rPr>
            <a:t>/HL para vinos blancos (Zenith White. </a:t>
          </a:r>
          <a:r>
            <a:rPr lang="es-ES_tradnl" sz="1300" kern="1200" dirty="0" err="1">
              <a:solidFill>
                <a:sysClr val="windowText" lastClr="000000"/>
              </a:solidFill>
              <a:latin typeface="Trebuchet MS" panose="020B0603020202020204"/>
              <a:ea typeface="+mn-ea"/>
              <a:cs typeface="+mn-cs"/>
            </a:rPr>
            <a:t>Enartis</a:t>
          </a:r>
          <a:r>
            <a:rPr lang="es-ES_tradnl" sz="1300" kern="1200" dirty="0">
              <a:solidFill>
                <a:sysClr val="windowText" lastClr="000000"/>
              </a:solidFill>
              <a:latin typeface="Trebuchet MS" panose="020B0603020202020204"/>
              <a:ea typeface="+mn-ea"/>
              <a:cs typeface="+mn-cs"/>
            </a:rPr>
            <a:t>)</a:t>
          </a:r>
          <a:endParaRPr lang="es-ES"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endParaRPr lang="es-ES_tradnl" sz="1300" kern="1200" dirty="0">
            <a:solidFill>
              <a:sysClr val="windowText" lastClr="000000"/>
            </a:solidFill>
            <a:latin typeface="Trebuchet MS" panose="020B0603020202020204"/>
            <a:ea typeface="+mn-ea"/>
            <a:cs typeface="+mn-cs"/>
          </a:endParaRPr>
        </a:p>
        <a:p>
          <a:pPr marL="114300" lvl="1" indent="-114300" algn="l" defTabSz="577850">
            <a:lnSpc>
              <a:spcPct val="90000"/>
            </a:lnSpc>
            <a:spcBef>
              <a:spcPct val="0"/>
            </a:spcBef>
            <a:spcAft>
              <a:spcPct val="15000"/>
            </a:spcAft>
            <a:buChar char="•"/>
          </a:pPr>
          <a:r>
            <a:rPr lang="es-ES_tradnl" sz="1300" kern="1200" dirty="0">
              <a:solidFill>
                <a:sysClr val="windowText" lastClr="000000"/>
              </a:solidFill>
              <a:latin typeface="Trebuchet MS" panose="020B0603020202020204"/>
              <a:ea typeface="+mn-ea"/>
              <a:cs typeface="+mn-cs"/>
            </a:rPr>
            <a:t>200 </a:t>
          </a:r>
          <a:r>
            <a:rPr lang="es-ES_tradnl" sz="1300" kern="1200" dirty="0" err="1">
              <a:solidFill>
                <a:sysClr val="windowText" lastClr="000000"/>
              </a:solidFill>
              <a:latin typeface="Trebuchet MS" panose="020B0603020202020204"/>
              <a:ea typeface="+mn-ea"/>
              <a:cs typeface="+mn-cs"/>
            </a:rPr>
            <a:t>mL</a:t>
          </a:r>
          <a:r>
            <a:rPr lang="es-ES_tradnl" sz="1300" kern="1200" dirty="0">
              <a:solidFill>
                <a:sysClr val="windowText" lastClr="000000"/>
              </a:solidFill>
              <a:latin typeface="Trebuchet MS" panose="020B0603020202020204"/>
              <a:ea typeface="+mn-ea"/>
              <a:cs typeface="+mn-cs"/>
            </a:rPr>
            <a:t>/HL para vinos tintos (Zenith Color. </a:t>
          </a:r>
          <a:r>
            <a:rPr lang="es-ES_tradnl" sz="1300" kern="1200" dirty="0" err="1">
              <a:solidFill>
                <a:sysClr val="windowText" lastClr="000000"/>
              </a:solidFill>
              <a:latin typeface="Trebuchet MS" panose="020B0603020202020204"/>
              <a:ea typeface="+mn-ea"/>
              <a:cs typeface="+mn-cs"/>
            </a:rPr>
            <a:t>Enartis</a:t>
          </a:r>
          <a:r>
            <a:rPr lang="es-ES_tradnl" sz="1300" kern="1200" dirty="0">
              <a:solidFill>
                <a:sysClr val="windowText" lastClr="000000"/>
              </a:solidFill>
              <a:latin typeface="Trebuchet MS" panose="020B0603020202020204"/>
              <a:ea typeface="+mn-ea"/>
              <a:cs typeface="+mn-cs"/>
            </a:rPr>
            <a:t>). </a:t>
          </a:r>
          <a:endParaRPr lang="es-ES" sz="1300" kern="1200" dirty="0">
            <a:solidFill>
              <a:sysClr val="windowText" lastClr="000000"/>
            </a:solidFill>
            <a:latin typeface="Trebuchet MS" panose="020B0603020202020204"/>
            <a:ea typeface="+mn-ea"/>
            <a:cs typeface="+mn-cs"/>
          </a:endParaRPr>
        </a:p>
      </dsp:txBody>
      <dsp:txXfrm>
        <a:off x="2354364" y="407220"/>
        <a:ext cx="2065213" cy="19983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9636-D9AA-45BF-8FA2-FB36F6E9A602}">
      <dsp:nvSpPr>
        <dsp:cNvPr id="0" name=""/>
        <dsp:cNvSpPr/>
      </dsp:nvSpPr>
      <dsp:spPr>
        <a:xfrm>
          <a:off x="1967" y="0"/>
          <a:ext cx="1180575" cy="1550531"/>
        </a:xfrm>
        <a:prstGeom prst="upArrow">
          <a:avLst/>
        </a:prstGeom>
        <a:solidFill>
          <a:srgbClr val="4BAF7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0FB18D-FC79-44EA-AAAA-FD527164C79C}">
      <dsp:nvSpPr>
        <dsp:cNvPr id="0" name=""/>
        <dsp:cNvSpPr/>
      </dsp:nvSpPr>
      <dsp:spPr>
        <a:xfrm>
          <a:off x="1217960" y="0"/>
          <a:ext cx="2003401" cy="15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s-ES" sz="1600" kern="1200" dirty="0">
              <a:solidFill>
                <a:sysClr val="windowText" lastClr="000000"/>
              </a:solidFill>
              <a:latin typeface="Trebuchet MS" panose="020B0603020202020204"/>
              <a:ea typeface="+mn-ea"/>
              <a:cs typeface="+mn-cs"/>
            </a:rPr>
            <a:t>Bajo coste económico</a:t>
          </a:r>
        </a:p>
      </dsp:txBody>
      <dsp:txXfrm>
        <a:off x="1217960" y="0"/>
        <a:ext cx="2003401" cy="1550531"/>
      </dsp:txXfrm>
    </dsp:sp>
    <dsp:sp modelId="{364DF969-2A28-4BA3-838F-D294560E0A22}">
      <dsp:nvSpPr>
        <dsp:cNvPr id="0" name=""/>
        <dsp:cNvSpPr/>
      </dsp:nvSpPr>
      <dsp:spPr>
        <a:xfrm>
          <a:off x="356140" y="1679741"/>
          <a:ext cx="1180575" cy="1550531"/>
        </a:xfrm>
        <a:prstGeom prst="downArrow">
          <a:avLst/>
        </a:prstGeom>
        <a:solidFill>
          <a:srgbClr val="C00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65E4E29-CE4D-480D-A011-BC561A0E3FE1}">
      <dsp:nvSpPr>
        <dsp:cNvPr id="0" name=""/>
        <dsp:cNvSpPr/>
      </dsp:nvSpPr>
      <dsp:spPr>
        <a:xfrm>
          <a:off x="1572133" y="1679741"/>
          <a:ext cx="2003401" cy="1550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s-ES" sz="1600" kern="1200" dirty="0">
              <a:solidFill>
                <a:sysClr val="windowText" lastClr="000000"/>
              </a:solidFill>
              <a:latin typeface="Trebuchet MS" panose="020B0603020202020204"/>
              <a:ea typeface="Roboto Condensed" panose="020B0604020202020204" charset="0"/>
              <a:cs typeface="+mn-cs"/>
            </a:rPr>
            <a:t>Algo de falta de estabilidad en los vinos</a:t>
          </a:r>
        </a:p>
        <a:p>
          <a:pPr marL="0" lvl="0" indent="0" algn="l" defTabSz="711200">
            <a:lnSpc>
              <a:spcPct val="90000"/>
            </a:lnSpc>
            <a:spcBef>
              <a:spcPct val="0"/>
            </a:spcBef>
            <a:spcAft>
              <a:spcPct val="35000"/>
            </a:spcAft>
            <a:buNone/>
          </a:pPr>
          <a:r>
            <a:rPr lang="es-ES" sz="1600" kern="1200" dirty="0">
              <a:solidFill>
                <a:sysClr val="windowText" lastClr="000000"/>
              </a:solidFill>
              <a:latin typeface="Trebuchet MS" panose="020B0603020202020204"/>
              <a:ea typeface="+mn-ea"/>
              <a:cs typeface="+mn-cs"/>
            </a:rPr>
            <a:t>Las muestras no son bien valoradas por los catadores</a:t>
          </a:r>
        </a:p>
      </dsp:txBody>
      <dsp:txXfrm>
        <a:off x="1572133" y="1679741"/>
        <a:ext cx="2003401" cy="15505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9636-D9AA-45BF-8FA2-FB36F6E9A602}">
      <dsp:nvSpPr>
        <dsp:cNvPr id="0" name=""/>
        <dsp:cNvSpPr/>
      </dsp:nvSpPr>
      <dsp:spPr>
        <a:xfrm>
          <a:off x="2151" y="9797"/>
          <a:ext cx="1290827" cy="1535019"/>
        </a:xfrm>
        <a:prstGeom prst="upArrow">
          <a:avLst/>
        </a:prstGeom>
        <a:solidFill>
          <a:srgbClr val="4BAF73">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0FB18D-FC79-44EA-AAAA-FD527164C79C}">
      <dsp:nvSpPr>
        <dsp:cNvPr id="0" name=""/>
        <dsp:cNvSpPr/>
      </dsp:nvSpPr>
      <dsp:spPr>
        <a:xfrm>
          <a:off x="1226822" y="292018"/>
          <a:ext cx="2623861" cy="157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s-ES" sz="1800" kern="1200" dirty="0">
              <a:solidFill>
                <a:sysClr val="windowText" lastClr="000000"/>
              </a:solidFill>
              <a:latin typeface="Trebuchet MS" panose="020B0603020202020204"/>
              <a:ea typeface="Roboto Condensed" panose="020B0604020202020204" charset="0"/>
              <a:cs typeface="+mn-cs"/>
            </a:rPr>
            <a:t>Menor consumo energético que la estabilización por frio</a:t>
          </a:r>
        </a:p>
        <a:p>
          <a:pPr marL="0" lvl="0" indent="0" algn="l" defTabSz="800100">
            <a:lnSpc>
              <a:spcPct val="90000"/>
            </a:lnSpc>
            <a:spcBef>
              <a:spcPct val="0"/>
            </a:spcBef>
            <a:spcAft>
              <a:spcPct val="35000"/>
            </a:spcAft>
            <a:buNone/>
          </a:pPr>
          <a:r>
            <a:rPr lang="es-ES" sz="1800" kern="1200" dirty="0">
              <a:solidFill>
                <a:sysClr val="windowText" lastClr="000000"/>
              </a:solidFill>
              <a:latin typeface="Trebuchet MS" panose="020B0603020202020204"/>
              <a:ea typeface="Roboto Condensed" panose="020B0604020202020204" charset="0"/>
              <a:cs typeface="+mn-cs"/>
            </a:rPr>
            <a:t>Buena estabilidad de los vinos</a:t>
          </a:r>
        </a:p>
        <a:p>
          <a:pPr marL="0" lvl="0" indent="0" algn="l" defTabSz="800100">
            <a:lnSpc>
              <a:spcPct val="90000"/>
            </a:lnSpc>
            <a:spcBef>
              <a:spcPct val="0"/>
            </a:spcBef>
            <a:spcAft>
              <a:spcPct val="35000"/>
            </a:spcAft>
            <a:buNone/>
          </a:pPr>
          <a:r>
            <a:rPr lang="es-ES" sz="1800" kern="1200" dirty="0">
              <a:solidFill>
                <a:sysClr val="windowText" lastClr="000000"/>
              </a:solidFill>
              <a:latin typeface="Trebuchet MS" panose="020B0603020202020204"/>
              <a:ea typeface="Roboto Condensed" panose="020B0604020202020204" charset="0"/>
              <a:cs typeface="+mn-cs"/>
            </a:rPr>
            <a:t>Sin pérdidas de color</a:t>
          </a:r>
        </a:p>
        <a:p>
          <a:pPr marL="0" lvl="0" indent="0" algn="l" defTabSz="800100">
            <a:lnSpc>
              <a:spcPct val="90000"/>
            </a:lnSpc>
            <a:spcBef>
              <a:spcPct val="0"/>
            </a:spcBef>
            <a:spcAft>
              <a:spcPct val="35000"/>
            </a:spcAft>
            <a:buNone/>
          </a:pPr>
          <a:endParaRPr lang="es-ES" sz="1800" kern="1200" dirty="0">
            <a:solidFill>
              <a:sysClr val="windowText" lastClr="000000"/>
            </a:solidFill>
            <a:latin typeface="Trebuchet MS" panose="020B0603020202020204"/>
            <a:ea typeface="Roboto Condensed" panose="020B0604020202020204" charset="0"/>
            <a:cs typeface="+mn-cs"/>
          </a:endParaRPr>
        </a:p>
      </dsp:txBody>
      <dsp:txXfrm>
        <a:off x="1226822" y="292018"/>
        <a:ext cx="2623861" cy="1574208"/>
      </dsp:txXfrm>
    </dsp:sp>
    <dsp:sp modelId="{364DF969-2A28-4BA3-838F-D294560E0A22}">
      <dsp:nvSpPr>
        <dsp:cNvPr id="0" name=""/>
        <dsp:cNvSpPr/>
      </dsp:nvSpPr>
      <dsp:spPr>
        <a:xfrm>
          <a:off x="389399" y="1672734"/>
          <a:ext cx="1290827"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65E4E29-CE4D-480D-A011-BC561A0E3FE1}">
      <dsp:nvSpPr>
        <dsp:cNvPr id="0" name=""/>
        <dsp:cNvSpPr/>
      </dsp:nvSpPr>
      <dsp:spPr>
        <a:xfrm>
          <a:off x="1718951" y="1672734"/>
          <a:ext cx="2190494" cy="153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Alta inversión</a:t>
          </a:r>
        </a:p>
      </dsp:txBody>
      <dsp:txXfrm>
        <a:off x="1718951" y="1672734"/>
        <a:ext cx="2190494" cy="1535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9636-D9AA-45BF-8FA2-FB36F6E9A602}">
      <dsp:nvSpPr>
        <dsp:cNvPr id="0" name=""/>
        <dsp:cNvSpPr/>
      </dsp:nvSpPr>
      <dsp:spPr>
        <a:xfrm>
          <a:off x="2151" y="9797"/>
          <a:ext cx="1290827" cy="1535019"/>
        </a:xfrm>
        <a:prstGeom prst="upArrow">
          <a:avLst/>
        </a:prstGeom>
        <a:solidFill>
          <a:srgbClr val="4BAF73">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0FB18D-FC79-44EA-AAAA-FD527164C79C}">
      <dsp:nvSpPr>
        <dsp:cNvPr id="0" name=""/>
        <dsp:cNvSpPr/>
      </dsp:nvSpPr>
      <dsp:spPr>
        <a:xfrm>
          <a:off x="1226822" y="190399"/>
          <a:ext cx="2623861" cy="157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Bajo coste</a:t>
          </a:r>
        </a:p>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Sin inversión inicial</a:t>
          </a:r>
        </a:p>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Buena estabilidad</a:t>
          </a:r>
        </a:p>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Muestras preferidas</a:t>
          </a:r>
        </a:p>
      </dsp:txBody>
      <dsp:txXfrm>
        <a:off x="1226822" y="190399"/>
        <a:ext cx="2623861" cy="1574208"/>
      </dsp:txXfrm>
    </dsp:sp>
    <dsp:sp modelId="{364DF969-2A28-4BA3-838F-D294560E0A22}">
      <dsp:nvSpPr>
        <dsp:cNvPr id="0" name=""/>
        <dsp:cNvSpPr/>
      </dsp:nvSpPr>
      <dsp:spPr>
        <a:xfrm>
          <a:off x="389399" y="1672734"/>
          <a:ext cx="1290827"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65E4E29-CE4D-480D-A011-BC561A0E3FE1}">
      <dsp:nvSpPr>
        <dsp:cNvPr id="0" name=""/>
        <dsp:cNvSpPr/>
      </dsp:nvSpPr>
      <dsp:spPr>
        <a:xfrm>
          <a:off x="1718951" y="1672734"/>
          <a:ext cx="2190494" cy="153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Rendimiento ligado al de la embotelladora</a:t>
          </a:r>
        </a:p>
      </dsp:txBody>
      <dsp:txXfrm>
        <a:off x="1718951" y="1672734"/>
        <a:ext cx="2190494" cy="15350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9636-D9AA-45BF-8FA2-FB36F6E9A602}">
      <dsp:nvSpPr>
        <dsp:cNvPr id="0" name=""/>
        <dsp:cNvSpPr/>
      </dsp:nvSpPr>
      <dsp:spPr>
        <a:xfrm>
          <a:off x="73261" y="0"/>
          <a:ext cx="1010813" cy="1535019"/>
        </a:xfrm>
        <a:prstGeom prst="upArrow">
          <a:avLst/>
        </a:prstGeom>
        <a:solidFill>
          <a:srgbClr val="4BAF7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E0FB18D-FC79-44EA-AAAA-FD527164C79C}">
      <dsp:nvSpPr>
        <dsp:cNvPr id="0" name=""/>
        <dsp:cNvSpPr/>
      </dsp:nvSpPr>
      <dsp:spPr>
        <a:xfrm>
          <a:off x="1071021" y="57655"/>
          <a:ext cx="3012419" cy="153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Bajo coste</a:t>
          </a:r>
        </a:p>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Sin inversión inicial</a:t>
          </a:r>
        </a:p>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Estabilidad media</a:t>
          </a:r>
          <a:endParaRPr lang="es-ES" sz="2000" kern="1200" dirty="0">
            <a:solidFill>
              <a:sysClr val="windowText" lastClr="000000"/>
            </a:solidFill>
            <a:latin typeface="Trebuchet MS" panose="020B0603020202020204"/>
            <a:ea typeface="+mn-ea"/>
            <a:cs typeface="+mn-cs"/>
          </a:endParaRPr>
        </a:p>
      </dsp:txBody>
      <dsp:txXfrm>
        <a:off x="1071021" y="57655"/>
        <a:ext cx="3012419" cy="1535019"/>
      </dsp:txXfrm>
    </dsp:sp>
    <dsp:sp modelId="{364DF969-2A28-4BA3-838F-D294560E0A22}">
      <dsp:nvSpPr>
        <dsp:cNvPr id="0" name=""/>
        <dsp:cNvSpPr/>
      </dsp:nvSpPr>
      <dsp:spPr>
        <a:xfrm>
          <a:off x="463621" y="1662937"/>
          <a:ext cx="1064943" cy="1535019"/>
        </a:xfrm>
        <a:prstGeom prst="downArrow">
          <a:avLst/>
        </a:prstGeom>
        <a:solidFill>
          <a:srgbClr val="C00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65E4E29-CE4D-480D-A011-BC561A0E3FE1}">
      <dsp:nvSpPr>
        <dsp:cNvPr id="0" name=""/>
        <dsp:cNvSpPr/>
      </dsp:nvSpPr>
      <dsp:spPr>
        <a:xfrm>
          <a:off x="1710287" y="1662937"/>
          <a:ext cx="2286726" cy="153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es-ES" sz="2000" kern="1200" dirty="0">
              <a:solidFill>
                <a:sysClr val="windowText" lastClr="000000"/>
              </a:solidFill>
              <a:latin typeface="Trebuchet MS" panose="020B0603020202020204"/>
              <a:ea typeface="Roboto Condensed" panose="020B0604020202020204" charset="0"/>
              <a:cs typeface="+mn-cs"/>
            </a:rPr>
            <a:t>Rendimiento ligado al de la embotelladora</a:t>
          </a:r>
        </a:p>
      </dsp:txBody>
      <dsp:txXfrm>
        <a:off x="1710287" y="1662937"/>
        <a:ext cx="2286726" cy="1535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22A8-5264-4E84-827A-556BC188FBD7}">
      <dsp:nvSpPr>
        <dsp:cNvPr id="0" name=""/>
        <dsp:cNvSpPr/>
      </dsp:nvSpPr>
      <dsp:spPr>
        <a:xfrm>
          <a:off x="0" y="897502"/>
          <a:ext cx="8679615" cy="6804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C1CF50B-C23F-4B91-AED2-D634A57B1911}">
      <dsp:nvSpPr>
        <dsp:cNvPr id="0" name=""/>
        <dsp:cNvSpPr/>
      </dsp:nvSpPr>
      <dsp:spPr>
        <a:xfrm>
          <a:off x="1430270" y="544836"/>
          <a:ext cx="7249318" cy="1237731"/>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648" tIns="0" rIns="229648"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ysClr val="window" lastClr="FFFFFF"/>
              </a:solidFill>
              <a:latin typeface="Calibri"/>
              <a:ea typeface="+mn-ea"/>
              <a:cs typeface="+mn-cs"/>
            </a:rPr>
            <a:t>EXTRACCIÓN DE COMPUESETOS FENÓLICOS</a:t>
          </a:r>
          <a:r>
            <a:rPr lang="es-ES" sz="1700" kern="1200" dirty="0">
              <a:solidFill>
                <a:sysClr val="window" lastClr="FFFFFF"/>
              </a:solidFill>
              <a:latin typeface="Calibri"/>
              <a:ea typeface="+mn-ea"/>
              <a:cs typeface="+mn-cs"/>
            </a:rPr>
            <a:t>	</a:t>
          </a:r>
        </a:p>
      </dsp:txBody>
      <dsp:txXfrm>
        <a:off x="1490691" y="605257"/>
        <a:ext cx="7128476" cy="1116889"/>
      </dsp:txXfrm>
    </dsp:sp>
    <dsp:sp modelId="{F195B30E-14F0-4CC3-8D05-FD0F73EF8C27}">
      <dsp:nvSpPr>
        <dsp:cNvPr id="0" name=""/>
        <dsp:cNvSpPr/>
      </dsp:nvSpPr>
      <dsp:spPr>
        <a:xfrm>
          <a:off x="0" y="2757829"/>
          <a:ext cx="8679615" cy="6804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07C7838-2675-4251-9DF5-4657CC6A9705}">
      <dsp:nvSpPr>
        <dsp:cNvPr id="0" name=""/>
        <dsp:cNvSpPr/>
      </dsp:nvSpPr>
      <dsp:spPr>
        <a:xfrm>
          <a:off x="1646531" y="1842373"/>
          <a:ext cx="7033083" cy="1432647"/>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648" tIns="0" rIns="229648"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ysClr val="window" lastClr="FFFFFF"/>
              </a:solidFill>
              <a:latin typeface="Calibri"/>
              <a:ea typeface="+mn-ea"/>
              <a:cs typeface="+mn-cs"/>
            </a:rPr>
            <a:t>INCREMENTO DE AROMAS VARIETALES</a:t>
          </a:r>
        </a:p>
      </dsp:txBody>
      <dsp:txXfrm>
        <a:off x="1716467" y="1912309"/>
        <a:ext cx="6893211" cy="1292775"/>
      </dsp:txXfrm>
    </dsp:sp>
    <dsp:sp modelId="{07CA60F9-79E8-4F3B-A3B0-1B2912484C89}">
      <dsp:nvSpPr>
        <dsp:cNvPr id="0" name=""/>
        <dsp:cNvSpPr/>
      </dsp:nvSpPr>
      <dsp:spPr>
        <a:xfrm>
          <a:off x="0" y="4679975"/>
          <a:ext cx="8679615" cy="6804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0113179-655C-4288-933F-E2B90A295C21}">
      <dsp:nvSpPr>
        <dsp:cNvPr id="0" name=""/>
        <dsp:cNvSpPr/>
      </dsp:nvSpPr>
      <dsp:spPr>
        <a:xfrm>
          <a:off x="2108651" y="3364580"/>
          <a:ext cx="6570963" cy="149446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648" tIns="0" rIns="229648"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ysClr val="window" lastClr="FFFFFF"/>
              </a:solidFill>
              <a:latin typeface="Calibri"/>
              <a:ea typeface="+mn-ea"/>
              <a:cs typeface="+mn-cs"/>
            </a:rPr>
            <a:t>EXTRACCION DE POLISACÁRIDOS Y MEJORAS GUSTATIVAS</a:t>
          </a:r>
        </a:p>
      </dsp:txBody>
      <dsp:txXfrm>
        <a:off x="2181605" y="3437534"/>
        <a:ext cx="6425055" cy="1348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1DCB-D72A-4F35-857A-74A2609C60C3}">
      <dsp:nvSpPr>
        <dsp:cNvPr id="0" name=""/>
        <dsp:cNvSpPr/>
      </dsp:nvSpPr>
      <dsp:spPr>
        <a:xfrm>
          <a:off x="0" y="1170873"/>
          <a:ext cx="8128000" cy="529200"/>
        </a:xfrm>
        <a:prstGeom prst="rect">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CAFC88A-9147-460E-B762-929061BAD507}">
      <dsp:nvSpPr>
        <dsp:cNvPr id="0" name=""/>
        <dsp:cNvSpPr/>
      </dsp:nvSpPr>
      <dsp:spPr>
        <a:xfrm>
          <a:off x="406400" y="860913"/>
          <a:ext cx="5689600" cy="61992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ysClr val="window" lastClr="FFFFFF"/>
              </a:solidFill>
              <a:latin typeface="Calibri"/>
              <a:ea typeface="+mn-ea"/>
              <a:cs typeface="+mn-cs"/>
            </a:rPr>
            <a:t>EXTRACCIÓN DE COLOR</a:t>
          </a:r>
        </a:p>
      </dsp:txBody>
      <dsp:txXfrm>
        <a:off x="436662" y="891175"/>
        <a:ext cx="5629076" cy="559396"/>
      </dsp:txXfrm>
    </dsp:sp>
    <dsp:sp modelId="{55DB22A8-5264-4E84-827A-556BC188FBD7}">
      <dsp:nvSpPr>
        <dsp:cNvPr id="0" name=""/>
        <dsp:cNvSpPr/>
      </dsp:nvSpPr>
      <dsp:spPr>
        <a:xfrm>
          <a:off x="0" y="2123433"/>
          <a:ext cx="8128000" cy="5292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C1CF50B-C23F-4B91-AED2-D634A57B1911}">
      <dsp:nvSpPr>
        <dsp:cNvPr id="0" name=""/>
        <dsp:cNvSpPr/>
      </dsp:nvSpPr>
      <dsp:spPr>
        <a:xfrm>
          <a:off x="2371124" y="1881832"/>
          <a:ext cx="5689600" cy="619920"/>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ysClr val="window" lastClr="FFFFFF"/>
              </a:solidFill>
              <a:latin typeface="Calibri"/>
              <a:ea typeface="+mn-ea"/>
              <a:cs typeface="+mn-cs"/>
            </a:rPr>
            <a:t>INCREMENTO DE COLOR	</a:t>
          </a:r>
        </a:p>
      </dsp:txBody>
      <dsp:txXfrm>
        <a:off x="2401386" y="1912094"/>
        <a:ext cx="5629076" cy="559396"/>
      </dsp:txXfrm>
    </dsp:sp>
    <dsp:sp modelId="{F195B30E-14F0-4CC3-8D05-FD0F73EF8C27}">
      <dsp:nvSpPr>
        <dsp:cNvPr id="0" name=""/>
        <dsp:cNvSpPr/>
      </dsp:nvSpPr>
      <dsp:spPr>
        <a:xfrm>
          <a:off x="0" y="3075993"/>
          <a:ext cx="8128000" cy="5292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07C7838-2675-4251-9DF5-4657CC6A9705}">
      <dsp:nvSpPr>
        <dsp:cNvPr id="0" name=""/>
        <dsp:cNvSpPr/>
      </dsp:nvSpPr>
      <dsp:spPr>
        <a:xfrm>
          <a:off x="2371124" y="2858333"/>
          <a:ext cx="5689600" cy="61992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ysClr val="window" lastClr="FFFFFF"/>
              </a:solidFill>
              <a:latin typeface="Calibri"/>
              <a:ea typeface="+mn-ea"/>
              <a:cs typeface="+mn-cs"/>
            </a:rPr>
            <a:t>REDUCCIÓN DEL TIEMPO DE MACERACIÓN</a:t>
          </a:r>
        </a:p>
      </dsp:txBody>
      <dsp:txXfrm>
        <a:off x="2401386" y="2888595"/>
        <a:ext cx="5629076" cy="559396"/>
      </dsp:txXfrm>
    </dsp:sp>
    <dsp:sp modelId="{07CA60F9-79E8-4F3B-A3B0-1B2912484C89}">
      <dsp:nvSpPr>
        <dsp:cNvPr id="0" name=""/>
        <dsp:cNvSpPr/>
      </dsp:nvSpPr>
      <dsp:spPr>
        <a:xfrm>
          <a:off x="0" y="4028553"/>
          <a:ext cx="8128000" cy="5292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0113179-655C-4288-933F-E2B90A295C21}">
      <dsp:nvSpPr>
        <dsp:cNvPr id="0" name=""/>
        <dsp:cNvSpPr/>
      </dsp:nvSpPr>
      <dsp:spPr>
        <a:xfrm>
          <a:off x="2408220" y="3736490"/>
          <a:ext cx="5689600" cy="61992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ysClr val="window" lastClr="FFFFFF"/>
              </a:solidFill>
              <a:latin typeface="Calibri"/>
              <a:ea typeface="+mn-ea"/>
              <a:cs typeface="+mn-cs"/>
            </a:rPr>
            <a:t>ALIVIAR LOS EFECTOS DEL CAMBIO CLIMÁTICO?</a:t>
          </a:r>
        </a:p>
      </dsp:txBody>
      <dsp:txXfrm>
        <a:off x="2438482" y="3766752"/>
        <a:ext cx="562907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D1EF4-E892-43F5-A33B-2FA7FADB7AF7}">
      <dsp:nvSpPr>
        <dsp:cNvPr id="0" name=""/>
        <dsp:cNvSpPr/>
      </dsp:nvSpPr>
      <dsp:spPr>
        <a:xfrm rot="5400000">
          <a:off x="3119086" y="46536"/>
          <a:ext cx="3822494" cy="4734431"/>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s-ES" sz="6500" kern="1200" dirty="0"/>
        </a:p>
      </dsp:txBody>
      <dsp:txXfrm rot="-5400000">
        <a:off x="2663118" y="689104"/>
        <a:ext cx="4547832" cy="3449296"/>
      </dsp:txXfrm>
    </dsp:sp>
    <dsp:sp modelId="{30235623-244C-49DA-9123-69EA6048D441}">
      <dsp:nvSpPr>
        <dsp:cNvPr id="0" name=""/>
        <dsp:cNvSpPr/>
      </dsp:nvSpPr>
      <dsp:spPr>
        <a:xfrm>
          <a:off x="0" y="0"/>
          <a:ext cx="2663117" cy="4778118"/>
        </a:xfrm>
        <a:prstGeom prst="roundRect">
          <a:avLst/>
        </a:prstGeom>
        <a:solidFill>
          <a:srgbClr val="B924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kern="1200" dirty="0"/>
            <a:t>¿Podríamos usar los US como una herramienta para obtener vinos coloreados y con menor grado alcohólico? </a:t>
          </a:r>
        </a:p>
      </dsp:txBody>
      <dsp:txXfrm>
        <a:off x="130003" y="130003"/>
        <a:ext cx="2403111" cy="4518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0" y="41892"/>
          <a:ext cx="1980767" cy="5760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chemeClr val="accent6">
                  <a:lumMod val="75000"/>
                </a:schemeClr>
              </a:solidFill>
            </a:rPr>
            <a:t>PROs</a:t>
          </a:r>
          <a:endParaRPr lang="es-ES" sz="2000" kern="1200" dirty="0">
            <a:solidFill>
              <a:schemeClr val="accent6">
                <a:lumMod val="75000"/>
              </a:schemeClr>
            </a:solidFill>
          </a:endParaRPr>
        </a:p>
      </dsp:txBody>
      <dsp:txXfrm>
        <a:off x="20" y="41892"/>
        <a:ext cx="1980767" cy="576000"/>
      </dsp:txXfrm>
    </dsp:sp>
    <dsp:sp modelId="{D14E15C7-97B5-4A9F-8169-A32CE6C7A7B2}">
      <dsp:nvSpPr>
        <dsp:cNvPr id="0" name=""/>
        <dsp:cNvSpPr/>
      </dsp:nvSpPr>
      <dsp:spPr>
        <a:xfrm>
          <a:off x="20" y="617892"/>
          <a:ext cx="1980767" cy="32939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chemeClr val="tx1"/>
              </a:solidFill>
            </a:rPr>
            <a:t>Buena estabilidad</a:t>
          </a:r>
        </a:p>
      </dsp:txBody>
      <dsp:txXfrm>
        <a:off x="20" y="617892"/>
        <a:ext cx="1980767" cy="3293999"/>
      </dsp:txXfrm>
    </dsp:sp>
    <dsp:sp modelId="{CAC048BA-8818-48C4-8154-B900BAA9EDAB}">
      <dsp:nvSpPr>
        <dsp:cNvPr id="0" name=""/>
        <dsp:cNvSpPr/>
      </dsp:nvSpPr>
      <dsp:spPr>
        <a:xfrm>
          <a:off x="2258095" y="41892"/>
          <a:ext cx="1980767" cy="5760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kern="1200" dirty="0" err="1"/>
            <a:t>CONs</a:t>
          </a:r>
          <a:endParaRPr lang="es-ES" sz="2000" kern="1200" dirty="0"/>
        </a:p>
      </dsp:txBody>
      <dsp:txXfrm>
        <a:off x="2258095" y="41892"/>
        <a:ext cx="1980767" cy="576000"/>
      </dsp:txXfrm>
    </dsp:sp>
    <dsp:sp modelId="{89CCB98F-F5DA-4545-820D-EE553EFA82DC}">
      <dsp:nvSpPr>
        <dsp:cNvPr id="0" name=""/>
        <dsp:cNvSpPr/>
      </dsp:nvSpPr>
      <dsp:spPr>
        <a:xfrm>
          <a:off x="2258095" y="617892"/>
          <a:ext cx="1980767" cy="3293999"/>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Alto coste</a:t>
          </a:r>
        </a:p>
        <a:p>
          <a:pPr marL="228600" lvl="1" indent="-228600" algn="l" defTabSz="889000">
            <a:lnSpc>
              <a:spcPct val="90000"/>
            </a:lnSpc>
            <a:spcBef>
              <a:spcPct val="0"/>
            </a:spcBef>
            <a:spcAft>
              <a:spcPct val="15000"/>
            </a:spcAft>
            <a:buChar char="•"/>
          </a:pPr>
          <a:r>
            <a:rPr lang="es-ES" sz="2000" kern="1200" dirty="0"/>
            <a:t>Repercusión en el precio final del vino y su calidad</a:t>
          </a:r>
        </a:p>
        <a:p>
          <a:pPr marL="228600" lvl="1" indent="-228600" algn="l" defTabSz="889000">
            <a:lnSpc>
              <a:spcPct val="90000"/>
            </a:lnSpc>
            <a:spcBef>
              <a:spcPct val="0"/>
            </a:spcBef>
            <a:spcAft>
              <a:spcPct val="15000"/>
            </a:spcAft>
            <a:buChar char="•"/>
          </a:pPr>
          <a:r>
            <a:rPr lang="es-ES" sz="2000" kern="1200" dirty="0"/>
            <a:t>Requiere un paso posterior de filtración</a:t>
          </a:r>
        </a:p>
        <a:p>
          <a:pPr marL="228600" lvl="1" indent="-228600" algn="l" defTabSz="889000">
            <a:lnSpc>
              <a:spcPct val="90000"/>
            </a:lnSpc>
            <a:spcBef>
              <a:spcPct val="0"/>
            </a:spcBef>
            <a:spcAft>
              <a:spcPct val="15000"/>
            </a:spcAft>
            <a:buChar char="•"/>
          </a:pPr>
          <a:r>
            <a:rPr lang="es-ES" sz="2000" kern="1200" dirty="0"/>
            <a:t>Pérdidas importantes</a:t>
          </a:r>
        </a:p>
      </dsp:txBody>
      <dsp:txXfrm>
        <a:off x="2258095" y="617892"/>
        <a:ext cx="1980767" cy="3293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02E28-1669-48EC-B40C-BC6029BE6B05}">
      <dsp:nvSpPr>
        <dsp:cNvPr id="0" name=""/>
        <dsp:cNvSpPr/>
      </dsp:nvSpPr>
      <dsp:spPr>
        <a:xfrm>
          <a:off x="1005333" y="2156593"/>
          <a:ext cx="2498824" cy="1249412"/>
        </a:xfrm>
        <a:prstGeom prst="roundRect">
          <a:avLst>
            <a:gd name="adj" fmla="val 10000"/>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Estabilización por frío</a:t>
          </a:r>
        </a:p>
      </dsp:txBody>
      <dsp:txXfrm>
        <a:off x="1041927" y="2193187"/>
        <a:ext cx="2425636" cy="1176224"/>
      </dsp:txXfrm>
    </dsp:sp>
    <dsp:sp modelId="{902918BB-DAB4-4D9F-84D5-67F85B238B1A}">
      <dsp:nvSpPr>
        <dsp:cNvPr id="0" name=""/>
        <dsp:cNvSpPr/>
      </dsp:nvSpPr>
      <dsp:spPr>
        <a:xfrm rot="18289469">
          <a:off x="3128776" y="2042673"/>
          <a:ext cx="1750292" cy="40429"/>
        </a:xfrm>
        <a:custGeom>
          <a:avLst/>
          <a:gdLst/>
          <a:ahLst/>
          <a:cxnLst/>
          <a:rect l="0" t="0" r="0" b="0"/>
          <a:pathLst>
            <a:path>
              <a:moveTo>
                <a:pt x="0" y="20214"/>
              </a:moveTo>
              <a:lnTo>
                <a:pt x="1750292"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3960165" y="2019130"/>
        <a:ext cx="87514" cy="87514"/>
      </dsp:txXfrm>
    </dsp:sp>
    <dsp:sp modelId="{D224315B-77E8-429C-9ED2-3C781742A6EA}">
      <dsp:nvSpPr>
        <dsp:cNvPr id="0" name=""/>
        <dsp:cNvSpPr/>
      </dsp:nvSpPr>
      <dsp:spPr>
        <a:xfrm>
          <a:off x="4503687" y="719770"/>
          <a:ext cx="2498824" cy="12494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Métodos sustractivos (eliminación de iones)</a:t>
          </a:r>
        </a:p>
      </dsp:txBody>
      <dsp:txXfrm>
        <a:off x="4540281" y="756364"/>
        <a:ext cx="2425636" cy="1176224"/>
      </dsp:txXfrm>
    </dsp:sp>
    <dsp:sp modelId="{A7BCF2D6-3956-45B2-A548-907A02207B85}">
      <dsp:nvSpPr>
        <dsp:cNvPr id="0" name=""/>
        <dsp:cNvSpPr/>
      </dsp:nvSpPr>
      <dsp:spPr>
        <a:xfrm rot="19457599">
          <a:off x="6886814" y="965055"/>
          <a:ext cx="1230924" cy="40429"/>
        </a:xfrm>
        <a:custGeom>
          <a:avLst/>
          <a:gdLst/>
          <a:ahLst/>
          <a:cxnLst/>
          <a:rect l="0" t="0" r="0" b="0"/>
          <a:pathLst>
            <a:path>
              <a:moveTo>
                <a:pt x="0" y="20214"/>
              </a:moveTo>
              <a:lnTo>
                <a:pt x="1230924" y="2021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471503" y="954496"/>
        <a:ext cx="61546" cy="61546"/>
      </dsp:txXfrm>
    </dsp:sp>
    <dsp:sp modelId="{818A65FD-D737-4A8E-ACFC-60AC744A88F6}">
      <dsp:nvSpPr>
        <dsp:cNvPr id="0" name=""/>
        <dsp:cNvSpPr/>
      </dsp:nvSpPr>
      <dsp:spPr>
        <a:xfrm>
          <a:off x="8002041" y="1358"/>
          <a:ext cx="2498824" cy="12494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t>Electrodialisis</a:t>
          </a:r>
          <a:endParaRPr lang="es-ES" sz="2000" kern="1200" dirty="0"/>
        </a:p>
      </dsp:txBody>
      <dsp:txXfrm>
        <a:off x="8038635" y="37952"/>
        <a:ext cx="2425636" cy="1176224"/>
      </dsp:txXfrm>
    </dsp:sp>
    <dsp:sp modelId="{0605AE78-6F1C-4D7A-81F9-44465B71AA5D}">
      <dsp:nvSpPr>
        <dsp:cNvPr id="0" name=""/>
        <dsp:cNvSpPr/>
      </dsp:nvSpPr>
      <dsp:spPr>
        <a:xfrm rot="2142401">
          <a:off x="6886814" y="1683467"/>
          <a:ext cx="1230924" cy="40429"/>
        </a:xfrm>
        <a:custGeom>
          <a:avLst/>
          <a:gdLst/>
          <a:ahLst/>
          <a:cxnLst/>
          <a:rect l="0" t="0" r="0" b="0"/>
          <a:pathLst>
            <a:path>
              <a:moveTo>
                <a:pt x="0" y="20214"/>
              </a:moveTo>
              <a:lnTo>
                <a:pt x="1230924" y="2021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471503" y="1672908"/>
        <a:ext cx="61546" cy="61546"/>
      </dsp:txXfrm>
    </dsp:sp>
    <dsp:sp modelId="{614D9AF8-AFC6-4E16-8191-CAD64E72ED2D}">
      <dsp:nvSpPr>
        <dsp:cNvPr id="0" name=""/>
        <dsp:cNvSpPr/>
      </dsp:nvSpPr>
      <dsp:spPr>
        <a:xfrm>
          <a:off x="8002041" y="1438181"/>
          <a:ext cx="2498824" cy="124941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Resinas de intercambio </a:t>
          </a:r>
          <a:r>
            <a:rPr lang="es-ES" sz="2000" kern="1200" dirty="0" err="1"/>
            <a:t>cationico</a:t>
          </a:r>
          <a:endParaRPr lang="es-ES" sz="2000" kern="1200" dirty="0"/>
        </a:p>
      </dsp:txBody>
      <dsp:txXfrm>
        <a:off x="8038635" y="1474775"/>
        <a:ext cx="2425636" cy="1176224"/>
      </dsp:txXfrm>
    </dsp:sp>
    <dsp:sp modelId="{02CEEB27-0C89-46AB-8337-410BABF476DB}">
      <dsp:nvSpPr>
        <dsp:cNvPr id="0" name=""/>
        <dsp:cNvSpPr/>
      </dsp:nvSpPr>
      <dsp:spPr>
        <a:xfrm rot="3310531">
          <a:off x="3128776" y="3479497"/>
          <a:ext cx="1750292" cy="40429"/>
        </a:xfrm>
        <a:custGeom>
          <a:avLst/>
          <a:gdLst/>
          <a:ahLst/>
          <a:cxnLst/>
          <a:rect l="0" t="0" r="0" b="0"/>
          <a:pathLst>
            <a:path>
              <a:moveTo>
                <a:pt x="0" y="20214"/>
              </a:moveTo>
              <a:lnTo>
                <a:pt x="1750292" y="2021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3960165" y="3455954"/>
        <a:ext cx="87514" cy="87514"/>
      </dsp:txXfrm>
    </dsp:sp>
    <dsp:sp modelId="{6343ACBD-1312-48DC-B5C3-3C986F918B90}">
      <dsp:nvSpPr>
        <dsp:cNvPr id="0" name=""/>
        <dsp:cNvSpPr/>
      </dsp:nvSpPr>
      <dsp:spPr>
        <a:xfrm>
          <a:off x="4503687" y="3593417"/>
          <a:ext cx="2498824" cy="1249412"/>
        </a:xfrm>
        <a:prstGeom prst="roundRect">
          <a:avLst>
            <a:gd name="adj" fmla="val 10000"/>
          </a:avLst>
        </a:prstGeom>
        <a:solidFill>
          <a:srgbClr val="17732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Métodos aditivos</a:t>
          </a:r>
        </a:p>
      </dsp:txBody>
      <dsp:txXfrm>
        <a:off x="4540281" y="3630011"/>
        <a:ext cx="2425636" cy="1176224"/>
      </dsp:txXfrm>
    </dsp:sp>
    <dsp:sp modelId="{1FC1E6DC-7165-47FC-9F25-10F595CB4B9E}">
      <dsp:nvSpPr>
        <dsp:cNvPr id="0" name=""/>
        <dsp:cNvSpPr/>
      </dsp:nvSpPr>
      <dsp:spPr>
        <a:xfrm rot="19457599">
          <a:off x="6886814" y="3838703"/>
          <a:ext cx="1230924" cy="40429"/>
        </a:xfrm>
        <a:custGeom>
          <a:avLst/>
          <a:gdLst/>
          <a:ahLst/>
          <a:cxnLst/>
          <a:rect l="0" t="0" r="0" b="0"/>
          <a:pathLst>
            <a:path>
              <a:moveTo>
                <a:pt x="0" y="20214"/>
              </a:moveTo>
              <a:lnTo>
                <a:pt x="1230924" y="2021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471503" y="3828144"/>
        <a:ext cx="61546" cy="61546"/>
      </dsp:txXfrm>
    </dsp:sp>
    <dsp:sp modelId="{5AAD8703-7A82-4307-B17A-B31110EE23E8}">
      <dsp:nvSpPr>
        <dsp:cNvPr id="0" name=""/>
        <dsp:cNvSpPr/>
      </dsp:nvSpPr>
      <dsp:spPr>
        <a:xfrm>
          <a:off x="8002041" y="2875005"/>
          <a:ext cx="2498824" cy="1249412"/>
        </a:xfrm>
        <a:prstGeom prst="roundRect">
          <a:avLst>
            <a:gd name="adj" fmla="val 10000"/>
          </a:avLst>
        </a:prstGeom>
        <a:solidFill>
          <a:srgbClr val="17732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Carboximetilcelulosa (CMC)</a:t>
          </a:r>
        </a:p>
      </dsp:txBody>
      <dsp:txXfrm>
        <a:off x="8038635" y="2911599"/>
        <a:ext cx="2425636" cy="1176224"/>
      </dsp:txXfrm>
    </dsp:sp>
    <dsp:sp modelId="{541C542A-3107-4C59-8606-B1988D2E1C8B}">
      <dsp:nvSpPr>
        <dsp:cNvPr id="0" name=""/>
        <dsp:cNvSpPr/>
      </dsp:nvSpPr>
      <dsp:spPr>
        <a:xfrm rot="2142401">
          <a:off x="6886814" y="4557115"/>
          <a:ext cx="1230924" cy="40429"/>
        </a:xfrm>
        <a:custGeom>
          <a:avLst/>
          <a:gdLst/>
          <a:ahLst/>
          <a:cxnLst/>
          <a:rect l="0" t="0" r="0" b="0"/>
          <a:pathLst>
            <a:path>
              <a:moveTo>
                <a:pt x="0" y="20214"/>
              </a:moveTo>
              <a:lnTo>
                <a:pt x="1230924" y="2021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471503" y="4546556"/>
        <a:ext cx="61546" cy="61546"/>
      </dsp:txXfrm>
    </dsp:sp>
    <dsp:sp modelId="{1101A03D-C3BE-47AC-BDB4-3F3B60565A9C}">
      <dsp:nvSpPr>
        <dsp:cNvPr id="0" name=""/>
        <dsp:cNvSpPr/>
      </dsp:nvSpPr>
      <dsp:spPr>
        <a:xfrm>
          <a:off x="8002041" y="4311829"/>
          <a:ext cx="2498824" cy="1249412"/>
        </a:xfrm>
        <a:prstGeom prst="roundRect">
          <a:avLst>
            <a:gd name="adj" fmla="val 10000"/>
          </a:avLst>
        </a:prstGeom>
        <a:solidFill>
          <a:srgbClr val="17732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err="1"/>
            <a:t>Poliaspartato</a:t>
          </a:r>
          <a:r>
            <a:rPr lang="es-ES" sz="2000" kern="1200" dirty="0"/>
            <a:t> potásico (KPA)</a:t>
          </a:r>
        </a:p>
      </dsp:txBody>
      <dsp:txXfrm>
        <a:off x="8038635" y="4348423"/>
        <a:ext cx="2425636" cy="1176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4" y="733880"/>
          <a:ext cx="2326021" cy="633600"/>
        </a:xfrm>
        <a:prstGeom prst="rect">
          <a:avLst/>
        </a:prstGeom>
        <a:solidFill>
          <a:srgbClr val="00206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dirty="0"/>
            <a:t>VENTAJAS</a:t>
          </a:r>
        </a:p>
      </dsp:txBody>
      <dsp:txXfrm>
        <a:off x="24" y="733880"/>
        <a:ext cx="2326021" cy="633600"/>
      </dsp:txXfrm>
    </dsp:sp>
    <dsp:sp modelId="{D14E15C7-97B5-4A9F-8169-A32CE6C7A7B2}">
      <dsp:nvSpPr>
        <dsp:cNvPr id="0" name=""/>
        <dsp:cNvSpPr/>
      </dsp:nvSpPr>
      <dsp:spPr>
        <a:xfrm>
          <a:off x="24" y="1367480"/>
          <a:ext cx="2326021" cy="271755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Menor inversión</a:t>
          </a:r>
        </a:p>
        <a:p>
          <a:pPr marL="228600" lvl="1" indent="-228600" algn="l" defTabSz="977900">
            <a:lnSpc>
              <a:spcPct val="90000"/>
            </a:lnSpc>
            <a:spcBef>
              <a:spcPct val="0"/>
            </a:spcBef>
            <a:spcAft>
              <a:spcPct val="15000"/>
            </a:spcAft>
            <a:buChar char="•"/>
          </a:pPr>
          <a:r>
            <a:rPr lang="es-ES" sz="2200" kern="1200" dirty="0"/>
            <a:t>Ligero aumento de la acidez total</a:t>
          </a:r>
        </a:p>
        <a:p>
          <a:pPr marL="228600" lvl="1" indent="-228600" algn="l" defTabSz="977900">
            <a:lnSpc>
              <a:spcPct val="90000"/>
            </a:lnSpc>
            <a:spcBef>
              <a:spcPct val="0"/>
            </a:spcBef>
            <a:spcAft>
              <a:spcPct val="15000"/>
            </a:spcAft>
            <a:buChar char="•"/>
          </a:pPr>
          <a:r>
            <a:rPr lang="es-ES" sz="2200" kern="1200" dirty="0"/>
            <a:t>Ligera disminución del pH</a:t>
          </a:r>
        </a:p>
      </dsp:txBody>
      <dsp:txXfrm>
        <a:off x="24" y="1367480"/>
        <a:ext cx="2326021" cy="2717550"/>
      </dsp:txXfrm>
    </dsp:sp>
    <dsp:sp modelId="{CAC048BA-8818-48C4-8154-B900BAA9EDAB}">
      <dsp:nvSpPr>
        <dsp:cNvPr id="0" name=""/>
        <dsp:cNvSpPr/>
      </dsp:nvSpPr>
      <dsp:spPr>
        <a:xfrm>
          <a:off x="2651688" y="733880"/>
          <a:ext cx="2326021" cy="6336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kern="1200" dirty="0"/>
            <a:t>DESVENTAJAS</a:t>
          </a:r>
        </a:p>
      </dsp:txBody>
      <dsp:txXfrm>
        <a:off x="2651688" y="733880"/>
        <a:ext cx="2326021" cy="633600"/>
      </dsp:txXfrm>
    </dsp:sp>
    <dsp:sp modelId="{89CCB98F-F5DA-4545-820D-EE553EFA82DC}">
      <dsp:nvSpPr>
        <dsp:cNvPr id="0" name=""/>
        <dsp:cNvSpPr/>
      </dsp:nvSpPr>
      <dsp:spPr>
        <a:xfrm>
          <a:off x="2651688" y="1367480"/>
          <a:ext cx="2326021" cy="2717550"/>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Selectividad</a:t>
          </a:r>
        </a:p>
      </dsp:txBody>
      <dsp:txXfrm>
        <a:off x="2651688" y="1367480"/>
        <a:ext cx="2326021" cy="2717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8" y="703139"/>
          <a:ext cx="2753306" cy="748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ES" sz="2600" kern="1200" dirty="0" err="1">
              <a:solidFill>
                <a:srgbClr val="002060"/>
              </a:solidFill>
            </a:rPr>
            <a:t>PROs</a:t>
          </a:r>
          <a:endParaRPr lang="es-ES" sz="2600" kern="1200" dirty="0">
            <a:solidFill>
              <a:srgbClr val="002060"/>
            </a:solidFill>
          </a:endParaRPr>
        </a:p>
      </dsp:txBody>
      <dsp:txXfrm>
        <a:off x="28" y="703139"/>
        <a:ext cx="2753306" cy="748800"/>
      </dsp:txXfrm>
    </dsp:sp>
    <dsp:sp modelId="{D14E15C7-97B5-4A9F-8169-A32CE6C7A7B2}">
      <dsp:nvSpPr>
        <dsp:cNvPr id="0" name=""/>
        <dsp:cNvSpPr/>
      </dsp:nvSpPr>
      <dsp:spPr>
        <a:xfrm>
          <a:off x="28" y="1451939"/>
          <a:ext cx="2753306" cy="256932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endParaRPr lang="es-ES" sz="2600" kern="1200" dirty="0"/>
        </a:p>
        <a:p>
          <a:pPr marL="228600" lvl="1" indent="-228600" algn="l" defTabSz="1155700">
            <a:lnSpc>
              <a:spcPct val="90000"/>
            </a:lnSpc>
            <a:spcBef>
              <a:spcPct val="0"/>
            </a:spcBef>
            <a:spcAft>
              <a:spcPct val="15000"/>
            </a:spcAft>
            <a:buChar char="•"/>
          </a:pPr>
          <a:r>
            <a:rPr lang="es-ES" sz="2600" kern="1200" dirty="0"/>
            <a:t>Buenos resultados</a:t>
          </a:r>
        </a:p>
        <a:p>
          <a:pPr marL="228600" lvl="1" indent="-228600" algn="l" defTabSz="1155700">
            <a:lnSpc>
              <a:spcPct val="90000"/>
            </a:lnSpc>
            <a:spcBef>
              <a:spcPct val="0"/>
            </a:spcBef>
            <a:spcAft>
              <a:spcPct val="15000"/>
            </a:spcAft>
            <a:buChar char="•"/>
          </a:pPr>
          <a:r>
            <a:rPr lang="es-ES" sz="2600" kern="1200" dirty="0"/>
            <a:t>Pocas modificaciones organolépticas</a:t>
          </a:r>
        </a:p>
      </dsp:txBody>
      <dsp:txXfrm>
        <a:off x="28" y="1451939"/>
        <a:ext cx="2753306" cy="2569320"/>
      </dsp:txXfrm>
    </dsp:sp>
    <dsp:sp modelId="{CAC048BA-8818-48C4-8154-B900BAA9EDAB}">
      <dsp:nvSpPr>
        <dsp:cNvPr id="0" name=""/>
        <dsp:cNvSpPr/>
      </dsp:nvSpPr>
      <dsp:spPr>
        <a:xfrm>
          <a:off x="3138798" y="703139"/>
          <a:ext cx="2753306" cy="7488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s-ES" sz="2600" kern="1200" dirty="0" err="1"/>
            <a:t>CONs</a:t>
          </a:r>
          <a:endParaRPr lang="es-ES" sz="2600" kern="1200" dirty="0"/>
        </a:p>
      </dsp:txBody>
      <dsp:txXfrm>
        <a:off x="3138798" y="703139"/>
        <a:ext cx="2753306" cy="748800"/>
      </dsp:txXfrm>
    </dsp:sp>
    <dsp:sp modelId="{89CCB98F-F5DA-4545-820D-EE553EFA82DC}">
      <dsp:nvSpPr>
        <dsp:cNvPr id="0" name=""/>
        <dsp:cNvSpPr/>
      </dsp:nvSpPr>
      <dsp:spPr>
        <a:xfrm>
          <a:off x="3138798" y="1451939"/>
          <a:ext cx="2753306" cy="2569320"/>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a:t>Inversión alta</a:t>
          </a:r>
        </a:p>
        <a:p>
          <a:pPr marL="228600" lvl="1" indent="-228600" algn="l" defTabSz="1155700">
            <a:lnSpc>
              <a:spcPct val="90000"/>
            </a:lnSpc>
            <a:spcBef>
              <a:spcPct val="0"/>
            </a:spcBef>
            <a:spcAft>
              <a:spcPct val="15000"/>
            </a:spcAft>
            <a:buChar char="•"/>
          </a:pPr>
          <a:endParaRPr lang="es-ES" sz="2600" kern="1200" dirty="0"/>
        </a:p>
        <a:p>
          <a:pPr marL="228600" lvl="1" indent="-228600" algn="l" defTabSz="1155700">
            <a:lnSpc>
              <a:spcPct val="90000"/>
            </a:lnSpc>
            <a:spcBef>
              <a:spcPct val="0"/>
            </a:spcBef>
            <a:spcAft>
              <a:spcPct val="15000"/>
            </a:spcAft>
            <a:buChar char="•"/>
          </a:pPr>
          <a:r>
            <a:rPr lang="es-ES" sz="2600" kern="1200" dirty="0"/>
            <a:t>Manejo complicado</a:t>
          </a:r>
        </a:p>
      </dsp:txBody>
      <dsp:txXfrm>
        <a:off x="3138798" y="1451939"/>
        <a:ext cx="2753306" cy="2569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8FB6-7EA7-46A5-A38C-3D466C9059E0}">
      <dsp:nvSpPr>
        <dsp:cNvPr id="0" name=""/>
        <dsp:cNvSpPr/>
      </dsp:nvSpPr>
      <dsp:spPr>
        <a:xfrm>
          <a:off x="25" y="313958"/>
          <a:ext cx="2432842" cy="604800"/>
        </a:xfrm>
        <a:prstGeom prst="rec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VENTAJAS</a:t>
          </a:r>
        </a:p>
      </dsp:txBody>
      <dsp:txXfrm>
        <a:off x="25" y="313958"/>
        <a:ext cx="2432842" cy="604800"/>
      </dsp:txXfrm>
    </dsp:sp>
    <dsp:sp modelId="{D14E15C7-97B5-4A9F-8169-A32CE6C7A7B2}">
      <dsp:nvSpPr>
        <dsp:cNvPr id="0" name=""/>
        <dsp:cNvSpPr/>
      </dsp:nvSpPr>
      <dsp:spPr>
        <a:xfrm>
          <a:off x="25" y="918758"/>
          <a:ext cx="2432842" cy="3516345"/>
        </a:xfrm>
        <a:prstGeom prst="rect">
          <a:avLst/>
        </a:prstGeom>
        <a:solidFill>
          <a:srgbClr val="AEDCDF">
            <a:alpha val="90000"/>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Completamente neutra a nivel organoléptico</a:t>
          </a:r>
        </a:p>
        <a:p>
          <a:pPr marL="228600" lvl="1" indent="-228600" algn="l" defTabSz="933450">
            <a:lnSpc>
              <a:spcPct val="90000"/>
            </a:lnSpc>
            <a:spcBef>
              <a:spcPct val="0"/>
            </a:spcBef>
            <a:spcAft>
              <a:spcPct val="15000"/>
            </a:spcAft>
            <a:buChar char="•"/>
          </a:pPr>
          <a:r>
            <a:rPr lang="es-ES" sz="2100" kern="1200" dirty="0"/>
            <a:t>Muy eficaz</a:t>
          </a:r>
        </a:p>
        <a:p>
          <a:pPr marL="228600" lvl="1" indent="-228600" algn="l" defTabSz="933450">
            <a:lnSpc>
              <a:spcPct val="90000"/>
            </a:lnSpc>
            <a:spcBef>
              <a:spcPct val="0"/>
            </a:spcBef>
            <a:spcAft>
              <a:spcPct val="15000"/>
            </a:spcAft>
            <a:buChar char="•"/>
          </a:pPr>
          <a:r>
            <a:rPr lang="es-ES" sz="2100" kern="1200" dirty="0"/>
            <a:t>Ausencia de toxicidad</a:t>
          </a:r>
        </a:p>
        <a:p>
          <a:pPr marL="228600" lvl="1" indent="-228600" algn="l" defTabSz="933450">
            <a:lnSpc>
              <a:spcPct val="90000"/>
            </a:lnSpc>
            <a:spcBef>
              <a:spcPct val="0"/>
            </a:spcBef>
            <a:spcAft>
              <a:spcPct val="15000"/>
            </a:spcAft>
            <a:buChar char="•"/>
          </a:pPr>
          <a:r>
            <a:rPr lang="es-ES" sz="2100" kern="1200" dirty="0"/>
            <a:t>Escasa retención de aromas</a:t>
          </a:r>
        </a:p>
        <a:p>
          <a:pPr marL="228600" lvl="1" indent="-228600" algn="l" defTabSz="933450">
            <a:lnSpc>
              <a:spcPct val="90000"/>
            </a:lnSpc>
            <a:spcBef>
              <a:spcPct val="0"/>
            </a:spcBef>
            <a:spcAft>
              <a:spcPct val="15000"/>
            </a:spcAft>
            <a:buChar char="•"/>
          </a:pPr>
          <a:r>
            <a:rPr lang="es-ES" sz="2100" kern="1200" dirty="0"/>
            <a:t>NO NECESITA INVERSIÓN</a:t>
          </a:r>
        </a:p>
      </dsp:txBody>
      <dsp:txXfrm>
        <a:off x="25" y="918758"/>
        <a:ext cx="2432842" cy="3516345"/>
      </dsp:txXfrm>
    </dsp:sp>
    <dsp:sp modelId="{CAC048BA-8818-48C4-8154-B900BAA9EDAB}">
      <dsp:nvSpPr>
        <dsp:cNvPr id="0" name=""/>
        <dsp:cNvSpPr/>
      </dsp:nvSpPr>
      <dsp:spPr>
        <a:xfrm>
          <a:off x="2773465" y="313958"/>
          <a:ext cx="2432842" cy="604800"/>
        </a:xfrm>
        <a:prstGeom prst="rect">
          <a:avLst/>
        </a:prstGeom>
        <a:solidFill>
          <a:schemeClr val="accent5">
            <a:hueOff val="3257026"/>
            <a:satOff val="11196"/>
            <a:lumOff val="-53726"/>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DESVENTAJAS</a:t>
          </a:r>
        </a:p>
      </dsp:txBody>
      <dsp:txXfrm>
        <a:off x="2773465" y="313958"/>
        <a:ext cx="2432842" cy="604800"/>
      </dsp:txXfrm>
    </dsp:sp>
    <dsp:sp modelId="{89CCB98F-F5DA-4545-820D-EE553EFA82DC}">
      <dsp:nvSpPr>
        <dsp:cNvPr id="0" name=""/>
        <dsp:cNvSpPr/>
      </dsp:nvSpPr>
      <dsp:spPr>
        <a:xfrm>
          <a:off x="2773465" y="918758"/>
          <a:ext cx="2432842" cy="3516345"/>
        </a:xfrm>
        <a:prstGeom prst="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Preparación complicada</a:t>
          </a:r>
        </a:p>
        <a:p>
          <a:pPr marL="228600" lvl="1" indent="-228600" algn="l" defTabSz="933450">
            <a:lnSpc>
              <a:spcPct val="90000"/>
            </a:lnSpc>
            <a:spcBef>
              <a:spcPct val="0"/>
            </a:spcBef>
            <a:spcAft>
              <a:spcPct val="15000"/>
            </a:spcAft>
            <a:buChar char="•"/>
          </a:pPr>
          <a:r>
            <a:rPr lang="es-ES" sz="2100" kern="1200" dirty="0"/>
            <a:t>Coste en producto y manipulación</a:t>
          </a:r>
        </a:p>
        <a:p>
          <a:pPr marL="228600" lvl="1" indent="-228600" algn="l" defTabSz="933450">
            <a:lnSpc>
              <a:spcPct val="90000"/>
            </a:lnSpc>
            <a:spcBef>
              <a:spcPct val="0"/>
            </a:spcBef>
            <a:spcAft>
              <a:spcPct val="15000"/>
            </a:spcAft>
            <a:buChar char="•"/>
          </a:pPr>
          <a:r>
            <a:rPr lang="es-ES" sz="2100" kern="1200" dirty="0"/>
            <a:t>Posibles problemas en vinos tintos</a:t>
          </a:r>
        </a:p>
      </dsp:txBody>
      <dsp:txXfrm>
        <a:off x="2773465" y="918758"/>
        <a:ext cx="2432842" cy="35163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31D7DFD-4E57-C88A-65A6-0B890D1585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56E8A6BC-EAAE-6C2F-748E-D7100D5B330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7F009E1-BD4E-4381-ABF2-CF475D07F304}" type="datetimeFigureOut">
              <a:rPr lang="es-ES"/>
              <a:pPr>
                <a:defRPr/>
              </a:pPr>
              <a:t>29/02/2024</a:t>
            </a:fld>
            <a:endParaRPr lang="es-ES"/>
          </a:p>
        </p:txBody>
      </p:sp>
      <p:sp>
        <p:nvSpPr>
          <p:cNvPr id="4" name="Marcador de imagen de diapositiva 3">
            <a:extLst>
              <a:ext uri="{FF2B5EF4-FFF2-40B4-BE49-F238E27FC236}">
                <a16:creationId xmlns:a16="http://schemas.microsoft.com/office/drawing/2014/main" id="{FBFAAB85-B724-C0A0-F48B-A8E40613B5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DBB75218-EC02-88ED-D7E7-7137E805154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5727C031-004F-1C0B-1E1C-0F57EFAE18B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id="{4E4D979C-3EBB-1DA9-6456-37D09783999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A789341-4334-4AAB-B6D6-C234FEF566A5}" type="slidenum">
              <a:rPr lang="es-ES" altLang="es-ES"/>
              <a:pPr>
                <a:defRPr/>
              </a:pPr>
              <a:t>‹#›</a:t>
            </a:fld>
            <a:endParaRPr lang="es-ES" altLang="es-ES"/>
          </a:p>
        </p:txBody>
      </p:sp>
    </p:spTree>
    <p:extLst>
      <p:ext uri="{BB962C8B-B14F-4D97-AF65-F5344CB8AC3E}">
        <p14:creationId xmlns:p14="http://schemas.microsoft.com/office/powerpoint/2010/main" val="3893457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Hola, Buenos días, es un placer para mi estar hoy aquí con ustedes y por ello quiero dar las gracias a los organizadores del </a:t>
            </a:r>
            <a:r>
              <a:rPr lang="es-ES" dirty="0" err="1"/>
              <a:t>simposium</a:t>
            </a:r>
            <a:r>
              <a:rPr lang="es-ES" dirty="0"/>
              <a:t> y a aquellas personas que han contado conmigo y me han invitado a estar aquí hoy.</a:t>
            </a:r>
          </a:p>
          <a:p>
            <a:r>
              <a:rPr lang="es-ES" dirty="0"/>
              <a:t>Mi ponencia va a tratar algunas alternativas en los procesos enológicos que puedan hacer que estos sean sostenibles y eficientes, sobre todo en los escenarios en los que nos estamos viendo inmersos en estos años y en los venideros. </a:t>
            </a:r>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1</a:t>
            </a:fld>
            <a:endParaRPr lang="es-ES" altLang="es-ES"/>
          </a:p>
        </p:txBody>
      </p:sp>
    </p:spTree>
    <p:extLst>
      <p:ext uri="{BB962C8B-B14F-4D97-AF65-F5344CB8AC3E}">
        <p14:creationId xmlns:p14="http://schemas.microsoft.com/office/powerpoint/2010/main" val="167339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a:extLst>
              <a:ext uri="{FF2B5EF4-FFF2-40B4-BE49-F238E27FC236}">
                <a16:creationId xmlns:a16="http://schemas.microsoft.com/office/drawing/2014/main" id="{131DF247-9458-2F32-C46B-A1E26B9459EF}"/>
              </a:ext>
            </a:extLst>
          </p:cNvPr>
          <p:cNvSpPr>
            <a:spLocks noGrp="1" noRot="1" noChangeAspect="1" noTextEdit="1"/>
          </p:cNvSpPr>
          <p:nvPr>
            <p:ph type="sldImg"/>
          </p:nvPr>
        </p:nvSpPr>
        <p:spPr bwMode="auto">
          <a:xfrm>
            <a:off x="-182563" y="833438"/>
            <a:ext cx="7407276" cy="416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a:extLst>
              <a:ext uri="{FF2B5EF4-FFF2-40B4-BE49-F238E27FC236}">
                <a16:creationId xmlns:a16="http://schemas.microsoft.com/office/drawing/2014/main" id="{0217CE8B-E5C2-4C42-964C-D56485762E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ES" sz="1400" dirty="0"/>
          </a:p>
        </p:txBody>
      </p:sp>
      <p:sp>
        <p:nvSpPr>
          <p:cNvPr id="57348" name="3 Marcador de número de diapositiva">
            <a:extLst>
              <a:ext uri="{FF2B5EF4-FFF2-40B4-BE49-F238E27FC236}">
                <a16:creationId xmlns:a16="http://schemas.microsoft.com/office/drawing/2014/main" id="{A0CD891B-A822-B97A-2B48-0B50E26A96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9F7F1B-EC6F-40EF-9B9E-348A577C8005}" type="slidenum">
              <a:rPr lang="uk-UA" altLang="es-ES"/>
              <a:pPr/>
              <a:t>12</a:t>
            </a:fld>
            <a:endParaRPr lang="uk-UA" altLang="es-ES"/>
          </a:p>
        </p:txBody>
      </p:sp>
    </p:spTree>
    <p:extLst>
      <p:ext uri="{BB962C8B-B14F-4D97-AF65-F5344CB8AC3E}">
        <p14:creationId xmlns:p14="http://schemas.microsoft.com/office/powerpoint/2010/main" val="46451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a:extLst>
              <a:ext uri="{FF2B5EF4-FFF2-40B4-BE49-F238E27FC236}">
                <a16:creationId xmlns:a16="http://schemas.microsoft.com/office/drawing/2014/main" id="{131DF247-9458-2F32-C46B-A1E26B9459EF}"/>
              </a:ext>
            </a:extLst>
          </p:cNvPr>
          <p:cNvSpPr>
            <a:spLocks noGrp="1" noRot="1" noChangeAspect="1" noTextEdit="1"/>
          </p:cNvSpPr>
          <p:nvPr>
            <p:ph type="sldImg"/>
          </p:nvPr>
        </p:nvSpPr>
        <p:spPr bwMode="auto">
          <a:xfrm>
            <a:off x="-182563" y="833438"/>
            <a:ext cx="7407276" cy="416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a:extLst>
              <a:ext uri="{FF2B5EF4-FFF2-40B4-BE49-F238E27FC236}">
                <a16:creationId xmlns:a16="http://schemas.microsoft.com/office/drawing/2014/main" id="{0217CE8B-E5C2-4C42-964C-D56485762E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400" dirty="0"/>
              <a:t>Dentro de las mejoras que podemos obtener en color, no solo encontraremos un aumento de color, también podemos intentar reducir el tiempo de maceración (conseguir el mismo color pero en menos tiempo) e incluso intentar conseguir vinos muy coloreados a partir de uvas poco maduras y, por lo tanto, darán lugar a vinos con menor graduación alcohólica.</a:t>
            </a:r>
            <a:endParaRPr lang="en-US" altLang="es-ES" sz="1400" dirty="0"/>
          </a:p>
        </p:txBody>
      </p:sp>
      <p:sp>
        <p:nvSpPr>
          <p:cNvPr id="57348" name="3 Marcador de número de diapositiva">
            <a:extLst>
              <a:ext uri="{FF2B5EF4-FFF2-40B4-BE49-F238E27FC236}">
                <a16:creationId xmlns:a16="http://schemas.microsoft.com/office/drawing/2014/main" id="{A0CD891B-A822-B97A-2B48-0B50E26A96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9F7F1B-EC6F-40EF-9B9E-348A577C8005}" type="slidenum">
              <a:rPr lang="uk-UA" altLang="es-ES"/>
              <a:pPr/>
              <a:t>13</a:t>
            </a:fld>
            <a:endParaRPr lang="uk-UA" altLang="es-ES"/>
          </a:p>
        </p:txBody>
      </p:sp>
    </p:spTree>
    <p:extLst>
      <p:ext uri="{BB962C8B-B14F-4D97-AF65-F5344CB8AC3E}">
        <p14:creationId xmlns:p14="http://schemas.microsoft.com/office/powerpoint/2010/main" val="120848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imagen de diapositiva 1">
            <a:extLst>
              <a:ext uri="{FF2B5EF4-FFF2-40B4-BE49-F238E27FC236}">
                <a16:creationId xmlns:a16="http://schemas.microsoft.com/office/drawing/2014/main" id="{DB9C5DEC-AA75-C92C-B014-DC7AD9FBA5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Marcador de notas 2">
            <a:extLst>
              <a:ext uri="{FF2B5EF4-FFF2-40B4-BE49-F238E27FC236}">
                <a16:creationId xmlns:a16="http://schemas.microsoft.com/office/drawing/2014/main" id="{DA7EF0EA-72A5-F96F-0855-571CF4ADC9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400"/>
              <a:t>Given our previous results, and trying to increase our knowledge in the outcome of US, we want to determine if the Good qualities of US are similarly obtained in grapes with different ripening degrees and therefore that could help to control the wine alcoholic strenght. </a:t>
            </a:r>
          </a:p>
        </p:txBody>
      </p:sp>
      <p:sp>
        <p:nvSpPr>
          <p:cNvPr id="73732" name="Marcador de número de diapositiva 3">
            <a:extLst>
              <a:ext uri="{FF2B5EF4-FFF2-40B4-BE49-F238E27FC236}">
                <a16:creationId xmlns:a16="http://schemas.microsoft.com/office/drawing/2014/main" id="{E2F99B03-E1EA-31D9-FF08-B41B00198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BA6666-8026-4AE9-B6F1-E1C37A91B8E4}" type="slidenum">
              <a:rPr lang="es-ES" altLang="es-ES"/>
              <a:pPr/>
              <a:t>14</a:t>
            </a:fld>
            <a:endParaRPr lang="es-ES" altLang="es-ES"/>
          </a:p>
        </p:txBody>
      </p:sp>
    </p:spTree>
    <p:extLst>
      <p:ext uri="{BB962C8B-B14F-4D97-AF65-F5344CB8AC3E}">
        <p14:creationId xmlns:p14="http://schemas.microsoft.com/office/powerpoint/2010/main" val="8913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a:extLst>
              <a:ext uri="{FF2B5EF4-FFF2-40B4-BE49-F238E27FC236}">
                <a16:creationId xmlns:a16="http://schemas.microsoft.com/office/drawing/2014/main" id="{B2C4DB35-573A-A0E6-16E9-DC67EEAA70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Marcador de notas">
            <a:extLst>
              <a:ext uri="{FF2B5EF4-FFF2-40B4-BE49-F238E27FC236}">
                <a16:creationId xmlns:a16="http://schemas.microsoft.com/office/drawing/2014/main" id="{E8A254DE-3500-2CA8-E903-95C85E774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400" dirty="0"/>
              <a:t>El vino obtenido con uvas tratadas con US presentaba características </a:t>
            </a:r>
            <a:r>
              <a:rPr lang="es-ES" altLang="es-ES" sz="1400" dirty="0" err="1"/>
              <a:t>cormáticas</a:t>
            </a:r>
            <a:r>
              <a:rPr lang="es-ES" altLang="es-ES" sz="1400" dirty="0"/>
              <a:t> similares o que no diferían de un vino obtenido a partir de uvas más maduras 
Las puntuaciones sensoriales también son similares entre los vinos elaborados con uvas </a:t>
            </a:r>
            <a:r>
              <a:rPr lang="es-ES" altLang="es-ES" sz="1400" dirty="0" err="1"/>
              <a:t>sonicadas</a:t>
            </a:r>
            <a:r>
              <a:rPr lang="es-ES" altLang="es-ES" sz="1400" dirty="0"/>
              <a:t> y los vinos de uvas más maduras
Tecnología limpia, ecológica, eficiente, autorizada en bodegas e interesante herramienta para luchar contra el cambio climático</a:t>
            </a:r>
          </a:p>
        </p:txBody>
      </p:sp>
      <p:sp>
        <p:nvSpPr>
          <p:cNvPr id="96260" name="3 Marcador de número de diapositiva">
            <a:extLst>
              <a:ext uri="{FF2B5EF4-FFF2-40B4-BE49-F238E27FC236}">
                <a16:creationId xmlns:a16="http://schemas.microsoft.com/office/drawing/2014/main" id="{5B3D913E-3E42-50D4-0FC3-DC4EBAB7A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296759-ED46-4F34-BFD7-B49FAC89E51E}" type="slidenum">
              <a:rPr lang="es-ES" altLang="es-ES"/>
              <a:pPr/>
              <a:t>17</a:t>
            </a:fld>
            <a:endParaRPr lang="es-ES" altLang="es-ES"/>
          </a:p>
        </p:txBody>
      </p:sp>
    </p:spTree>
    <p:extLst>
      <p:ext uri="{BB962C8B-B14F-4D97-AF65-F5344CB8AC3E}">
        <p14:creationId xmlns:p14="http://schemas.microsoft.com/office/powerpoint/2010/main" val="405317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a:extLst>
              <a:ext uri="{FF2B5EF4-FFF2-40B4-BE49-F238E27FC236}">
                <a16:creationId xmlns:a16="http://schemas.microsoft.com/office/drawing/2014/main" id="{2910B39E-AA0A-4C56-50E1-657C0F6AE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a:extLst>
              <a:ext uri="{FF2B5EF4-FFF2-40B4-BE49-F238E27FC236}">
                <a16:creationId xmlns:a16="http://schemas.microsoft.com/office/drawing/2014/main" id="{654E253A-2FF5-AF1B-C866-EB9BCB687E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150" eaLnBrk="1" hangingPunct="1">
              <a:spcBef>
                <a:spcPct val="0"/>
              </a:spcBef>
            </a:pPr>
            <a:r>
              <a:rPr lang="es-ES" altLang="es-ES" sz="1400" dirty="0"/>
              <a:t>Como se puede observar en la siguiente tabla, ULTRAWINE presenta una mayor eficiencia energética, optimizando así el proceso de producción, reduciendo el coste del tratamiento y fomentando la sostenibilidad medioambiental. 
El coste unitario del tratamiento con ULTRAWINE es 23,13 veces inferior al de la </a:t>
            </a:r>
            <a:r>
              <a:rPr lang="es-ES" altLang="es-ES" sz="1400" dirty="0" err="1"/>
              <a:t>termovinificación</a:t>
            </a:r>
            <a:r>
              <a:rPr lang="en-US" altLang="es-ES" sz="1400" dirty="0"/>
              <a:t>.</a:t>
            </a:r>
            <a:endParaRPr lang="es-ES" altLang="es-ES" sz="1400" dirty="0"/>
          </a:p>
        </p:txBody>
      </p:sp>
      <p:sp>
        <p:nvSpPr>
          <p:cNvPr id="98308" name="3 Marcador de número de diapositiva">
            <a:extLst>
              <a:ext uri="{FF2B5EF4-FFF2-40B4-BE49-F238E27FC236}">
                <a16:creationId xmlns:a16="http://schemas.microsoft.com/office/drawing/2014/main" id="{5F9FE40F-EE75-7906-3BAD-CABEACCFD4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98BCAC-0079-4E48-AA66-033B7C2A5973}" type="slidenum">
              <a:rPr lang="es-ES" altLang="es-ES"/>
              <a:pPr/>
              <a:t>18</a:t>
            </a:fld>
            <a:endParaRPr lang="es-ES" altLang="es-ES"/>
          </a:p>
        </p:txBody>
      </p:sp>
    </p:spTree>
    <p:extLst>
      <p:ext uri="{BB962C8B-B14F-4D97-AF65-F5344CB8AC3E}">
        <p14:creationId xmlns:p14="http://schemas.microsoft.com/office/powerpoint/2010/main" val="44488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Vamos a hablar un poco de la segunda parte de esta presentación, los procesos de estabilización tartárica</a:t>
            </a:r>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19</a:t>
            </a:fld>
            <a:endParaRPr lang="es-ES" altLang="es-ES"/>
          </a:p>
        </p:txBody>
      </p:sp>
    </p:spTree>
    <p:extLst>
      <p:ext uri="{BB962C8B-B14F-4D97-AF65-F5344CB8AC3E}">
        <p14:creationId xmlns:p14="http://schemas.microsoft.com/office/powerpoint/2010/main" val="848130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Marcador de imagen de diapositiva 1">
            <a:extLst>
              <a:ext uri="{FF2B5EF4-FFF2-40B4-BE49-F238E27FC236}">
                <a16:creationId xmlns:a16="http://schemas.microsoft.com/office/drawing/2014/main" id="{AF3F7F60-6E02-2F43-A74B-1E6AFF7F1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Marcador de notas 2">
            <a:extLst>
              <a:ext uri="{FF2B5EF4-FFF2-40B4-BE49-F238E27FC236}">
                <a16:creationId xmlns:a16="http://schemas.microsoft.com/office/drawing/2014/main" id="{A241EEA6-CB70-178D-37E7-CF37BB2F5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dirty="0"/>
              <a:t>El bitartrato de potasio y el tartrato de calcio son sales del ácido tartárico presentes de forma natural en el vino y que se vuelven cada vez más insolubles por la presencia de etanol y durante el posterior almacenamiento del producto embotellado a bajas temperaturas. Además, este problema se ve agravado en los últimos años porque un incremento en las temperaturas medias durante la maduración de las uvas provoca que éstas presenten menor acidez total en el momento de la vendimia y niveles mas altos de cationes, sobre todo potasio. </a:t>
            </a:r>
            <a:endParaRPr lang="es-ES" altLang="es-ES" dirty="0"/>
          </a:p>
          <a:p>
            <a:pPr eaLnBrk="1" hangingPunct="1">
              <a:spcBef>
                <a:spcPct val="0"/>
              </a:spcBef>
            </a:pPr>
            <a:endParaRPr lang="es-ES" altLang="es-ES" dirty="0"/>
          </a:p>
        </p:txBody>
      </p:sp>
      <p:sp>
        <p:nvSpPr>
          <p:cNvPr id="104452" name="Marcador de número de diapositiva 3">
            <a:extLst>
              <a:ext uri="{FF2B5EF4-FFF2-40B4-BE49-F238E27FC236}">
                <a16:creationId xmlns:a16="http://schemas.microsoft.com/office/drawing/2014/main" id="{FE2D3650-E256-9153-C800-B77BEF890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EF1769-F061-4DE3-8C3C-AF45739EDD81}" type="slidenum">
              <a:rPr lang="es-ES" altLang="es-ES"/>
              <a:pPr/>
              <a:t>20</a:t>
            </a:fld>
            <a:endParaRPr lang="es-ES" altLang="es-ES"/>
          </a:p>
        </p:txBody>
      </p:sp>
    </p:spTree>
    <p:extLst>
      <p:ext uri="{BB962C8B-B14F-4D97-AF65-F5344CB8AC3E}">
        <p14:creationId xmlns:p14="http://schemas.microsoft.com/office/powerpoint/2010/main" val="294912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Marcador de imagen de diapositiva 1">
            <a:extLst>
              <a:ext uri="{FF2B5EF4-FFF2-40B4-BE49-F238E27FC236}">
                <a16:creationId xmlns:a16="http://schemas.microsoft.com/office/drawing/2014/main" id="{F114E3A1-E480-4D06-F430-F643DC73F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Marcador de notas 2">
            <a:extLst>
              <a:ext uri="{FF2B5EF4-FFF2-40B4-BE49-F238E27FC236}">
                <a16:creationId xmlns:a16="http://schemas.microsoft.com/office/drawing/2014/main" id="{655CA629-DEDC-4442-7265-D936EEA84C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dirty="0"/>
              <a:t>Los cristales de sales del ácido tartárico no son un problema que ponga en peligro la salud del consumidor, pero pueden ser un problema para la aceptación por parte de éste y un problema legal en algunos países. Por lo tanto, el tratamiento de los vinos antes del embotellado para evitar la precipitación de estas sales es un paso importante y común durante la producción del vino. </a:t>
            </a:r>
            <a:endParaRPr lang="es-ES" altLang="es-ES" dirty="0"/>
          </a:p>
          <a:p>
            <a:pPr eaLnBrk="1" hangingPunct="1">
              <a:spcBef>
                <a:spcPct val="0"/>
              </a:spcBef>
            </a:pPr>
            <a:r>
              <a:rPr lang="es-ES" altLang="es-ES" dirty="0"/>
              <a:t>Una encuesta realizada a 2000 consumidores de vino en los EE. UU. reveló que la mitad consideraba que los depósitos de botellas eran negativos y que el 40% no volvería a comprar el vino si encontraba un precipitado (</a:t>
            </a:r>
            <a:r>
              <a:rPr lang="es-ES" altLang="es-ES" dirty="0" err="1"/>
              <a:t>Salamone</a:t>
            </a:r>
            <a:r>
              <a:rPr lang="es-ES" altLang="es-ES" dirty="0"/>
              <a:t> y </a:t>
            </a:r>
            <a:r>
              <a:rPr lang="es-ES" altLang="es-ES" dirty="0" err="1"/>
              <a:t>Oberholster</a:t>
            </a:r>
            <a:r>
              <a:rPr lang="es-ES" altLang="es-ES" dirty="0"/>
              <a:t> 2015). Por lo tanto, Rankine (1989) no se equivocó cuando indicó que "el depósito es inofensivo, pero la reacción del cliente puede no serlo".</a:t>
            </a:r>
          </a:p>
          <a:p>
            <a:pPr eaLnBrk="1" hangingPunct="1">
              <a:spcBef>
                <a:spcPct val="0"/>
              </a:spcBef>
            </a:pPr>
            <a:r>
              <a:rPr lang="es-ES" altLang="es-ES" dirty="0"/>
              <a:t>Además del aspecto estético de los depósitos de KHT, la presencia de dichos depósitos en los vinos espumosos tiene el potencial de causar un brote excesivo cuando se abre la botella (Rankine 1989, </a:t>
            </a:r>
            <a:r>
              <a:rPr lang="es-ES" altLang="es-ES" dirty="0" err="1"/>
              <a:t>Ribéreau-Gayon</a:t>
            </a:r>
            <a:r>
              <a:rPr lang="es-ES" altLang="es-ES" dirty="0"/>
              <a:t> et al. 2006). En consecuencia, la prevención de la precipitación de KHT después del embotellado es una parte esencial de la vinificación, </a:t>
            </a:r>
          </a:p>
        </p:txBody>
      </p:sp>
      <p:sp>
        <p:nvSpPr>
          <p:cNvPr id="106500" name="Marcador de número de diapositiva 3">
            <a:extLst>
              <a:ext uri="{FF2B5EF4-FFF2-40B4-BE49-F238E27FC236}">
                <a16:creationId xmlns:a16="http://schemas.microsoft.com/office/drawing/2014/main" id="{95F2C041-D677-9A91-6F84-C8D0AF36AC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1F0490-1028-497B-A6A9-AFBBF25292AC}" type="slidenum">
              <a:rPr lang="es-ES" altLang="es-ES"/>
              <a:pPr/>
              <a:t>21</a:t>
            </a:fld>
            <a:endParaRPr lang="es-ES" altLang="es-ES"/>
          </a:p>
        </p:txBody>
      </p:sp>
    </p:spTree>
    <p:extLst>
      <p:ext uri="{BB962C8B-B14F-4D97-AF65-F5344CB8AC3E}">
        <p14:creationId xmlns:p14="http://schemas.microsoft.com/office/powerpoint/2010/main" val="53372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Marcador de imagen de diapositiva 1">
            <a:extLst>
              <a:ext uri="{FF2B5EF4-FFF2-40B4-BE49-F238E27FC236}">
                <a16:creationId xmlns:a16="http://schemas.microsoft.com/office/drawing/2014/main" id="{7C0D49B0-4DBD-58B7-3438-2E073C48E0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Marcador de notas 2">
            <a:extLst>
              <a:ext uri="{FF2B5EF4-FFF2-40B4-BE49-F238E27FC236}">
                <a16:creationId xmlns:a16="http://schemas.microsoft.com/office/drawing/2014/main" id="{C46C763A-CB13-3972-BA37-7710B204F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a:t>La estabilización en frío es el tratamiento de estabilización más extendido y utilizado hoy día por las bodegas para alcanzar la estabilización tartárica del vino. Consiste en su refrigeración a una temperatura cercana a la temperatura de congelación, introduciéndolo a continuación en un depósito isotérmico. y dejándolo durante un tiempo variable de 7-12 días para los blancos y rosados, y de algunas semanas para los tintos. </a:t>
            </a:r>
          </a:p>
          <a:p>
            <a:pPr eaLnBrk="1" hangingPunct="1">
              <a:spcBef>
                <a:spcPct val="0"/>
              </a:spcBef>
            </a:pPr>
            <a:r>
              <a:rPr lang="es-ES_tradnl" altLang="es-ES"/>
              <a:t>Aunque la estabilización en frío ha demostrado ser efectiva, presenta algunas desventajas significativas, como el tiempo de tratamiento necesario, el alto costo económico de la técnica, la pérdida de materia colorante y compuestos responsables del aroma y sabor de los vinos.</a:t>
            </a:r>
            <a:endParaRPr lang="es-ES" altLang="es-ES"/>
          </a:p>
          <a:p>
            <a:pPr eaLnBrk="1" hangingPunct="1">
              <a:spcBef>
                <a:spcPct val="0"/>
              </a:spcBef>
            </a:pPr>
            <a:endParaRPr lang="es-ES" altLang="es-ES"/>
          </a:p>
        </p:txBody>
      </p:sp>
      <p:sp>
        <p:nvSpPr>
          <p:cNvPr id="108548" name="Marcador de número de diapositiva 3">
            <a:extLst>
              <a:ext uri="{FF2B5EF4-FFF2-40B4-BE49-F238E27FC236}">
                <a16:creationId xmlns:a16="http://schemas.microsoft.com/office/drawing/2014/main" id="{9DD98D0D-59B7-2749-5660-D77D80472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01F948-1B05-49CE-99FF-34B8DC850CBF}" type="slidenum">
              <a:rPr lang="es-ES" altLang="es-ES"/>
              <a:pPr/>
              <a:t>22</a:t>
            </a:fld>
            <a:endParaRPr lang="es-ES" altLang="es-ES"/>
          </a:p>
        </p:txBody>
      </p:sp>
    </p:spTree>
    <p:extLst>
      <p:ext uri="{BB962C8B-B14F-4D97-AF65-F5344CB8AC3E}">
        <p14:creationId xmlns:p14="http://schemas.microsoft.com/office/powerpoint/2010/main" val="180213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Marcador de imagen de diapositiva 1">
            <a:extLst>
              <a:ext uri="{FF2B5EF4-FFF2-40B4-BE49-F238E27FC236}">
                <a16:creationId xmlns:a16="http://schemas.microsoft.com/office/drawing/2014/main" id="{FDA98323-003E-A696-5751-33399D837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Marcador de notas 2">
            <a:extLst>
              <a:ext uri="{FF2B5EF4-FFF2-40B4-BE49-F238E27FC236}">
                <a16:creationId xmlns:a16="http://schemas.microsoft.com/office/drawing/2014/main" id="{9637DB4F-479C-E28F-3EAF-51A561033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dirty="0"/>
              <a:t>Entre los procesos sustractivos encontramos la utilización de resinas de intercambio catiónico (RIC) y la electrodiálisis. </a:t>
            </a:r>
          </a:p>
          <a:p>
            <a:pPr eaLnBrk="1" hangingPunct="1">
              <a:spcBef>
                <a:spcPct val="0"/>
              </a:spcBef>
            </a:pPr>
            <a:endParaRPr lang="es-ES_tradnl" altLang="es-ES" dirty="0"/>
          </a:p>
          <a:p>
            <a:pPr eaLnBrk="1" hangingPunct="1">
              <a:spcBef>
                <a:spcPct val="0"/>
              </a:spcBef>
            </a:pPr>
            <a:r>
              <a:rPr lang="es-ES_tradnl" altLang="es-ES" dirty="0"/>
              <a:t>En el caso de los sistemas de intercambio catiónico, el principio de funcionamiento se basa en el intercambio de cationes disueltos en el vino por otros cationes (fundamentalmente de la misma carga) soportados sobre un lecho fijo. En el caso que nos ocupa. se trata de capturar cationes K+ y sustituirlos por protones (H+). De este modo. se evita la formación de bitartrato potásico, favoreciendo la presencia de ácido tartárico. Una característica importante de la resina utilizada es que debe ser </a:t>
            </a:r>
            <a:r>
              <a:rPr lang="es-ES_tradnl" altLang="es-ES" u="sng" dirty="0"/>
              <a:t>selectiva</a:t>
            </a:r>
            <a:r>
              <a:rPr lang="es-ES_tradnl" altLang="es-ES" dirty="0"/>
              <a:t>, eliminando el catión que se desea y respetando al máximo otros cationes presentes en el medio. La resina no debe transmitir al vino materias o características que normalmente no existen en el vino</a:t>
            </a:r>
            <a:endParaRPr lang="es-ES" altLang="es-ES" dirty="0"/>
          </a:p>
        </p:txBody>
      </p:sp>
      <p:sp>
        <p:nvSpPr>
          <p:cNvPr id="118788" name="Marcador de número de diapositiva 3">
            <a:extLst>
              <a:ext uri="{FF2B5EF4-FFF2-40B4-BE49-F238E27FC236}">
                <a16:creationId xmlns:a16="http://schemas.microsoft.com/office/drawing/2014/main" id="{B9463C32-2051-1D79-1531-4E451FBD73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CF7D6E-1075-4194-A274-E5F916CFF71E}" type="slidenum">
              <a:rPr lang="es-ES" altLang="es-ES"/>
              <a:pPr/>
              <a:t>24</a:t>
            </a:fld>
            <a:endParaRPr lang="es-ES" altLang="es-ES"/>
          </a:p>
        </p:txBody>
      </p:sp>
    </p:spTree>
    <p:extLst>
      <p:ext uri="{BB962C8B-B14F-4D97-AF65-F5344CB8AC3E}">
        <p14:creationId xmlns:p14="http://schemas.microsoft.com/office/powerpoint/2010/main" val="19042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Voy a hablar brevemente de dos temas, la problemática de las altas temperaturas que estamos sufriendo últimamente y que afectan a la maduración de la uva y al contenido alcohólico de los vinos y las altas concentraciones de potasio también ligadas a las altas temperaturas y que vuelven inestables nuestros vinos.</a:t>
            </a:r>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2</a:t>
            </a:fld>
            <a:endParaRPr lang="es-ES" altLang="es-ES"/>
          </a:p>
        </p:txBody>
      </p:sp>
    </p:spTree>
    <p:extLst>
      <p:ext uri="{BB962C8B-B14F-4D97-AF65-F5344CB8AC3E}">
        <p14:creationId xmlns:p14="http://schemas.microsoft.com/office/powerpoint/2010/main" val="240935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Marcador de imagen de diapositiva 1">
            <a:extLst>
              <a:ext uri="{FF2B5EF4-FFF2-40B4-BE49-F238E27FC236}">
                <a16:creationId xmlns:a16="http://schemas.microsoft.com/office/drawing/2014/main" id="{F6886CE7-6206-B12C-56AE-A5803C7FC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Marcador de notas 2">
            <a:extLst>
              <a:ext uri="{FF2B5EF4-FFF2-40B4-BE49-F238E27FC236}">
                <a16:creationId xmlns:a16="http://schemas.microsoft.com/office/drawing/2014/main" id="{87B87430-0D7E-CDD5-B66F-B4A91E050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En cuanto a la electrodiálisis, el principio es simple: un reactor de filtro prensa está compuesto de membranas "catiónicas" alternas, que son permeables a "cationes", o iones positivos, y membranas "aniónicas", que son permeables a "aniones", o iones negativos. Como existen niveles excesivos en el vino, el potasio y el calcio (cationes) y el tartrato (un anión) son los primeros iones que se extraen cuando se aplica una corriente eléctrica. Una ventaja de este procedimiento es que puede adaptarse para todo tipo de vino.</a:t>
            </a:r>
          </a:p>
          <a:p>
            <a:pPr eaLnBrk="1" hangingPunct="1">
              <a:spcBef>
                <a:spcPct val="0"/>
              </a:spcBef>
            </a:pPr>
            <a:r>
              <a:rPr lang="es-ES" altLang="es-ES"/>
              <a:t>De hecho, algunos sistemas cuentan  con una herramienta de análisis predictivo, que permite al operador predecir el nivel de tratamiento que se debe aplicar a cada tipo de vino para obtener una estabilidad perfecta.</a:t>
            </a:r>
          </a:p>
        </p:txBody>
      </p:sp>
      <p:sp>
        <p:nvSpPr>
          <p:cNvPr id="120836" name="Marcador de número de diapositiva 3">
            <a:extLst>
              <a:ext uri="{FF2B5EF4-FFF2-40B4-BE49-F238E27FC236}">
                <a16:creationId xmlns:a16="http://schemas.microsoft.com/office/drawing/2014/main" id="{EBA12B68-0DC4-6777-3715-26FD97ABBE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EB315F4-6E9C-4C4B-925C-188D7B1A56D7}" type="slidenum">
              <a:rPr lang="es-ES" altLang="es-ES">
                <a:solidFill>
                  <a:srgbClr val="000000"/>
                </a:solidFill>
                <a:latin typeface="Calibri" panose="020F0502020204030204" pitchFamily="34" charset="0"/>
              </a:rPr>
              <a:pPr eaLnBrk="1" hangingPunct="1"/>
              <a:t>25</a:t>
            </a:fld>
            <a:endParaRPr lang="es-ES" altLang="es-ES">
              <a:solidFill>
                <a:srgbClr val="000000"/>
              </a:solidFill>
              <a:latin typeface="Calibri" panose="020F0502020204030204" pitchFamily="34" charset="0"/>
            </a:endParaRPr>
          </a:p>
        </p:txBody>
      </p:sp>
    </p:spTree>
    <p:extLst>
      <p:ext uri="{BB962C8B-B14F-4D97-AF65-F5344CB8AC3E}">
        <p14:creationId xmlns:p14="http://schemas.microsoft.com/office/powerpoint/2010/main" val="4266201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Marcador de imagen de diapositiva 1">
            <a:extLst>
              <a:ext uri="{FF2B5EF4-FFF2-40B4-BE49-F238E27FC236}">
                <a16:creationId xmlns:a16="http://schemas.microsoft.com/office/drawing/2014/main" id="{C5F99BA3-559D-E304-FD45-361A84A16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Marcador de notas 2">
            <a:extLst>
              <a:ext uri="{FF2B5EF4-FFF2-40B4-BE49-F238E27FC236}">
                <a16:creationId xmlns:a16="http://schemas.microsoft.com/office/drawing/2014/main" id="{6BE47D8F-5D50-BF8D-1A08-7A12EE0BF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dirty="0"/>
              <a:t>Entre los procesos aditivos vamos a centrar nuestra atención en la carboximetilcelulosa (CMC) y el </a:t>
            </a:r>
            <a:r>
              <a:rPr lang="es-ES_tradnl" altLang="es-ES" dirty="0" err="1"/>
              <a:t>poliaspartato</a:t>
            </a:r>
            <a:r>
              <a:rPr lang="es-ES_tradnl" altLang="es-ES" dirty="0"/>
              <a:t> de potasio (PA) cuyo uso ha sido recientemente aprobado por la OIV. Estos compuestos inhiben la cristalización del ácido tartárico.</a:t>
            </a:r>
            <a:endParaRPr lang="es-ES" altLang="es-ES" dirty="0"/>
          </a:p>
          <a:p>
            <a:pPr eaLnBrk="1" hangingPunct="1">
              <a:spcBef>
                <a:spcPct val="0"/>
              </a:spcBef>
            </a:pPr>
            <a:endParaRPr lang="es-ES_tradnl" altLang="es-ES" dirty="0"/>
          </a:p>
          <a:p>
            <a:pPr eaLnBrk="1" hangingPunct="1">
              <a:spcBef>
                <a:spcPct val="0"/>
              </a:spcBef>
            </a:pPr>
            <a:r>
              <a:rPr lang="es-ES_tradnl" altLang="es-ES" dirty="0"/>
              <a:t>La carboximetilcelulosa (CMC) es un polisacárido que se obtiene como celulosa modificada a partir de células vegetales. Los polímeros obtenidos tienen diferente solubilidad dependiendo del grado de polimerización y de sustitución, constituyendo soluciones más o menos viscosas; su solubilidad es baja, dificultándose la dosificación del producto. Para mejorar estos aspectos se han desarrollado productos líquidos eficaces.</a:t>
            </a:r>
          </a:p>
        </p:txBody>
      </p:sp>
      <p:sp>
        <p:nvSpPr>
          <p:cNvPr id="126980" name="Marcador de número de diapositiva 3">
            <a:extLst>
              <a:ext uri="{FF2B5EF4-FFF2-40B4-BE49-F238E27FC236}">
                <a16:creationId xmlns:a16="http://schemas.microsoft.com/office/drawing/2014/main" id="{ECC9DE0D-6946-DA7F-4173-21DF27C2E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773001-7CF8-4DD8-8762-DA1B7A1F6231}" type="slidenum">
              <a:rPr lang="es-ES" altLang="es-ES"/>
              <a:pPr/>
              <a:t>26</a:t>
            </a:fld>
            <a:endParaRPr lang="es-ES" altLang="es-ES"/>
          </a:p>
        </p:txBody>
      </p:sp>
    </p:spTree>
    <p:extLst>
      <p:ext uri="{BB962C8B-B14F-4D97-AF65-F5344CB8AC3E}">
        <p14:creationId xmlns:p14="http://schemas.microsoft.com/office/powerpoint/2010/main" val="335974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Marcador de imagen de diapositiva 1">
            <a:extLst>
              <a:ext uri="{FF2B5EF4-FFF2-40B4-BE49-F238E27FC236}">
                <a16:creationId xmlns:a16="http://schemas.microsoft.com/office/drawing/2014/main" id="{C5F99BA3-559D-E304-FD45-361A84A16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Marcador de notas 2">
            <a:extLst>
              <a:ext uri="{FF2B5EF4-FFF2-40B4-BE49-F238E27FC236}">
                <a16:creationId xmlns:a16="http://schemas.microsoft.com/office/drawing/2014/main" id="{6BE47D8F-5D50-BF8D-1A08-7A12EE0BF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dirty="0"/>
              <a:t>Entre los procesos aditivos vamos a centrar nuestra atención en la carboximetilcelulosa (CMC) y el </a:t>
            </a:r>
            <a:r>
              <a:rPr lang="es-ES_tradnl" altLang="es-ES" dirty="0" err="1"/>
              <a:t>poliaspartato</a:t>
            </a:r>
            <a:r>
              <a:rPr lang="es-ES_tradnl" altLang="es-ES" dirty="0"/>
              <a:t> de potasio (PA) cuyo uso ha sido recientemente aprobado por la OIV. Estos compuestos inhiben la cristalización del ácido tartárico.</a:t>
            </a:r>
            <a:endParaRPr lang="es-ES" altLang="es-ES" dirty="0"/>
          </a:p>
          <a:p>
            <a:pPr eaLnBrk="1" hangingPunct="1">
              <a:spcBef>
                <a:spcPct val="0"/>
              </a:spcBef>
            </a:pPr>
            <a:endParaRPr lang="es-ES_tradnl" altLang="es-ES" dirty="0"/>
          </a:p>
          <a:p>
            <a:pPr eaLnBrk="1" hangingPunct="1">
              <a:spcBef>
                <a:spcPct val="0"/>
              </a:spcBef>
            </a:pPr>
            <a:r>
              <a:rPr lang="es-ES_tradnl" altLang="es-ES" dirty="0"/>
              <a:t>La carboximetilcelulosa (CMC) es un polisacárido que se obtiene como celulosa modificada a partir de células vegetales. Los polímeros obtenidos tienen diferente solubilidad dependiendo del grado de polimerización y de sustitución, constituyendo soluciones más o menos viscosas; su solubilidad es baja, dificultándose la dosificación del producto. Para mejorar estos aspectos se han desarrollado productos líquidos eficaces.</a:t>
            </a:r>
          </a:p>
        </p:txBody>
      </p:sp>
      <p:sp>
        <p:nvSpPr>
          <p:cNvPr id="126980" name="Marcador de número de diapositiva 3">
            <a:extLst>
              <a:ext uri="{FF2B5EF4-FFF2-40B4-BE49-F238E27FC236}">
                <a16:creationId xmlns:a16="http://schemas.microsoft.com/office/drawing/2014/main" id="{ECC9DE0D-6946-DA7F-4173-21DF27C2E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773001-7CF8-4DD8-8762-DA1B7A1F6231}" type="slidenum">
              <a:rPr lang="es-ES" altLang="es-ES"/>
              <a:pPr/>
              <a:t>27</a:t>
            </a:fld>
            <a:endParaRPr lang="es-ES" altLang="es-ES"/>
          </a:p>
        </p:txBody>
      </p:sp>
    </p:spTree>
    <p:extLst>
      <p:ext uri="{BB962C8B-B14F-4D97-AF65-F5344CB8AC3E}">
        <p14:creationId xmlns:p14="http://schemas.microsoft.com/office/powerpoint/2010/main" val="273778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Marcador de imagen de diapositiva 1">
            <a:extLst>
              <a:ext uri="{FF2B5EF4-FFF2-40B4-BE49-F238E27FC236}">
                <a16:creationId xmlns:a16="http://schemas.microsoft.com/office/drawing/2014/main" id="{BEAA274E-4346-DB80-3CCA-7F0B120C0A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Marcador de notas 2">
            <a:extLst>
              <a:ext uri="{FF2B5EF4-FFF2-40B4-BE49-F238E27FC236}">
                <a16:creationId xmlns:a16="http://schemas.microsoft.com/office/drawing/2014/main" id="{C6BDED35-BE72-AE8C-CE7E-393A86BBB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a:t>El poliaspartato de potasio (PA) es un polímero obtenido por condensación del ácido aspártico. El material original para la extracción del ácido aspártico es la pulpa de remolacha después de la extracción del azúcar, es por tanto. el subproducto de otra industria. Es completamente biodegradable. El efecto inhibidor del KA en la formación de cristales de tartrato, se basa en la </a:t>
            </a:r>
            <a:r>
              <a:rPr lang="es-ES_tradnl" altLang="es-ES" b="1"/>
              <a:t>adsorción de las moléculas del polímero en los sitios activos de crecimiento de la matriz del cristal</a:t>
            </a:r>
            <a:r>
              <a:rPr lang="es-ES_tradnl" altLang="es-ES"/>
              <a:t>. Esto conduce a una nucleación y crecimiento reducidos y a la formación de estructuras cristalinas distorsionadas. </a:t>
            </a:r>
            <a:endParaRPr lang="es-ES" altLang="es-ES"/>
          </a:p>
          <a:p>
            <a:pPr eaLnBrk="1" hangingPunct="1">
              <a:spcBef>
                <a:spcPct val="0"/>
              </a:spcBef>
            </a:pPr>
            <a:endParaRPr lang="es-ES" altLang="es-ES"/>
          </a:p>
        </p:txBody>
      </p:sp>
      <p:sp>
        <p:nvSpPr>
          <p:cNvPr id="135172" name="Marcador de número de diapositiva 3">
            <a:extLst>
              <a:ext uri="{FF2B5EF4-FFF2-40B4-BE49-F238E27FC236}">
                <a16:creationId xmlns:a16="http://schemas.microsoft.com/office/drawing/2014/main" id="{91596195-C6A4-93BB-BBC9-6B6A4E259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20AE78-DEE1-4357-AE37-E68C17DF89C0}" type="slidenum">
              <a:rPr lang="es-ES" altLang="es-ES"/>
              <a:pPr/>
              <a:t>28</a:t>
            </a:fld>
            <a:endParaRPr lang="es-ES" altLang="es-ES"/>
          </a:p>
        </p:txBody>
      </p:sp>
    </p:spTree>
    <p:extLst>
      <p:ext uri="{BB962C8B-B14F-4D97-AF65-F5344CB8AC3E}">
        <p14:creationId xmlns:p14="http://schemas.microsoft.com/office/powerpoint/2010/main" val="3044671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Marcador de imagen de diapositiva 1">
            <a:extLst>
              <a:ext uri="{FF2B5EF4-FFF2-40B4-BE49-F238E27FC236}">
                <a16:creationId xmlns:a16="http://schemas.microsoft.com/office/drawing/2014/main" id="{B8F26AB4-CB99-1B8F-B44B-5632410C60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Marcador de notas 2">
            <a:extLst>
              <a:ext uri="{FF2B5EF4-FFF2-40B4-BE49-F238E27FC236}">
                <a16:creationId xmlns:a16="http://schemas.microsoft.com/office/drawing/2014/main" id="{D981875C-D0C2-1D77-E3D9-9BD984E454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 b="1" u="sng"/>
              <a:t>El objetivo es optimizar el proceso de estabilización tartárica de nuestros vinos con tratamientos alternativos al uso de las bajas temperaturas, para minimizar el coste del proceso y los efectos negativos sobre la calidad, pero manteniendo una adecuada estabilidad tartárica de los vinos</a:t>
            </a:r>
            <a:r>
              <a:rPr lang="es-ES_tradnl" altLang="es-ES"/>
              <a:t>. Se estudiaron las características enológicas y cromáticas de los vinos y se evaluaron también sensorialmente. </a:t>
            </a:r>
            <a:endParaRPr lang="es-ES" altLang="es-ES"/>
          </a:p>
          <a:p>
            <a:pPr eaLnBrk="1" hangingPunct="1">
              <a:spcBef>
                <a:spcPct val="0"/>
              </a:spcBef>
            </a:pPr>
            <a:r>
              <a:rPr lang="es-ES_tradnl" altLang="es-ES"/>
              <a:t> </a:t>
            </a:r>
            <a:endParaRPr lang="es-ES" altLang="es-ES"/>
          </a:p>
          <a:p>
            <a:pPr eaLnBrk="1" hangingPunct="1">
              <a:spcBef>
                <a:spcPct val="0"/>
              </a:spcBef>
            </a:pPr>
            <a:endParaRPr lang="es-ES" altLang="es-ES"/>
          </a:p>
        </p:txBody>
      </p:sp>
      <p:sp>
        <p:nvSpPr>
          <p:cNvPr id="141316" name="Marcador de número de diapositiva 3">
            <a:extLst>
              <a:ext uri="{FF2B5EF4-FFF2-40B4-BE49-F238E27FC236}">
                <a16:creationId xmlns:a16="http://schemas.microsoft.com/office/drawing/2014/main" id="{1A1AF2B9-DE58-B20B-BA22-D45A70315D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1F960D-1F94-4324-BA8F-5916BF1709BD}" type="slidenum">
              <a:rPr lang="es-ES" altLang="es-ES"/>
              <a:pPr/>
              <a:t>29</a:t>
            </a:fld>
            <a:endParaRPr lang="es-ES" altLang="es-ES"/>
          </a:p>
        </p:txBody>
      </p:sp>
    </p:spTree>
    <p:extLst>
      <p:ext uri="{BB962C8B-B14F-4D97-AF65-F5344CB8AC3E}">
        <p14:creationId xmlns:p14="http://schemas.microsoft.com/office/powerpoint/2010/main" val="81927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RIC baja el pH, la conductividad, </a:t>
            </a:r>
            <a:r>
              <a:rPr lang="es-ES" dirty="0" err="1"/>
              <a:t>Na</a:t>
            </a:r>
            <a:r>
              <a:rPr lang="es-ES" dirty="0"/>
              <a:t> y K mientras que la electrodiálisis afecta </a:t>
            </a:r>
            <a:r>
              <a:rPr lang="es-ES" dirty="0" err="1"/>
              <a:t>fundamentalmene</a:t>
            </a:r>
            <a:r>
              <a:rPr lang="es-ES" dirty="0"/>
              <a:t> a la </a:t>
            </a:r>
            <a:r>
              <a:rPr lang="es-ES" dirty="0" err="1"/>
              <a:t>conductivdad</a:t>
            </a:r>
            <a:r>
              <a:rPr lang="es-ES" dirty="0"/>
              <a:t>, el ácido </a:t>
            </a:r>
            <a:r>
              <a:rPr lang="es-ES" dirty="0" err="1"/>
              <a:t>taratárico</a:t>
            </a:r>
            <a:r>
              <a:rPr lang="es-ES" dirty="0"/>
              <a:t>, CA y K</a:t>
            </a:r>
          </a:p>
          <a:p>
            <a:endParaRPr lang="es-ES" dirty="0"/>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32</a:t>
            </a:fld>
            <a:endParaRPr lang="es-ES" altLang="es-ES"/>
          </a:p>
        </p:txBody>
      </p:sp>
    </p:spTree>
    <p:extLst>
      <p:ext uri="{BB962C8B-B14F-4D97-AF65-F5344CB8AC3E}">
        <p14:creationId xmlns:p14="http://schemas.microsoft.com/office/powerpoint/2010/main" val="1016678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RIC baja el pH, el </a:t>
            </a:r>
            <a:r>
              <a:rPr lang="es-ES" dirty="0" err="1"/>
              <a:t>Na</a:t>
            </a:r>
            <a:r>
              <a:rPr lang="es-ES" dirty="0"/>
              <a:t> y K mientras que la electrodiálisis afecta </a:t>
            </a:r>
            <a:r>
              <a:rPr lang="es-ES" dirty="0" err="1"/>
              <a:t>fundamentalmene</a:t>
            </a:r>
            <a:r>
              <a:rPr lang="es-ES" dirty="0"/>
              <a:t> a la </a:t>
            </a:r>
            <a:r>
              <a:rPr lang="es-ES" dirty="0" err="1"/>
              <a:t>conductivdad</a:t>
            </a:r>
            <a:r>
              <a:rPr lang="es-ES" dirty="0"/>
              <a:t>, </a:t>
            </a:r>
          </a:p>
          <a:p>
            <a:r>
              <a:rPr lang="es-ES" dirty="0"/>
              <a:t>La estabilización por frio afecta fundamentalmente al descenso en ácido tartárico y K</a:t>
            </a:r>
          </a:p>
          <a:p>
            <a:endParaRPr lang="es-ES" dirty="0"/>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33</a:t>
            </a:fld>
            <a:endParaRPr lang="es-ES" altLang="es-ES"/>
          </a:p>
        </p:txBody>
      </p:sp>
    </p:spTree>
    <p:extLst>
      <p:ext uri="{BB962C8B-B14F-4D97-AF65-F5344CB8AC3E}">
        <p14:creationId xmlns:p14="http://schemas.microsoft.com/office/powerpoint/2010/main" val="2714760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EF fue la que </a:t>
            </a:r>
            <a:r>
              <a:rPr lang="es-ES" dirty="0" err="1"/>
              <a:t>significaivamente</a:t>
            </a:r>
            <a:r>
              <a:rPr lang="es-ES" dirty="0"/>
              <a:t> mas disminuyó la intensidad de color, a tiempo de embotellado y tras 12 meses en botella</a:t>
            </a:r>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34</a:t>
            </a:fld>
            <a:endParaRPr lang="es-ES" altLang="es-ES"/>
          </a:p>
        </p:txBody>
      </p:sp>
    </p:spTree>
    <p:extLst>
      <p:ext uri="{BB962C8B-B14F-4D97-AF65-F5344CB8AC3E}">
        <p14:creationId xmlns:p14="http://schemas.microsoft.com/office/powerpoint/2010/main" val="3780036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ED aroma floral y estructura</a:t>
            </a:r>
          </a:p>
          <a:p>
            <a:r>
              <a:rPr lang="es-ES" dirty="0"/>
              <a:t>RIC menores puntuaciones, menos aroma y mas </a:t>
            </a:r>
            <a:r>
              <a:rPr lang="es-ES" dirty="0" err="1"/>
              <a:t>herbaceo</a:t>
            </a:r>
            <a:endParaRPr lang="es-ES" dirty="0"/>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35</a:t>
            </a:fld>
            <a:endParaRPr lang="es-ES" altLang="es-ES"/>
          </a:p>
        </p:txBody>
      </p:sp>
    </p:spTree>
    <p:extLst>
      <p:ext uri="{BB962C8B-B14F-4D97-AF65-F5344CB8AC3E}">
        <p14:creationId xmlns:p14="http://schemas.microsoft.com/office/powerpoint/2010/main" val="3278432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vino, ED intensidad de color más alta, intensidad de aroma y calidad y afrutado. La sensación en boca es más alta. CER mayor astringencia y sequedad</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4672B5-CC7D-43F1-AFBA-D7E0974881C7}"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43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imagen de diapositiva 1">
            <a:extLst>
              <a:ext uri="{FF2B5EF4-FFF2-40B4-BE49-F238E27FC236}">
                <a16:creationId xmlns:a16="http://schemas.microsoft.com/office/drawing/2014/main" id="{4C5370C1-3D9F-724A-1BAC-CDA98DDE8F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Marcador de notas 2">
            <a:extLst>
              <a:ext uri="{FF2B5EF4-FFF2-40B4-BE49-F238E27FC236}">
                <a16:creationId xmlns:a16="http://schemas.microsoft.com/office/drawing/2014/main" id="{1BFB3A98-7472-D5CC-6AA5-1855A103C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a:solidFill>
                  <a:srgbClr val="000000"/>
                </a:solidFill>
              </a:rPr>
              <a:t>La calidad de los vinos tintos está muy ligada a su color y este color viene determinado por algunos factores, como la calidad de la uva en el momento de la vendimia. Sin embargo, no solo es importante la madurez tecnológica (esto relacionado con el contenido de azúcar de la pulpa), sino también la madurez fenólica y aromática. La fecha óptima de cosecha vendrá definida por un equilibrio entre las diferentes características de maduración. 
Las altas temperaturas provocan una aceleración de la madurez tecnológica de la uva y, por lo tanto, cuando se alcanza la madurez tecnológica, la piel y las semillas pueden permanecer inmaduras desde el punto de vista fenólico, y los vinos de estas uvas presentarán un color bajo. Sin embargo, si la vendimia se retrasa para alcanzar una correcta madurez fenólica, la uva acumulará un alto contenido de azúcares y eso dará lugar a una alta graduación alcohólica en los vinos 
El alto contenido de alcohol puede ejercer una serie de efectos negativos que plantean desafíos microbiológicos, técnicos, sensoriales y económicos</a:t>
            </a:r>
            <a:endParaRPr lang="es-ES" altLang="es-ES" dirty="0"/>
          </a:p>
        </p:txBody>
      </p:sp>
      <p:sp>
        <p:nvSpPr>
          <p:cNvPr id="77828" name="Marcador de número de diapositiva 3">
            <a:extLst>
              <a:ext uri="{FF2B5EF4-FFF2-40B4-BE49-F238E27FC236}">
                <a16:creationId xmlns:a16="http://schemas.microsoft.com/office/drawing/2014/main" id="{633E33A5-355D-D85A-D682-B442261E5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53F647-25AD-4407-977C-C034E295FF8D}" type="slidenum">
              <a:rPr lang="es-ES" altLang="es-ES"/>
              <a:pPr/>
              <a:t>3</a:t>
            </a:fld>
            <a:endParaRPr lang="es-ES" altLang="es-ES"/>
          </a:p>
        </p:txBody>
      </p:sp>
    </p:spTree>
    <p:extLst>
      <p:ext uri="{BB962C8B-B14F-4D97-AF65-F5344CB8AC3E}">
        <p14:creationId xmlns:p14="http://schemas.microsoft.com/office/powerpoint/2010/main" val="1772672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Los métodos aditivos apenas modifican el pH y con respecto al testigo muestran valores de ácido tartárico algo mas altos. El KPA incrementa ligeramente los niveles de potasio</a:t>
            </a:r>
          </a:p>
          <a:p>
            <a:endParaRPr lang="es-ES" dirty="0"/>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38</a:t>
            </a:fld>
            <a:endParaRPr lang="es-ES" altLang="es-ES"/>
          </a:p>
        </p:txBody>
      </p:sp>
    </p:spTree>
    <p:extLst>
      <p:ext uri="{BB962C8B-B14F-4D97-AF65-F5344CB8AC3E}">
        <p14:creationId xmlns:p14="http://schemas.microsoft.com/office/powerpoint/2010/main" val="1659078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Muy pocas diferencias cromáticas</a:t>
            </a:r>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40</a:t>
            </a:fld>
            <a:endParaRPr lang="es-ES" altLang="es-ES"/>
          </a:p>
        </p:txBody>
      </p:sp>
    </p:spTree>
    <p:extLst>
      <p:ext uri="{BB962C8B-B14F-4D97-AF65-F5344CB8AC3E}">
        <p14:creationId xmlns:p14="http://schemas.microsoft.com/office/powerpoint/2010/main" val="3247719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9A789341-4334-4AAB-B6D6-C234FEF566A5}" type="slidenum">
              <a:rPr lang="es-ES" altLang="es-ES" smtClean="0"/>
              <a:pPr>
                <a:defRPr/>
              </a:pPr>
              <a:t>47</a:t>
            </a:fld>
            <a:endParaRPr lang="es-ES" altLang="es-ES"/>
          </a:p>
        </p:txBody>
      </p:sp>
    </p:spTree>
    <p:extLst>
      <p:ext uri="{BB962C8B-B14F-4D97-AF65-F5344CB8AC3E}">
        <p14:creationId xmlns:p14="http://schemas.microsoft.com/office/powerpoint/2010/main" val="141672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a:extLst>
              <a:ext uri="{FF2B5EF4-FFF2-40B4-BE49-F238E27FC236}">
                <a16:creationId xmlns:a16="http://schemas.microsoft.com/office/drawing/2014/main" id="{52455D7C-10D4-A217-522E-E6E52E8571D1}"/>
              </a:ext>
            </a:extLst>
          </p:cNvPr>
          <p:cNvSpPr>
            <a:spLocks noGrp="1" noRot="1" noChangeAspect="1" noTextEdit="1"/>
          </p:cNvSpPr>
          <p:nvPr>
            <p:ph type="sldImg"/>
          </p:nvPr>
        </p:nvSpPr>
        <p:spPr bwMode="auto">
          <a:xfrm>
            <a:off x="-182563" y="833438"/>
            <a:ext cx="7407276" cy="416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a:extLst>
              <a:ext uri="{FF2B5EF4-FFF2-40B4-BE49-F238E27FC236}">
                <a16:creationId xmlns:a16="http://schemas.microsoft.com/office/drawing/2014/main" id="{35EE6747-334A-75A8-4CB4-6DB505589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150" eaLnBrk="1" hangingPunct="1">
              <a:spcBef>
                <a:spcPct val="0"/>
              </a:spcBef>
            </a:pPr>
            <a:r>
              <a:rPr lang="es-ES" altLang="es-ES" sz="1400" dirty="0"/>
              <a:t>Los efectos de los ultrasonidos de alta potencia se logran principalmente debido al fenómeno de cavitación. La propagación de una onda sonora de alta intensidad en un medio líquido puede generar cavidades en el líquido, las llamadas burbujas de cavitación, que pueden crecer. Cuando el tamaño de estas burbujas alcanza un valor crítico, colapsan, generando condiciones locales extremas: temperaturas determinadas hasta aproximadamente 5000 K y presiones estimadas alrededor de 50 – 1.000 ATM. Estos "puntos calientes" son capaces de acelerar drásticamente la reactividad química del medio.</a:t>
            </a:r>
          </a:p>
        </p:txBody>
      </p:sp>
      <p:sp>
        <p:nvSpPr>
          <p:cNvPr id="36868" name="Marcador de número de diapositiva 3">
            <a:extLst>
              <a:ext uri="{FF2B5EF4-FFF2-40B4-BE49-F238E27FC236}">
                <a16:creationId xmlns:a16="http://schemas.microsoft.com/office/drawing/2014/main" id="{B63FFE38-DE0F-09B3-2E96-776ADE9AD0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78B4DF-250B-481A-9B58-FB69B2CED90B}" type="slidenum">
              <a:rPr lang="uk-UA" altLang="es-ES">
                <a:cs typeface="Arial" panose="020B0604020202020204" pitchFamily="34" charset="0"/>
              </a:rPr>
              <a:pPr/>
              <a:t>6</a:t>
            </a:fld>
            <a:endParaRPr lang="uk-UA" altLang="es-ES">
              <a:cs typeface="Arial" panose="020B0604020202020204" pitchFamily="34" charset="0"/>
            </a:endParaRPr>
          </a:p>
        </p:txBody>
      </p:sp>
    </p:spTree>
    <p:extLst>
      <p:ext uri="{BB962C8B-B14F-4D97-AF65-F5344CB8AC3E}">
        <p14:creationId xmlns:p14="http://schemas.microsoft.com/office/powerpoint/2010/main" val="135727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019FE4B0-5724-BAC2-C80A-83ECE1E5BE72}"/>
              </a:ext>
            </a:extLst>
          </p:cNvPr>
          <p:cNvSpPr>
            <a:spLocks noGrp="1" noRot="1" noChangeAspect="1" noTextEdit="1"/>
          </p:cNvSpPr>
          <p:nvPr>
            <p:ph type="sldImg"/>
          </p:nvPr>
        </p:nvSpPr>
        <p:spPr bwMode="auto">
          <a:xfrm>
            <a:off x="-182563" y="833438"/>
            <a:ext cx="7407276" cy="416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F27DEE16-1D6E-8AD9-77FD-78E32A3406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400" dirty="0"/>
              <a:t>Además, cuando las burbujas acústicas de cavitación implosionan cerca o sobre la superficie de un material sólido, genera chorros de líquidos de alta velocidad en la superficie y crea daños por ondas expansivas. Estos efectos pueden conducir a la fragmentación de los materiales y a la erosión localizada</a:t>
            </a:r>
            <a:r>
              <a:rPr lang="en-US" altLang="es-ES" sz="1400" dirty="0"/>
              <a:t>.</a:t>
            </a:r>
            <a:endParaRPr lang="es-ES" altLang="es-ES" sz="1400" dirty="0"/>
          </a:p>
        </p:txBody>
      </p:sp>
      <p:sp>
        <p:nvSpPr>
          <p:cNvPr id="38916" name="Marcador de número de diapositiva 3">
            <a:extLst>
              <a:ext uri="{FF2B5EF4-FFF2-40B4-BE49-F238E27FC236}">
                <a16:creationId xmlns:a16="http://schemas.microsoft.com/office/drawing/2014/main" id="{002B0AF6-93D9-76FB-0604-DA16CAF390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2AA5C0-E3AC-4783-81A9-F95D93C58A17}" type="slidenum">
              <a:rPr lang="uk-UA" altLang="es-ES">
                <a:cs typeface="Arial" panose="020B0604020202020204" pitchFamily="34" charset="0"/>
              </a:rPr>
              <a:pPr/>
              <a:t>7</a:t>
            </a:fld>
            <a:endParaRPr lang="uk-UA" altLang="es-ES">
              <a:cs typeface="Arial" panose="020B0604020202020204" pitchFamily="34" charset="0"/>
            </a:endParaRPr>
          </a:p>
        </p:txBody>
      </p:sp>
    </p:spTree>
    <p:extLst>
      <p:ext uri="{BB962C8B-B14F-4D97-AF65-F5344CB8AC3E}">
        <p14:creationId xmlns:p14="http://schemas.microsoft.com/office/powerpoint/2010/main" val="76842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a:extLst>
              <a:ext uri="{FF2B5EF4-FFF2-40B4-BE49-F238E27FC236}">
                <a16:creationId xmlns:a16="http://schemas.microsoft.com/office/drawing/2014/main" id="{305058AE-E777-3623-5061-9D9B9C4EA6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a:extLst>
              <a:ext uri="{FF2B5EF4-FFF2-40B4-BE49-F238E27FC236}">
                <a16:creationId xmlns:a16="http://schemas.microsoft.com/office/drawing/2014/main" id="{2359A49A-1F7A-5059-1E1B-CF5951329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z="1400" dirty="0"/>
              <a:t>Es evidente que existe un colapso de las estructuras celulares, principalmente las más cercanas a la superficie de la piel, lo que explica la facilidad de extracción fenólica en las uvas estrujadas tratadas.</a:t>
            </a:r>
          </a:p>
        </p:txBody>
      </p:sp>
      <p:sp>
        <p:nvSpPr>
          <p:cNvPr id="45060" name="Marcador de número de diapositiva 3">
            <a:extLst>
              <a:ext uri="{FF2B5EF4-FFF2-40B4-BE49-F238E27FC236}">
                <a16:creationId xmlns:a16="http://schemas.microsoft.com/office/drawing/2014/main" id="{A5B14D36-A4E9-8F79-BF11-1C85C39263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676543-985E-4885-8A37-B388403DA913}" type="slidenum">
              <a:rPr lang="es-ES" altLang="es-ES"/>
              <a:pPr/>
              <a:t>8</a:t>
            </a:fld>
            <a:endParaRPr lang="es-ES" altLang="es-ES"/>
          </a:p>
        </p:txBody>
      </p:sp>
    </p:spTree>
    <p:extLst>
      <p:ext uri="{BB962C8B-B14F-4D97-AF65-F5344CB8AC3E}">
        <p14:creationId xmlns:p14="http://schemas.microsoft.com/office/powerpoint/2010/main" val="99295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a:extLst>
              <a:ext uri="{FF2B5EF4-FFF2-40B4-BE49-F238E27FC236}">
                <a16:creationId xmlns:a16="http://schemas.microsoft.com/office/drawing/2014/main" id="{66311EFE-52AF-728F-48F4-A2C54B683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a:extLst>
              <a:ext uri="{FF2B5EF4-FFF2-40B4-BE49-F238E27FC236}">
                <a16:creationId xmlns:a16="http://schemas.microsoft.com/office/drawing/2014/main" id="{EB1A23DE-D9BC-C10F-7956-2B422B9F4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altLang="es-ES" sz="1200" dirty="0"/>
              <a:t>En la actualidad, la aplicación de la tecnología de ultrasonidos en enología es una práctica autorizada por la OIV,</a:t>
            </a:r>
          </a:p>
          <a:p>
            <a:pPr eaLnBrk="1" hangingPunct="1">
              <a:spcBef>
                <a:spcPct val="0"/>
              </a:spcBef>
            </a:pPr>
            <a:endParaRPr lang="es-ES" altLang="es-ES" dirty="0"/>
          </a:p>
        </p:txBody>
      </p:sp>
      <p:sp>
        <p:nvSpPr>
          <p:cNvPr id="51204" name="Marcador de número de diapositiva 3">
            <a:extLst>
              <a:ext uri="{FF2B5EF4-FFF2-40B4-BE49-F238E27FC236}">
                <a16:creationId xmlns:a16="http://schemas.microsoft.com/office/drawing/2014/main" id="{7CF76838-EBDA-E707-CD27-F433E579F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002E12-4131-4023-B40C-7C37502CA079}" type="slidenum">
              <a:rPr lang="es-ES" altLang="es-ES"/>
              <a:pPr/>
              <a:t>9</a:t>
            </a:fld>
            <a:endParaRPr lang="es-ES" altLang="es-ES"/>
          </a:p>
        </p:txBody>
      </p:sp>
    </p:spTree>
    <p:extLst>
      <p:ext uri="{BB962C8B-B14F-4D97-AF65-F5344CB8AC3E}">
        <p14:creationId xmlns:p14="http://schemas.microsoft.com/office/powerpoint/2010/main" val="146393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1F041815-C29E-B459-6C7A-0206D6147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a:extLst>
              <a:ext uri="{FF2B5EF4-FFF2-40B4-BE49-F238E27FC236}">
                <a16:creationId xmlns:a16="http://schemas.microsoft.com/office/drawing/2014/main" id="{4F221D80-E61C-BA09-6B14-0FBAC576A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53252" name="3 Marcador de número de diapositiva">
            <a:extLst>
              <a:ext uri="{FF2B5EF4-FFF2-40B4-BE49-F238E27FC236}">
                <a16:creationId xmlns:a16="http://schemas.microsoft.com/office/drawing/2014/main" id="{51E4C9FE-92F2-F270-FFFE-18FB4FF4B3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CCA8BE-347D-4BD1-B5DF-82B106E7D009}" type="slidenum">
              <a:rPr lang="es-ES" altLang="es-ES"/>
              <a:pPr/>
              <a:t>10</a:t>
            </a:fld>
            <a:endParaRPr lang="es-ES" altLang="es-ES"/>
          </a:p>
        </p:txBody>
      </p:sp>
    </p:spTree>
    <p:extLst>
      <p:ext uri="{BB962C8B-B14F-4D97-AF65-F5344CB8AC3E}">
        <p14:creationId xmlns:p14="http://schemas.microsoft.com/office/powerpoint/2010/main" val="119969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a:extLst>
              <a:ext uri="{FF2B5EF4-FFF2-40B4-BE49-F238E27FC236}">
                <a16:creationId xmlns:a16="http://schemas.microsoft.com/office/drawing/2014/main" id="{A0DAE5FF-72FE-C902-E210-2AC16AEB8A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a:extLst>
              <a:ext uri="{FF2B5EF4-FFF2-40B4-BE49-F238E27FC236}">
                <a16:creationId xmlns:a16="http://schemas.microsoft.com/office/drawing/2014/main" id="{797C4EA5-EA25-4901-95D3-5B76421A74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55300" name="Marcador de número de diapositiva 3">
            <a:extLst>
              <a:ext uri="{FF2B5EF4-FFF2-40B4-BE49-F238E27FC236}">
                <a16:creationId xmlns:a16="http://schemas.microsoft.com/office/drawing/2014/main" id="{2F39C652-122A-E032-4959-C0E8755F62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3F99D8-FA6D-433A-97C3-112F3A8BD069}" type="slidenum">
              <a:rPr lang="es-ES" altLang="es-ES"/>
              <a:pPr/>
              <a:t>11</a:t>
            </a:fld>
            <a:endParaRPr lang="es-ES" altLang="es-ES"/>
          </a:p>
        </p:txBody>
      </p:sp>
    </p:spTree>
    <p:extLst>
      <p:ext uri="{BB962C8B-B14F-4D97-AF65-F5344CB8AC3E}">
        <p14:creationId xmlns:p14="http://schemas.microsoft.com/office/powerpoint/2010/main" val="83688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744ABCC-89C2-ED5C-DEC9-6DA03C46AB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245A37-AB30-DA73-7ED1-3672EBAA6B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EAFE49-FD37-CB36-87F1-42A79189993E}"/>
              </a:ext>
            </a:extLst>
          </p:cNvPr>
          <p:cNvSpPr>
            <a:spLocks noGrp="1" noChangeArrowheads="1"/>
          </p:cNvSpPr>
          <p:nvPr>
            <p:ph type="sldNum" sz="quarter" idx="12"/>
          </p:nvPr>
        </p:nvSpPr>
        <p:spPr>
          <a:ln/>
        </p:spPr>
        <p:txBody>
          <a:bodyPr/>
          <a:lstStyle>
            <a:lvl1pPr>
              <a:defRPr/>
            </a:lvl1pPr>
          </a:lstStyle>
          <a:p>
            <a:pPr>
              <a:defRPr/>
            </a:pPr>
            <a:fld id="{FCE06580-3000-4D8E-B87A-417F1A6178C0}" type="slidenum">
              <a:rPr lang="en-US" altLang="en-US"/>
              <a:pPr>
                <a:defRPr/>
              </a:pPr>
              <a:t>‹#›</a:t>
            </a:fld>
            <a:endParaRPr lang="en-US" altLang="en-US"/>
          </a:p>
        </p:txBody>
      </p:sp>
    </p:spTree>
    <p:extLst>
      <p:ext uri="{BB962C8B-B14F-4D97-AF65-F5344CB8AC3E}">
        <p14:creationId xmlns:p14="http://schemas.microsoft.com/office/powerpoint/2010/main" val="389873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4C2C78-FF03-B489-6C34-2EEEF51CB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4E2764-AF3E-C228-D6C9-EBA64591C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3FABE7-0731-5AC0-FECE-7248FB83B857}"/>
              </a:ext>
            </a:extLst>
          </p:cNvPr>
          <p:cNvSpPr>
            <a:spLocks noGrp="1" noChangeArrowheads="1"/>
          </p:cNvSpPr>
          <p:nvPr>
            <p:ph type="sldNum" sz="quarter" idx="12"/>
          </p:nvPr>
        </p:nvSpPr>
        <p:spPr>
          <a:ln/>
        </p:spPr>
        <p:txBody>
          <a:bodyPr/>
          <a:lstStyle>
            <a:lvl1pPr>
              <a:defRPr/>
            </a:lvl1pPr>
          </a:lstStyle>
          <a:p>
            <a:pPr>
              <a:defRPr/>
            </a:pPr>
            <a:fld id="{5BE74555-3841-44A4-8F9D-0C0A9972DD05}" type="slidenum">
              <a:rPr lang="en-US" altLang="en-US"/>
              <a:pPr>
                <a:defRPr/>
              </a:pPr>
              <a:t>‹#›</a:t>
            </a:fld>
            <a:endParaRPr lang="en-US" altLang="en-US"/>
          </a:p>
        </p:txBody>
      </p:sp>
    </p:spTree>
    <p:extLst>
      <p:ext uri="{BB962C8B-B14F-4D97-AF65-F5344CB8AC3E}">
        <p14:creationId xmlns:p14="http://schemas.microsoft.com/office/powerpoint/2010/main" val="26399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C34214-641D-C033-D6C7-F9331418BB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9D9FC1-DDC9-3797-1EAB-F7536DFEC5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125AD-17BD-4099-0757-6DABE1C158B9}"/>
              </a:ext>
            </a:extLst>
          </p:cNvPr>
          <p:cNvSpPr>
            <a:spLocks noGrp="1" noChangeArrowheads="1"/>
          </p:cNvSpPr>
          <p:nvPr>
            <p:ph type="sldNum" sz="quarter" idx="12"/>
          </p:nvPr>
        </p:nvSpPr>
        <p:spPr>
          <a:ln/>
        </p:spPr>
        <p:txBody>
          <a:bodyPr/>
          <a:lstStyle>
            <a:lvl1pPr>
              <a:defRPr/>
            </a:lvl1pPr>
          </a:lstStyle>
          <a:p>
            <a:pPr>
              <a:defRPr/>
            </a:pPr>
            <a:fld id="{F868AC31-A784-41F2-A55F-4AAA22A31DB4}" type="slidenum">
              <a:rPr lang="en-US" altLang="en-US"/>
              <a:pPr>
                <a:defRPr/>
              </a:pPr>
              <a:t>‹#›</a:t>
            </a:fld>
            <a:endParaRPr lang="en-US" altLang="en-US"/>
          </a:p>
        </p:txBody>
      </p:sp>
    </p:spTree>
    <p:extLst>
      <p:ext uri="{BB962C8B-B14F-4D97-AF65-F5344CB8AC3E}">
        <p14:creationId xmlns:p14="http://schemas.microsoft.com/office/powerpoint/2010/main" val="234168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uk-UA" dirty="0"/>
          </a:p>
        </p:txBody>
      </p:sp>
      <p:sp>
        <p:nvSpPr>
          <p:cNvPr id="3" name="Content Placeholder 2"/>
          <p:cNvSpPr>
            <a:spLocks noGrp="1"/>
          </p:cNvSpPr>
          <p:nvPr>
            <p:ph idx="1"/>
          </p:nvPr>
        </p:nvSpPr>
        <p:spPr>
          <a:xfrm>
            <a:off x="609600" y="1604433"/>
            <a:ext cx="10972800" cy="4521731"/>
          </a:xfrm>
        </p:spPr>
        <p:txBody>
          <a:bodyPr/>
          <a:lstStyle>
            <a:lvl2pPr>
              <a:defRPr baseline="0"/>
            </a:lvl2pPr>
          </a:lstStyle>
          <a:p>
            <a:pPr lvl="0"/>
            <a:r>
              <a:rPr lang="en-US" dirty="0"/>
              <a:t>Click to edit Master text styles</a:t>
            </a:r>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uk-UA" dirty="0"/>
          </a:p>
        </p:txBody>
      </p:sp>
      <p:sp>
        <p:nvSpPr>
          <p:cNvPr id="13" name="Text Placeholder 12"/>
          <p:cNvSpPr>
            <a:spLocks noGrp="1"/>
          </p:cNvSpPr>
          <p:nvPr>
            <p:ph type="body" sz="quarter" idx="17"/>
          </p:nvPr>
        </p:nvSpPr>
        <p:spPr>
          <a:xfrm>
            <a:off x="7344835" y="452967"/>
            <a:ext cx="4222750" cy="480484"/>
          </a:xfrm>
        </p:spPr>
        <p:txBody>
          <a:bodyPr anchor="ctr"/>
          <a:lstStyle>
            <a:lvl1pPr marL="0" indent="0" algn="r">
              <a:buNone/>
              <a:defRPr sz="1000" baseline="0">
                <a:solidFill>
                  <a:srgbClr val="808080"/>
                </a:solidFill>
                <a:latin typeface="+mj-lt"/>
              </a:defRPr>
            </a:lvl1pPr>
          </a:lstStyle>
          <a:p>
            <a:pPr lvl="0"/>
            <a:r>
              <a:rPr lang="es-ES" dirty="0" err="1"/>
              <a:t>Haga clic para modificar el estilo de texto del patrón</a:t>
            </a:r>
          </a:p>
        </p:txBody>
      </p:sp>
      <p:sp>
        <p:nvSpPr>
          <p:cNvPr id="4" name="Footer Placeholder 4">
            <a:extLst>
              <a:ext uri="{FF2B5EF4-FFF2-40B4-BE49-F238E27FC236}">
                <a16:creationId xmlns:a16="http://schemas.microsoft.com/office/drawing/2014/main" id="{13E75564-E1E4-1C12-993A-98A39A1D3B0E}"/>
              </a:ext>
            </a:extLst>
          </p:cNvPr>
          <p:cNvSpPr>
            <a:spLocks noGrp="1"/>
          </p:cNvSpPr>
          <p:nvPr>
            <p:ph type="ftr" sz="quarter" idx="18"/>
          </p:nvPr>
        </p:nvSpPr>
        <p:spPr/>
        <p:txBody>
          <a:bodyPr/>
          <a:lstStyle>
            <a:lvl1pPr>
              <a:defRPr/>
            </a:lvl1pPr>
          </a:lstStyle>
          <a:p>
            <a:pPr>
              <a:defRPr/>
            </a:pPr>
            <a:r>
              <a:rPr lang="en-US"/>
              <a:t>www.agrovin.com</a:t>
            </a:r>
            <a:endParaRPr lang="uk-UA"/>
          </a:p>
        </p:txBody>
      </p:sp>
      <p:sp>
        <p:nvSpPr>
          <p:cNvPr id="5" name="Slide Number Placeholder 5">
            <a:extLst>
              <a:ext uri="{FF2B5EF4-FFF2-40B4-BE49-F238E27FC236}">
                <a16:creationId xmlns:a16="http://schemas.microsoft.com/office/drawing/2014/main" id="{9164AF02-AB6A-9C70-FB86-B8B2564A68E6}"/>
              </a:ext>
            </a:extLst>
          </p:cNvPr>
          <p:cNvSpPr>
            <a:spLocks noGrp="1"/>
          </p:cNvSpPr>
          <p:nvPr>
            <p:ph type="sldNum" sz="quarter" idx="19"/>
          </p:nvPr>
        </p:nvSpPr>
        <p:spPr/>
        <p:txBody>
          <a:bodyPr/>
          <a:lstStyle>
            <a:lvl1pPr>
              <a:defRPr smtClean="0"/>
            </a:lvl1pPr>
          </a:lstStyle>
          <a:p>
            <a:pPr>
              <a:defRPr/>
            </a:pPr>
            <a:fld id="{57939DF1-F14A-4820-A16D-012D22628A43}" type="slidenum">
              <a:rPr lang="uk-UA" altLang="es-ES"/>
              <a:pPr>
                <a:defRPr/>
              </a:pPr>
              <a:t>‹#›</a:t>
            </a:fld>
            <a:endParaRPr lang="uk-UA" altLang="es-ES"/>
          </a:p>
        </p:txBody>
      </p:sp>
    </p:spTree>
    <p:extLst>
      <p:ext uri="{BB962C8B-B14F-4D97-AF65-F5344CB8AC3E}">
        <p14:creationId xmlns:p14="http://schemas.microsoft.com/office/powerpoint/2010/main" val="329442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uk-UA" dirty="0"/>
          </a:p>
        </p:txBody>
      </p:sp>
      <p:sp>
        <p:nvSpPr>
          <p:cNvPr id="3" name="Content Placeholder 2"/>
          <p:cNvSpPr>
            <a:spLocks noGrp="1"/>
          </p:cNvSpPr>
          <p:nvPr>
            <p:ph idx="1"/>
          </p:nvPr>
        </p:nvSpPr>
        <p:spPr>
          <a:xfrm>
            <a:off x="609600" y="1604433"/>
            <a:ext cx="10972800" cy="4521731"/>
          </a:xfrm>
        </p:spPr>
        <p:txBody>
          <a:bodyPr/>
          <a:lstStyle>
            <a:lvl2pPr>
              <a:defRPr baseline="0"/>
            </a:lvl2pPr>
          </a:lstStyle>
          <a:p>
            <a:pPr lvl="0"/>
            <a:r>
              <a:rPr lang="en-US" dirty="0"/>
              <a:t>Click to edit Master text styles</a:t>
            </a:r>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uk-UA" dirty="0"/>
          </a:p>
        </p:txBody>
      </p:sp>
      <p:sp>
        <p:nvSpPr>
          <p:cNvPr id="13" name="Text Placeholder 12"/>
          <p:cNvSpPr>
            <a:spLocks noGrp="1"/>
          </p:cNvSpPr>
          <p:nvPr>
            <p:ph type="body" sz="quarter" idx="17"/>
          </p:nvPr>
        </p:nvSpPr>
        <p:spPr>
          <a:xfrm>
            <a:off x="7344835" y="452967"/>
            <a:ext cx="4222750" cy="480484"/>
          </a:xfrm>
        </p:spPr>
        <p:txBody>
          <a:bodyPr anchor="ctr"/>
          <a:lstStyle>
            <a:lvl1pPr marL="0" indent="0" algn="r">
              <a:buNone/>
              <a:defRPr sz="1000" baseline="0">
                <a:solidFill>
                  <a:srgbClr val="808080"/>
                </a:solidFill>
                <a:latin typeface="+mj-lt"/>
              </a:defRPr>
            </a:lvl1pPr>
          </a:lstStyle>
          <a:p>
            <a:pPr lvl="0"/>
            <a:r>
              <a:rPr lang="es-ES" dirty="0" err="1"/>
              <a:t>Haga clic para modificar el estilo de texto del patrón</a:t>
            </a:r>
          </a:p>
        </p:txBody>
      </p:sp>
      <p:sp>
        <p:nvSpPr>
          <p:cNvPr id="4" name="Footer Placeholder 4">
            <a:extLst>
              <a:ext uri="{FF2B5EF4-FFF2-40B4-BE49-F238E27FC236}">
                <a16:creationId xmlns:a16="http://schemas.microsoft.com/office/drawing/2014/main" id="{905B82EB-72A9-2A5B-F4A9-662AF71C8888}"/>
              </a:ext>
            </a:extLst>
          </p:cNvPr>
          <p:cNvSpPr>
            <a:spLocks noGrp="1"/>
          </p:cNvSpPr>
          <p:nvPr>
            <p:ph type="ftr" sz="quarter" idx="18"/>
          </p:nvPr>
        </p:nvSpPr>
        <p:spPr/>
        <p:txBody>
          <a:bodyPr/>
          <a:lstStyle>
            <a:lvl1pPr>
              <a:defRPr/>
            </a:lvl1pPr>
          </a:lstStyle>
          <a:p>
            <a:pPr>
              <a:defRPr/>
            </a:pPr>
            <a:r>
              <a:rPr lang="en-US"/>
              <a:t>www.agrovin.com</a:t>
            </a:r>
            <a:endParaRPr lang="uk-UA"/>
          </a:p>
        </p:txBody>
      </p:sp>
      <p:sp>
        <p:nvSpPr>
          <p:cNvPr id="5" name="Slide Number Placeholder 5">
            <a:extLst>
              <a:ext uri="{FF2B5EF4-FFF2-40B4-BE49-F238E27FC236}">
                <a16:creationId xmlns:a16="http://schemas.microsoft.com/office/drawing/2014/main" id="{818FC973-DFD6-7B11-6C29-645437816100}"/>
              </a:ext>
            </a:extLst>
          </p:cNvPr>
          <p:cNvSpPr>
            <a:spLocks noGrp="1"/>
          </p:cNvSpPr>
          <p:nvPr>
            <p:ph type="sldNum" sz="quarter" idx="19"/>
          </p:nvPr>
        </p:nvSpPr>
        <p:spPr/>
        <p:txBody>
          <a:bodyPr/>
          <a:lstStyle>
            <a:lvl1pPr>
              <a:defRPr smtClean="0"/>
            </a:lvl1pPr>
          </a:lstStyle>
          <a:p>
            <a:pPr>
              <a:defRPr/>
            </a:pPr>
            <a:fld id="{656055FE-F2D0-4F3A-89CC-8BC0448693B5}" type="slidenum">
              <a:rPr lang="uk-UA" altLang="es-ES"/>
              <a:pPr>
                <a:defRPr/>
              </a:pPr>
              <a:t>‹#›</a:t>
            </a:fld>
            <a:endParaRPr lang="uk-UA" altLang="es-ES"/>
          </a:p>
        </p:txBody>
      </p:sp>
    </p:spTree>
    <p:extLst>
      <p:ext uri="{BB962C8B-B14F-4D97-AF65-F5344CB8AC3E}">
        <p14:creationId xmlns:p14="http://schemas.microsoft.com/office/powerpoint/2010/main" val="2849792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rjeta de nombre">
    <p:spTree>
      <p:nvGrpSpPr>
        <p:cNvPr id="1" name=""/>
        <p:cNvGrpSpPr/>
        <p:nvPr/>
      </p:nvGrpSpPr>
      <p:grpSpPr>
        <a:xfrm>
          <a:off x="0" y="0"/>
          <a:ext cx="0" cy="0"/>
          <a:chOff x="0" y="0"/>
          <a:chExt cx="0" cy="0"/>
        </a:xfrm>
      </p:grpSpPr>
      <p:pic>
        <p:nvPicPr>
          <p:cNvPr id="3" name="Picture 8" descr="HD-ShadowLong.png">
            <a:extLst>
              <a:ext uri="{FF2B5EF4-FFF2-40B4-BE49-F238E27FC236}">
                <a16:creationId xmlns:a16="http://schemas.microsoft.com/office/drawing/2014/main" id="{9E4D6F11-2E70-9504-1A47-FA1BA33457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D-ShadowShort.png">
            <a:extLst>
              <a:ext uri="{FF2B5EF4-FFF2-40B4-BE49-F238E27FC236}">
                <a16:creationId xmlns:a16="http://schemas.microsoft.com/office/drawing/2014/main" id="{C57F2C05-877C-DC3C-5169-6A1B84AD1D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447DB446-F192-F3BD-0BB7-C5BEBA4A5109}"/>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8E432479-7C24-3910-73CF-56706ED0A893}"/>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Date Placeholder 4">
            <a:extLst>
              <a:ext uri="{FF2B5EF4-FFF2-40B4-BE49-F238E27FC236}">
                <a16:creationId xmlns:a16="http://schemas.microsoft.com/office/drawing/2014/main" id="{B308F381-493B-2416-3259-688BBA7AD370}"/>
              </a:ext>
            </a:extLst>
          </p:cNvPr>
          <p:cNvSpPr>
            <a:spLocks noGrp="1"/>
          </p:cNvSpPr>
          <p:nvPr>
            <p:ph type="dt" sz="half" idx="10"/>
          </p:nvPr>
        </p:nvSpPr>
        <p:spPr/>
        <p:txBody>
          <a:bodyPr/>
          <a:lstStyle>
            <a:lvl1pPr>
              <a:defRPr/>
            </a:lvl1pPr>
          </a:lstStyle>
          <a:p>
            <a:pPr>
              <a:defRPr/>
            </a:pPr>
            <a:fld id="{5EA0D016-AF64-44E1-A6E3-909427A0226A}" type="datetimeFigureOut">
              <a:rPr lang="en-US"/>
              <a:pPr>
                <a:defRPr/>
              </a:pPr>
              <a:t>2/29/2024</a:t>
            </a:fld>
            <a:endParaRPr lang="en-US"/>
          </a:p>
        </p:txBody>
      </p:sp>
      <p:sp>
        <p:nvSpPr>
          <p:cNvPr id="9" name="Footer Placeholder 5">
            <a:extLst>
              <a:ext uri="{FF2B5EF4-FFF2-40B4-BE49-F238E27FC236}">
                <a16:creationId xmlns:a16="http://schemas.microsoft.com/office/drawing/2014/main" id="{FEBE9E72-1F17-A5B4-A406-1A816777A5A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64A41E1-2ADE-0087-0F0B-C8FD2E712DEE}"/>
              </a:ext>
            </a:extLst>
          </p:cNvPr>
          <p:cNvSpPr>
            <a:spLocks noGrp="1"/>
          </p:cNvSpPr>
          <p:nvPr>
            <p:ph type="sldNum" sz="quarter" idx="12"/>
          </p:nvPr>
        </p:nvSpPr>
        <p:spPr>
          <a:xfrm>
            <a:off x="10729913" y="4710113"/>
            <a:ext cx="1154112" cy="1090612"/>
          </a:xfrm>
        </p:spPr>
        <p:txBody>
          <a:bodyPr/>
          <a:lstStyle>
            <a:lvl1pPr>
              <a:defRPr smtClean="0"/>
            </a:lvl1pPr>
          </a:lstStyle>
          <a:p>
            <a:pPr>
              <a:defRPr/>
            </a:pPr>
            <a:fld id="{ED07AC0E-835A-46DE-8145-9BEC0D8685BE}" type="slidenum">
              <a:rPr lang="en-US" altLang="es-ES"/>
              <a:pPr>
                <a:defRPr/>
              </a:pPr>
              <a:t>‹#›</a:t>
            </a:fld>
            <a:endParaRPr lang="en-US" altLang="es-ES"/>
          </a:p>
        </p:txBody>
      </p:sp>
    </p:spTree>
    <p:extLst>
      <p:ext uri="{BB962C8B-B14F-4D97-AF65-F5344CB8AC3E}">
        <p14:creationId xmlns:p14="http://schemas.microsoft.com/office/powerpoint/2010/main" val="131676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992E9A-0C9F-25F6-6DC6-186A56C647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0026E3-BBAD-8392-EBD0-C6CDF8EFE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BCBB63-C48A-E17B-457C-1931C8299B89}"/>
              </a:ext>
            </a:extLst>
          </p:cNvPr>
          <p:cNvSpPr>
            <a:spLocks noGrp="1" noChangeArrowheads="1"/>
          </p:cNvSpPr>
          <p:nvPr>
            <p:ph type="sldNum" sz="quarter" idx="12"/>
          </p:nvPr>
        </p:nvSpPr>
        <p:spPr>
          <a:ln/>
        </p:spPr>
        <p:txBody>
          <a:bodyPr/>
          <a:lstStyle>
            <a:lvl1pPr>
              <a:defRPr/>
            </a:lvl1pPr>
          </a:lstStyle>
          <a:p>
            <a:pPr>
              <a:defRPr/>
            </a:pPr>
            <a:fld id="{911F9559-D677-4FBB-A79F-A7A697D1F753}" type="slidenum">
              <a:rPr lang="en-US" altLang="en-US"/>
              <a:pPr>
                <a:defRPr/>
              </a:pPr>
              <a:t>‹#›</a:t>
            </a:fld>
            <a:endParaRPr lang="en-US" altLang="en-US"/>
          </a:p>
        </p:txBody>
      </p:sp>
    </p:spTree>
    <p:extLst>
      <p:ext uri="{BB962C8B-B14F-4D97-AF65-F5344CB8AC3E}">
        <p14:creationId xmlns:p14="http://schemas.microsoft.com/office/powerpoint/2010/main" val="341861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9203E2-F564-9637-DC81-90243FD9A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829FC0-DCC8-00EA-7CFE-D285A0BCB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E2AF1C-5075-EB8E-648B-34E2C10A4520}"/>
              </a:ext>
            </a:extLst>
          </p:cNvPr>
          <p:cNvSpPr>
            <a:spLocks noGrp="1" noChangeArrowheads="1"/>
          </p:cNvSpPr>
          <p:nvPr>
            <p:ph type="sldNum" sz="quarter" idx="12"/>
          </p:nvPr>
        </p:nvSpPr>
        <p:spPr>
          <a:ln/>
        </p:spPr>
        <p:txBody>
          <a:bodyPr/>
          <a:lstStyle>
            <a:lvl1pPr>
              <a:defRPr/>
            </a:lvl1pPr>
          </a:lstStyle>
          <a:p>
            <a:pPr>
              <a:defRPr/>
            </a:pPr>
            <a:fld id="{9F7B1ACA-0C08-4D40-92A2-60DC71C62796}" type="slidenum">
              <a:rPr lang="en-US" altLang="en-US"/>
              <a:pPr>
                <a:defRPr/>
              </a:pPr>
              <a:t>‹#›</a:t>
            </a:fld>
            <a:endParaRPr lang="en-US" altLang="en-US"/>
          </a:p>
        </p:txBody>
      </p:sp>
    </p:spTree>
    <p:extLst>
      <p:ext uri="{BB962C8B-B14F-4D97-AF65-F5344CB8AC3E}">
        <p14:creationId xmlns:p14="http://schemas.microsoft.com/office/powerpoint/2010/main" val="372467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30F4433-A8E2-FC66-86C5-2E29A3A418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76AE16-62CD-7117-A5E2-ADB35FA131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5135DC-C374-87EC-DA9D-4CB80E1F8538}"/>
              </a:ext>
            </a:extLst>
          </p:cNvPr>
          <p:cNvSpPr>
            <a:spLocks noGrp="1" noChangeArrowheads="1"/>
          </p:cNvSpPr>
          <p:nvPr>
            <p:ph type="sldNum" sz="quarter" idx="12"/>
          </p:nvPr>
        </p:nvSpPr>
        <p:spPr>
          <a:ln/>
        </p:spPr>
        <p:txBody>
          <a:bodyPr/>
          <a:lstStyle>
            <a:lvl1pPr>
              <a:defRPr/>
            </a:lvl1pPr>
          </a:lstStyle>
          <a:p>
            <a:pPr>
              <a:defRPr/>
            </a:pPr>
            <a:fld id="{10E4A5D7-E3C1-4478-820F-05EDE5F254A1}" type="slidenum">
              <a:rPr lang="en-US" altLang="en-US"/>
              <a:pPr>
                <a:defRPr/>
              </a:pPr>
              <a:t>‹#›</a:t>
            </a:fld>
            <a:endParaRPr lang="en-US" altLang="en-US"/>
          </a:p>
        </p:txBody>
      </p:sp>
    </p:spTree>
    <p:extLst>
      <p:ext uri="{BB962C8B-B14F-4D97-AF65-F5344CB8AC3E}">
        <p14:creationId xmlns:p14="http://schemas.microsoft.com/office/powerpoint/2010/main" val="177142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A7DB1D-7BC6-0788-B891-42355994D1B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75E824-6EA2-A52A-00AE-883C4D4FE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B7C762D-C031-ACD9-3AA5-A4AC340CA980}"/>
              </a:ext>
            </a:extLst>
          </p:cNvPr>
          <p:cNvSpPr>
            <a:spLocks noGrp="1" noChangeArrowheads="1"/>
          </p:cNvSpPr>
          <p:nvPr>
            <p:ph type="sldNum" sz="quarter" idx="12"/>
          </p:nvPr>
        </p:nvSpPr>
        <p:spPr>
          <a:ln/>
        </p:spPr>
        <p:txBody>
          <a:bodyPr/>
          <a:lstStyle>
            <a:lvl1pPr>
              <a:defRPr/>
            </a:lvl1pPr>
          </a:lstStyle>
          <a:p>
            <a:pPr>
              <a:defRPr/>
            </a:pPr>
            <a:fld id="{9892FB17-D7B7-44EB-AFD8-7309524DD0D2}" type="slidenum">
              <a:rPr lang="en-US" altLang="en-US"/>
              <a:pPr>
                <a:defRPr/>
              </a:pPr>
              <a:t>‹#›</a:t>
            </a:fld>
            <a:endParaRPr lang="en-US" altLang="en-US"/>
          </a:p>
        </p:txBody>
      </p:sp>
    </p:spTree>
    <p:extLst>
      <p:ext uri="{BB962C8B-B14F-4D97-AF65-F5344CB8AC3E}">
        <p14:creationId xmlns:p14="http://schemas.microsoft.com/office/powerpoint/2010/main" val="418005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242EEB-54BE-C171-A9C1-73BF8643A2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0341C68-A8A0-5E7D-F3B6-527B8A711A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9F8B9A-1265-D0BD-EFAA-3189BD343B84}"/>
              </a:ext>
            </a:extLst>
          </p:cNvPr>
          <p:cNvSpPr>
            <a:spLocks noGrp="1" noChangeArrowheads="1"/>
          </p:cNvSpPr>
          <p:nvPr>
            <p:ph type="sldNum" sz="quarter" idx="12"/>
          </p:nvPr>
        </p:nvSpPr>
        <p:spPr>
          <a:ln/>
        </p:spPr>
        <p:txBody>
          <a:bodyPr/>
          <a:lstStyle>
            <a:lvl1pPr>
              <a:defRPr/>
            </a:lvl1pPr>
          </a:lstStyle>
          <a:p>
            <a:pPr>
              <a:defRPr/>
            </a:pPr>
            <a:fld id="{9A8E8C31-552A-43D8-BA71-1FC2E838B833}" type="slidenum">
              <a:rPr lang="en-US" altLang="en-US"/>
              <a:pPr>
                <a:defRPr/>
              </a:pPr>
              <a:t>‹#›</a:t>
            </a:fld>
            <a:endParaRPr lang="en-US" altLang="en-US"/>
          </a:p>
        </p:txBody>
      </p:sp>
    </p:spTree>
    <p:extLst>
      <p:ext uri="{BB962C8B-B14F-4D97-AF65-F5344CB8AC3E}">
        <p14:creationId xmlns:p14="http://schemas.microsoft.com/office/powerpoint/2010/main" val="123544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494378-DCCF-93A5-60DB-B73222EAC49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680A113-D5C0-9C5B-A2E0-CAE3101531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B99064E-8ABC-102C-907F-66D321531772}"/>
              </a:ext>
            </a:extLst>
          </p:cNvPr>
          <p:cNvSpPr>
            <a:spLocks noGrp="1" noChangeArrowheads="1"/>
          </p:cNvSpPr>
          <p:nvPr>
            <p:ph type="sldNum" sz="quarter" idx="12"/>
          </p:nvPr>
        </p:nvSpPr>
        <p:spPr>
          <a:ln/>
        </p:spPr>
        <p:txBody>
          <a:bodyPr/>
          <a:lstStyle>
            <a:lvl1pPr>
              <a:defRPr/>
            </a:lvl1pPr>
          </a:lstStyle>
          <a:p>
            <a:pPr>
              <a:defRPr/>
            </a:pPr>
            <a:fld id="{BCC4A6B7-1D23-45AC-8CF4-86EACC9D4C4F}" type="slidenum">
              <a:rPr lang="en-US" altLang="en-US"/>
              <a:pPr>
                <a:defRPr/>
              </a:pPr>
              <a:t>‹#›</a:t>
            </a:fld>
            <a:endParaRPr lang="en-US" altLang="en-US"/>
          </a:p>
        </p:txBody>
      </p:sp>
    </p:spTree>
    <p:extLst>
      <p:ext uri="{BB962C8B-B14F-4D97-AF65-F5344CB8AC3E}">
        <p14:creationId xmlns:p14="http://schemas.microsoft.com/office/powerpoint/2010/main" val="35338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8355D82-F8F6-07D3-8323-8779861A9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44B31E-1AA2-29C7-7002-33634FE794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B3C4F1-25DA-BDB2-3E4E-828A7DE7A7F5}"/>
              </a:ext>
            </a:extLst>
          </p:cNvPr>
          <p:cNvSpPr>
            <a:spLocks noGrp="1" noChangeArrowheads="1"/>
          </p:cNvSpPr>
          <p:nvPr>
            <p:ph type="sldNum" sz="quarter" idx="12"/>
          </p:nvPr>
        </p:nvSpPr>
        <p:spPr>
          <a:ln/>
        </p:spPr>
        <p:txBody>
          <a:bodyPr/>
          <a:lstStyle>
            <a:lvl1pPr>
              <a:defRPr/>
            </a:lvl1pPr>
          </a:lstStyle>
          <a:p>
            <a:pPr>
              <a:defRPr/>
            </a:pPr>
            <a:fld id="{654F769D-7B89-40CB-85AA-C55386ED668A}" type="slidenum">
              <a:rPr lang="en-US" altLang="en-US"/>
              <a:pPr>
                <a:defRPr/>
              </a:pPr>
              <a:t>‹#›</a:t>
            </a:fld>
            <a:endParaRPr lang="en-US" altLang="en-US"/>
          </a:p>
        </p:txBody>
      </p:sp>
    </p:spTree>
    <p:extLst>
      <p:ext uri="{BB962C8B-B14F-4D97-AF65-F5344CB8AC3E}">
        <p14:creationId xmlns:p14="http://schemas.microsoft.com/office/powerpoint/2010/main" val="99288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2CBEDB-F020-FA23-80C7-9858F6F00D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FC314B-C68A-0F6E-3A68-7DB9F5064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D599EE-8ED9-9DBB-1C37-B10B24850FD2}"/>
              </a:ext>
            </a:extLst>
          </p:cNvPr>
          <p:cNvSpPr>
            <a:spLocks noGrp="1" noChangeArrowheads="1"/>
          </p:cNvSpPr>
          <p:nvPr>
            <p:ph type="sldNum" sz="quarter" idx="12"/>
          </p:nvPr>
        </p:nvSpPr>
        <p:spPr>
          <a:ln/>
        </p:spPr>
        <p:txBody>
          <a:bodyPr/>
          <a:lstStyle>
            <a:lvl1pPr>
              <a:defRPr/>
            </a:lvl1pPr>
          </a:lstStyle>
          <a:p>
            <a:pPr>
              <a:defRPr/>
            </a:pPr>
            <a:fld id="{D977599B-6B60-4D8E-A996-99FC914D5795}" type="slidenum">
              <a:rPr lang="en-US" altLang="en-US"/>
              <a:pPr>
                <a:defRPr/>
              </a:pPr>
              <a:t>‹#›</a:t>
            </a:fld>
            <a:endParaRPr lang="en-US" altLang="en-US"/>
          </a:p>
        </p:txBody>
      </p:sp>
    </p:spTree>
    <p:extLst>
      <p:ext uri="{BB962C8B-B14F-4D97-AF65-F5344CB8AC3E}">
        <p14:creationId xmlns:p14="http://schemas.microsoft.com/office/powerpoint/2010/main" val="36412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9D05EA-1EAE-C296-6BF4-30C368BD3E5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75BC9F-6138-A779-D31E-2ED98862B030}"/>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6E97124-F83C-61EB-FCEA-C48E7F75599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31E8970B-5018-8A49-A9E1-145713608B8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53FE9C13-2EE1-C89F-FF31-033C7B601DE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D607298-63E4-4C56-8A1F-48C8A1AAD3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9"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image" Target="../media/image31.png"/><Relationship Id="rId26" Type="http://schemas.openxmlformats.org/officeDocument/2006/relationships/image" Target="../media/image71.png"/><Relationship Id="rId39" Type="http://schemas.openxmlformats.org/officeDocument/2006/relationships/image" Target="../media/image84.png"/><Relationship Id="rId21" Type="http://schemas.openxmlformats.org/officeDocument/2006/relationships/image" Target="../media/image66.png"/><Relationship Id="rId34" Type="http://schemas.openxmlformats.org/officeDocument/2006/relationships/image" Target="../media/image79.png"/><Relationship Id="rId42" Type="http://schemas.openxmlformats.org/officeDocument/2006/relationships/image" Target="../media/image87.png"/><Relationship Id="rId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62.png"/><Relationship Id="rId20" Type="http://schemas.openxmlformats.org/officeDocument/2006/relationships/image" Target="../media/image65.png"/><Relationship Id="rId29" Type="http://schemas.openxmlformats.org/officeDocument/2006/relationships/image" Target="../media/image74.png"/><Relationship Id="rId41"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69.pn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10" Type="http://schemas.openxmlformats.org/officeDocument/2006/relationships/image" Target="../media/image56.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8" Type="http://schemas.openxmlformats.org/officeDocument/2006/relationships/image" Target="../media/image54.png"/><Relationship Id="rId3" Type="http://schemas.openxmlformats.org/officeDocument/2006/relationships/image" Target="../media/image49.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4.jpe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96.png"/></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7.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7.pn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8.jpeg"/><Relationship Id="rId7" Type="http://schemas.openxmlformats.org/officeDocument/2006/relationships/diagramColors" Target="../diagrams/colors11.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9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hyperlink" Target="mailto:encarna.gomez@um.es" TargetMode="Externa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241E9016-EDD1-7AB7-D88C-A4BE2D7C8D49}"/>
              </a:ext>
            </a:extLst>
          </p:cNvPr>
          <p:cNvSpPr txBox="1">
            <a:spLocks noChangeArrowheads="1"/>
          </p:cNvSpPr>
          <p:nvPr/>
        </p:nvSpPr>
        <p:spPr bwMode="auto">
          <a:xfrm>
            <a:off x="2971800" y="2492375"/>
            <a:ext cx="8610600" cy="1200150"/>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2400" b="1" dirty="0">
                <a:solidFill>
                  <a:schemeClr val="tx1">
                    <a:lumMod val="75000"/>
                    <a:lumOff val="25000"/>
                  </a:schemeClr>
                </a:solidFill>
              </a:rPr>
              <a:t>ALTERNATIVAS SOSTENIBLES PARA LOS PROCESOS ENOLÓGICOS DENTRO DE LOS NUEVOS ESCENARIOS CREADOS POR EL CAMBIO CLIMÁTICO</a:t>
            </a:r>
          </a:p>
        </p:txBody>
      </p:sp>
      <p:sp>
        <p:nvSpPr>
          <p:cNvPr id="2051" name="Rectangle 5">
            <a:extLst>
              <a:ext uri="{FF2B5EF4-FFF2-40B4-BE49-F238E27FC236}">
                <a16:creationId xmlns:a16="http://schemas.microsoft.com/office/drawing/2014/main" id="{0D36A2DD-5808-82E1-FC8A-7F6A6D9865FB}"/>
              </a:ext>
            </a:extLst>
          </p:cNvPr>
          <p:cNvSpPr>
            <a:spLocks noChangeArrowheads="1"/>
          </p:cNvSpPr>
          <p:nvPr/>
        </p:nvSpPr>
        <p:spPr bwMode="auto">
          <a:xfrm>
            <a:off x="3810000" y="3657600"/>
            <a:ext cx="7620000" cy="68263"/>
          </a:xfrm>
          <a:prstGeom prst="rect">
            <a:avLst/>
          </a:prstGeom>
          <a:solidFill>
            <a:schemeClr val="tx1">
              <a:lumMod val="75000"/>
              <a:lumOff val="25000"/>
            </a:schemeClr>
          </a:solidFill>
          <a:ln>
            <a:noFill/>
          </a:ln>
          <a:effectLst/>
        </p:spPr>
        <p:txBody>
          <a:bodyPr wrap="none" anchor="ctr"/>
          <a:lstStyle/>
          <a:p>
            <a:pPr eaLnBrk="1" hangingPunct="1">
              <a:defRPr/>
            </a:pPr>
            <a:endParaRPr lang="en-US">
              <a:solidFill>
                <a:schemeClr val="tx1">
                  <a:lumMod val="75000"/>
                  <a:lumOff val="25000"/>
                </a:schemeClr>
              </a:solidFill>
              <a:latin typeface="Arial" charset="0"/>
              <a:ea typeface="ＭＳ Ｐゴシック" charset="0"/>
            </a:endParaRPr>
          </a:p>
        </p:txBody>
      </p:sp>
      <p:sp>
        <p:nvSpPr>
          <p:cNvPr id="2052" name="Text Box 6">
            <a:extLst>
              <a:ext uri="{FF2B5EF4-FFF2-40B4-BE49-F238E27FC236}">
                <a16:creationId xmlns:a16="http://schemas.microsoft.com/office/drawing/2014/main" id="{ED962F3B-46BB-C3ED-546F-46C8FDB55DA1}"/>
              </a:ext>
            </a:extLst>
          </p:cNvPr>
          <p:cNvSpPr txBox="1">
            <a:spLocks noChangeArrowheads="1"/>
          </p:cNvSpPr>
          <p:nvPr/>
        </p:nvSpPr>
        <p:spPr bwMode="auto">
          <a:xfrm>
            <a:off x="7086600" y="3886200"/>
            <a:ext cx="4343400" cy="1016000"/>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2400" i="1" dirty="0">
                <a:solidFill>
                  <a:schemeClr val="tx1">
                    <a:lumMod val="85000"/>
                    <a:lumOff val="15000"/>
                  </a:schemeClr>
                </a:solidFill>
              </a:rPr>
              <a:t>Dr. Encarna Gómez-Plaza</a:t>
            </a:r>
          </a:p>
          <a:p>
            <a:pPr algn="r" eaLnBrk="1" hangingPunct="1">
              <a:spcBef>
                <a:spcPct val="50000"/>
              </a:spcBef>
              <a:defRPr/>
            </a:pPr>
            <a:r>
              <a:rPr lang="en-US" sz="2400" i="1" dirty="0">
                <a:solidFill>
                  <a:schemeClr val="tx1">
                    <a:lumMod val="85000"/>
                    <a:lumOff val="15000"/>
                  </a:schemeClr>
                </a:solidFill>
              </a:rPr>
              <a:t>Universidad de Murcia</a:t>
            </a:r>
          </a:p>
        </p:txBody>
      </p:sp>
      <p:pic>
        <p:nvPicPr>
          <p:cNvPr id="9221" name="Imagen 4">
            <a:extLst>
              <a:ext uri="{FF2B5EF4-FFF2-40B4-BE49-F238E27FC236}">
                <a16:creationId xmlns:a16="http://schemas.microsoft.com/office/drawing/2014/main" id="{275DF06C-3E00-5D50-F55F-929100E876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4902200"/>
            <a:ext cx="21113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object 2">
            <a:extLst>
              <a:ext uri="{FF2B5EF4-FFF2-40B4-BE49-F238E27FC236}">
                <a16:creationId xmlns:a16="http://schemas.microsoft.com/office/drawing/2014/main" id="{6D466A75-09F9-C7CE-A4F5-6CC27801ED4B}"/>
              </a:ext>
            </a:extLst>
          </p:cNvPr>
          <p:cNvGrpSpPr>
            <a:grpSpLocks/>
          </p:cNvGrpSpPr>
          <p:nvPr/>
        </p:nvGrpSpPr>
        <p:grpSpPr bwMode="auto">
          <a:xfrm>
            <a:off x="3963988" y="1627188"/>
            <a:ext cx="7510187" cy="4187955"/>
            <a:chOff x="6537714" y="3161736"/>
            <a:chExt cx="12383317" cy="6905204"/>
          </a:xfrm>
        </p:grpSpPr>
        <p:sp>
          <p:nvSpPr>
            <p:cNvPr id="52523" name="object 3">
              <a:extLst>
                <a:ext uri="{FF2B5EF4-FFF2-40B4-BE49-F238E27FC236}">
                  <a16:creationId xmlns:a16="http://schemas.microsoft.com/office/drawing/2014/main" id="{42BB17E6-B8D6-0F36-5B52-0C253784C787}"/>
                </a:ext>
              </a:extLst>
            </p:cNvPr>
            <p:cNvSpPr>
              <a:spLocks/>
            </p:cNvSpPr>
            <p:nvPr/>
          </p:nvSpPr>
          <p:spPr bwMode="auto">
            <a:xfrm>
              <a:off x="7048020" y="3161736"/>
              <a:ext cx="6396990" cy="3470910"/>
            </a:xfrm>
            <a:custGeom>
              <a:avLst/>
              <a:gdLst>
                <a:gd name="T0" fmla="*/ 3146364 w 6396990"/>
                <a:gd name="T1" fmla="*/ 3458254 h 3470909"/>
                <a:gd name="T2" fmla="*/ 5066787 w 6396990"/>
                <a:gd name="T3" fmla="*/ 3266627 h 3470909"/>
                <a:gd name="T4" fmla="*/ 5520938 w 6396990"/>
                <a:gd name="T5" fmla="*/ 3360685 h 3470909"/>
                <a:gd name="T6" fmla="*/ 4615210 w 6396990"/>
                <a:gd name="T7" fmla="*/ 2985630 h 3470909"/>
                <a:gd name="T8" fmla="*/ 391401 w 6396990"/>
                <a:gd name="T9" fmla="*/ 2744129 h 3470909"/>
                <a:gd name="T10" fmla="*/ 3285815 w 6396990"/>
                <a:gd name="T11" fmla="*/ 2677336 h 3470909"/>
                <a:gd name="T12" fmla="*/ 4014956 w 6396990"/>
                <a:gd name="T13" fmla="*/ 2677336 h 3470909"/>
                <a:gd name="T14" fmla="*/ 5281556 w 6396990"/>
                <a:gd name="T15" fmla="*/ 3206053 h 3470909"/>
                <a:gd name="T16" fmla="*/ 5928454 w 6396990"/>
                <a:gd name="T17" fmla="*/ 2714364 h 3470909"/>
                <a:gd name="T18" fmla="*/ 5074249 w 6396990"/>
                <a:gd name="T19" fmla="*/ 2200707 h 3470909"/>
                <a:gd name="T20" fmla="*/ 5117384 w 6396990"/>
                <a:gd name="T21" fmla="*/ 2201096 h 3470909"/>
                <a:gd name="T22" fmla="*/ 5149834 w 6396990"/>
                <a:gd name="T23" fmla="*/ 1884572 h 3470909"/>
                <a:gd name="T24" fmla="*/ 6002958 w 6396990"/>
                <a:gd name="T25" fmla="*/ 1564989 h 3470909"/>
                <a:gd name="T26" fmla="*/ 5166114 w 6396990"/>
                <a:gd name="T27" fmla="*/ 1592946 h 3470909"/>
                <a:gd name="T28" fmla="*/ 5280100 w 6396990"/>
                <a:gd name="T29" fmla="*/ 1718743 h 3470909"/>
                <a:gd name="T30" fmla="*/ 5357072 w 6396990"/>
                <a:gd name="T31" fmla="*/ 1668430 h 3470909"/>
                <a:gd name="T32" fmla="*/ 5066787 w 6396990"/>
                <a:gd name="T33" fmla="*/ 1594569 h 3470909"/>
                <a:gd name="T34" fmla="*/ 6377633 w 6396990"/>
                <a:gd name="T35" fmla="*/ 1550908 h 3470909"/>
                <a:gd name="T36" fmla="*/ 6396480 w 6396990"/>
                <a:gd name="T37" fmla="*/ 1307127 h 3470909"/>
                <a:gd name="T38" fmla="*/ 2602800 w 6396990"/>
                <a:gd name="T39" fmla="*/ 1884386 h 3470909"/>
                <a:gd name="T40" fmla="*/ 3372671 w 6396990"/>
                <a:gd name="T41" fmla="*/ 1289636 h 3470909"/>
                <a:gd name="T42" fmla="*/ 3532203 w 6396990"/>
                <a:gd name="T43" fmla="*/ 1549510 h 3470909"/>
                <a:gd name="T44" fmla="*/ 3645993 w 6396990"/>
                <a:gd name="T45" fmla="*/ 1564989 h 3470909"/>
                <a:gd name="T46" fmla="*/ 3738196 w 6396990"/>
                <a:gd name="T47" fmla="*/ 1894830 h 3470909"/>
                <a:gd name="T48" fmla="*/ 3735844 w 6396990"/>
                <a:gd name="T49" fmla="*/ 1931149 h 3470909"/>
                <a:gd name="T50" fmla="*/ 3596434 w 6396990"/>
                <a:gd name="T51" fmla="*/ 2302918 h 3470909"/>
                <a:gd name="T52" fmla="*/ 730029 w 6396990"/>
                <a:gd name="T53" fmla="*/ 1084993 h 3470909"/>
                <a:gd name="T54" fmla="*/ 492206 w 6396990"/>
                <a:gd name="T55" fmla="*/ 1159384 h 3470909"/>
                <a:gd name="T56" fmla="*/ 133855 w 6396990"/>
                <a:gd name="T57" fmla="*/ 1377748 h 3470909"/>
                <a:gd name="T58" fmla="*/ 391401 w 6396990"/>
                <a:gd name="T59" fmla="*/ 1515419 h 3470909"/>
                <a:gd name="T60" fmla="*/ 1322074 w 6396990"/>
                <a:gd name="T61" fmla="*/ 1803027 h 3470909"/>
                <a:gd name="T62" fmla="*/ 1822247 w 6396990"/>
                <a:gd name="T63" fmla="*/ 1149012 h 3470909"/>
                <a:gd name="T64" fmla="*/ 1575280 w 6396990"/>
                <a:gd name="T65" fmla="*/ 1092582 h 3470909"/>
                <a:gd name="T66" fmla="*/ 1324744 w 6396990"/>
                <a:gd name="T67" fmla="*/ 1056333 h 3470909"/>
                <a:gd name="T68" fmla="*/ 4870705 w 6396990"/>
                <a:gd name="T69" fmla="*/ 2050 h 3470909"/>
                <a:gd name="T70" fmla="*/ 4625008 w 6396990"/>
                <a:gd name="T71" fmla="*/ 31035 h 3470909"/>
                <a:gd name="T72" fmla="*/ 4751239 w 6396990"/>
                <a:gd name="T73" fmla="*/ 2189830 h 3470909"/>
                <a:gd name="T74" fmla="*/ 4733646 w 6396990"/>
                <a:gd name="T75" fmla="*/ 1955588 h 3470909"/>
                <a:gd name="T76" fmla="*/ 4719824 w 6396990"/>
                <a:gd name="T77" fmla="*/ 1786410 h 3470909"/>
                <a:gd name="T78" fmla="*/ 5231987 w 6396990"/>
                <a:gd name="T79" fmla="*/ 827053 h 3470909"/>
                <a:gd name="T80" fmla="*/ 6226914 w 6396990"/>
                <a:gd name="T81" fmla="*/ 657671 h 3470909"/>
                <a:gd name="T82" fmla="*/ 6078819 w 6396990"/>
                <a:gd name="T83" fmla="*/ 463397 h 3470909"/>
                <a:gd name="T84" fmla="*/ 5877878 w 6396990"/>
                <a:gd name="T85" fmla="*/ 287581 h 3470909"/>
                <a:gd name="T86" fmla="*/ 4995604 w 6396990"/>
                <a:gd name="T87" fmla="*/ 227894 h 3470909"/>
                <a:gd name="T88" fmla="*/ 5049092 w 6396990"/>
                <a:gd name="T89" fmla="*/ 155209 h 3470909"/>
                <a:gd name="T90" fmla="*/ 5037599 w 6396990"/>
                <a:gd name="T91" fmla="*/ 1751 h 3470909"/>
                <a:gd name="T92" fmla="*/ 4896049 w 6396990"/>
                <a:gd name="T93" fmla="*/ 1719916 h 3470909"/>
                <a:gd name="T94" fmla="*/ 6184680 w 6396990"/>
                <a:gd name="T95" fmla="*/ 1234569 h 3470909"/>
                <a:gd name="T96" fmla="*/ 5617310 w 6396990"/>
                <a:gd name="T97" fmla="*/ 138704 h 3470909"/>
                <a:gd name="T98" fmla="*/ 2647377 w 6396990"/>
                <a:gd name="T99" fmla="*/ 1172029 h 3470909"/>
                <a:gd name="T100" fmla="*/ 2602152 w 6396990"/>
                <a:gd name="T101" fmla="*/ 1189863 h 3470909"/>
                <a:gd name="T102" fmla="*/ 2687792 w 6396990"/>
                <a:gd name="T103" fmla="*/ 1234569 h 3470909"/>
                <a:gd name="T104" fmla="*/ 4069131 w 6396990"/>
                <a:gd name="T105" fmla="*/ 231152 h 3470909"/>
                <a:gd name="T106" fmla="*/ 3856113 w 6396990"/>
                <a:gd name="T107" fmla="*/ 354402 h 3470909"/>
                <a:gd name="T108" fmla="*/ 3647728 w 6396990"/>
                <a:gd name="T109" fmla="*/ 493760 h 3470909"/>
                <a:gd name="T110" fmla="*/ 3387174 w 6396990"/>
                <a:gd name="T111" fmla="*/ 1234569 h 34709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96990" h="3470909">
                  <a:moveTo>
                    <a:pt x="4014956" y="3277638"/>
                  </a:moveTo>
                  <a:lnTo>
                    <a:pt x="3231210" y="3277638"/>
                  </a:lnTo>
                  <a:lnTo>
                    <a:pt x="3218770" y="3414304"/>
                  </a:lnTo>
                  <a:lnTo>
                    <a:pt x="3180510" y="3414304"/>
                  </a:lnTo>
                  <a:lnTo>
                    <a:pt x="3146364" y="3458250"/>
                  </a:lnTo>
                  <a:lnTo>
                    <a:pt x="3137255" y="3470376"/>
                  </a:lnTo>
                  <a:lnTo>
                    <a:pt x="4014956" y="3470376"/>
                  </a:lnTo>
                  <a:lnTo>
                    <a:pt x="4014956" y="3277638"/>
                  </a:lnTo>
                  <a:close/>
                </a:path>
                <a:path w="6396990" h="3470909">
                  <a:moveTo>
                    <a:pt x="5585188" y="3266623"/>
                  </a:moveTo>
                  <a:lnTo>
                    <a:pt x="5066787" y="3266623"/>
                  </a:lnTo>
                  <a:lnTo>
                    <a:pt x="5066787" y="3470376"/>
                  </a:lnTo>
                  <a:lnTo>
                    <a:pt x="5443318" y="3470376"/>
                  </a:lnTo>
                  <a:lnTo>
                    <a:pt x="5450460" y="3460498"/>
                  </a:lnTo>
                  <a:lnTo>
                    <a:pt x="5479030" y="3420464"/>
                  </a:lnTo>
                  <a:lnTo>
                    <a:pt x="5520938" y="3360681"/>
                  </a:lnTo>
                  <a:lnTo>
                    <a:pt x="5550453" y="3317838"/>
                  </a:lnTo>
                  <a:lnTo>
                    <a:pt x="5580303" y="3273898"/>
                  </a:lnTo>
                  <a:lnTo>
                    <a:pt x="5585188" y="3266623"/>
                  </a:lnTo>
                  <a:close/>
                </a:path>
                <a:path w="6396990" h="3470909">
                  <a:moveTo>
                    <a:pt x="4896049" y="2985626"/>
                  </a:moveTo>
                  <a:lnTo>
                    <a:pt x="4615210" y="2985626"/>
                  </a:lnTo>
                  <a:lnTo>
                    <a:pt x="4615210" y="3470376"/>
                  </a:lnTo>
                  <a:lnTo>
                    <a:pt x="4896049" y="3470376"/>
                  </a:lnTo>
                  <a:lnTo>
                    <a:pt x="4896049" y="2985626"/>
                  </a:lnTo>
                  <a:close/>
                </a:path>
                <a:path w="6396990" h="3470909">
                  <a:moveTo>
                    <a:pt x="547805" y="2744125"/>
                  </a:moveTo>
                  <a:lnTo>
                    <a:pt x="391401" y="2744125"/>
                  </a:lnTo>
                  <a:lnTo>
                    <a:pt x="391401" y="3357196"/>
                  </a:lnTo>
                  <a:lnTo>
                    <a:pt x="566589" y="3357196"/>
                  </a:lnTo>
                  <a:lnTo>
                    <a:pt x="547805" y="2744125"/>
                  </a:lnTo>
                  <a:close/>
                </a:path>
                <a:path w="6396990" h="3470909">
                  <a:moveTo>
                    <a:pt x="4014956" y="2677332"/>
                  </a:moveTo>
                  <a:lnTo>
                    <a:pt x="3285815" y="2677332"/>
                  </a:lnTo>
                  <a:lnTo>
                    <a:pt x="3270287" y="2848091"/>
                  </a:lnTo>
                  <a:lnTo>
                    <a:pt x="3706567" y="2848091"/>
                  </a:lnTo>
                  <a:lnTo>
                    <a:pt x="3706567" y="3206049"/>
                  </a:lnTo>
                  <a:lnTo>
                    <a:pt x="4014956" y="3206049"/>
                  </a:lnTo>
                  <a:lnTo>
                    <a:pt x="4014956" y="2677332"/>
                  </a:lnTo>
                  <a:close/>
                </a:path>
                <a:path w="6396990" h="3470909">
                  <a:moveTo>
                    <a:pt x="5949427" y="2677332"/>
                  </a:moveTo>
                  <a:lnTo>
                    <a:pt x="5146785" y="2677332"/>
                  </a:lnTo>
                  <a:lnTo>
                    <a:pt x="5066787" y="2835411"/>
                  </a:lnTo>
                  <a:lnTo>
                    <a:pt x="5066787" y="3206049"/>
                  </a:lnTo>
                  <a:lnTo>
                    <a:pt x="5281556" y="3206049"/>
                  </a:lnTo>
                  <a:lnTo>
                    <a:pt x="5281556" y="2842594"/>
                  </a:lnTo>
                  <a:lnTo>
                    <a:pt x="5853660" y="2842594"/>
                  </a:lnTo>
                  <a:lnTo>
                    <a:pt x="5875924" y="2805006"/>
                  </a:lnTo>
                  <a:lnTo>
                    <a:pt x="5902654" y="2759236"/>
                  </a:lnTo>
                  <a:lnTo>
                    <a:pt x="5928454" y="2714360"/>
                  </a:lnTo>
                  <a:lnTo>
                    <a:pt x="5949427" y="2677332"/>
                  </a:lnTo>
                  <a:close/>
                </a:path>
                <a:path w="6396990" h="3470909">
                  <a:moveTo>
                    <a:pt x="5097362" y="1875932"/>
                  </a:moveTo>
                  <a:lnTo>
                    <a:pt x="5066787" y="1878780"/>
                  </a:lnTo>
                  <a:lnTo>
                    <a:pt x="5066787" y="2199472"/>
                  </a:lnTo>
                  <a:lnTo>
                    <a:pt x="5074249" y="2200703"/>
                  </a:lnTo>
                  <a:lnTo>
                    <a:pt x="5081817" y="2201595"/>
                  </a:lnTo>
                  <a:lnTo>
                    <a:pt x="5089486" y="2202137"/>
                  </a:lnTo>
                  <a:lnTo>
                    <a:pt x="5097247" y="2202320"/>
                  </a:lnTo>
                  <a:lnTo>
                    <a:pt x="5099970" y="2202299"/>
                  </a:lnTo>
                  <a:lnTo>
                    <a:pt x="5117384" y="2201092"/>
                  </a:lnTo>
                  <a:lnTo>
                    <a:pt x="5134241" y="2198116"/>
                  </a:lnTo>
                  <a:lnTo>
                    <a:pt x="5150446" y="2193467"/>
                  </a:lnTo>
                  <a:lnTo>
                    <a:pt x="5165905" y="2187242"/>
                  </a:lnTo>
                  <a:lnTo>
                    <a:pt x="5165905" y="1891010"/>
                  </a:lnTo>
                  <a:lnTo>
                    <a:pt x="5149834" y="1884568"/>
                  </a:lnTo>
                  <a:lnTo>
                    <a:pt x="5132980" y="1879839"/>
                  </a:lnTo>
                  <a:lnTo>
                    <a:pt x="5115454" y="1876926"/>
                  </a:lnTo>
                  <a:lnTo>
                    <a:pt x="5097362" y="1875932"/>
                  </a:lnTo>
                  <a:close/>
                </a:path>
                <a:path w="6396990" h="3470909">
                  <a:moveTo>
                    <a:pt x="6124106" y="1564989"/>
                  </a:moveTo>
                  <a:lnTo>
                    <a:pt x="6002958" y="1564989"/>
                  </a:lnTo>
                  <a:lnTo>
                    <a:pt x="6002958" y="1884382"/>
                  </a:lnTo>
                  <a:lnTo>
                    <a:pt x="6124106" y="1884382"/>
                  </a:lnTo>
                  <a:lnTo>
                    <a:pt x="6124106" y="1564989"/>
                  </a:lnTo>
                  <a:close/>
                </a:path>
                <a:path w="6396990" h="3470909">
                  <a:moveTo>
                    <a:pt x="5358642" y="1592946"/>
                  </a:moveTo>
                  <a:lnTo>
                    <a:pt x="5166114" y="1592946"/>
                  </a:lnTo>
                  <a:lnTo>
                    <a:pt x="5187873" y="1682252"/>
                  </a:lnTo>
                  <a:lnTo>
                    <a:pt x="5212019" y="1689110"/>
                  </a:lnTo>
                  <a:lnTo>
                    <a:pt x="5235479" y="1697517"/>
                  </a:lnTo>
                  <a:lnTo>
                    <a:pt x="5258192" y="1707415"/>
                  </a:lnTo>
                  <a:lnTo>
                    <a:pt x="5280100" y="1718743"/>
                  </a:lnTo>
                  <a:lnTo>
                    <a:pt x="5357072" y="1668430"/>
                  </a:lnTo>
                  <a:lnTo>
                    <a:pt x="5358642" y="1668430"/>
                  </a:lnTo>
                  <a:lnTo>
                    <a:pt x="5358642" y="1592946"/>
                  </a:lnTo>
                  <a:close/>
                </a:path>
                <a:path w="6396990" h="3470909">
                  <a:moveTo>
                    <a:pt x="5358642" y="1668430"/>
                  </a:moveTo>
                  <a:lnTo>
                    <a:pt x="5357072" y="1668430"/>
                  </a:lnTo>
                  <a:lnTo>
                    <a:pt x="5358642" y="1669959"/>
                  </a:lnTo>
                  <a:lnTo>
                    <a:pt x="5358642" y="1668430"/>
                  </a:lnTo>
                  <a:close/>
                </a:path>
                <a:path w="6396990" h="3470909">
                  <a:moveTo>
                    <a:pt x="6396461" y="1295154"/>
                  </a:moveTo>
                  <a:lnTo>
                    <a:pt x="5066787" y="1295154"/>
                  </a:lnTo>
                  <a:lnTo>
                    <a:pt x="5066787" y="1594569"/>
                  </a:lnTo>
                  <a:lnTo>
                    <a:pt x="5166114" y="1592946"/>
                  </a:lnTo>
                  <a:lnTo>
                    <a:pt x="5358642" y="1592946"/>
                  </a:lnTo>
                  <a:lnTo>
                    <a:pt x="5358642" y="1564989"/>
                  </a:lnTo>
                  <a:lnTo>
                    <a:pt x="6375645" y="1564989"/>
                  </a:lnTo>
                  <a:lnTo>
                    <a:pt x="6377633" y="1550908"/>
                  </a:lnTo>
                  <a:lnTo>
                    <a:pt x="6384842" y="1495410"/>
                  </a:lnTo>
                  <a:lnTo>
                    <a:pt x="6390222" y="1442029"/>
                  </a:lnTo>
                  <a:lnTo>
                    <a:pt x="6393960" y="1389338"/>
                  </a:lnTo>
                  <a:lnTo>
                    <a:pt x="6396050" y="1337014"/>
                  </a:lnTo>
                  <a:lnTo>
                    <a:pt x="6396480" y="1307127"/>
                  </a:lnTo>
                  <a:lnTo>
                    <a:pt x="6396461" y="1295154"/>
                  </a:lnTo>
                  <a:close/>
                </a:path>
                <a:path w="6396990" h="3470909">
                  <a:moveTo>
                    <a:pt x="2719937" y="1289636"/>
                  </a:moveTo>
                  <a:lnTo>
                    <a:pt x="2589931" y="1289636"/>
                  </a:lnTo>
                  <a:lnTo>
                    <a:pt x="2587428" y="1875880"/>
                  </a:lnTo>
                  <a:lnTo>
                    <a:pt x="2602800" y="1884382"/>
                  </a:lnTo>
                  <a:lnTo>
                    <a:pt x="3001678" y="1884382"/>
                  </a:lnTo>
                  <a:lnTo>
                    <a:pt x="3001678" y="1787306"/>
                  </a:lnTo>
                  <a:lnTo>
                    <a:pt x="2719937" y="1289636"/>
                  </a:lnTo>
                  <a:close/>
                </a:path>
                <a:path w="6396990" h="3470909">
                  <a:moveTo>
                    <a:pt x="4014956" y="1289636"/>
                  </a:moveTo>
                  <a:lnTo>
                    <a:pt x="3372671" y="1289636"/>
                  </a:lnTo>
                  <a:lnTo>
                    <a:pt x="3492176" y="1500718"/>
                  </a:lnTo>
                  <a:lnTo>
                    <a:pt x="3494270" y="1501032"/>
                  </a:lnTo>
                  <a:lnTo>
                    <a:pt x="3496354" y="1501504"/>
                  </a:lnTo>
                  <a:lnTo>
                    <a:pt x="3529644" y="1531659"/>
                  </a:lnTo>
                  <a:lnTo>
                    <a:pt x="3532203" y="1549510"/>
                  </a:lnTo>
                  <a:lnTo>
                    <a:pt x="3530824" y="1558549"/>
                  </a:lnTo>
                  <a:lnTo>
                    <a:pt x="3530269" y="1560737"/>
                  </a:lnTo>
                  <a:lnTo>
                    <a:pt x="3529546" y="1562894"/>
                  </a:lnTo>
                  <a:lnTo>
                    <a:pt x="3528667" y="1564989"/>
                  </a:lnTo>
                  <a:lnTo>
                    <a:pt x="3645993" y="1564989"/>
                  </a:lnTo>
                  <a:lnTo>
                    <a:pt x="3645993" y="1772427"/>
                  </a:lnTo>
                  <a:lnTo>
                    <a:pt x="3697562" y="1863524"/>
                  </a:lnTo>
                  <a:lnTo>
                    <a:pt x="3700745" y="1863775"/>
                  </a:lnTo>
                  <a:lnTo>
                    <a:pt x="3703897" y="1864362"/>
                  </a:lnTo>
                  <a:lnTo>
                    <a:pt x="3738196" y="1894826"/>
                  </a:lnTo>
                  <a:lnTo>
                    <a:pt x="3740756" y="1912682"/>
                  </a:lnTo>
                  <a:lnTo>
                    <a:pt x="3739362" y="1921721"/>
                  </a:lnTo>
                  <a:lnTo>
                    <a:pt x="3738556" y="1924957"/>
                  </a:lnTo>
                  <a:lnTo>
                    <a:pt x="3737362" y="1928129"/>
                  </a:lnTo>
                  <a:lnTo>
                    <a:pt x="3735844" y="1931145"/>
                  </a:lnTo>
                  <a:lnTo>
                    <a:pt x="3866782" y="2162426"/>
                  </a:lnTo>
                  <a:lnTo>
                    <a:pt x="3601942" y="2162426"/>
                  </a:lnTo>
                  <a:lnTo>
                    <a:pt x="3601942" y="2198278"/>
                  </a:lnTo>
                  <a:lnTo>
                    <a:pt x="3596434" y="2198278"/>
                  </a:lnTo>
                  <a:lnTo>
                    <a:pt x="3596434" y="2302914"/>
                  </a:lnTo>
                  <a:lnTo>
                    <a:pt x="4014956" y="2302914"/>
                  </a:lnTo>
                  <a:lnTo>
                    <a:pt x="4014956" y="1289636"/>
                  </a:lnTo>
                  <a:close/>
                </a:path>
                <a:path w="6396990" h="3470909">
                  <a:moveTo>
                    <a:pt x="859502" y="1062301"/>
                  </a:moveTo>
                  <a:lnTo>
                    <a:pt x="784190" y="1074195"/>
                  </a:lnTo>
                  <a:lnTo>
                    <a:pt x="730029" y="1084993"/>
                  </a:lnTo>
                  <a:lnTo>
                    <a:pt x="681669" y="1096481"/>
                  </a:lnTo>
                  <a:lnTo>
                    <a:pt x="633627" y="1109677"/>
                  </a:lnTo>
                  <a:lnTo>
                    <a:pt x="585968" y="1124572"/>
                  </a:lnTo>
                  <a:lnTo>
                    <a:pt x="538793" y="1141148"/>
                  </a:lnTo>
                  <a:lnTo>
                    <a:pt x="492206" y="1159384"/>
                  </a:lnTo>
                  <a:lnTo>
                    <a:pt x="446314" y="1179253"/>
                  </a:lnTo>
                  <a:lnTo>
                    <a:pt x="401235" y="1200724"/>
                  </a:lnTo>
                  <a:lnTo>
                    <a:pt x="391401" y="1205740"/>
                  </a:lnTo>
                  <a:lnTo>
                    <a:pt x="391401" y="1377748"/>
                  </a:lnTo>
                  <a:lnTo>
                    <a:pt x="133855" y="1377748"/>
                  </a:lnTo>
                  <a:lnTo>
                    <a:pt x="96951" y="1411119"/>
                  </a:lnTo>
                  <a:lnTo>
                    <a:pt x="62877" y="1444737"/>
                  </a:lnTo>
                  <a:lnTo>
                    <a:pt x="30330" y="1479746"/>
                  </a:lnTo>
                  <a:lnTo>
                    <a:pt x="0" y="1515419"/>
                  </a:lnTo>
                  <a:lnTo>
                    <a:pt x="391401" y="1515419"/>
                  </a:lnTo>
                  <a:lnTo>
                    <a:pt x="391401" y="1803023"/>
                  </a:lnTo>
                  <a:lnTo>
                    <a:pt x="859502" y="1803023"/>
                  </a:lnTo>
                  <a:lnTo>
                    <a:pt x="859502" y="1062301"/>
                  </a:lnTo>
                  <a:close/>
                </a:path>
                <a:path w="6396990" h="3470909">
                  <a:moveTo>
                    <a:pt x="1322074" y="1056100"/>
                  </a:moveTo>
                  <a:lnTo>
                    <a:pt x="1322074" y="1803023"/>
                  </a:lnTo>
                  <a:lnTo>
                    <a:pt x="1773652" y="1803023"/>
                  </a:lnTo>
                  <a:lnTo>
                    <a:pt x="1773652" y="1234569"/>
                  </a:lnTo>
                  <a:lnTo>
                    <a:pt x="1932831" y="1234569"/>
                  </a:lnTo>
                  <a:lnTo>
                    <a:pt x="1932757" y="1178948"/>
                  </a:lnTo>
                  <a:lnTo>
                    <a:pt x="1822247" y="1149012"/>
                  </a:lnTo>
                  <a:lnTo>
                    <a:pt x="1773263" y="1136387"/>
                  </a:lnTo>
                  <a:lnTo>
                    <a:pt x="1724102" y="1124398"/>
                  </a:lnTo>
                  <a:lnTo>
                    <a:pt x="1674693" y="1113066"/>
                  </a:lnTo>
                  <a:lnTo>
                    <a:pt x="1625073" y="1102444"/>
                  </a:lnTo>
                  <a:lnTo>
                    <a:pt x="1575280" y="1092582"/>
                  </a:lnTo>
                  <a:lnTo>
                    <a:pt x="1525346" y="1083528"/>
                  </a:lnTo>
                  <a:lnTo>
                    <a:pt x="1475300" y="1075331"/>
                  </a:lnTo>
                  <a:lnTo>
                    <a:pt x="1425168" y="1068035"/>
                  </a:lnTo>
                  <a:lnTo>
                    <a:pt x="1374976" y="1061688"/>
                  </a:lnTo>
                  <a:lnTo>
                    <a:pt x="1324744" y="1056333"/>
                  </a:lnTo>
                  <a:lnTo>
                    <a:pt x="1322074" y="1056100"/>
                  </a:lnTo>
                  <a:close/>
                </a:path>
                <a:path w="6396990" h="3470909">
                  <a:moveTo>
                    <a:pt x="4970175" y="0"/>
                  </a:moveTo>
                  <a:lnTo>
                    <a:pt x="4945918" y="0"/>
                  </a:lnTo>
                  <a:lnTo>
                    <a:pt x="4920413" y="351"/>
                  </a:lnTo>
                  <a:lnTo>
                    <a:pt x="4870705" y="2050"/>
                  </a:lnTo>
                  <a:lnTo>
                    <a:pt x="4821170" y="5126"/>
                  </a:lnTo>
                  <a:lnTo>
                    <a:pt x="4771816" y="9569"/>
                  </a:lnTo>
                  <a:lnTo>
                    <a:pt x="4722656" y="15372"/>
                  </a:lnTo>
                  <a:lnTo>
                    <a:pt x="4673712" y="22529"/>
                  </a:lnTo>
                  <a:lnTo>
                    <a:pt x="4625008" y="31035"/>
                  </a:lnTo>
                  <a:lnTo>
                    <a:pt x="4615210" y="32979"/>
                  </a:lnTo>
                  <a:lnTo>
                    <a:pt x="4615210" y="2228947"/>
                  </a:lnTo>
                  <a:lnTo>
                    <a:pt x="4770252" y="2228947"/>
                  </a:lnTo>
                  <a:lnTo>
                    <a:pt x="4760195" y="2209705"/>
                  </a:lnTo>
                  <a:lnTo>
                    <a:pt x="4751239" y="2189826"/>
                  </a:lnTo>
                  <a:lnTo>
                    <a:pt x="4743427" y="2169345"/>
                  </a:lnTo>
                  <a:lnTo>
                    <a:pt x="4736797" y="2148301"/>
                  </a:lnTo>
                  <a:lnTo>
                    <a:pt x="4646821" y="2129453"/>
                  </a:lnTo>
                  <a:lnTo>
                    <a:pt x="4644340" y="1977353"/>
                  </a:lnTo>
                  <a:lnTo>
                    <a:pt x="4733646" y="1955584"/>
                  </a:lnTo>
                  <a:lnTo>
                    <a:pt x="4740508" y="1931443"/>
                  </a:lnTo>
                  <a:lnTo>
                    <a:pt x="4748914" y="1907986"/>
                  </a:lnTo>
                  <a:lnTo>
                    <a:pt x="4758806" y="1885271"/>
                  </a:lnTo>
                  <a:lnTo>
                    <a:pt x="4770126" y="1863356"/>
                  </a:lnTo>
                  <a:lnTo>
                    <a:pt x="4719824" y="1786406"/>
                  </a:lnTo>
                  <a:lnTo>
                    <a:pt x="4825622" y="1677090"/>
                  </a:lnTo>
                  <a:lnTo>
                    <a:pt x="4896049" y="1677090"/>
                  </a:lnTo>
                  <a:lnTo>
                    <a:pt x="4896049" y="1234569"/>
                  </a:lnTo>
                  <a:lnTo>
                    <a:pt x="5231987" y="1234569"/>
                  </a:lnTo>
                  <a:lnTo>
                    <a:pt x="5231987" y="827053"/>
                  </a:lnTo>
                  <a:lnTo>
                    <a:pt x="6311387" y="827053"/>
                  </a:lnTo>
                  <a:lnTo>
                    <a:pt x="6295098" y="787932"/>
                  </a:lnTo>
                  <a:lnTo>
                    <a:pt x="6274235" y="743414"/>
                  </a:lnTo>
                  <a:lnTo>
                    <a:pt x="6251486" y="699987"/>
                  </a:lnTo>
                  <a:lnTo>
                    <a:pt x="6226914" y="657671"/>
                  </a:lnTo>
                  <a:lnTo>
                    <a:pt x="6200579" y="616485"/>
                  </a:lnTo>
                  <a:lnTo>
                    <a:pt x="6172542" y="576447"/>
                  </a:lnTo>
                  <a:lnTo>
                    <a:pt x="6142865" y="537577"/>
                  </a:lnTo>
                  <a:lnTo>
                    <a:pt x="6111605" y="499888"/>
                  </a:lnTo>
                  <a:lnTo>
                    <a:pt x="6078819" y="463397"/>
                  </a:lnTo>
                  <a:lnTo>
                    <a:pt x="6044686" y="428241"/>
                  </a:lnTo>
                  <a:lnTo>
                    <a:pt x="6008860" y="394037"/>
                  </a:lnTo>
                  <a:lnTo>
                    <a:pt x="5971738" y="361155"/>
                  </a:lnTo>
                  <a:lnTo>
                    <a:pt x="5917512" y="317005"/>
                  </a:lnTo>
                  <a:lnTo>
                    <a:pt x="5877878" y="287581"/>
                  </a:lnTo>
                  <a:lnTo>
                    <a:pt x="5837688" y="259845"/>
                  </a:lnTo>
                  <a:lnTo>
                    <a:pt x="5049092" y="259845"/>
                  </a:lnTo>
                  <a:lnTo>
                    <a:pt x="5026500" y="255734"/>
                  </a:lnTo>
                  <a:lnTo>
                    <a:pt x="5008047" y="244522"/>
                  </a:lnTo>
                  <a:lnTo>
                    <a:pt x="4995604" y="227894"/>
                  </a:lnTo>
                  <a:lnTo>
                    <a:pt x="4991041" y="207532"/>
                  </a:lnTo>
                  <a:lnTo>
                    <a:pt x="4995604" y="187165"/>
                  </a:lnTo>
                  <a:lnTo>
                    <a:pt x="5008047" y="170534"/>
                  </a:lnTo>
                  <a:lnTo>
                    <a:pt x="5026500" y="159321"/>
                  </a:lnTo>
                  <a:lnTo>
                    <a:pt x="5049092" y="155209"/>
                  </a:lnTo>
                  <a:lnTo>
                    <a:pt x="5231987" y="155209"/>
                  </a:lnTo>
                  <a:lnTo>
                    <a:pt x="5231987" y="22267"/>
                  </a:lnTo>
                  <a:lnTo>
                    <a:pt x="5161716" y="11973"/>
                  </a:lnTo>
                  <a:lnTo>
                    <a:pt x="5108772" y="6404"/>
                  </a:lnTo>
                  <a:lnTo>
                    <a:pt x="5037599" y="1751"/>
                  </a:lnTo>
                  <a:lnTo>
                    <a:pt x="4988229" y="194"/>
                  </a:lnTo>
                  <a:lnTo>
                    <a:pt x="4970175" y="0"/>
                  </a:lnTo>
                  <a:close/>
                </a:path>
                <a:path w="6396990" h="3470909">
                  <a:moveTo>
                    <a:pt x="4896049" y="1677090"/>
                  </a:moveTo>
                  <a:lnTo>
                    <a:pt x="4825622" y="1677090"/>
                  </a:lnTo>
                  <a:lnTo>
                    <a:pt x="4896049" y="1719916"/>
                  </a:lnTo>
                  <a:lnTo>
                    <a:pt x="4896049" y="1677090"/>
                  </a:lnTo>
                  <a:close/>
                </a:path>
                <a:path w="6396990" h="3470909">
                  <a:moveTo>
                    <a:pt x="6184680" y="827053"/>
                  </a:moveTo>
                  <a:lnTo>
                    <a:pt x="6041512" y="827053"/>
                  </a:lnTo>
                  <a:lnTo>
                    <a:pt x="6041512" y="1234569"/>
                  </a:lnTo>
                  <a:lnTo>
                    <a:pt x="6184680" y="1234569"/>
                  </a:lnTo>
                  <a:lnTo>
                    <a:pt x="6184680" y="827053"/>
                  </a:lnTo>
                  <a:close/>
                </a:path>
                <a:path w="6396990" h="3470909">
                  <a:moveTo>
                    <a:pt x="5292571" y="33595"/>
                  </a:moveTo>
                  <a:lnTo>
                    <a:pt x="5292571" y="155209"/>
                  </a:lnTo>
                  <a:lnTo>
                    <a:pt x="5652803" y="155209"/>
                  </a:lnTo>
                  <a:lnTo>
                    <a:pt x="5617310" y="138704"/>
                  </a:lnTo>
                  <a:lnTo>
                    <a:pt x="5318971" y="39406"/>
                  </a:lnTo>
                  <a:lnTo>
                    <a:pt x="5292571" y="33595"/>
                  </a:lnTo>
                  <a:close/>
                </a:path>
                <a:path w="6396990" h="3470909">
                  <a:moveTo>
                    <a:pt x="2652201" y="1169985"/>
                  </a:moveTo>
                  <a:lnTo>
                    <a:pt x="2648429" y="1171561"/>
                  </a:lnTo>
                  <a:lnTo>
                    <a:pt x="2647377" y="1172029"/>
                  </a:lnTo>
                  <a:lnTo>
                    <a:pt x="2646159" y="1172509"/>
                  </a:lnTo>
                  <a:lnTo>
                    <a:pt x="2637786" y="1176007"/>
                  </a:lnTo>
                  <a:lnTo>
                    <a:pt x="2623313" y="1181821"/>
                  </a:lnTo>
                  <a:lnTo>
                    <a:pt x="2608780" y="1187420"/>
                  </a:lnTo>
                  <a:lnTo>
                    <a:pt x="2602152" y="1189863"/>
                  </a:lnTo>
                  <a:lnTo>
                    <a:pt x="2600802" y="1190396"/>
                  </a:lnTo>
                  <a:lnTo>
                    <a:pt x="2599576" y="1190813"/>
                  </a:lnTo>
                  <a:lnTo>
                    <a:pt x="2594182" y="1192801"/>
                  </a:lnTo>
                  <a:lnTo>
                    <a:pt x="2594182" y="1234569"/>
                  </a:lnTo>
                  <a:lnTo>
                    <a:pt x="2687792" y="1234569"/>
                  </a:lnTo>
                  <a:lnTo>
                    <a:pt x="2687792" y="1232863"/>
                  </a:lnTo>
                  <a:lnTo>
                    <a:pt x="2652201" y="1169985"/>
                  </a:lnTo>
                  <a:close/>
                </a:path>
                <a:path w="6396990" h="3470909">
                  <a:moveTo>
                    <a:pt x="4152627" y="189290"/>
                  </a:moveTo>
                  <a:lnTo>
                    <a:pt x="4112933" y="208688"/>
                  </a:lnTo>
                  <a:lnTo>
                    <a:pt x="4069131" y="231152"/>
                  </a:lnTo>
                  <a:lnTo>
                    <a:pt x="4025730" y="254427"/>
                  </a:lnTo>
                  <a:lnTo>
                    <a:pt x="3982727" y="278454"/>
                  </a:lnTo>
                  <a:lnTo>
                    <a:pt x="3940119" y="303169"/>
                  </a:lnTo>
                  <a:lnTo>
                    <a:pt x="3897912" y="328508"/>
                  </a:lnTo>
                  <a:lnTo>
                    <a:pt x="3856113" y="354402"/>
                  </a:lnTo>
                  <a:lnTo>
                    <a:pt x="3814517" y="380920"/>
                  </a:lnTo>
                  <a:lnTo>
                    <a:pt x="3772258" y="408579"/>
                  </a:lnTo>
                  <a:lnTo>
                    <a:pt x="3730557" y="436523"/>
                  </a:lnTo>
                  <a:lnTo>
                    <a:pt x="3689016" y="464959"/>
                  </a:lnTo>
                  <a:lnTo>
                    <a:pt x="3647728" y="493760"/>
                  </a:lnTo>
                  <a:lnTo>
                    <a:pt x="3606663" y="522885"/>
                  </a:lnTo>
                  <a:lnTo>
                    <a:pt x="3525086" y="581936"/>
                  </a:lnTo>
                  <a:lnTo>
                    <a:pt x="3120669" y="882119"/>
                  </a:lnTo>
                  <a:lnTo>
                    <a:pt x="3387174" y="882119"/>
                  </a:lnTo>
                  <a:lnTo>
                    <a:pt x="3387174" y="1234569"/>
                  </a:lnTo>
                  <a:lnTo>
                    <a:pt x="4152627" y="1234569"/>
                  </a:lnTo>
                  <a:lnTo>
                    <a:pt x="4152627" y="18929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4" name="object 4">
              <a:extLst>
                <a:ext uri="{FF2B5EF4-FFF2-40B4-BE49-F238E27FC236}">
                  <a16:creationId xmlns:a16="http://schemas.microsoft.com/office/drawing/2014/main" id="{395AE4A7-DC96-E2D1-29BD-3147CF7FD441}"/>
                </a:ext>
              </a:extLst>
            </p:cNvPr>
            <p:cNvSpPr>
              <a:spLocks/>
            </p:cNvSpPr>
            <p:nvPr/>
          </p:nvSpPr>
          <p:spPr bwMode="auto">
            <a:xfrm>
              <a:off x="7907515" y="3194716"/>
              <a:ext cx="3756025" cy="3437890"/>
            </a:xfrm>
            <a:custGeom>
              <a:avLst/>
              <a:gdLst>
                <a:gd name="T0" fmla="*/ 462584 w 3756025"/>
                <a:gd name="T1" fmla="*/ 1023124 h 3437890"/>
                <a:gd name="T2" fmla="*/ 413867 w 3756025"/>
                <a:gd name="T3" fmla="*/ 1018971 h 3437890"/>
                <a:gd name="T4" fmla="*/ 362419 w 3756025"/>
                <a:gd name="T5" fmla="*/ 1015707 h 3437890"/>
                <a:gd name="T6" fmla="*/ 310857 w 3756025"/>
                <a:gd name="T7" fmla="*/ 1013625 h 3437890"/>
                <a:gd name="T8" fmla="*/ 259283 w 3756025"/>
                <a:gd name="T9" fmla="*/ 1012786 h 3437890"/>
                <a:gd name="T10" fmla="*/ 209410 w 3756025"/>
                <a:gd name="T11" fmla="*/ 1013193 h 3437890"/>
                <a:gd name="T12" fmla="*/ 159232 w 3756025"/>
                <a:gd name="T13" fmla="*/ 1014869 h 3437890"/>
                <a:gd name="T14" fmla="*/ 109131 w 3756025"/>
                <a:gd name="T15" fmla="*/ 1017879 h 3437890"/>
                <a:gd name="T16" fmla="*/ 59182 w 3756025"/>
                <a:gd name="T17" fmla="*/ 1022235 h 3437890"/>
                <a:gd name="T18" fmla="*/ 9474 w 3756025"/>
                <a:gd name="T19" fmla="*/ 1028001 h 3437890"/>
                <a:gd name="T20" fmla="*/ 0 w 3756025"/>
                <a:gd name="T21" fmla="*/ 1029322 h 3437890"/>
                <a:gd name="T22" fmla="*/ 0 w 3756025"/>
                <a:gd name="T23" fmla="*/ 1770049 h 3437890"/>
                <a:gd name="T24" fmla="*/ 462584 w 3756025"/>
                <a:gd name="T25" fmla="*/ 1770049 h 3437890"/>
                <a:gd name="T26" fmla="*/ 462584 w 3756025"/>
                <a:gd name="T27" fmla="*/ 1023124 h 3437890"/>
                <a:gd name="T28" fmla="*/ 3755707 w 3756025"/>
                <a:gd name="T29" fmla="*/ 2952648 h 3437890"/>
                <a:gd name="T30" fmla="*/ 3348202 w 3756025"/>
                <a:gd name="T31" fmla="*/ 2952648 h 3437890"/>
                <a:gd name="T32" fmla="*/ 3348202 w 3756025"/>
                <a:gd name="T33" fmla="*/ 3437394 h 3437890"/>
                <a:gd name="T34" fmla="*/ 3755707 w 3756025"/>
                <a:gd name="T35" fmla="*/ 3437394 h 3437890"/>
                <a:gd name="T36" fmla="*/ 3755707 w 3756025"/>
                <a:gd name="T37" fmla="*/ 2952648 h 3437890"/>
                <a:gd name="T38" fmla="*/ 3755707 w 3756025"/>
                <a:gd name="T39" fmla="*/ 0 h 3437890"/>
                <a:gd name="T40" fmla="*/ 3672116 w 3756025"/>
                <a:gd name="T41" fmla="*/ 18288 h 3437890"/>
                <a:gd name="T42" fmla="*/ 3625786 w 3756025"/>
                <a:gd name="T43" fmla="*/ 30289 h 3437890"/>
                <a:gd name="T44" fmla="*/ 3579558 w 3756025"/>
                <a:gd name="T45" fmla="*/ 43637 h 3437890"/>
                <a:gd name="T46" fmla="*/ 3531463 w 3756025"/>
                <a:gd name="T47" fmla="*/ 59004 h 3437890"/>
                <a:gd name="T48" fmla="*/ 3483699 w 3756025"/>
                <a:gd name="T49" fmla="*/ 75717 h 3437890"/>
                <a:gd name="T50" fmla="*/ 3436366 w 3756025"/>
                <a:gd name="T51" fmla="*/ 93687 h 3437890"/>
                <a:gd name="T52" fmla="*/ 3389541 w 3756025"/>
                <a:gd name="T53" fmla="*/ 112801 h 3437890"/>
                <a:gd name="T54" fmla="*/ 3343287 w 3756025"/>
                <a:gd name="T55" fmla="*/ 132981 h 3437890"/>
                <a:gd name="T56" fmla="*/ 3297707 w 3756025"/>
                <a:gd name="T57" fmla="*/ 154089 h 3437890"/>
                <a:gd name="T58" fmla="*/ 3293122 w 3756025"/>
                <a:gd name="T59" fmla="*/ 156324 h 3437890"/>
                <a:gd name="T60" fmla="*/ 3293122 w 3756025"/>
                <a:gd name="T61" fmla="*/ 1201597 h 3437890"/>
                <a:gd name="T62" fmla="*/ 3348202 w 3756025"/>
                <a:gd name="T63" fmla="*/ 1201597 h 3437890"/>
                <a:gd name="T64" fmla="*/ 3348202 w 3756025"/>
                <a:gd name="T65" fmla="*/ 2195982 h 3437890"/>
                <a:gd name="T66" fmla="*/ 3755707 w 3756025"/>
                <a:gd name="T67" fmla="*/ 2195982 h 3437890"/>
                <a:gd name="T68" fmla="*/ 3755707 w 3756025"/>
                <a:gd name="T69" fmla="*/ 0 h 3437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56025" h="3437890">
                  <a:moveTo>
                    <a:pt x="462584" y="1023124"/>
                  </a:moveTo>
                  <a:lnTo>
                    <a:pt x="413867" y="1018971"/>
                  </a:lnTo>
                  <a:lnTo>
                    <a:pt x="362419" y="1015707"/>
                  </a:lnTo>
                  <a:lnTo>
                    <a:pt x="310857" y="1013625"/>
                  </a:lnTo>
                  <a:lnTo>
                    <a:pt x="259283" y="1012786"/>
                  </a:lnTo>
                  <a:lnTo>
                    <a:pt x="209410" y="1013193"/>
                  </a:lnTo>
                  <a:lnTo>
                    <a:pt x="159232" y="1014869"/>
                  </a:lnTo>
                  <a:lnTo>
                    <a:pt x="109131" y="1017879"/>
                  </a:lnTo>
                  <a:lnTo>
                    <a:pt x="59182" y="1022235"/>
                  </a:lnTo>
                  <a:lnTo>
                    <a:pt x="9474" y="1028001"/>
                  </a:lnTo>
                  <a:lnTo>
                    <a:pt x="0" y="1029322"/>
                  </a:lnTo>
                  <a:lnTo>
                    <a:pt x="0" y="1770049"/>
                  </a:lnTo>
                  <a:lnTo>
                    <a:pt x="462584" y="1770049"/>
                  </a:lnTo>
                  <a:lnTo>
                    <a:pt x="462584" y="1023124"/>
                  </a:lnTo>
                  <a:close/>
                </a:path>
                <a:path w="3756025" h="3437890">
                  <a:moveTo>
                    <a:pt x="3755707" y="2952648"/>
                  </a:moveTo>
                  <a:lnTo>
                    <a:pt x="3348202" y="2952648"/>
                  </a:lnTo>
                  <a:lnTo>
                    <a:pt x="3348202" y="3437394"/>
                  </a:lnTo>
                  <a:lnTo>
                    <a:pt x="3755707" y="3437394"/>
                  </a:lnTo>
                  <a:lnTo>
                    <a:pt x="3755707" y="2952648"/>
                  </a:lnTo>
                  <a:close/>
                </a:path>
                <a:path w="3756025" h="3437890">
                  <a:moveTo>
                    <a:pt x="3755707" y="0"/>
                  </a:moveTo>
                  <a:lnTo>
                    <a:pt x="3672116" y="18288"/>
                  </a:lnTo>
                  <a:lnTo>
                    <a:pt x="3625786" y="30289"/>
                  </a:lnTo>
                  <a:lnTo>
                    <a:pt x="3579558" y="43637"/>
                  </a:lnTo>
                  <a:lnTo>
                    <a:pt x="3531463" y="59004"/>
                  </a:lnTo>
                  <a:lnTo>
                    <a:pt x="3483699" y="75717"/>
                  </a:lnTo>
                  <a:lnTo>
                    <a:pt x="3436366" y="93687"/>
                  </a:lnTo>
                  <a:lnTo>
                    <a:pt x="3389541" y="112801"/>
                  </a:lnTo>
                  <a:lnTo>
                    <a:pt x="3343287" y="132981"/>
                  </a:lnTo>
                  <a:lnTo>
                    <a:pt x="3297707" y="154089"/>
                  </a:lnTo>
                  <a:lnTo>
                    <a:pt x="3293122" y="156324"/>
                  </a:lnTo>
                  <a:lnTo>
                    <a:pt x="3293122" y="1201597"/>
                  </a:lnTo>
                  <a:lnTo>
                    <a:pt x="3348202" y="1201597"/>
                  </a:lnTo>
                  <a:lnTo>
                    <a:pt x="3348202" y="2195982"/>
                  </a:lnTo>
                  <a:lnTo>
                    <a:pt x="3755707" y="2195982"/>
                  </a:lnTo>
                  <a:lnTo>
                    <a:pt x="375570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5" name="object 5">
              <a:extLst>
                <a:ext uri="{FF2B5EF4-FFF2-40B4-BE49-F238E27FC236}">
                  <a16:creationId xmlns:a16="http://schemas.microsoft.com/office/drawing/2014/main" id="{76BFD445-5B2E-C437-A72E-F7EC5D4256B0}"/>
                </a:ext>
              </a:extLst>
            </p:cNvPr>
            <p:cNvSpPr>
              <a:spLocks/>
            </p:cNvSpPr>
            <p:nvPr/>
          </p:nvSpPr>
          <p:spPr bwMode="auto">
            <a:xfrm>
              <a:off x="7098907" y="6632114"/>
              <a:ext cx="5393055" cy="270510"/>
            </a:xfrm>
            <a:custGeom>
              <a:avLst/>
              <a:gdLst>
                <a:gd name="T0" fmla="*/ 114382 w 5393055"/>
                <a:gd name="T1" fmla="*/ 5507 h 270509"/>
                <a:gd name="T2" fmla="*/ 0 w 5393055"/>
                <a:gd name="T3" fmla="*/ 5507 h 270509"/>
                <a:gd name="T4" fmla="*/ 78297 w 5393055"/>
                <a:gd name="T5" fmla="*/ 266088 h 270509"/>
                <a:gd name="T6" fmla="*/ 5183178 w 5393055"/>
                <a:gd name="T7" fmla="*/ 270485 h 270509"/>
                <a:gd name="T8" fmla="*/ 5209753 w 5393055"/>
                <a:gd name="T9" fmla="*/ 238654 h 270509"/>
                <a:gd name="T10" fmla="*/ 5237224 w 5393055"/>
                <a:gd name="T11" fmla="*/ 204850 h 270509"/>
                <a:gd name="T12" fmla="*/ 5254380 w 5393055"/>
                <a:gd name="T13" fmla="*/ 183244 h 270509"/>
                <a:gd name="T14" fmla="*/ 2701664 w 5393055"/>
                <a:gd name="T15" fmla="*/ 183244 h 270509"/>
                <a:gd name="T16" fmla="*/ 2693685 w 5393055"/>
                <a:gd name="T17" fmla="*/ 176176 h 270509"/>
                <a:gd name="T18" fmla="*/ 114382 w 5393055"/>
                <a:gd name="T19" fmla="*/ 176176 h 270509"/>
                <a:gd name="T20" fmla="*/ 114382 w 5393055"/>
                <a:gd name="T21" fmla="*/ 5507 h 270509"/>
                <a:gd name="T22" fmla="*/ 3964065 w 5393055"/>
                <a:gd name="T23" fmla="*/ 0 h 270509"/>
                <a:gd name="T24" fmla="*/ 3086364 w 5393055"/>
                <a:gd name="T25" fmla="*/ 0 h 270509"/>
                <a:gd name="T26" fmla="*/ 2954044 w 5393055"/>
                <a:gd name="T27" fmla="*/ 176176 h 270509"/>
                <a:gd name="T28" fmla="*/ 2949164 w 5393055"/>
                <a:gd name="T29" fmla="*/ 176176 h 270509"/>
                <a:gd name="T30" fmla="*/ 2943678 w 5393055"/>
                <a:gd name="T31" fmla="*/ 183244 h 270509"/>
                <a:gd name="T32" fmla="*/ 5254380 w 5393055"/>
                <a:gd name="T33" fmla="*/ 183244 h 270509"/>
                <a:gd name="T34" fmla="*/ 5294274 w 5393055"/>
                <a:gd name="T35" fmla="*/ 132078 h 270509"/>
                <a:gd name="T36" fmla="*/ 5323708 w 5393055"/>
                <a:gd name="T37" fmla="*/ 93326 h 270509"/>
                <a:gd name="T38" fmla="*/ 5353626 w 5393055"/>
                <a:gd name="T39" fmla="*/ 53169 h 270509"/>
                <a:gd name="T40" fmla="*/ 5372431 w 5393055"/>
                <a:gd name="T41" fmla="*/ 27538 h 270509"/>
                <a:gd name="T42" fmla="*/ 3964065 w 5393055"/>
                <a:gd name="T43" fmla="*/ 27538 h 270509"/>
                <a:gd name="T44" fmla="*/ 3964065 w 5393055"/>
                <a:gd name="T45" fmla="*/ 0 h 270509"/>
                <a:gd name="T46" fmla="*/ 4845169 w 5393055"/>
                <a:gd name="T47" fmla="*/ 0 h 270509"/>
                <a:gd name="T48" fmla="*/ 4156824 w 5393055"/>
                <a:gd name="T49" fmla="*/ 0 h 270509"/>
                <a:gd name="T50" fmla="*/ 4156824 w 5393055"/>
                <a:gd name="T51" fmla="*/ 27538 h 270509"/>
                <a:gd name="T52" fmla="*/ 4845169 w 5393055"/>
                <a:gd name="T53" fmla="*/ 27538 h 270509"/>
                <a:gd name="T54" fmla="*/ 4845169 w 5393055"/>
                <a:gd name="T55" fmla="*/ 0 h 270509"/>
                <a:gd name="T56" fmla="*/ 5392429 w 5393055"/>
                <a:gd name="T57" fmla="*/ 0 h 270509"/>
                <a:gd name="T58" fmla="*/ 5015897 w 5393055"/>
                <a:gd name="T59" fmla="*/ 0 h 270509"/>
                <a:gd name="T60" fmla="*/ 5015897 w 5393055"/>
                <a:gd name="T61" fmla="*/ 27538 h 270509"/>
                <a:gd name="T62" fmla="*/ 5372431 w 5393055"/>
                <a:gd name="T63" fmla="*/ 27538 h 270509"/>
                <a:gd name="T64" fmla="*/ 5383908 w 5393055"/>
                <a:gd name="T65" fmla="*/ 11783 h 270509"/>
                <a:gd name="T66" fmla="*/ 5392429 w 5393055"/>
                <a:gd name="T67" fmla="*/ 0 h 270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93055" h="270509">
                  <a:moveTo>
                    <a:pt x="114382" y="5507"/>
                  </a:moveTo>
                  <a:lnTo>
                    <a:pt x="0" y="5507"/>
                  </a:lnTo>
                  <a:lnTo>
                    <a:pt x="78297" y="266084"/>
                  </a:lnTo>
                  <a:lnTo>
                    <a:pt x="5183178" y="270481"/>
                  </a:lnTo>
                  <a:lnTo>
                    <a:pt x="5209753" y="238650"/>
                  </a:lnTo>
                  <a:lnTo>
                    <a:pt x="5237224" y="204846"/>
                  </a:lnTo>
                  <a:lnTo>
                    <a:pt x="5254380" y="183240"/>
                  </a:lnTo>
                  <a:lnTo>
                    <a:pt x="2701664" y="183240"/>
                  </a:lnTo>
                  <a:lnTo>
                    <a:pt x="2693685" y="176172"/>
                  </a:lnTo>
                  <a:lnTo>
                    <a:pt x="114382" y="176172"/>
                  </a:lnTo>
                  <a:lnTo>
                    <a:pt x="114382" y="5507"/>
                  </a:lnTo>
                  <a:close/>
                </a:path>
                <a:path w="5393055" h="270509">
                  <a:moveTo>
                    <a:pt x="3964065" y="0"/>
                  </a:moveTo>
                  <a:lnTo>
                    <a:pt x="3086364" y="0"/>
                  </a:lnTo>
                  <a:lnTo>
                    <a:pt x="2954044" y="176172"/>
                  </a:lnTo>
                  <a:lnTo>
                    <a:pt x="2949164" y="176172"/>
                  </a:lnTo>
                  <a:lnTo>
                    <a:pt x="2943678" y="183240"/>
                  </a:lnTo>
                  <a:lnTo>
                    <a:pt x="5254380" y="183240"/>
                  </a:lnTo>
                  <a:lnTo>
                    <a:pt x="5294274" y="132078"/>
                  </a:lnTo>
                  <a:lnTo>
                    <a:pt x="5323708" y="93326"/>
                  </a:lnTo>
                  <a:lnTo>
                    <a:pt x="5353626" y="53169"/>
                  </a:lnTo>
                  <a:lnTo>
                    <a:pt x="5372431" y="27538"/>
                  </a:lnTo>
                  <a:lnTo>
                    <a:pt x="3964065" y="27538"/>
                  </a:lnTo>
                  <a:lnTo>
                    <a:pt x="3964065" y="0"/>
                  </a:lnTo>
                  <a:close/>
                </a:path>
                <a:path w="5393055" h="270509">
                  <a:moveTo>
                    <a:pt x="4845169" y="0"/>
                  </a:moveTo>
                  <a:lnTo>
                    <a:pt x="4156824" y="0"/>
                  </a:lnTo>
                  <a:lnTo>
                    <a:pt x="4156824" y="27538"/>
                  </a:lnTo>
                  <a:lnTo>
                    <a:pt x="4845169" y="27538"/>
                  </a:lnTo>
                  <a:lnTo>
                    <a:pt x="4845169" y="0"/>
                  </a:lnTo>
                  <a:close/>
                </a:path>
                <a:path w="5393055" h="270509">
                  <a:moveTo>
                    <a:pt x="5392429" y="0"/>
                  </a:moveTo>
                  <a:lnTo>
                    <a:pt x="5015897" y="0"/>
                  </a:lnTo>
                  <a:lnTo>
                    <a:pt x="5015897" y="27538"/>
                  </a:lnTo>
                  <a:lnTo>
                    <a:pt x="5372431" y="27538"/>
                  </a:lnTo>
                  <a:lnTo>
                    <a:pt x="5383908" y="11783"/>
                  </a:lnTo>
                  <a:lnTo>
                    <a:pt x="5392429"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6" name="object 6">
              <a:extLst>
                <a:ext uri="{FF2B5EF4-FFF2-40B4-BE49-F238E27FC236}">
                  <a16:creationId xmlns:a16="http://schemas.microsoft.com/office/drawing/2014/main" id="{122031B6-CF02-F796-76C1-9A9F2239FF2A}"/>
                </a:ext>
              </a:extLst>
            </p:cNvPr>
            <p:cNvSpPr>
              <a:spLocks/>
            </p:cNvSpPr>
            <p:nvPr/>
          </p:nvSpPr>
          <p:spPr bwMode="auto">
            <a:xfrm>
              <a:off x="12819672" y="3988453"/>
              <a:ext cx="269875" cy="407670"/>
            </a:xfrm>
            <a:custGeom>
              <a:avLst/>
              <a:gdLst>
                <a:gd name="T0" fmla="*/ 269849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49 w 269875"/>
                <a:gd name="T23" fmla="*/ 407670 h 407670"/>
                <a:gd name="T24" fmla="*/ 269849 w 269875"/>
                <a:gd name="T25" fmla="*/ 303530 h 407670"/>
                <a:gd name="T26" fmla="*/ 186182 w 269875"/>
                <a:gd name="T27" fmla="*/ 303530 h 407670"/>
                <a:gd name="T28" fmla="*/ 186182 w 269875"/>
                <a:gd name="T29" fmla="*/ 280670 h 407670"/>
                <a:gd name="T30" fmla="*/ 186080 w 269875"/>
                <a:gd name="T31" fmla="*/ 264160 h 407670"/>
                <a:gd name="T32" fmla="*/ 269849 w 269875"/>
                <a:gd name="T33" fmla="*/ 264160 h 407670"/>
                <a:gd name="T34" fmla="*/ 269849 w 269875"/>
                <a:gd name="T35" fmla="*/ 127000 h 407670"/>
                <a:gd name="T36" fmla="*/ 269849 w 269875"/>
                <a:gd name="T37" fmla="*/ 110490 h 407670"/>
                <a:gd name="T38" fmla="*/ 269849 w 269875"/>
                <a:gd name="T39" fmla="*/ 88900 h 407670"/>
                <a:gd name="T40" fmla="*/ 269849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49"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49" y="407670"/>
                  </a:lnTo>
                  <a:lnTo>
                    <a:pt x="269849" y="303530"/>
                  </a:lnTo>
                  <a:lnTo>
                    <a:pt x="186182" y="303530"/>
                  </a:lnTo>
                  <a:lnTo>
                    <a:pt x="186182" y="280670"/>
                  </a:lnTo>
                  <a:lnTo>
                    <a:pt x="186080" y="264160"/>
                  </a:lnTo>
                  <a:lnTo>
                    <a:pt x="269849" y="264160"/>
                  </a:lnTo>
                  <a:lnTo>
                    <a:pt x="269849" y="127000"/>
                  </a:lnTo>
                  <a:lnTo>
                    <a:pt x="269849" y="110490"/>
                  </a:lnTo>
                  <a:lnTo>
                    <a:pt x="269849" y="88900"/>
                  </a:lnTo>
                  <a:lnTo>
                    <a:pt x="26984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7" name="object 7">
              <a:extLst>
                <a:ext uri="{FF2B5EF4-FFF2-40B4-BE49-F238E27FC236}">
                  <a16:creationId xmlns:a16="http://schemas.microsoft.com/office/drawing/2014/main" id="{28D8FBF9-C090-F9A8-596E-82E80CA96EA8}"/>
                </a:ext>
              </a:extLst>
            </p:cNvPr>
            <p:cNvSpPr>
              <a:spLocks/>
            </p:cNvSpPr>
            <p:nvPr/>
          </p:nvSpPr>
          <p:spPr bwMode="auto">
            <a:xfrm>
              <a:off x="12279998" y="3989025"/>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16 w 539750"/>
                <a:gd name="T11" fmla="*/ 308610 h 407670"/>
                <a:gd name="T12" fmla="*/ 83616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30 w 539750"/>
                <a:gd name="T31" fmla="*/ 127000 h 407670"/>
                <a:gd name="T32" fmla="*/ 455930 w 539750"/>
                <a:gd name="T33" fmla="*/ 104140 h 407670"/>
                <a:gd name="T34" fmla="*/ 456044 w 539750"/>
                <a:gd name="T35" fmla="*/ 87630 h 407670"/>
                <a:gd name="T36" fmla="*/ 539686 w 539750"/>
                <a:gd name="T37" fmla="*/ 87630 h 407670"/>
                <a:gd name="T38" fmla="*/ 539686 w 539750"/>
                <a:gd name="T39" fmla="*/ 82550 h 407670"/>
                <a:gd name="T40" fmla="*/ 33045 w 539750"/>
                <a:gd name="T41" fmla="*/ 82550 h 407670"/>
                <a:gd name="T42" fmla="*/ 33045 w 539750"/>
                <a:gd name="T43" fmla="*/ 27940 h 407670"/>
                <a:gd name="T44" fmla="*/ 187248 w 539750"/>
                <a:gd name="T45" fmla="*/ 27940 h 407670"/>
                <a:gd name="T46" fmla="*/ 187248 w 539750"/>
                <a:gd name="T47" fmla="*/ 82384 h 407670"/>
                <a:gd name="T48" fmla="*/ 539686 w 539750"/>
                <a:gd name="T49" fmla="*/ 82384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16" y="308610"/>
                  </a:lnTo>
                  <a:lnTo>
                    <a:pt x="83616" y="330200"/>
                  </a:lnTo>
                  <a:lnTo>
                    <a:pt x="83515" y="346710"/>
                  </a:lnTo>
                  <a:lnTo>
                    <a:pt x="0" y="346710"/>
                  </a:lnTo>
                  <a:lnTo>
                    <a:pt x="0" y="407670"/>
                  </a:lnTo>
                  <a:lnTo>
                    <a:pt x="539686" y="407670"/>
                  </a:lnTo>
                  <a:lnTo>
                    <a:pt x="539686" y="346710"/>
                  </a:lnTo>
                  <a:lnTo>
                    <a:pt x="539686" y="330200"/>
                  </a:lnTo>
                  <a:lnTo>
                    <a:pt x="539686" y="308610"/>
                  </a:lnTo>
                  <a:lnTo>
                    <a:pt x="539686" y="127000"/>
                  </a:lnTo>
                  <a:lnTo>
                    <a:pt x="455930" y="127000"/>
                  </a:lnTo>
                  <a:lnTo>
                    <a:pt x="455930" y="104140"/>
                  </a:lnTo>
                  <a:lnTo>
                    <a:pt x="456044" y="87630"/>
                  </a:lnTo>
                  <a:lnTo>
                    <a:pt x="539686" y="87630"/>
                  </a:lnTo>
                  <a:lnTo>
                    <a:pt x="539686" y="82550"/>
                  </a:lnTo>
                  <a:lnTo>
                    <a:pt x="33045" y="82550"/>
                  </a:lnTo>
                  <a:lnTo>
                    <a:pt x="33045" y="27940"/>
                  </a:lnTo>
                  <a:lnTo>
                    <a:pt x="187248" y="27940"/>
                  </a:lnTo>
                  <a:lnTo>
                    <a:pt x="187248" y="82384"/>
                  </a:lnTo>
                  <a:lnTo>
                    <a:pt x="539686" y="82384"/>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8" name="object 8">
              <a:extLst>
                <a:ext uri="{FF2B5EF4-FFF2-40B4-BE49-F238E27FC236}">
                  <a16:creationId xmlns:a16="http://schemas.microsoft.com/office/drawing/2014/main" id="{6CC316EF-DD56-A5EA-CECE-AD9ED8FEA132}"/>
                </a:ext>
              </a:extLst>
            </p:cNvPr>
            <p:cNvSpPr>
              <a:spLocks/>
            </p:cNvSpPr>
            <p:nvPr/>
          </p:nvSpPr>
          <p:spPr bwMode="auto">
            <a:xfrm>
              <a:off x="13002055" y="4253119"/>
              <a:ext cx="87630" cy="38735"/>
            </a:xfrm>
            <a:custGeom>
              <a:avLst/>
              <a:gdLst>
                <a:gd name="T0" fmla="*/ 87473 w 87630"/>
                <a:gd name="T1" fmla="*/ 0 h 38735"/>
                <a:gd name="T2" fmla="*/ 0 w 87630"/>
                <a:gd name="T3" fmla="*/ 0 h 38735"/>
                <a:gd name="T4" fmla="*/ 7696 w 87630"/>
                <a:gd name="T5" fmla="*/ 16072 h 38735"/>
                <a:gd name="T6" fmla="*/ 0 w 87630"/>
                <a:gd name="T7" fmla="*/ 38553 h 38735"/>
                <a:gd name="T8" fmla="*/ 87473 w 87630"/>
                <a:gd name="T9" fmla="*/ 38553 h 38735"/>
                <a:gd name="T10" fmla="*/ 87473 w 87630"/>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5">
                  <a:moveTo>
                    <a:pt x="87473" y="0"/>
                  </a:moveTo>
                  <a:lnTo>
                    <a:pt x="0" y="0"/>
                  </a:lnTo>
                  <a:lnTo>
                    <a:pt x="7696" y="16072"/>
                  </a:lnTo>
                  <a:lnTo>
                    <a:pt x="0" y="38553"/>
                  </a:lnTo>
                  <a:lnTo>
                    <a:pt x="87473" y="3855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29" name="object 9">
              <a:extLst>
                <a:ext uri="{FF2B5EF4-FFF2-40B4-BE49-F238E27FC236}">
                  <a16:creationId xmlns:a16="http://schemas.microsoft.com/office/drawing/2014/main" id="{C1AC65BF-FA9F-F5C3-608C-4D05FE0C38D5}"/>
                </a:ext>
              </a:extLst>
            </p:cNvPr>
            <p:cNvSpPr>
              <a:spLocks/>
            </p:cNvSpPr>
            <p:nvPr/>
          </p:nvSpPr>
          <p:spPr bwMode="auto">
            <a:xfrm>
              <a:off x="12732210" y="4076906"/>
              <a:ext cx="87630" cy="38735"/>
            </a:xfrm>
            <a:custGeom>
              <a:avLst/>
              <a:gdLst>
                <a:gd name="T0" fmla="*/ 87477 w 87629"/>
                <a:gd name="T1" fmla="*/ 0 h 38735"/>
                <a:gd name="T2" fmla="*/ 0 w 87629"/>
                <a:gd name="T3" fmla="*/ 0 h 38735"/>
                <a:gd name="T4" fmla="*/ 7717 w 87629"/>
                <a:gd name="T5" fmla="*/ 16062 h 38735"/>
                <a:gd name="T6" fmla="*/ 0 w 87629"/>
                <a:gd name="T7" fmla="*/ 38543 h 38735"/>
                <a:gd name="T8" fmla="*/ 87477 w 87629"/>
                <a:gd name="T9" fmla="*/ 38543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7717" y="16062"/>
                  </a:lnTo>
                  <a:lnTo>
                    <a:pt x="0" y="38543"/>
                  </a:lnTo>
                  <a:lnTo>
                    <a:pt x="87473" y="3854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0" name="object 10">
              <a:extLst>
                <a:ext uri="{FF2B5EF4-FFF2-40B4-BE49-F238E27FC236}">
                  <a16:creationId xmlns:a16="http://schemas.microsoft.com/office/drawing/2014/main" id="{17DA4470-FB3B-EBAA-2C19-89957D4F2E16}"/>
                </a:ext>
              </a:extLst>
            </p:cNvPr>
            <p:cNvSpPr>
              <a:spLocks/>
            </p:cNvSpPr>
            <p:nvPr/>
          </p:nvSpPr>
          <p:spPr bwMode="auto">
            <a:xfrm>
              <a:off x="12819682" y="4076906"/>
              <a:ext cx="87630" cy="38735"/>
            </a:xfrm>
            <a:custGeom>
              <a:avLst/>
              <a:gdLst>
                <a:gd name="T0" fmla="*/ 87477 w 87629"/>
                <a:gd name="T1" fmla="*/ 0 h 38735"/>
                <a:gd name="T2" fmla="*/ 0 w 87629"/>
                <a:gd name="T3" fmla="*/ 0 h 38735"/>
                <a:gd name="T4" fmla="*/ 0 w 87629"/>
                <a:gd name="T5" fmla="*/ 38543 h 38735"/>
                <a:gd name="T6" fmla="*/ 87477 w 87629"/>
                <a:gd name="T7" fmla="*/ 38543 h 38735"/>
                <a:gd name="T8" fmla="*/ 79781 w 87629"/>
                <a:gd name="T9" fmla="*/ 22480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43"/>
                  </a:lnTo>
                  <a:lnTo>
                    <a:pt x="87473" y="38543"/>
                  </a:lnTo>
                  <a:lnTo>
                    <a:pt x="79777"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1" name="object 11">
              <a:extLst>
                <a:ext uri="{FF2B5EF4-FFF2-40B4-BE49-F238E27FC236}">
                  <a16:creationId xmlns:a16="http://schemas.microsoft.com/office/drawing/2014/main" id="{DE9ABBE7-F2F8-2E74-B099-196BAF75C690}"/>
                </a:ext>
              </a:extLst>
            </p:cNvPr>
            <p:cNvSpPr>
              <a:spLocks/>
            </p:cNvSpPr>
            <p:nvPr/>
          </p:nvSpPr>
          <p:spPr bwMode="auto">
            <a:xfrm>
              <a:off x="12280004" y="4297173"/>
              <a:ext cx="87630" cy="38735"/>
            </a:xfrm>
            <a:custGeom>
              <a:avLst/>
              <a:gdLst>
                <a:gd name="T0" fmla="*/ 87477 w 87629"/>
                <a:gd name="T1" fmla="*/ 0 h 38735"/>
                <a:gd name="T2" fmla="*/ 0 w 87629"/>
                <a:gd name="T3" fmla="*/ 0 h 38735"/>
                <a:gd name="T4" fmla="*/ 0 w 87629"/>
                <a:gd name="T5" fmla="*/ 38553 h 38735"/>
                <a:gd name="T6" fmla="*/ 87477 w 87629"/>
                <a:gd name="T7" fmla="*/ 38553 h 38735"/>
                <a:gd name="T8" fmla="*/ 79781 w 87629"/>
                <a:gd name="T9" fmla="*/ 22491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53"/>
                  </a:lnTo>
                  <a:lnTo>
                    <a:pt x="87473" y="38553"/>
                  </a:lnTo>
                  <a:lnTo>
                    <a:pt x="79777" y="22491"/>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2" name="object 12">
              <a:extLst>
                <a:ext uri="{FF2B5EF4-FFF2-40B4-BE49-F238E27FC236}">
                  <a16:creationId xmlns:a16="http://schemas.microsoft.com/office/drawing/2014/main" id="{F5D05659-70E1-CEC2-C3A6-D213F09FE822}"/>
                </a:ext>
              </a:extLst>
            </p:cNvPr>
            <p:cNvSpPr>
              <a:spLocks/>
            </p:cNvSpPr>
            <p:nvPr/>
          </p:nvSpPr>
          <p:spPr bwMode="auto">
            <a:xfrm>
              <a:off x="12313049" y="4016328"/>
              <a:ext cx="154305" cy="55244"/>
            </a:xfrm>
            <a:custGeom>
              <a:avLst/>
              <a:gdLst>
                <a:gd name="T0" fmla="*/ 154198 w 154304"/>
                <a:gd name="T1" fmla="*/ 0 h 55245"/>
                <a:gd name="T2" fmla="*/ 0 w 154304"/>
                <a:gd name="T3" fmla="*/ 0 h 55245"/>
                <a:gd name="T4" fmla="*/ 0 w 154304"/>
                <a:gd name="T5" fmla="*/ 55072 h 55245"/>
                <a:gd name="T6" fmla="*/ 154198 w 154304"/>
                <a:gd name="T7" fmla="*/ 55072 h 55245"/>
                <a:gd name="T8" fmla="*/ 154198 w 154304"/>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4" h="55245">
                  <a:moveTo>
                    <a:pt x="154194" y="0"/>
                  </a:moveTo>
                  <a:lnTo>
                    <a:pt x="0" y="0"/>
                  </a:lnTo>
                  <a:lnTo>
                    <a:pt x="0" y="55076"/>
                  </a:lnTo>
                  <a:lnTo>
                    <a:pt x="154194" y="55076"/>
                  </a:lnTo>
                  <a:lnTo>
                    <a:pt x="154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3" name="object 13">
              <a:extLst>
                <a:ext uri="{FF2B5EF4-FFF2-40B4-BE49-F238E27FC236}">
                  <a16:creationId xmlns:a16="http://schemas.microsoft.com/office/drawing/2014/main" id="{AAF0136C-87B9-9A8C-338D-3DE8D1CFEF45}"/>
                </a:ext>
              </a:extLst>
            </p:cNvPr>
            <p:cNvSpPr>
              <a:spLocks/>
            </p:cNvSpPr>
            <p:nvPr/>
          </p:nvSpPr>
          <p:spPr bwMode="auto">
            <a:xfrm>
              <a:off x="9638183" y="4043863"/>
              <a:ext cx="797560" cy="353060"/>
            </a:xfrm>
            <a:custGeom>
              <a:avLst/>
              <a:gdLst>
                <a:gd name="T0" fmla="*/ 4013 w 797559"/>
                <a:gd name="T1" fmla="*/ 310680 h 353060"/>
                <a:gd name="T2" fmla="*/ 165 w 797559"/>
                <a:gd name="T3" fmla="*/ 312051 h 353060"/>
                <a:gd name="T4" fmla="*/ 0 w 797559"/>
                <a:gd name="T5" fmla="*/ 352450 h 353060"/>
                <a:gd name="T6" fmla="*/ 4013 w 797559"/>
                <a:gd name="T7" fmla="*/ 352450 h 353060"/>
                <a:gd name="T8" fmla="*/ 4013 w 797559"/>
                <a:gd name="T9" fmla="*/ 310680 h 353060"/>
                <a:gd name="T10" fmla="*/ 797005 w 797559"/>
                <a:gd name="T11" fmla="*/ 0 h 353060"/>
                <a:gd name="T12" fmla="*/ 565712 w 797559"/>
                <a:gd name="T13" fmla="*/ 0 h 353060"/>
                <a:gd name="T14" fmla="*/ 565712 w 797559"/>
                <a:gd name="T15" fmla="*/ 51308 h 353060"/>
                <a:gd name="T16" fmla="*/ 580851 w 797559"/>
                <a:gd name="T17" fmla="*/ 51308 h 353060"/>
                <a:gd name="T18" fmla="*/ 595456 w 797559"/>
                <a:gd name="T19" fmla="*/ 77101 h 353060"/>
                <a:gd name="T20" fmla="*/ 640693 w 797559"/>
                <a:gd name="T21" fmla="*/ 77101 h 353060"/>
                <a:gd name="T22" fmla="*/ 634089 w 797559"/>
                <a:gd name="T23" fmla="*/ 96367 h 353060"/>
                <a:gd name="T24" fmla="*/ 640693 w 797559"/>
                <a:gd name="T25" fmla="*/ 110147 h 353060"/>
                <a:gd name="T26" fmla="*/ 614163 w 797559"/>
                <a:gd name="T27" fmla="*/ 110147 h 353060"/>
                <a:gd name="T28" fmla="*/ 716030 w 797559"/>
                <a:gd name="T29" fmla="*/ 290068 h 353060"/>
                <a:gd name="T30" fmla="*/ 720563 w 797559"/>
                <a:gd name="T31" fmla="*/ 291198 h 353060"/>
                <a:gd name="T32" fmla="*/ 728869 w 797559"/>
                <a:gd name="T33" fmla="*/ 294373 h 353060"/>
                <a:gd name="T34" fmla="*/ 753964 w 797559"/>
                <a:gd name="T35" fmla="*/ 329501 h 353060"/>
                <a:gd name="T36" fmla="*/ 754384 w 797559"/>
                <a:gd name="T37" fmla="*/ 338569 h 353060"/>
                <a:gd name="T38" fmla="*/ 752999 w 797559"/>
                <a:gd name="T39" fmla="*/ 347599 h 353060"/>
                <a:gd name="T40" fmla="*/ 751475 w 797559"/>
                <a:gd name="T41" fmla="*/ 352450 h 353060"/>
                <a:gd name="T42" fmla="*/ 797005 w 797559"/>
                <a:gd name="T43" fmla="*/ 352450 h 353060"/>
                <a:gd name="T44" fmla="*/ 797005 w 797559"/>
                <a:gd name="T45" fmla="*/ 264350 h 353060"/>
                <a:gd name="T46" fmla="*/ 722037 w 797559"/>
                <a:gd name="T47" fmla="*/ 264350 h 353060"/>
                <a:gd name="T48" fmla="*/ 728641 w 797559"/>
                <a:gd name="T49" fmla="*/ 245071 h 353060"/>
                <a:gd name="T50" fmla="*/ 722037 w 797559"/>
                <a:gd name="T51" fmla="*/ 231292 h 353060"/>
                <a:gd name="T52" fmla="*/ 797005 w 797559"/>
                <a:gd name="T53" fmla="*/ 231292 h 353060"/>
                <a:gd name="T54" fmla="*/ 797005 w 797559"/>
                <a:gd name="T55" fmla="*/ 0 h 353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97559" h="353060">
                  <a:moveTo>
                    <a:pt x="4013" y="310680"/>
                  </a:moveTo>
                  <a:lnTo>
                    <a:pt x="165" y="312051"/>
                  </a:lnTo>
                  <a:lnTo>
                    <a:pt x="0" y="352450"/>
                  </a:lnTo>
                  <a:lnTo>
                    <a:pt x="4013" y="352450"/>
                  </a:lnTo>
                  <a:lnTo>
                    <a:pt x="4013" y="310680"/>
                  </a:lnTo>
                  <a:close/>
                </a:path>
                <a:path w="797559" h="353060">
                  <a:moveTo>
                    <a:pt x="797001" y="0"/>
                  </a:moveTo>
                  <a:lnTo>
                    <a:pt x="565708" y="0"/>
                  </a:lnTo>
                  <a:lnTo>
                    <a:pt x="565708" y="51308"/>
                  </a:lnTo>
                  <a:lnTo>
                    <a:pt x="580847" y="51308"/>
                  </a:lnTo>
                  <a:lnTo>
                    <a:pt x="595452" y="77101"/>
                  </a:lnTo>
                  <a:lnTo>
                    <a:pt x="640689" y="77101"/>
                  </a:lnTo>
                  <a:lnTo>
                    <a:pt x="634085" y="96367"/>
                  </a:lnTo>
                  <a:lnTo>
                    <a:pt x="640689" y="110147"/>
                  </a:lnTo>
                  <a:lnTo>
                    <a:pt x="614159" y="110147"/>
                  </a:lnTo>
                  <a:lnTo>
                    <a:pt x="716026" y="290068"/>
                  </a:lnTo>
                  <a:lnTo>
                    <a:pt x="720559" y="291198"/>
                  </a:lnTo>
                  <a:lnTo>
                    <a:pt x="728865" y="294373"/>
                  </a:lnTo>
                  <a:lnTo>
                    <a:pt x="753960" y="329501"/>
                  </a:lnTo>
                  <a:lnTo>
                    <a:pt x="754380" y="338569"/>
                  </a:lnTo>
                  <a:lnTo>
                    <a:pt x="752995" y="347599"/>
                  </a:lnTo>
                  <a:lnTo>
                    <a:pt x="751471" y="352450"/>
                  </a:lnTo>
                  <a:lnTo>
                    <a:pt x="797001" y="352450"/>
                  </a:lnTo>
                  <a:lnTo>
                    <a:pt x="797001" y="264350"/>
                  </a:lnTo>
                  <a:lnTo>
                    <a:pt x="722033" y="264350"/>
                  </a:lnTo>
                  <a:lnTo>
                    <a:pt x="728637" y="245071"/>
                  </a:lnTo>
                  <a:lnTo>
                    <a:pt x="722033" y="231292"/>
                  </a:lnTo>
                  <a:lnTo>
                    <a:pt x="797001" y="231292"/>
                  </a:lnTo>
                  <a:lnTo>
                    <a:pt x="79700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4" name="object 14">
              <a:extLst>
                <a:ext uri="{FF2B5EF4-FFF2-40B4-BE49-F238E27FC236}">
                  <a16:creationId xmlns:a16="http://schemas.microsoft.com/office/drawing/2014/main" id="{17047DF7-2906-EA16-1BA8-02BE49714726}"/>
                </a:ext>
              </a:extLst>
            </p:cNvPr>
            <p:cNvSpPr>
              <a:spLocks/>
            </p:cNvSpPr>
            <p:nvPr/>
          </p:nvSpPr>
          <p:spPr bwMode="auto">
            <a:xfrm>
              <a:off x="9735814" y="4043859"/>
              <a:ext cx="468630" cy="353060"/>
            </a:xfrm>
            <a:custGeom>
              <a:avLst/>
              <a:gdLst>
                <a:gd name="T0" fmla="*/ 0 w 468629"/>
                <a:gd name="T1" fmla="*/ 350743 h 353060"/>
                <a:gd name="T2" fmla="*/ 0 w 468629"/>
                <a:gd name="T3" fmla="*/ 352450 h 353060"/>
                <a:gd name="T4" fmla="*/ 963 w 468629"/>
                <a:gd name="T5" fmla="*/ 352450 h 353060"/>
                <a:gd name="T6" fmla="*/ 0 w 468629"/>
                <a:gd name="T7" fmla="*/ 350743 h 353060"/>
                <a:gd name="T8" fmla="*/ 468094 w 468629"/>
                <a:gd name="T9" fmla="*/ 0 h 353060"/>
                <a:gd name="T10" fmla="*/ 432880 w 468629"/>
                <a:gd name="T11" fmla="*/ 0 h 353060"/>
                <a:gd name="T12" fmla="*/ 361406 w 468629"/>
                <a:gd name="T13" fmla="*/ 51307 h 353060"/>
                <a:gd name="T14" fmla="*/ 468094 w 468629"/>
                <a:gd name="T15" fmla="*/ 51307 h 353060"/>
                <a:gd name="T16" fmla="*/ 468094 w 468629"/>
                <a:gd name="T17" fmla="*/ 0 h 353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8629" h="353060">
                  <a:moveTo>
                    <a:pt x="0" y="350743"/>
                  </a:moveTo>
                  <a:lnTo>
                    <a:pt x="0" y="352450"/>
                  </a:lnTo>
                  <a:lnTo>
                    <a:pt x="963" y="352450"/>
                  </a:lnTo>
                  <a:lnTo>
                    <a:pt x="0" y="350743"/>
                  </a:lnTo>
                  <a:close/>
                </a:path>
                <a:path w="468629" h="353060">
                  <a:moveTo>
                    <a:pt x="468090" y="0"/>
                  </a:moveTo>
                  <a:lnTo>
                    <a:pt x="432876" y="0"/>
                  </a:lnTo>
                  <a:lnTo>
                    <a:pt x="361402" y="51307"/>
                  </a:lnTo>
                  <a:lnTo>
                    <a:pt x="468090" y="51307"/>
                  </a:lnTo>
                  <a:lnTo>
                    <a:pt x="46809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5" name="object 15">
              <a:extLst>
                <a:ext uri="{FF2B5EF4-FFF2-40B4-BE49-F238E27FC236}">
                  <a16:creationId xmlns:a16="http://schemas.microsoft.com/office/drawing/2014/main" id="{115FC50E-E13C-464B-D57F-F07B1F390D03}"/>
                </a:ext>
              </a:extLst>
            </p:cNvPr>
            <p:cNvSpPr>
              <a:spLocks/>
            </p:cNvSpPr>
            <p:nvPr/>
          </p:nvSpPr>
          <p:spPr bwMode="auto">
            <a:xfrm>
              <a:off x="10233635" y="4120965"/>
              <a:ext cx="201930" cy="187325"/>
            </a:xfrm>
            <a:custGeom>
              <a:avLst/>
              <a:gdLst>
                <a:gd name="T0" fmla="*/ 45237 w 201929"/>
                <a:gd name="T1" fmla="*/ 0 h 187325"/>
                <a:gd name="T2" fmla="*/ 0 w 201929"/>
                <a:gd name="T3" fmla="*/ 0 h 187325"/>
                <a:gd name="T4" fmla="*/ 18707 w 201929"/>
                <a:gd name="T5" fmla="*/ 33045 h 187325"/>
                <a:gd name="T6" fmla="*/ 45237 w 201929"/>
                <a:gd name="T7" fmla="*/ 33045 h 187325"/>
                <a:gd name="T8" fmla="*/ 38633 w 201929"/>
                <a:gd name="T9" fmla="*/ 19265 h 187325"/>
                <a:gd name="T10" fmla="*/ 45237 w 201929"/>
                <a:gd name="T11" fmla="*/ 0 h 187325"/>
                <a:gd name="T12" fmla="*/ 201553 w 201929"/>
                <a:gd name="T13" fmla="*/ 154190 h 187325"/>
                <a:gd name="T14" fmla="*/ 126584 w 201929"/>
                <a:gd name="T15" fmla="*/ 154190 h 187325"/>
                <a:gd name="T16" fmla="*/ 133188 w 201929"/>
                <a:gd name="T17" fmla="*/ 167970 h 187325"/>
                <a:gd name="T18" fmla="*/ 126584 w 201929"/>
                <a:gd name="T19" fmla="*/ 187236 h 187325"/>
                <a:gd name="T20" fmla="*/ 201553 w 201929"/>
                <a:gd name="T21" fmla="*/ 187236 h 187325"/>
                <a:gd name="T22" fmla="*/ 201553 w 201929"/>
                <a:gd name="T23" fmla="*/ 154190 h 187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929" h="187325">
                  <a:moveTo>
                    <a:pt x="45237" y="0"/>
                  </a:moveTo>
                  <a:lnTo>
                    <a:pt x="0" y="0"/>
                  </a:lnTo>
                  <a:lnTo>
                    <a:pt x="18707" y="33045"/>
                  </a:lnTo>
                  <a:lnTo>
                    <a:pt x="45237" y="33045"/>
                  </a:lnTo>
                  <a:lnTo>
                    <a:pt x="38633" y="19265"/>
                  </a:lnTo>
                  <a:lnTo>
                    <a:pt x="45237" y="0"/>
                  </a:lnTo>
                  <a:close/>
                </a:path>
                <a:path w="201929" h="187325">
                  <a:moveTo>
                    <a:pt x="201549" y="154190"/>
                  </a:moveTo>
                  <a:lnTo>
                    <a:pt x="126580" y="154190"/>
                  </a:lnTo>
                  <a:lnTo>
                    <a:pt x="133184" y="167970"/>
                  </a:lnTo>
                  <a:lnTo>
                    <a:pt x="126580" y="187236"/>
                  </a:lnTo>
                  <a:lnTo>
                    <a:pt x="201549" y="187236"/>
                  </a:lnTo>
                  <a:lnTo>
                    <a:pt x="201549" y="15419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6" name="object 16">
              <a:extLst>
                <a:ext uri="{FF2B5EF4-FFF2-40B4-BE49-F238E27FC236}">
                  <a16:creationId xmlns:a16="http://schemas.microsoft.com/office/drawing/2014/main" id="{60D7197E-E3A7-602F-FA85-BC99C5652FCA}"/>
                </a:ext>
              </a:extLst>
            </p:cNvPr>
            <p:cNvSpPr>
              <a:spLocks/>
            </p:cNvSpPr>
            <p:nvPr/>
          </p:nvSpPr>
          <p:spPr bwMode="auto">
            <a:xfrm>
              <a:off x="13232703" y="3988786"/>
              <a:ext cx="210820" cy="407670"/>
            </a:xfrm>
            <a:custGeom>
              <a:avLst/>
              <a:gdLst>
                <a:gd name="T0" fmla="*/ 126706 w 210819"/>
                <a:gd name="T1" fmla="*/ 0 h 407670"/>
                <a:gd name="T2" fmla="*/ 0 w 210819"/>
                <a:gd name="T3" fmla="*/ 0 h 407670"/>
                <a:gd name="T4" fmla="*/ 0 w 210819"/>
                <a:gd name="T5" fmla="*/ 308388 h 407670"/>
                <a:gd name="T6" fmla="*/ 87473 w 210819"/>
                <a:gd name="T7" fmla="*/ 308388 h 407670"/>
                <a:gd name="T8" fmla="*/ 79756 w 210819"/>
                <a:gd name="T9" fmla="*/ 330879 h 407670"/>
                <a:gd name="T10" fmla="*/ 87473 w 210819"/>
                <a:gd name="T11" fmla="*/ 346942 h 407670"/>
                <a:gd name="T12" fmla="*/ 0 w 210819"/>
                <a:gd name="T13" fmla="*/ 346942 h 407670"/>
                <a:gd name="T14" fmla="*/ 0 w 210819"/>
                <a:gd name="T15" fmla="*/ 407526 h 407670"/>
                <a:gd name="T16" fmla="*/ 210459 w 210819"/>
                <a:gd name="T17" fmla="*/ 407526 h 407670"/>
                <a:gd name="T18" fmla="*/ 210264 w 210819"/>
                <a:gd name="T19" fmla="*/ 401800 h 407670"/>
                <a:gd name="T20" fmla="*/ 207185 w 210819"/>
                <a:gd name="T21" fmla="*/ 353762 h 407670"/>
                <a:gd name="T22" fmla="*/ 202459 w 210819"/>
                <a:gd name="T23" fmla="*/ 305923 h 407670"/>
                <a:gd name="T24" fmla="*/ 196029 w 210819"/>
                <a:gd name="T25" fmla="*/ 258326 h 407670"/>
                <a:gd name="T26" fmla="*/ 187838 w 210819"/>
                <a:gd name="T27" fmla="*/ 211007 h 407670"/>
                <a:gd name="T28" fmla="*/ 177830 w 210819"/>
                <a:gd name="T29" fmla="*/ 164003 h 407670"/>
                <a:gd name="T30" fmla="*/ 165948 w 210819"/>
                <a:gd name="T31" fmla="*/ 117341 h 407670"/>
                <a:gd name="T32" fmla="*/ 155699 w 210819"/>
                <a:gd name="T33" fmla="*/ 82604 h 407670"/>
                <a:gd name="T34" fmla="*/ 38553 w 210819"/>
                <a:gd name="T35" fmla="*/ 82604 h 407670"/>
                <a:gd name="T36" fmla="*/ 38553 w 210819"/>
                <a:gd name="T37" fmla="*/ 27538 h 407670"/>
                <a:gd name="T38" fmla="*/ 137172 w 210819"/>
                <a:gd name="T39" fmla="*/ 27538 h 407670"/>
                <a:gd name="T40" fmla="*/ 132006 w 210819"/>
                <a:gd name="T41" fmla="*/ 13043 h 407670"/>
                <a:gd name="T42" fmla="*/ 126706 w 210819"/>
                <a:gd name="T43" fmla="*/ 0 h 407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819" h="407670">
                  <a:moveTo>
                    <a:pt x="126702" y="0"/>
                  </a:moveTo>
                  <a:lnTo>
                    <a:pt x="0" y="0"/>
                  </a:lnTo>
                  <a:lnTo>
                    <a:pt x="0" y="308388"/>
                  </a:lnTo>
                  <a:lnTo>
                    <a:pt x="87473" y="308388"/>
                  </a:lnTo>
                  <a:lnTo>
                    <a:pt x="79756" y="330879"/>
                  </a:lnTo>
                  <a:lnTo>
                    <a:pt x="87473" y="346942"/>
                  </a:lnTo>
                  <a:lnTo>
                    <a:pt x="0" y="346942"/>
                  </a:lnTo>
                  <a:lnTo>
                    <a:pt x="0" y="407526"/>
                  </a:lnTo>
                  <a:lnTo>
                    <a:pt x="210455" y="407526"/>
                  </a:lnTo>
                  <a:lnTo>
                    <a:pt x="210260" y="401800"/>
                  </a:lnTo>
                  <a:lnTo>
                    <a:pt x="207181" y="353762"/>
                  </a:lnTo>
                  <a:lnTo>
                    <a:pt x="202455" y="305923"/>
                  </a:lnTo>
                  <a:lnTo>
                    <a:pt x="196025" y="258326"/>
                  </a:lnTo>
                  <a:lnTo>
                    <a:pt x="187834" y="211007"/>
                  </a:lnTo>
                  <a:lnTo>
                    <a:pt x="177826" y="164003"/>
                  </a:lnTo>
                  <a:lnTo>
                    <a:pt x="165944" y="117341"/>
                  </a:lnTo>
                  <a:lnTo>
                    <a:pt x="155695" y="82604"/>
                  </a:lnTo>
                  <a:lnTo>
                    <a:pt x="38553" y="82604"/>
                  </a:lnTo>
                  <a:lnTo>
                    <a:pt x="38553" y="27538"/>
                  </a:lnTo>
                  <a:lnTo>
                    <a:pt x="137168" y="27538"/>
                  </a:lnTo>
                  <a:lnTo>
                    <a:pt x="132002" y="13043"/>
                  </a:lnTo>
                  <a:lnTo>
                    <a:pt x="12670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7" name="object 17">
              <a:extLst>
                <a:ext uri="{FF2B5EF4-FFF2-40B4-BE49-F238E27FC236}">
                  <a16:creationId xmlns:a16="http://schemas.microsoft.com/office/drawing/2014/main" id="{154382C1-05BA-D7EE-9079-32FE2A3175A6}"/>
                </a:ext>
              </a:extLst>
            </p:cNvPr>
            <p:cNvSpPr>
              <a:spLocks/>
            </p:cNvSpPr>
            <p:nvPr/>
          </p:nvSpPr>
          <p:spPr bwMode="auto">
            <a:xfrm>
              <a:off x="13232701" y="4297173"/>
              <a:ext cx="87630" cy="38735"/>
            </a:xfrm>
            <a:custGeom>
              <a:avLst/>
              <a:gdLst>
                <a:gd name="T0" fmla="*/ 87473 w 87630"/>
                <a:gd name="T1" fmla="*/ 0 h 38735"/>
                <a:gd name="T2" fmla="*/ 0 w 87630"/>
                <a:gd name="T3" fmla="*/ 0 h 38735"/>
                <a:gd name="T4" fmla="*/ 0 w 87630"/>
                <a:gd name="T5" fmla="*/ 38553 h 38735"/>
                <a:gd name="T6" fmla="*/ 87473 w 87630"/>
                <a:gd name="T7" fmla="*/ 38553 h 38735"/>
                <a:gd name="T8" fmla="*/ 79756 w 87630"/>
                <a:gd name="T9" fmla="*/ 22491 h 38735"/>
                <a:gd name="T10" fmla="*/ 87473 w 87630"/>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5">
                  <a:moveTo>
                    <a:pt x="87473" y="0"/>
                  </a:moveTo>
                  <a:lnTo>
                    <a:pt x="0" y="0"/>
                  </a:lnTo>
                  <a:lnTo>
                    <a:pt x="0" y="38553"/>
                  </a:lnTo>
                  <a:lnTo>
                    <a:pt x="87473" y="38553"/>
                  </a:lnTo>
                  <a:lnTo>
                    <a:pt x="79756" y="22491"/>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8" name="object 18">
              <a:extLst>
                <a:ext uri="{FF2B5EF4-FFF2-40B4-BE49-F238E27FC236}">
                  <a16:creationId xmlns:a16="http://schemas.microsoft.com/office/drawing/2014/main" id="{501E6451-78CD-15A1-2D3D-3C5AC555A193}"/>
                </a:ext>
              </a:extLst>
            </p:cNvPr>
            <p:cNvSpPr>
              <a:spLocks/>
            </p:cNvSpPr>
            <p:nvPr/>
          </p:nvSpPr>
          <p:spPr bwMode="auto">
            <a:xfrm>
              <a:off x="13271255" y="4016323"/>
              <a:ext cx="117475" cy="55244"/>
            </a:xfrm>
            <a:custGeom>
              <a:avLst/>
              <a:gdLst>
                <a:gd name="T0" fmla="*/ 98615 w 117475"/>
                <a:gd name="T1" fmla="*/ 0 h 55245"/>
                <a:gd name="T2" fmla="*/ 0 w 117475"/>
                <a:gd name="T3" fmla="*/ 0 h 55245"/>
                <a:gd name="T4" fmla="*/ 0 w 117475"/>
                <a:gd name="T5" fmla="*/ 55072 h 55245"/>
                <a:gd name="T6" fmla="*/ 117146 w 117475"/>
                <a:gd name="T7" fmla="*/ 55072 h 55245"/>
                <a:gd name="T8" fmla="*/ 110457 w 117475"/>
                <a:gd name="T9" fmla="*/ 33403 h 55245"/>
                <a:gd name="T10" fmla="*/ 109751 w 117475"/>
                <a:gd name="T11" fmla="*/ 31262 h 55245"/>
                <a:gd name="T12" fmla="*/ 98615 w 117475"/>
                <a:gd name="T13" fmla="*/ 0 h 55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475" h="55245">
                  <a:moveTo>
                    <a:pt x="98615" y="0"/>
                  </a:moveTo>
                  <a:lnTo>
                    <a:pt x="0" y="0"/>
                  </a:lnTo>
                  <a:lnTo>
                    <a:pt x="0" y="55076"/>
                  </a:lnTo>
                  <a:lnTo>
                    <a:pt x="117146" y="55076"/>
                  </a:lnTo>
                  <a:lnTo>
                    <a:pt x="110457" y="33407"/>
                  </a:lnTo>
                  <a:lnTo>
                    <a:pt x="109751" y="31266"/>
                  </a:lnTo>
                  <a:lnTo>
                    <a:pt x="986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39" name="object 19">
              <a:extLst>
                <a:ext uri="{FF2B5EF4-FFF2-40B4-BE49-F238E27FC236}">
                  <a16:creationId xmlns:a16="http://schemas.microsoft.com/office/drawing/2014/main" id="{F0BB5CF3-6463-733C-3868-0A2F3BF5F509}"/>
                </a:ext>
              </a:extLst>
            </p:cNvPr>
            <p:cNvSpPr>
              <a:spLocks/>
            </p:cNvSpPr>
            <p:nvPr/>
          </p:nvSpPr>
          <p:spPr bwMode="auto">
            <a:xfrm>
              <a:off x="7002621" y="4677159"/>
              <a:ext cx="436880" cy="1842135"/>
            </a:xfrm>
            <a:custGeom>
              <a:avLst/>
              <a:gdLst>
                <a:gd name="T0" fmla="*/ 436808 w 436879"/>
                <a:gd name="T1" fmla="*/ 1228710 h 1842134"/>
                <a:gd name="T2" fmla="*/ 365219 w 436879"/>
                <a:gd name="T3" fmla="*/ 1228710 h 1842134"/>
                <a:gd name="T4" fmla="*/ 365219 w 436879"/>
                <a:gd name="T5" fmla="*/ 1841780 h 1842134"/>
                <a:gd name="T6" fmla="*/ 436808 w 436879"/>
                <a:gd name="T7" fmla="*/ 1841780 h 1842134"/>
                <a:gd name="T8" fmla="*/ 436808 w 436879"/>
                <a:gd name="T9" fmla="*/ 1228710 h 1842134"/>
                <a:gd name="T10" fmla="*/ 436808 w 436879"/>
                <a:gd name="T11" fmla="*/ 0 h 1842134"/>
                <a:gd name="T12" fmla="*/ 45396 w 436879"/>
                <a:gd name="T13" fmla="*/ 0 h 1842134"/>
                <a:gd name="T14" fmla="*/ 44607 w 436879"/>
                <a:gd name="T15" fmla="*/ 930 h 1842134"/>
                <a:gd name="T16" fmla="*/ 43339 w 436879"/>
                <a:gd name="T17" fmla="*/ 2518 h 1842134"/>
                <a:gd name="T18" fmla="*/ 16428 w 436879"/>
                <a:gd name="T19" fmla="*/ 37326 h 1842134"/>
                <a:gd name="T20" fmla="*/ 14068 w 436879"/>
                <a:gd name="T21" fmla="*/ 40515 h 1842134"/>
                <a:gd name="T22" fmla="*/ 0 w 436879"/>
                <a:gd name="T23" fmla="*/ 60574 h 1842134"/>
                <a:gd name="T24" fmla="*/ 365219 w 436879"/>
                <a:gd name="T25" fmla="*/ 60574 h 1842134"/>
                <a:gd name="T26" fmla="*/ 365219 w 436879"/>
                <a:gd name="T27" fmla="*/ 287593 h 1842134"/>
                <a:gd name="T28" fmla="*/ 436808 w 436879"/>
                <a:gd name="T29" fmla="*/ 287593 h 1842134"/>
                <a:gd name="T30" fmla="*/ 436808 w 436879"/>
                <a:gd name="T31" fmla="*/ 0 h 1842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6879" h="1842134">
                  <a:moveTo>
                    <a:pt x="436804" y="1228706"/>
                  </a:moveTo>
                  <a:lnTo>
                    <a:pt x="365215" y="1228706"/>
                  </a:lnTo>
                  <a:lnTo>
                    <a:pt x="365215" y="1841776"/>
                  </a:lnTo>
                  <a:lnTo>
                    <a:pt x="436804" y="1841776"/>
                  </a:lnTo>
                  <a:lnTo>
                    <a:pt x="436804" y="1228706"/>
                  </a:lnTo>
                  <a:close/>
                </a:path>
                <a:path w="436879" h="1842134">
                  <a:moveTo>
                    <a:pt x="436804" y="0"/>
                  </a:moveTo>
                  <a:lnTo>
                    <a:pt x="45396" y="0"/>
                  </a:lnTo>
                  <a:lnTo>
                    <a:pt x="44607" y="930"/>
                  </a:lnTo>
                  <a:lnTo>
                    <a:pt x="43339" y="2518"/>
                  </a:lnTo>
                  <a:lnTo>
                    <a:pt x="16428" y="37326"/>
                  </a:lnTo>
                  <a:lnTo>
                    <a:pt x="14068" y="40515"/>
                  </a:lnTo>
                  <a:lnTo>
                    <a:pt x="0" y="60574"/>
                  </a:lnTo>
                  <a:lnTo>
                    <a:pt x="365215" y="60574"/>
                  </a:lnTo>
                  <a:lnTo>
                    <a:pt x="365215" y="287593"/>
                  </a:lnTo>
                  <a:lnTo>
                    <a:pt x="436804" y="287593"/>
                  </a:lnTo>
                  <a:lnTo>
                    <a:pt x="436804"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0" name="object 20">
              <a:extLst>
                <a:ext uri="{FF2B5EF4-FFF2-40B4-BE49-F238E27FC236}">
                  <a16:creationId xmlns:a16="http://schemas.microsoft.com/office/drawing/2014/main" id="{8A78CD1B-57A3-BB2E-C1C7-5A0A0A0E0317}"/>
                </a:ext>
              </a:extLst>
            </p:cNvPr>
            <p:cNvSpPr>
              <a:spLocks/>
            </p:cNvSpPr>
            <p:nvPr/>
          </p:nvSpPr>
          <p:spPr bwMode="auto">
            <a:xfrm>
              <a:off x="6818439" y="4737741"/>
              <a:ext cx="549910" cy="567690"/>
            </a:xfrm>
            <a:custGeom>
              <a:avLst/>
              <a:gdLst>
                <a:gd name="T0" fmla="*/ 44081 w 549909"/>
                <a:gd name="T1" fmla="*/ 567224 h 567689"/>
                <a:gd name="T2" fmla="*/ 39433 w 549909"/>
                <a:gd name="T3" fmla="*/ 379988 h 567689"/>
                <a:gd name="T4" fmla="*/ 23241 w 549909"/>
                <a:gd name="T5" fmla="*/ 379988 h 567689"/>
                <a:gd name="T6" fmla="*/ 15430 w 549909"/>
                <a:gd name="T7" fmla="*/ 421758 h 567689"/>
                <a:gd name="T8" fmla="*/ 8559 w 549909"/>
                <a:gd name="T9" fmla="*/ 468748 h 567689"/>
                <a:gd name="T10" fmla="*/ 3492 w 549909"/>
                <a:gd name="T11" fmla="*/ 516144 h 567689"/>
                <a:gd name="T12" fmla="*/ 127 w 549909"/>
                <a:gd name="T13" fmla="*/ 563833 h 567689"/>
                <a:gd name="T14" fmla="*/ 0 w 549909"/>
                <a:gd name="T15" fmla="*/ 567224 h 567689"/>
                <a:gd name="T16" fmla="*/ 44081 w 549909"/>
                <a:gd name="T17" fmla="*/ 567224 h 567689"/>
                <a:gd name="T18" fmla="*/ 549393 w 549909"/>
                <a:gd name="T19" fmla="*/ 0 h 567689"/>
                <a:gd name="T20" fmla="*/ 184175 w 549909"/>
                <a:gd name="T21" fmla="*/ 0 h 567689"/>
                <a:gd name="T22" fmla="*/ 177228 w 549909"/>
                <a:gd name="T23" fmla="*/ 9906 h 567689"/>
                <a:gd name="T24" fmla="*/ 152527 w 549909"/>
                <a:gd name="T25" fmla="*/ 48145 h 567689"/>
                <a:gd name="T26" fmla="*/ 128790 w 549909"/>
                <a:gd name="T27" fmla="*/ 88938 h 567689"/>
                <a:gd name="T28" fmla="*/ 101523 w 549909"/>
                <a:gd name="T29" fmla="*/ 141922 h 567689"/>
                <a:gd name="T30" fmla="*/ 81699 w 549909"/>
                <a:gd name="T31" fmla="*/ 186817 h 567689"/>
                <a:gd name="T32" fmla="*/ 81534 w 549909"/>
                <a:gd name="T33" fmla="*/ 187236 h 567689"/>
                <a:gd name="T34" fmla="*/ 549393 w 549909"/>
                <a:gd name="T35" fmla="*/ 187236 h 567689"/>
                <a:gd name="T36" fmla="*/ 549393 w 549909"/>
                <a:gd name="T37" fmla="*/ 0 h 5676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9909" h="567689">
                  <a:moveTo>
                    <a:pt x="44081" y="567220"/>
                  </a:moveTo>
                  <a:lnTo>
                    <a:pt x="39433" y="379984"/>
                  </a:lnTo>
                  <a:lnTo>
                    <a:pt x="23241" y="379984"/>
                  </a:lnTo>
                  <a:lnTo>
                    <a:pt x="15430" y="421754"/>
                  </a:lnTo>
                  <a:lnTo>
                    <a:pt x="8559" y="468744"/>
                  </a:lnTo>
                  <a:lnTo>
                    <a:pt x="3492" y="516140"/>
                  </a:lnTo>
                  <a:lnTo>
                    <a:pt x="127" y="563829"/>
                  </a:lnTo>
                  <a:lnTo>
                    <a:pt x="0" y="567220"/>
                  </a:lnTo>
                  <a:lnTo>
                    <a:pt x="44081" y="567220"/>
                  </a:lnTo>
                  <a:close/>
                </a:path>
                <a:path w="549909" h="567689">
                  <a:moveTo>
                    <a:pt x="549389" y="0"/>
                  </a:moveTo>
                  <a:lnTo>
                    <a:pt x="184175" y="0"/>
                  </a:lnTo>
                  <a:lnTo>
                    <a:pt x="177228" y="9906"/>
                  </a:lnTo>
                  <a:lnTo>
                    <a:pt x="152527" y="48145"/>
                  </a:lnTo>
                  <a:lnTo>
                    <a:pt x="128790" y="88938"/>
                  </a:lnTo>
                  <a:lnTo>
                    <a:pt x="101523" y="141922"/>
                  </a:lnTo>
                  <a:lnTo>
                    <a:pt x="81699" y="186817"/>
                  </a:lnTo>
                  <a:lnTo>
                    <a:pt x="81534" y="187236"/>
                  </a:lnTo>
                  <a:lnTo>
                    <a:pt x="549389" y="187236"/>
                  </a:lnTo>
                  <a:lnTo>
                    <a:pt x="54938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1" name="object 21">
              <a:extLst>
                <a:ext uri="{FF2B5EF4-FFF2-40B4-BE49-F238E27FC236}">
                  <a16:creationId xmlns:a16="http://schemas.microsoft.com/office/drawing/2014/main" id="{FEEDD59E-222A-10E5-9D72-5A39E1C225B2}"/>
                </a:ext>
              </a:extLst>
            </p:cNvPr>
            <p:cNvSpPr>
              <a:spLocks/>
            </p:cNvSpPr>
            <p:nvPr/>
          </p:nvSpPr>
          <p:spPr bwMode="auto">
            <a:xfrm>
              <a:off x="6841683" y="4924973"/>
              <a:ext cx="526415" cy="193040"/>
            </a:xfrm>
            <a:custGeom>
              <a:avLst/>
              <a:gdLst>
                <a:gd name="T0" fmla="*/ 14641 w 526415"/>
                <a:gd name="T1" fmla="*/ 130068 h 193039"/>
                <a:gd name="T2" fmla="*/ 2189 w 526415"/>
                <a:gd name="T3" fmla="*/ 181605 h 193039"/>
                <a:gd name="T4" fmla="*/ 0 w 526415"/>
                <a:gd name="T5" fmla="*/ 192741 h 193039"/>
                <a:gd name="T6" fmla="*/ 16201 w 526415"/>
                <a:gd name="T7" fmla="*/ 192741 h 193039"/>
                <a:gd name="T8" fmla="*/ 14641 w 526415"/>
                <a:gd name="T9" fmla="*/ 130068 h 193039"/>
                <a:gd name="T10" fmla="*/ 526154 w 526415"/>
                <a:gd name="T11" fmla="*/ 0 h 193039"/>
                <a:gd name="T12" fmla="*/ 58296 w 526415"/>
                <a:gd name="T13" fmla="*/ 0 h 193039"/>
                <a:gd name="T14" fmla="*/ 42953 w 526415"/>
                <a:gd name="T15" fmla="*/ 39778 h 193039"/>
                <a:gd name="T16" fmla="*/ 526154 w 526415"/>
                <a:gd name="T17" fmla="*/ 39778 h 193039"/>
                <a:gd name="T18" fmla="*/ 526154 w 526415"/>
                <a:gd name="T19" fmla="*/ 0 h 193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6415" h="193039">
                  <a:moveTo>
                    <a:pt x="14641" y="130064"/>
                  </a:moveTo>
                  <a:lnTo>
                    <a:pt x="2189" y="181601"/>
                  </a:lnTo>
                  <a:lnTo>
                    <a:pt x="0" y="192737"/>
                  </a:lnTo>
                  <a:lnTo>
                    <a:pt x="16201" y="192737"/>
                  </a:lnTo>
                  <a:lnTo>
                    <a:pt x="14641" y="130064"/>
                  </a:lnTo>
                  <a:close/>
                </a:path>
                <a:path w="526415" h="193039">
                  <a:moveTo>
                    <a:pt x="526154" y="0"/>
                  </a:moveTo>
                  <a:lnTo>
                    <a:pt x="58296" y="0"/>
                  </a:lnTo>
                  <a:lnTo>
                    <a:pt x="42953" y="39778"/>
                  </a:lnTo>
                  <a:lnTo>
                    <a:pt x="526154" y="39778"/>
                  </a:lnTo>
                  <a:lnTo>
                    <a:pt x="526154"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2" name="object 22">
              <a:extLst>
                <a:ext uri="{FF2B5EF4-FFF2-40B4-BE49-F238E27FC236}">
                  <a16:creationId xmlns:a16="http://schemas.microsoft.com/office/drawing/2014/main" id="{5B37972B-2226-EBDD-2EEF-E24E6D45C8C3}"/>
                </a:ext>
              </a:extLst>
            </p:cNvPr>
            <p:cNvSpPr>
              <a:spLocks/>
            </p:cNvSpPr>
            <p:nvPr/>
          </p:nvSpPr>
          <p:spPr bwMode="auto">
            <a:xfrm>
              <a:off x="6820973" y="5497688"/>
              <a:ext cx="46990" cy="18415"/>
            </a:xfrm>
            <a:custGeom>
              <a:avLst/>
              <a:gdLst>
                <a:gd name="T0" fmla="*/ 46352 w 46990"/>
                <a:gd name="T1" fmla="*/ 0 h 18414"/>
                <a:gd name="T2" fmla="*/ 0 w 46990"/>
                <a:gd name="T3" fmla="*/ 0 h 18414"/>
                <a:gd name="T4" fmla="*/ 1475 w 46990"/>
                <a:gd name="T5" fmla="*/ 18191 h 18414"/>
                <a:gd name="T6" fmla="*/ 46803 w 46990"/>
                <a:gd name="T7" fmla="*/ 18191 h 18414"/>
                <a:gd name="T8" fmla="*/ 46352 w 46990"/>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90" h="18414">
                  <a:moveTo>
                    <a:pt x="46352" y="0"/>
                  </a:moveTo>
                  <a:lnTo>
                    <a:pt x="0" y="0"/>
                  </a:lnTo>
                  <a:lnTo>
                    <a:pt x="1475" y="18187"/>
                  </a:lnTo>
                  <a:lnTo>
                    <a:pt x="46803" y="18187"/>
                  </a:lnTo>
                  <a:lnTo>
                    <a:pt x="4635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3" name="object 23">
              <a:extLst>
                <a:ext uri="{FF2B5EF4-FFF2-40B4-BE49-F238E27FC236}">
                  <a16:creationId xmlns:a16="http://schemas.microsoft.com/office/drawing/2014/main" id="{DC085829-B99D-72F3-22AF-56E5AD2B9021}"/>
                </a:ext>
              </a:extLst>
            </p:cNvPr>
            <p:cNvSpPr>
              <a:spLocks/>
            </p:cNvSpPr>
            <p:nvPr/>
          </p:nvSpPr>
          <p:spPr bwMode="auto">
            <a:xfrm>
              <a:off x="6816693" y="5304950"/>
              <a:ext cx="50800" cy="193040"/>
            </a:xfrm>
            <a:custGeom>
              <a:avLst/>
              <a:gdLst>
                <a:gd name="T0" fmla="*/ 45841 w 50800"/>
                <a:gd name="T1" fmla="*/ 0 h 193039"/>
                <a:gd name="T2" fmla="*/ 1751 w 50800"/>
                <a:gd name="T3" fmla="*/ 0 h 193039"/>
                <a:gd name="T4" fmla="*/ 962 w 50800"/>
                <a:gd name="T5" fmla="*/ 20457 h 193039"/>
                <a:gd name="T6" fmla="*/ 162 w 50800"/>
                <a:gd name="T7" fmla="*/ 44469 h 193039"/>
                <a:gd name="T8" fmla="*/ 26 w 50800"/>
                <a:gd name="T9" fmla="*/ 68092 h 193039"/>
                <a:gd name="T10" fmla="*/ 0 w 50800"/>
                <a:gd name="T11" fmla="*/ 92739 h 193039"/>
                <a:gd name="T12" fmla="*/ 599 w 50800"/>
                <a:gd name="T13" fmla="*/ 116644 h 193039"/>
                <a:gd name="T14" fmla="*/ 1312 w 50800"/>
                <a:gd name="T15" fmla="*/ 141052 h 193039"/>
                <a:gd name="T16" fmla="*/ 2694 w 50800"/>
                <a:gd name="T17" fmla="*/ 166622 h 193039"/>
                <a:gd name="T18" fmla="*/ 4002 w 50800"/>
                <a:gd name="T19" fmla="*/ 189319 h 193039"/>
                <a:gd name="T20" fmla="*/ 4279 w 50800"/>
                <a:gd name="T21" fmla="*/ 192741 h 193039"/>
                <a:gd name="T22" fmla="*/ 50637 w 50800"/>
                <a:gd name="T23" fmla="*/ 192741 h 193039"/>
                <a:gd name="T24" fmla="*/ 45841 w 50800"/>
                <a:gd name="T25" fmla="*/ 0 h 1930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800" h="193039">
                  <a:moveTo>
                    <a:pt x="45841" y="0"/>
                  </a:moveTo>
                  <a:lnTo>
                    <a:pt x="1751" y="0"/>
                  </a:lnTo>
                  <a:lnTo>
                    <a:pt x="962" y="20457"/>
                  </a:lnTo>
                  <a:lnTo>
                    <a:pt x="162" y="44469"/>
                  </a:lnTo>
                  <a:lnTo>
                    <a:pt x="26" y="68092"/>
                  </a:lnTo>
                  <a:lnTo>
                    <a:pt x="0" y="92739"/>
                  </a:lnTo>
                  <a:lnTo>
                    <a:pt x="599" y="116640"/>
                  </a:lnTo>
                  <a:lnTo>
                    <a:pt x="1312" y="141048"/>
                  </a:lnTo>
                  <a:lnTo>
                    <a:pt x="2694" y="166618"/>
                  </a:lnTo>
                  <a:lnTo>
                    <a:pt x="4002" y="189315"/>
                  </a:lnTo>
                  <a:lnTo>
                    <a:pt x="4279" y="192737"/>
                  </a:lnTo>
                  <a:lnTo>
                    <a:pt x="50637" y="192737"/>
                  </a:lnTo>
                  <a:lnTo>
                    <a:pt x="4584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4" name="object 24">
              <a:extLst>
                <a:ext uri="{FF2B5EF4-FFF2-40B4-BE49-F238E27FC236}">
                  <a16:creationId xmlns:a16="http://schemas.microsoft.com/office/drawing/2014/main" id="{22EA41D4-30E1-61B1-3114-9A01077BE5FA}"/>
                </a:ext>
              </a:extLst>
            </p:cNvPr>
            <p:cNvSpPr>
              <a:spLocks/>
            </p:cNvSpPr>
            <p:nvPr/>
          </p:nvSpPr>
          <p:spPr bwMode="auto">
            <a:xfrm>
              <a:off x="6887948" y="5905865"/>
              <a:ext cx="480059" cy="159385"/>
            </a:xfrm>
            <a:custGeom>
              <a:avLst/>
              <a:gdLst>
                <a:gd name="T0" fmla="*/ 479889 w 480059"/>
                <a:gd name="T1" fmla="*/ 0 h 159385"/>
                <a:gd name="T2" fmla="*/ 0 w 480059"/>
                <a:gd name="T3" fmla="*/ 0 h 159385"/>
                <a:gd name="T4" fmla="*/ 4045 w 480059"/>
                <a:gd name="T5" fmla="*/ 16931 h 159385"/>
                <a:gd name="T6" fmla="*/ 16061 w 480059"/>
                <a:gd name="T7" fmla="*/ 65135 h 159385"/>
                <a:gd name="T8" fmla="*/ 30779 w 480059"/>
                <a:gd name="T9" fmla="*/ 121472 h 159385"/>
                <a:gd name="T10" fmla="*/ 41024 w 480059"/>
                <a:gd name="T11" fmla="*/ 159042 h 159385"/>
                <a:gd name="T12" fmla="*/ 479889 w 480059"/>
                <a:gd name="T13" fmla="*/ 159042 h 159385"/>
                <a:gd name="T14" fmla="*/ 479889 w 480059"/>
                <a:gd name="T15" fmla="*/ 0 h 1593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0059" h="159385">
                  <a:moveTo>
                    <a:pt x="479889" y="0"/>
                  </a:moveTo>
                  <a:lnTo>
                    <a:pt x="0" y="0"/>
                  </a:lnTo>
                  <a:lnTo>
                    <a:pt x="4045" y="16931"/>
                  </a:lnTo>
                  <a:lnTo>
                    <a:pt x="16061" y="65135"/>
                  </a:lnTo>
                  <a:lnTo>
                    <a:pt x="30779" y="121472"/>
                  </a:lnTo>
                  <a:lnTo>
                    <a:pt x="41024" y="159042"/>
                  </a:lnTo>
                  <a:lnTo>
                    <a:pt x="479889" y="159042"/>
                  </a:lnTo>
                  <a:lnTo>
                    <a:pt x="47988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5" name="object 25">
              <a:extLst>
                <a:ext uri="{FF2B5EF4-FFF2-40B4-BE49-F238E27FC236}">
                  <a16:creationId xmlns:a16="http://schemas.microsoft.com/office/drawing/2014/main" id="{9D209A6F-82A5-016C-8033-8C2AFFFB5C96}"/>
                </a:ext>
              </a:extLst>
            </p:cNvPr>
            <p:cNvSpPr>
              <a:spLocks/>
            </p:cNvSpPr>
            <p:nvPr/>
          </p:nvSpPr>
          <p:spPr bwMode="auto">
            <a:xfrm>
              <a:off x="6872618" y="5839072"/>
              <a:ext cx="495300" cy="419100"/>
            </a:xfrm>
            <a:custGeom>
              <a:avLst/>
              <a:gdLst>
                <a:gd name="T0" fmla="*/ 3581 w 495300"/>
                <a:gd name="T1" fmla="*/ 15938 h 419100"/>
                <a:gd name="T2" fmla="*/ 3187 w 495300"/>
                <a:gd name="T3" fmla="*/ 0 h 419100"/>
                <a:gd name="T4" fmla="*/ 0 w 495300"/>
                <a:gd name="T5" fmla="*/ 0 h 419100"/>
                <a:gd name="T6" fmla="*/ 3581 w 495300"/>
                <a:gd name="T7" fmla="*/ 15938 h 419100"/>
                <a:gd name="T8" fmla="*/ 495211 w 495300"/>
                <a:gd name="T9" fmla="*/ 225844 h 419100"/>
                <a:gd name="T10" fmla="*/ 56349 w 495300"/>
                <a:gd name="T11" fmla="*/ 225844 h 419100"/>
                <a:gd name="T12" fmla="*/ 58166 w 495300"/>
                <a:gd name="T13" fmla="*/ 232511 h 419100"/>
                <a:gd name="T14" fmla="*/ 71767 w 495300"/>
                <a:gd name="T15" fmla="*/ 280936 h 419100"/>
                <a:gd name="T16" fmla="*/ 85623 w 495300"/>
                <a:gd name="T17" fmla="*/ 329044 h 419100"/>
                <a:gd name="T18" fmla="*/ 99631 w 495300"/>
                <a:gd name="T19" fmla="*/ 376707 h 419100"/>
                <a:gd name="T20" fmla="*/ 112128 w 495300"/>
                <a:gd name="T21" fmla="*/ 418579 h 419100"/>
                <a:gd name="T22" fmla="*/ 495211 w 495300"/>
                <a:gd name="T23" fmla="*/ 418579 h 419100"/>
                <a:gd name="T24" fmla="*/ 495211 w 495300"/>
                <a:gd name="T25" fmla="*/ 225844 h 419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5300" h="419100">
                  <a:moveTo>
                    <a:pt x="3581" y="15938"/>
                  </a:moveTo>
                  <a:lnTo>
                    <a:pt x="3187" y="0"/>
                  </a:lnTo>
                  <a:lnTo>
                    <a:pt x="0" y="0"/>
                  </a:lnTo>
                  <a:lnTo>
                    <a:pt x="3581" y="15938"/>
                  </a:lnTo>
                  <a:close/>
                </a:path>
                <a:path w="495300" h="419100">
                  <a:moveTo>
                    <a:pt x="495211" y="225844"/>
                  </a:moveTo>
                  <a:lnTo>
                    <a:pt x="56349" y="225844"/>
                  </a:lnTo>
                  <a:lnTo>
                    <a:pt x="58166" y="232511"/>
                  </a:lnTo>
                  <a:lnTo>
                    <a:pt x="71767" y="280936"/>
                  </a:lnTo>
                  <a:lnTo>
                    <a:pt x="85623" y="329044"/>
                  </a:lnTo>
                  <a:lnTo>
                    <a:pt x="99631" y="376707"/>
                  </a:lnTo>
                  <a:lnTo>
                    <a:pt x="112128" y="418579"/>
                  </a:lnTo>
                  <a:lnTo>
                    <a:pt x="495211" y="418579"/>
                  </a:lnTo>
                  <a:lnTo>
                    <a:pt x="495211" y="225844"/>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6" name="object 26">
              <a:extLst>
                <a:ext uri="{FF2B5EF4-FFF2-40B4-BE49-F238E27FC236}">
                  <a16:creationId xmlns:a16="http://schemas.microsoft.com/office/drawing/2014/main" id="{F74B536F-E633-2C19-724C-E726811F0491}"/>
                </a:ext>
              </a:extLst>
            </p:cNvPr>
            <p:cNvSpPr>
              <a:spLocks/>
            </p:cNvSpPr>
            <p:nvPr/>
          </p:nvSpPr>
          <p:spPr bwMode="auto">
            <a:xfrm>
              <a:off x="6984751" y="6257647"/>
              <a:ext cx="383540" cy="187325"/>
            </a:xfrm>
            <a:custGeom>
              <a:avLst/>
              <a:gdLst>
                <a:gd name="T0" fmla="*/ 383086 w 383540"/>
                <a:gd name="T1" fmla="*/ 0 h 187325"/>
                <a:gd name="T2" fmla="*/ 0 w 383540"/>
                <a:gd name="T3" fmla="*/ 0 h 187325"/>
                <a:gd name="T4" fmla="*/ 3223 w 383540"/>
                <a:gd name="T5" fmla="*/ 10785 h 187325"/>
                <a:gd name="T6" fmla="*/ 56247 w 383540"/>
                <a:gd name="T7" fmla="*/ 187240 h 187325"/>
                <a:gd name="T8" fmla="*/ 383086 w 383540"/>
                <a:gd name="T9" fmla="*/ 187240 h 187325"/>
                <a:gd name="T10" fmla="*/ 383086 w 383540"/>
                <a:gd name="T11" fmla="*/ 0 h 187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3540" h="187325">
                  <a:moveTo>
                    <a:pt x="383086" y="0"/>
                  </a:moveTo>
                  <a:lnTo>
                    <a:pt x="0" y="0"/>
                  </a:lnTo>
                  <a:lnTo>
                    <a:pt x="3223" y="10785"/>
                  </a:lnTo>
                  <a:lnTo>
                    <a:pt x="56247" y="187240"/>
                  </a:lnTo>
                  <a:lnTo>
                    <a:pt x="383086" y="187240"/>
                  </a:lnTo>
                  <a:lnTo>
                    <a:pt x="38308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7" name="object 27">
              <a:extLst>
                <a:ext uri="{FF2B5EF4-FFF2-40B4-BE49-F238E27FC236}">
                  <a16:creationId xmlns:a16="http://schemas.microsoft.com/office/drawing/2014/main" id="{335C258F-2520-3685-3836-2539C73A0446}"/>
                </a:ext>
              </a:extLst>
            </p:cNvPr>
            <p:cNvSpPr>
              <a:spLocks/>
            </p:cNvSpPr>
            <p:nvPr/>
          </p:nvSpPr>
          <p:spPr bwMode="auto">
            <a:xfrm>
              <a:off x="7040994" y="4367485"/>
              <a:ext cx="398780" cy="2270760"/>
            </a:xfrm>
            <a:custGeom>
              <a:avLst/>
              <a:gdLst>
                <a:gd name="T0" fmla="*/ 326838 w 398779"/>
                <a:gd name="T1" fmla="*/ 2077419 h 2270759"/>
                <a:gd name="T2" fmla="*/ 0 w 398779"/>
                <a:gd name="T3" fmla="*/ 2077419 h 2270759"/>
                <a:gd name="T4" fmla="*/ 57912 w 398779"/>
                <a:gd name="T5" fmla="*/ 2270154 h 2270759"/>
                <a:gd name="T6" fmla="*/ 172288 w 398779"/>
                <a:gd name="T7" fmla="*/ 2270154 h 2270759"/>
                <a:gd name="T8" fmla="*/ 172288 w 398779"/>
                <a:gd name="T9" fmla="*/ 2151447 h 2270759"/>
                <a:gd name="T10" fmla="*/ 326838 w 398779"/>
                <a:gd name="T11" fmla="*/ 2151447 h 2270759"/>
                <a:gd name="T12" fmla="*/ 326838 w 398779"/>
                <a:gd name="T13" fmla="*/ 2077419 h 2270759"/>
                <a:gd name="T14" fmla="*/ 398428 w 398779"/>
                <a:gd name="T15" fmla="*/ 0 h 2270759"/>
                <a:gd name="T16" fmla="*/ 363249 w 398779"/>
                <a:gd name="T17" fmla="*/ 18491 h 2270759"/>
                <a:gd name="T18" fmla="*/ 319409 w 398779"/>
                <a:gd name="T19" fmla="*/ 43535 h 2270759"/>
                <a:gd name="T20" fmla="*/ 276483 w 398779"/>
                <a:gd name="T21" fmla="*/ 70294 h 2270759"/>
                <a:gd name="T22" fmla="*/ 234446 w 398779"/>
                <a:gd name="T23" fmla="*/ 98844 h 2270759"/>
                <a:gd name="T24" fmla="*/ 193141 w 398779"/>
                <a:gd name="T25" fmla="*/ 129425 h 2270759"/>
                <a:gd name="T26" fmla="*/ 140881 w 398779"/>
                <a:gd name="T27" fmla="*/ 171996 h 2270759"/>
                <a:gd name="T28" fmla="*/ 398428 w 398779"/>
                <a:gd name="T29" fmla="*/ 171996 h 2270759"/>
                <a:gd name="T30" fmla="*/ 398428 w 398779"/>
                <a:gd name="T31" fmla="*/ 0 h 22707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8779" h="2270759">
                  <a:moveTo>
                    <a:pt x="326834" y="2077415"/>
                  </a:moveTo>
                  <a:lnTo>
                    <a:pt x="0" y="2077415"/>
                  </a:lnTo>
                  <a:lnTo>
                    <a:pt x="57912" y="2270150"/>
                  </a:lnTo>
                  <a:lnTo>
                    <a:pt x="172288" y="2270150"/>
                  </a:lnTo>
                  <a:lnTo>
                    <a:pt x="172288" y="2151443"/>
                  </a:lnTo>
                  <a:lnTo>
                    <a:pt x="326834" y="2151443"/>
                  </a:lnTo>
                  <a:lnTo>
                    <a:pt x="326834" y="2077415"/>
                  </a:lnTo>
                  <a:close/>
                </a:path>
                <a:path w="398779" h="2270759">
                  <a:moveTo>
                    <a:pt x="398424" y="0"/>
                  </a:moveTo>
                  <a:lnTo>
                    <a:pt x="363245" y="18491"/>
                  </a:lnTo>
                  <a:lnTo>
                    <a:pt x="319405" y="43535"/>
                  </a:lnTo>
                  <a:lnTo>
                    <a:pt x="276479" y="70294"/>
                  </a:lnTo>
                  <a:lnTo>
                    <a:pt x="234442" y="98844"/>
                  </a:lnTo>
                  <a:lnTo>
                    <a:pt x="193141" y="129425"/>
                  </a:lnTo>
                  <a:lnTo>
                    <a:pt x="140881" y="171996"/>
                  </a:lnTo>
                  <a:lnTo>
                    <a:pt x="398424" y="171996"/>
                  </a:lnTo>
                  <a:lnTo>
                    <a:pt x="398424"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8" name="object 28">
              <a:extLst>
                <a:ext uri="{FF2B5EF4-FFF2-40B4-BE49-F238E27FC236}">
                  <a16:creationId xmlns:a16="http://schemas.microsoft.com/office/drawing/2014/main" id="{B0917D23-55FA-BB02-E1E6-D2C92EC84F94}"/>
                </a:ext>
              </a:extLst>
            </p:cNvPr>
            <p:cNvSpPr>
              <a:spLocks/>
            </p:cNvSpPr>
            <p:nvPr/>
          </p:nvSpPr>
          <p:spPr bwMode="auto">
            <a:xfrm>
              <a:off x="11944076" y="4456886"/>
              <a:ext cx="170815" cy="2202815"/>
            </a:xfrm>
            <a:custGeom>
              <a:avLst/>
              <a:gdLst>
                <a:gd name="T0" fmla="*/ 170727 w 170815"/>
                <a:gd name="T1" fmla="*/ 1971479 h 2202815"/>
                <a:gd name="T2" fmla="*/ 0 w 170815"/>
                <a:gd name="T3" fmla="*/ 1971479 h 2202815"/>
                <a:gd name="T4" fmla="*/ 0 w 170815"/>
                <a:gd name="T5" fmla="*/ 2202760 h 2202815"/>
                <a:gd name="T6" fmla="*/ 170727 w 170815"/>
                <a:gd name="T7" fmla="*/ 2202760 h 2202815"/>
                <a:gd name="T8" fmla="*/ 170727 w 170815"/>
                <a:gd name="T9" fmla="*/ 1971479 h 2202815"/>
                <a:gd name="T10" fmla="*/ 170727 w 170815"/>
                <a:gd name="T11" fmla="*/ 1540256 h 2202815"/>
                <a:gd name="T12" fmla="*/ 94709 w 170815"/>
                <a:gd name="T13" fmla="*/ 1690472 h 2202815"/>
                <a:gd name="T14" fmla="*/ 0 w 170815"/>
                <a:gd name="T15" fmla="*/ 1690472 h 2202815"/>
                <a:gd name="T16" fmla="*/ 0 w 170815"/>
                <a:gd name="T17" fmla="*/ 1910894 h 2202815"/>
                <a:gd name="T18" fmla="*/ 170727 w 170815"/>
                <a:gd name="T19" fmla="*/ 1910894 h 2202815"/>
                <a:gd name="T20" fmla="*/ 170727 w 170815"/>
                <a:gd name="T21" fmla="*/ 1540256 h 2202815"/>
                <a:gd name="T22" fmla="*/ 170727 w 170815"/>
                <a:gd name="T23" fmla="*/ 583636 h 2202815"/>
                <a:gd name="T24" fmla="*/ 127390 w 170815"/>
                <a:gd name="T25" fmla="*/ 598411 h 2202815"/>
                <a:gd name="T26" fmla="*/ 90567 w 170815"/>
                <a:gd name="T27" fmla="*/ 624054 h 2202815"/>
                <a:gd name="T28" fmla="*/ 62148 w 170815"/>
                <a:gd name="T29" fmla="*/ 658610 h 2202815"/>
                <a:gd name="T30" fmla="*/ 44026 w 170815"/>
                <a:gd name="T31" fmla="*/ 700122 h 2202815"/>
                <a:gd name="T32" fmla="*/ 38093 w 170815"/>
                <a:gd name="T33" fmla="*/ 746636 h 2202815"/>
                <a:gd name="T34" fmla="*/ 45231 w 170815"/>
                <a:gd name="T35" fmla="*/ 791927 h 2202815"/>
                <a:gd name="T36" fmla="*/ 63886 w 170815"/>
                <a:gd name="T37" fmla="*/ 832107 h 2202815"/>
                <a:gd name="T38" fmla="*/ 92236 w 170815"/>
                <a:gd name="T39" fmla="*/ 865411 h 2202815"/>
                <a:gd name="T40" fmla="*/ 128457 w 170815"/>
                <a:gd name="T41" fmla="*/ 890073 h 2202815"/>
                <a:gd name="T42" fmla="*/ 170727 w 170815"/>
                <a:gd name="T43" fmla="*/ 904328 h 2202815"/>
                <a:gd name="T44" fmla="*/ 170727 w 170815"/>
                <a:gd name="T45" fmla="*/ 583636 h 2202815"/>
                <a:gd name="T46" fmla="*/ 170727 w 170815"/>
                <a:gd name="T47" fmla="*/ 0 h 2202815"/>
                <a:gd name="T48" fmla="*/ 0 w 170815"/>
                <a:gd name="T49" fmla="*/ 0 h 2202815"/>
                <a:gd name="T50" fmla="*/ 0 w 170815"/>
                <a:gd name="T51" fmla="*/ 424772 h 2202815"/>
                <a:gd name="T52" fmla="*/ 8125 w 170815"/>
                <a:gd name="T53" fmla="*/ 429714 h 2202815"/>
                <a:gd name="T54" fmla="*/ 29655 w 170815"/>
                <a:gd name="T55" fmla="*/ 417675 h 2202815"/>
                <a:gd name="T56" fmla="*/ 52035 w 170815"/>
                <a:gd name="T57" fmla="*/ 407043 h 2202815"/>
                <a:gd name="T58" fmla="*/ 75208 w 170815"/>
                <a:gd name="T59" fmla="*/ 397878 h 2202815"/>
                <a:gd name="T60" fmla="*/ 99117 w 170815"/>
                <a:gd name="T61" fmla="*/ 390239 h 2202815"/>
                <a:gd name="T62" fmla="*/ 117954 w 170815"/>
                <a:gd name="T63" fmla="*/ 300284 h 2202815"/>
                <a:gd name="T64" fmla="*/ 170727 w 170815"/>
                <a:gd name="T65" fmla="*/ 299414 h 2202815"/>
                <a:gd name="T66" fmla="*/ 170727 w 170815"/>
                <a:gd name="T67" fmla="*/ 0 h 22028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815" h="2202815">
                  <a:moveTo>
                    <a:pt x="170727" y="1971479"/>
                  </a:moveTo>
                  <a:lnTo>
                    <a:pt x="0" y="1971479"/>
                  </a:lnTo>
                  <a:lnTo>
                    <a:pt x="0" y="2202760"/>
                  </a:lnTo>
                  <a:lnTo>
                    <a:pt x="170727" y="2202760"/>
                  </a:lnTo>
                  <a:lnTo>
                    <a:pt x="170727" y="1971479"/>
                  </a:lnTo>
                  <a:close/>
                </a:path>
                <a:path w="170815" h="2202815">
                  <a:moveTo>
                    <a:pt x="170727" y="1540256"/>
                  </a:moveTo>
                  <a:lnTo>
                    <a:pt x="94709" y="1690472"/>
                  </a:lnTo>
                  <a:lnTo>
                    <a:pt x="0" y="1690472"/>
                  </a:lnTo>
                  <a:lnTo>
                    <a:pt x="0" y="1910894"/>
                  </a:lnTo>
                  <a:lnTo>
                    <a:pt x="170727" y="1910894"/>
                  </a:lnTo>
                  <a:lnTo>
                    <a:pt x="170727" y="1540256"/>
                  </a:lnTo>
                  <a:close/>
                </a:path>
                <a:path w="170815" h="2202815">
                  <a:moveTo>
                    <a:pt x="170727" y="583636"/>
                  </a:moveTo>
                  <a:lnTo>
                    <a:pt x="127390" y="598411"/>
                  </a:lnTo>
                  <a:lnTo>
                    <a:pt x="90567" y="624054"/>
                  </a:lnTo>
                  <a:lnTo>
                    <a:pt x="62148" y="658610"/>
                  </a:lnTo>
                  <a:lnTo>
                    <a:pt x="44026" y="700122"/>
                  </a:lnTo>
                  <a:lnTo>
                    <a:pt x="38093" y="746636"/>
                  </a:lnTo>
                  <a:lnTo>
                    <a:pt x="45231" y="791927"/>
                  </a:lnTo>
                  <a:lnTo>
                    <a:pt x="63886" y="832107"/>
                  </a:lnTo>
                  <a:lnTo>
                    <a:pt x="92236" y="865411"/>
                  </a:lnTo>
                  <a:lnTo>
                    <a:pt x="128457" y="890073"/>
                  </a:lnTo>
                  <a:lnTo>
                    <a:pt x="170727" y="904328"/>
                  </a:lnTo>
                  <a:lnTo>
                    <a:pt x="170727" y="583636"/>
                  </a:lnTo>
                  <a:close/>
                </a:path>
                <a:path w="170815" h="2202815">
                  <a:moveTo>
                    <a:pt x="170727" y="0"/>
                  </a:moveTo>
                  <a:lnTo>
                    <a:pt x="0" y="0"/>
                  </a:lnTo>
                  <a:lnTo>
                    <a:pt x="0" y="424772"/>
                  </a:lnTo>
                  <a:lnTo>
                    <a:pt x="8125" y="429714"/>
                  </a:lnTo>
                  <a:lnTo>
                    <a:pt x="29655" y="417675"/>
                  </a:lnTo>
                  <a:lnTo>
                    <a:pt x="52035" y="407043"/>
                  </a:lnTo>
                  <a:lnTo>
                    <a:pt x="75208" y="397878"/>
                  </a:lnTo>
                  <a:lnTo>
                    <a:pt x="99117" y="390239"/>
                  </a:lnTo>
                  <a:lnTo>
                    <a:pt x="117954" y="300284"/>
                  </a:lnTo>
                  <a:lnTo>
                    <a:pt x="170727" y="299414"/>
                  </a:lnTo>
                  <a:lnTo>
                    <a:pt x="17072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49" name="object 29">
              <a:extLst>
                <a:ext uri="{FF2B5EF4-FFF2-40B4-BE49-F238E27FC236}">
                  <a16:creationId xmlns:a16="http://schemas.microsoft.com/office/drawing/2014/main" id="{37CB13A1-7462-2853-10F0-6C856E415103}"/>
                </a:ext>
              </a:extLst>
            </p:cNvPr>
            <p:cNvSpPr>
              <a:spLocks/>
            </p:cNvSpPr>
            <p:nvPr/>
          </p:nvSpPr>
          <p:spPr bwMode="auto">
            <a:xfrm>
              <a:off x="11944071" y="4396314"/>
              <a:ext cx="1500505" cy="2032635"/>
            </a:xfrm>
            <a:custGeom>
              <a:avLst/>
              <a:gdLst>
                <a:gd name="T0" fmla="*/ 729538 w 1500505"/>
                <a:gd name="T1" fmla="*/ 1971471 h 2032635"/>
                <a:gd name="T2" fmla="*/ 0 w 1500505"/>
                <a:gd name="T3" fmla="*/ 1971471 h 2032635"/>
                <a:gd name="T4" fmla="*/ 0 w 1500505"/>
                <a:gd name="T5" fmla="*/ 2032063 h 2032635"/>
                <a:gd name="T6" fmla="*/ 689127 w 1500505"/>
                <a:gd name="T7" fmla="*/ 2032063 h 2032635"/>
                <a:gd name="T8" fmla="*/ 710501 w 1500505"/>
                <a:gd name="T9" fmla="*/ 2000211 h 2032635"/>
                <a:gd name="T10" fmla="*/ 729538 w 1500505"/>
                <a:gd name="T11" fmla="*/ 1971471 h 2032635"/>
                <a:gd name="T12" fmla="*/ 1248244 w 1500505"/>
                <a:gd name="T13" fmla="*/ 1068336 h 2032635"/>
                <a:gd name="T14" fmla="*/ 577164 w 1500505"/>
                <a:gd name="T15" fmla="*/ 1068336 h 2032635"/>
                <a:gd name="T16" fmla="*/ 578980 w 1500505"/>
                <a:gd name="T17" fmla="*/ 1071105 h 2032635"/>
                <a:gd name="T18" fmla="*/ 532066 w 1500505"/>
                <a:gd name="T19" fmla="*/ 1119568 h 2032635"/>
                <a:gd name="T20" fmla="*/ 1223772 w 1500505"/>
                <a:gd name="T21" fmla="*/ 1119568 h 2032635"/>
                <a:gd name="T22" fmla="*/ 1229956 w 1500505"/>
                <a:gd name="T23" fmla="*/ 1106893 h 2032635"/>
                <a:gd name="T24" fmla="*/ 1248244 w 1500505"/>
                <a:gd name="T25" fmla="*/ 1068336 h 2032635"/>
                <a:gd name="T26" fmla="*/ 1500365 w 1500505"/>
                <a:gd name="T27" fmla="*/ 36830 h 2032635"/>
                <a:gd name="T28" fmla="*/ 1499704 w 1500505"/>
                <a:gd name="T29" fmla="*/ 36830 h 2032635"/>
                <a:gd name="T30" fmla="*/ 1499704 w 1500505"/>
                <a:gd name="T31" fmla="*/ 0 h 2032635"/>
                <a:gd name="T32" fmla="*/ 0 w 1500505"/>
                <a:gd name="T33" fmla="*/ 0 h 2032635"/>
                <a:gd name="T34" fmla="*/ 0 w 1500505"/>
                <a:gd name="T35" fmla="*/ 36830 h 2032635"/>
                <a:gd name="T36" fmla="*/ 0 w 1500505"/>
                <a:gd name="T37" fmla="*/ 60960 h 2032635"/>
                <a:gd name="T38" fmla="*/ 1500365 w 1500505"/>
                <a:gd name="T39" fmla="*/ 60960 h 2032635"/>
                <a:gd name="T40" fmla="*/ 1500365 w 1500505"/>
                <a:gd name="T41" fmla="*/ 36830 h 2032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0505" h="2032635">
                  <a:moveTo>
                    <a:pt x="729538" y="1971471"/>
                  </a:moveTo>
                  <a:lnTo>
                    <a:pt x="0" y="1971471"/>
                  </a:lnTo>
                  <a:lnTo>
                    <a:pt x="0" y="2032063"/>
                  </a:lnTo>
                  <a:lnTo>
                    <a:pt x="689127" y="2032063"/>
                  </a:lnTo>
                  <a:lnTo>
                    <a:pt x="710501" y="2000211"/>
                  </a:lnTo>
                  <a:lnTo>
                    <a:pt x="729538" y="1971471"/>
                  </a:lnTo>
                  <a:close/>
                </a:path>
                <a:path w="1500505" h="2032635">
                  <a:moveTo>
                    <a:pt x="1248244" y="1068336"/>
                  </a:moveTo>
                  <a:lnTo>
                    <a:pt x="577164" y="1068336"/>
                  </a:lnTo>
                  <a:lnTo>
                    <a:pt x="578980" y="1071105"/>
                  </a:lnTo>
                  <a:lnTo>
                    <a:pt x="532066" y="1119568"/>
                  </a:lnTo>
                  <a:lnTo>
                    <a:pt x="1223772" y="1119568"/>
                  </a:lnTo>
                  <a:lnTo>
                    <a:pt x="1229956" y="1106893"/>
                  </a:lnTo>
                  <a:lnTo>
                    <a:pt x="1248244" y="1068336"/>
                  </a:lnTo>
                  <a:close/>
                </a:path>
                <a:path w="1500505" h="2032635">
                  <a:moveTo>
                    <a:pt x="1500365" y="36830"/>
                  </a:moveTo>
                  <a:lnTo>
                    <a:pt x="1499704" y="36830"/>
                  </a:lnTo>
                  <a:lnTo>
                    <a:pt x="1499704" y="0"/>
                  </a:lnTo>
                  <a:lnTo>
                    <a:pt x="0" y="0"/>
                  </a:lnTo>
                  <a:lnTo>
                    <a:pt x="0" y="36830"/>
                  </a:lnTo>
                  <a:lnTo>
                    <a:pt x="0" y="60960"/>
                  </a:lnTo>
                  <a:lnTo>
                    <a:pt x="1500365" y="60960"/>
                  </a:lnTo>
                  <a:lnTo>
                    <a:pt x="1500365" y="3683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0" name="object 30">
              <a:extLst>
                <a:ext uri="{FF2B5EF4-FFF2-40B4-BE49-F238E27FC236}">
                  <a16:creationId xmlns:a16="http://schemas.microsoft.com/office/drawing/2014/main" id="{D411E6D3-4302-7101-7EC5-B9F2C6B2D604}"/>
                </a:ext>
              </a:extLst>
            </p:cNvPr>
            <p:cNvSpPr>
              <a:spLocks/>
            </p:cNvSpPr>
            <p:nvPr/>
          </p:nvSpPr>
          <p:spPr bwMode="auto">
            <a:xfrm>
              <a:off x="12770130" y="5046224"/>
              <a:ext cx="160020" cy="417830"/>
            </a:xfrm>
            <a:custGeom>
              <a:avLst/>
              <a:gdLst>
                <a:gd name="T0" fmla="*/ 159689 w 160020"/>
                <a:gd name="T1" fmla="*/ 0 h 417829"/>
                <a:gd name="T2" fmla="*/ 0 w 160020"/>
                <a:gd name="T3" fmla="*/ 0 h 417829"/>
                <a:gd name="T4" fmla="*/ 0 w 160020"/>
                <a:gd name="T5" fmla="*/ 93980 h 417829"/>
                <a:gd name="T6" fmla="*/ 89115 w 160020"/>
                <a:gd name="T7" fmla="*/ 93980 h 417829"/>
                <a:gd name="T8" fmla="*/ 89115 w 160020"/>
                <a:gd name="T9" fmla="*/ 115570 h 417829"/>
                <a:gd name="T10" fmla="*/ 89014 w 160020"/>
                <a:gd name="T11" fmla="*/ 132080 h 417829"/>
                <a:gd name="T12" fmla="*/ 0 w 160020"/>
                <a:gd name="T13" fmla="*/ 132080 h 417829"/>
                <a:gd name="T14" fmla="*/ 0 w 160020"/>
                <a:gd name="T15" fmla="*/ 417834 h 417829"/>
                <a:gd name="T16" fmla="*/ 159689 w 160020"/>
                <a:gd name="T17" fmla="*/ 417834 h 417829"/>
                <a:gd name="T18" fmla="*/ 159689 w 160020"/>
                <a:gd name="T19" fmla="*/ 132080 h 417829"/>
                <a:gd name="T20" fmla="*/ 159689 w 160020"/>
                <a:gd name="T21" fmla="*/ 115570 h 417829"/>
                <a:gd name="T22" fmla="*/ 159689 w 160020"/>
                <a:gd name="T23" fmla="*/ 93980 h 417829"/>
                <a:gd name="T24" fmla="*/ 159689 w 160020"/>
                <a:gd name="T25" fmla="*/ 0 h 4178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020" h="417829">
                  <a:moveTo>
                    <a:pt x="159689" y="0"/>
                  </a:moveTo>
                  <a:lnTo>
                    <a:pt x="0" y="0"/>
                  </a:lnTo>
                  <a:lnTo>
                    <a:pt x="0" y="93980"/>
                  </a:lnTo>
                  <a:lnTo>
                    <a:pt x="89115" y="93980"/>
                  </a:lnTo>
                  <a:lnTo>
                    <a:pt x="89115" y="115570"/>
                  </a:lnTo>
                  <a:lnTo>
                    <a:pt x="89014" y="132080"/>
                  </a:lnTo>
                  <a:lnTo>
                    <a:pt x="0" y="132080"/>
                  </a:lnTo>
                  <a:lnTo>
                    <a:pt x="0" y="417830"/>
                  </a:lnTo>
                  <a:lnTo>
                    <a:pt x="159689" y="417830"/>
                  </a:lnTo>
                  <a:lnTo>
                    <a:pt x="159689" y="132080"/>
                  </a:lnTo>
                  <a:lnTo>
                    <a:pt x="159689" y="115570"/>
                  </a:lnTo>
                  <a:lnTo>
                    <a:pt x="159689" y="93980"/>
                  </a:lnTo>
                  <a:lnTo>
                    <a:pt x="159689" y="0"/>
                  </a:lnTo>
                  <a:close/>
                </a:path>
              </a:pathLst>
            </a:custGeom>
            <a:solidFill>
              <a:srgbClr val="E0E0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1" name="object 31">
              <a:extLst>
                <a:ext uri="{FF2B5EF4-FFF2-40B4-BE49-F238E27FC236}">
                  <a16:creationId xmlns:a16="http://schemas.microsoft.com/office/drawing/2014/main" id="{1A6A5411-D3B9-C5BA-9312-0DEFEE3190AA}"/>
                </a:ext>
              </a:extLst>
            </p:cNvPr>
            <p:cNvSpPr>
              <a:spLocks/>
            </p:cNvSpPr>
            <p:nvPr/>
          </p:nvSpPr>
          <p:spPr bwMode="auto">
            <a:xfrm>
              <a:off x="12213922" y="5046116"/>
              <a:ext cx="556260" cy="419100"/>
            </a:xfrm>
            <a:custGeom>
              <a:avLst/>
              <a:gdLst>
                <a:gd name="T0" fmla="*/ 0 w 556259"/>
                <a:gd name="T1" fmla="*/ 6628 h 419100"/>
                <a:gd name="T2" fmla="*/ 0 w 556259"/>
                <a:gd name="T3" fmla="*/ 302870 h 419100"/>
                <a:gd name="T4" fmla="*/ 38868 w 556259"/>
                <a:gd name="T5" fmla="*/ 277565 h 419100"/>
                <a:gd name="T6" fmla="*/ 68974 w 556259"/>
                <a:gd name="T7" fmla="*/ 242568 h 419100"/>
                <a:gd name="T8" fmla="*/ 88239 w 556259"/>
                <a:gd name="T9" fmla="*/ 200024 h 419100"/>
                <a:gd name="T10" fmla="*/ 94583 w 556259"/>
                <a:gd name="T11" fmla="*/ 152079 h 419100"/>
                <a:gd name="T12" fmla="*/ 93441 w 556259"/>
                <a:gd name="T13" fmla="*/ 135222 h 419100"/>
                <a:gd name="T14" fmla="*/ 90641 w 556259"/>
                <a:gd name="T15" fmla="*/ 118886 h 419100"/>
                <a:gd name="T16" fmla="*/ 86269 w 556259"/>
                <a:gd name="T17" fmla="*/ 103154 h 419100"/>
                <a:gd name="T18" fmla="*/ 80416 w 556259"/>
                <a:gd name="T19" fmla="*/ 88112 h 419100"/>
                <a:gd name="T20" fmla="*/ 38553 w 556259"/>
                <a:gd name="T21" fmla="*/ 88112 h 419100"/>
                <a:gd name="T22" fmla="*/ 38553 w 556259"/>
                <a:gd name="T23" fmla="*/ 33046 h 419100"/>
                <a:gd name="T24" fmla="*/ 40124 w 556259"/>
                <a:gd name="T25" fmla="*/ 33046 h 419100"/>
                <a:gd name="T26" fmla="*/ 30889 w 556259"/>
                <a:gd name="T27" fmla="*/ 25375 h 419100"/>
                <a:gd name="T28" fmla="*/ 21098 w 556259"/>
                <a:gd name="T29" fmla="*/ 18392 h 419100"/>
                <a:gd name="T30" fmla="*/ 10789 w 556259"/>
                <a:gd name="T31" fmla="*/ 12131 h 419100"/>
                <a:gd name="T32" fmla="*/ 0 w 556259"/>
                <a:gd name="T33" fmla="*/ 6628 h 419100"/>
                <a:gd name="T34" fmla="*/ 556206 w 556259"/>
                <a:gd name="T35" fmla="*/ 0 h 419100"/>
                <a:gd name="T36" fmla="*/ 269730 w 556259"/>
                <a:gd name="T37" fmla="*/ 0 h 419100"/>
                <a:gd name="T38" fmla="*/ 276241 w 556259"/>
                <a:gd name="T39" fmla="*/ 14386 h 419100"/>
                <a:gd name="T40" fmla="*/ 282165 w 556259"/>
                <a:gd name="T41" fmla="*/ 29092 h 419100"/>
                <a:gd name="T42" fmla="*/ 287477 w 556259"/>
                <a:gd name="T43" fmla="*/ 44101 h 419100"/>
                <a:gd name="T44" fmla="*/ 292162 w 556259"/>
                <a:gd name="T45" fmla="*/ 59401 h 419100"/>
                <a:gd name="T46" fmla="*/ 382128 w 556259"/>
                <a:gd name="T47" fmla="*/ 78248 h 419100"/>
                <a:gd name="T48" fmla="*/ 384610 w 556259"/>
                <a:gd name="T49" fmla="*/ 230338 h 419100"/>
                <a:gd name="T50" fmla="*/ 295314 w 556259"/>
                <a:gd name="T51" fmla="*/ 252117 h 419100"/>
                <a:gd name="T52" fmla="*/ 288452 w 556259"/>
                <a:gd name="T53" fmla="*/ 276254 h 419100"/>
                <a:gd name="T54" fmla="*/ 280046 w 556259"/>
                <a:gd name="T55" fmla="*/ 299710 h 419100"/>
                <a:gd name="T56" fmla="*/ 270150 w 556259"/>
                <a:gd name="T57" fmla="*/ 322425 h 419100"/>
                <a:gd name="T58" fmla="*/ 258829 w 556259"/>
                <a:gd name="T59" fmla="*/ 344335 h 419100"/>
                <a:gd name="T60" fmla="*/ 307324 w 556259"/>
                <a:gd name="T61" fmla="*/ 418531 h 419100"/>
                <a:gd name="T62" fmla="*/ 556206 w 556259"/>
                <a:gd name="T63" fmla="*/ 418531 h 419100"/>
                <a:gd name="T64" fmla="*/ 556206 w 556259"/>
                <a:gd name="T65" fmla="*/ 132173 h 419100"/>
                <a:gd name="T66" fmla="*/ 474240 w 556259"/>
                <a:gd name="T67" fmla="*/ 132173 h 419100"/>
                <a:gd name="T68" fmla="*/ 481947 w 556259"/>
                <a:gd name="T69" fmla="*/ 109682 h 419100"/>
                <a:gd name="T70" fmla="*/ 474240 w 556259"/>
                <a:gd name="T71" fmla="*/ 93630 h 419100"/>
                <a:gd name="T72" fmla="*/ 556206 w 556259"/>
                <a:gd name="T73" fmla="*/ 93630 h 419100"/>
                <a:gd name="T74" fmla="*/ 556206 w 556259"/>
                <a:gd name="T75" fmla="*/ 0 h 419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6259" h="419100">
                  <a:moveTo>
                    <a:pt x="0" y="6628"/>
                  </a:moveTo>
                  <a:lnTo>
                    <a:pt x="0" y="302870"/>
                  </a:lnTo>
                  <a:lnTo>
                    <a:pt x="38868" y="277565"/>
                  </a:lnTo>
                  <a:lnTo>
                    <a:pt x="68974" y="242568"/>
                  </a:lnTo>
                  <a:lnTo>
                    <a:pt x="88239" y="200024"/>
                  </a:lnTo>
                  <a:lnTo>
                    <a:pt x="94583" y="152079"/>
                  </a:lnTo>
                  <a:lnTo>
                    <a:pt x="93441" y="135222"/>
                  </a:lnTo>
                  <a:lnTo>
                    <a:pt x="90641" y="118886"/>
                  </a:lnTo>
                  <a:lnTo>
                    <a:pt x="86269" y="103154"/>
                  </a:lnTo>
                  <a:lnTo>
                    <a:pt x="80416" y="88112"/>
                  </a:lnTo>
                  <a:lnTo>
                    <a:pt x="38553" y="88112"/>
                  </a:lnTo>
                  <a:lnTo>
                    <a:pt x="38553" y="33046"/>
                  </a:lnTo>
                  <a:lnTo>
                    <a:pt x="40124" y="33046"/>
                  </a:lnTo>
                  <a:lnTo>
                    <a:pt x="30889" y="25375"/>
                  </a:lnTo>
                  <a:lnTo>
                    <a:pt x="21098" y="18392"/>
                  </a:lnTo>
                  <a:lnTo>
                    <a:pt x="10789" y="12131"/>
                  </a:lnTo>
                  <a:lnTo>
                    <a:pt x="0" y="6628"/>
                  </a:lnTo>
                  <a:close/>
                </a:path>
                <a:path w="556259" h="419100">
                  <a:moveTo>
                    <a:pt x="556202" y="0"/>
                  </a:moveTo>
                  <a:lnTo>
                    <a:pt x="269730" y="0"/>
                  </a:lnTo>
                  <a:lnTo>
                    <a:pt x="276241" y="14386"/>
                  </a:lnTo>
                  <a:lnTo>
                    <a:pt x="282161" y="29092"/>
                  </a:lnTo>
                  <a:lnTo>
                    <a:pt x="287473" y="44101"/>
                  </a:lnTo>
                  <a:lnTo>
                    <a:pt x="292158" y="59401"/>
                  </a:lnTo>
                  <a:lnTo>
                    <a:pt x="382124" y="78248"/>
                  </a:lnTo>
                  <a:lnTo>
                    <a:pt x="384606" y="230338"/>
                  </a:lnTo>
                  <a:lnTo>
                    <a:pt x="295310" y="252117"/>
                  </a:lnTo>
                  <a:lnTo>
                    <a:pt x="288448" y="276254"/>
                  </a:lnTo>
                  <a:lnTo>
                    <a:pt x="280042" y="299710"/>
                  </a:lnTo>
                  <a:lnTo>
                    <a:pt x="270150" y="322425"/>
                  </a:lnTo>
                  <a:lnTo>
                    <a:pt x="258829" y="344335"/>
                  </a:lnTo>
                  <a:lnTo>
                    <a:pt x="307320" y="418531"/>
                  </a:lnTo>
                  <a:lnTo>
                    <a:pt x="556202" y="418531"/>
                  </a:lnTo>
                  <a:lnTo>
                    <a:pt x="556202" y="132173"/>
                  </a:lnTo>
                  <a:lnTo>
                    <a:pt x="474236" y="132173"/>
                  </a:lnTo>
                  <a:lnTo>
                    <a:pt x="481943" y="109682"/>
                  </a:lnTo>
                  <a:lnTo>
                    <a:pt x="474236" y="93630"/>
                  </a:lnTo>
                  <a:lnTo>
                    <a:pt x="556202" y="93630"/>
                  </a:lnTo>
                  <a:lnTo>
                    <a:pt x="55620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2" name="object 32">
              <a:extLst>
                <a:ext uri="{FF2B5EF4-FFF2-40B4-BE49-F238E27FC236}">
                  <a16:creationId xmlns:a16="http://schemas.microsoft.com/office/drawing/2014/main" id="{8FB3ECE7-8223-D612-F533-C58C2D06EFF0}"/>
                </a:ext>
              </a:extLst>
            </p:cNvPr>
            <p:cNvSpPr>
              <a:spLocks/>
            </p:cNvSpPr>
            <p:nvPr/>
          </p:nvSpPr>
          <p:spPr bwMode="auto">
            <a:xfrm>
              <a:off x="12688157" y="5139743"/>
              <a:ext cx="87630" cy="38735"/>
            </a:xfrm>
            <a:custGeom>
              <a:avLst/>
              <a:gdLst>
                <a:gd name="T0" fmla="*/ 87477 w 87629"/>
                <a:gd name="T1" fmla="*/ 0 h 38735"/>
                <a:gd name="T2" fmla="*/ 0 w 87629"/>
                <a:gd name="T3" fmla="*/ 0 h 38735"/>
                <a:gd name="T4" fmla="*/ 7706 w 87629"/>
                <a:gd name="T5" fmla="*/ 16051 h 38735"/>
                <a:gd name="T6" fmla="*/ 0 w 87629"/>
                <a:gd name="T7" fmla="*/ 38553 h 38735"/>
                <a:gd name="T8" fmla="*/ 87477 w 87629"/>
                <a:gd name="T9" fmla="*/ 38553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7706" y="16051"/>
                  </a:lnTo>
                  <a:lnTo>
                    <a:pt x="0" y="38553"/>
                  </a:lnTo>
                  <a:lnTo>
                    <a:pt x="87473" y="3855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3" name="object 33">
              <a:extLst>
                <a:ext uri="{FF2B5EF4-FFF2-40B4-BE49-F238E27FC236}">
                  <a16:creationId xmlns:a16="http://schemas.microsoft.com/office/drawing/2014/main" id="{27F122F9-E50D-FE26-6C9C-786D06769BA0}"/>
                </a:ext>
              </a:extLst>
            </p:cNvPr>
            <p:cNvSpPr>
              <a:spLocks/>
            </p:cNvSpPr>
            <p:nvPr/>
          </p:nvSpPr>
          <p:spPr bwMode="auto">
            <a:xfrm>
              <a:off x="12775627" y="5139743"/>
              <a:ext cx="87630" cy="38735"/>
            </a:xfrm>
            <a:custGeom>
              <a:avLst/>
              <a:gdLst>
                <a:gd name="T0" fmla="*/ 87477 w 87629"/>
                <a:gd name="T1" fmla="*/ 0 h 38735"/>
                <a:gd name="T2" fmla="*/ 0 w 87629"/>
                <a:gd name="T3" fmla="*/ 0 h 38735"/>
                <a:gd name="T4" fmla="*/ 0 w 87629"/>
                <a:gd name="T5" fmla="*/ 38553 h 38735"/>
                <a:gd name="T6" fmla="*/ 87477 w 87629"/>
                <a:gd name="T7" fmla="*/ 38553 h 38735"/>
                <a:gd name="T8" fmla="*/ 79781 w 87629"/>
                <a:gd name="T9" fmla="*/ 22480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53"/>
                  </a:lnTo>
                  <a:lnTo>
                    <a:pt x="87473" y="38553"/>
                  </a:lnTo>
                  <a:lnTo>
                    <a:pt x="79777"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4" name="object 34">
              <a:extLst>
                <a:ext uri="{FF2B5EF4-FFF2-40B4-BE49-F238E27FC236}">
                  <a16:creationId xmlns:a16="http://schemas.microsoft.com/office/drawing/2014/main" id="{296E99B6-0F04-38B4-78C8-4B622B42C173}"/>
                </a:ext>
              </a:extLst>
            </p:cNvPr>
            <p:cNvSpPr>
              <a:spLocks/>
            </p:cNvSpPr>
            <p:nvPr/>
          </p:nvSpPr>
          <p:spPr bwMode="auto">
            <a:xfrm>
              <a:off x="12252476" y="5079159"/>
              <a:ext cx="41910" cy="55244"/>
            </a:xfrm>
            <a:custGeom>
              <a:avLst/>
              <a:gdLst>
                <a:gd name="T0" fmla="*/ 1570 w 41909"/>
                <a:gd name="T1" fmla="*/ 0 h 55245"/>
                <a:gd name="T2" fmla="*/ 0 w 41909"/>
                <a:gd name="T3" fmla="*/ 0 h 55245"/>
                <a:gd name="T4" fmla="*/ 0 w 41909"/>
                <a:gd name="T5" fmla="*/ 55062 h 55245"/>
                <a:gd name="T6" fmla="*/ 41866 w 41909"/>
                <a:gd name="T7" fmla="*/ 55062 h 55245"/>
                <a:gd name="T8" fmla="*/ 33974 w 41909"/>
                <a:gd name="T9" fmla="*/ 39681 h 55245"/>
                <a:gd name="T10" fmla="*/ 24555 w 41909"/>
                <a:gd name="T11" fmla="*/ 25310 h 55245"/>
                <a:gd name="T12" fmla="*/ 13714 w 41909"/>
                <a:gd name="T13" fmla="*/ 12046 h 55245"/>
                <a:gd name="T14" fmla="*/ 1570 w 41909"/>
                <a:gd name="T15" fmla="*/ 0 h 55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09" h="55245">
                  <a:moveTo>
                    <a:pt x="1570" y="0"/>
                  </a:moveTo>
                  <a:lnTo>
                    <a:pt x="0" y="0"/>
                  </a:lnTo>
                  <a:lnTo>
                    <a:pt x="0" y="55066"/>
                  </a:lnTo>
                  <a:lnTo>
                    <a:pt x="41862" y="55066"/>
                  </a:lnTo>
                  <a:lnTo>
                    <a:pt x="33970" y="39685"/>
                  </a:lnTo>
                  <a:lnTo>
                    <a:pt x="24551" y="25310"/>
                  </a:lnTo>
                  <a:lnTo>
                    <a:pt x="13714" y="12046"/>
                  </a:lnTo>
                  <a:lnTo>
                    <a:pt x="15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5" name="object 35">
              <a:extLst>
                <a:ext uri="{FF2B5EF4-FFF2-40B4-BE49-F238E27FC236}">
                  <a16:creationId xmlns:a16="http://schemas.microsoft.com/office/drawing/2014/main" id="{829CED57-914F-A26B-BE60-B9C7915BA5AF}"/>
                </a:ext>
              </a:extLst>
            </p:cNvPr>
            <p:cNvSpPr>
              <a:spLocks/>
            </p:cNvSpPr>
            <p:nvPr/>
          </p:nvSpPr>
          <p:spPr bwMode="auto">
            <a:xfrm>
              <a:off x="12929825" y="5046113"/>
              <a:ext cx="421640" cy="419100"/>
            </a:xfrm>
            <a:custGeom>
              <a:avLst/>
              <a:gdLst>
                <a:gd name="T0" fmla="*/ 421350 w 421640"/>
                <a:gd name="T1" fmla="*/ 0 h 419100"/>
                <a:gd name="T2" fmla="*/ 0 w 421640"/>
                <a:gd name="T3" fmla="*/ 0 h 419100"/>
                <a:gd name="T4" fmla="*/ 0 w 421640"/>
                <a:gd name="T5" fmla="*/ 88112 h 419100"/>
                <a:gd name="T6" fmla="*/ 87473 w 421640"/>
                <a:gd name="T7" fmla="*/ 88112 h 419100"/>
                <a:gd name="T8" fmla="*/ 79767 w 421640"/>
                <a:gd name="T9" fmla="*/ 110603 h 419100"/>
                <a:gd name="T10" fmla="*/ 87473 w 421640"/>
                <a:gd name="T11" fmla="*/ 126666 h 419100"/>
                <a:gd name="T12" fmla="*/ 0 w 421640"/>
                <a:gd name="T13" fmla="*/ 126666 h 419100"/>
                <a:gd name="T14" fmla="*/ 0 w 421640"/>
                <a:gd name="T15" fmla="*/ 319403 h 419100"/>
                <a:gd name="T16" fmla="*/ 87473 w 421640"/>
                <a:gd name="T17" fmla="*/ 319403 h 419100"/>
                <a:gd name="T18" fmla="*/ 79767 w 421640"/>
                <a:gd name="T19" fmla="*/ 341895 h 419100"/>
                <a:gd name="T20" fmla="*/ 87473 w 421640"/>
                <a:gd name="T21" fmla="*/ 357957 h 419100"/>
                <a:gd name="T22" fmla="*/ 0 w 421640"/>
                <a:gd name="T23" fmla="*/ 357957 h 419100"/>
                <a:gd name="T24" fmla="*/ 0 w 421640"/>
                <a:gd name="T25" fmla="*/ 418531 h 419100"/>
                <a:gd name="T26" fmla="*/ 262495 w 421640"/>
                <a:gd name="T27" fmla="*/ 418531 h 419100"/>
                <a:gd name="T28" fmla="*/ 264738 w 421640"/>
                <a:gd name="T29" fmla="*/ 413790 h 419100"/>
                <a:gd name="T30" fmla="*/ 282793 w 421640"/>
                <a:gd name="T31" fmla="*/ 374480 h 419100"/>
                <a:gd name="T32" fmla="*/ 242306 w 421640"/>
                <a:gd name="T33" fmla="*/ 374480 h 419100"/>
                <a:gd name="T34" fmla="*/ 242306 w 421640"/>
                <a:gd name="T35" fmla="*/ 280860 h 419100"/>
                <a:gd name="T36" fmla="*/ 323250 w 421640"/>
                <a:gd name="T37" fmla="*/ 280860 h 419100"/>
                <a:gd name="T38" fmla="*/ 333881 w 421640"/>
                <a:gd name="T39" fmla="*/ 254725 h 419100"/>
                <a:gd name="T40" fmla="*/ 348942 w 421640"/>
                <a:gd name="T41" fmla="*/ 215778 h 419100"/>
                <a:gd name="T42" fmla="*/ 367246 w 421640"/>
                <a:gd name="T43" fmla="*/ 165690 h 419100"/>
                <a:gd name="T44" fmla="*/ 384859 w 421640"/>
                <a:gd name="T45" fmla="*/ 115054 h 419100"/>
                <a:gd name="T46" fmla="*/ 401742 w 421640"/>
                <a:gd name="T47" fmla="*/ 63792 h 419100"/>
                <a:gd name="T48" fmla="*/ 417909 w 421640"/>
                <a:gd name="T49" fmla="*/ 11607 h 419100"/>
                <a:gd name="T50" fmla="*/ 421350 w 421640"/>
                <a:gd name="T51" fmla="*/ 0 h 419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1640" h="419100">
                  <a:moveTo>
                    <a:pt x="421350" y="0"/>
                  </a:moveTo>
                  <a:lnTo>
                    <a:pt x="0" y="0"/>
                  </a:lnTo>
                  <a:lnTo>
                    <a:pt x="0" y="88112"/>
                  </a:lnTo>
                  <a:lnTo>
                    <a:pt x="87473" y="88112"/>
                  </a:lnTo>
                  <a:lnTo>
                    <a:pt x="79767" y="110603"/>
                  </a:lnTo>
                  <a:lnTo>
                    <a:pt x="87473" y="126666"/>
                  </a:lnTo>
                  <a:lnTo>
                    <a:pt x="0" y="126666"/>
                  </a:lnTo>
                  <a:lnTo>
                    <a:pt x="0" y="319403"/>
                  </a:lnTo>
                  <a:lnTo>
                    <a:pt x="87473" y="319403"/>
                  </a:lnTo>
                  <a:lnTo>
                    <a:pt x="79767" y="341895"/>
                  </a:lnTo>
                  <a:lnTo>
                    <a:pt x="87473" y="357957"/>
                  </a:lnTo>
                  <a:lnTo>
                    <a:pt x="0" y="357957"/>
                  </a:lnTo>
                  <a:lnTo>
                    <a:pt x="0" y="418531"/>
                  </a:lnTo>
                  <a:lnTo>
                    <a:pt x="262495" y="418531"/>
                  </a:lnTo>
                  <a:lnTo>
                    <a:pt x="264738" y="413790"/>
                  </a:lnTo>
                  <a:lnTo>
                    <a:pt x="282793" y="374480"/>
                  </a:lnTo>
                  <a:lnTo>
                    <a:pt x="242306" y="374480"/>
                  </a:lnTo>
                  <a:lnTo>
                    <a:pt x="242306" y="280860"/>
                  </a:lnTo>
                  <a:lnTo>
                    <a:pt x="323250" y="280860"/>
                  </a:lnTo>
                  <a:lnTo>
                    <a:pt x="333881" y="254725"/>
                  </a:lnTo>
                  <a:lnTo>
                    <a:pt x="348942" y="215778"/>
                  </a:lnTo>
                  <a:lnTo>
                    <a:pt x="367246" y="165690"/>
                  </a:lnTo>
                  <a:lnTo>
                    <a:pt x="384859" y="115054"/>
                  </a:lnTo>
                  <a:lnTo>
                    <a:pt x="401742" y="63792"/>
                  </a:lnTo>
                  <a:lnTo>
                    <a:pt x="417909" y="11607"/>
                  </a:lnTo>
                  <a:lnTo>
                    <a:pt x="42135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56" name="object 36">
              <a:extLst>
                <a:ext uri="{FF2B5EF4-FFF2-40B4-BE49-F238E27FC236}">
                  <a16:creationId xmlns:a16="http://schemas.microsoft.com/office/drawing/2014/main" id="{62C5A20D-E073-7D28-A692-16C0E2AA09DB}"/>
                </a:ext>
              </a:extLst>
            </p:cNvPr>
            <p:cNvSpPr>
              <a:spLocks/>
            </p:cNvSpPr>
            <p:nvPr/>
          </p:nvSpPr>
          <p:spPr bwMode="auto">
            <a:xfrm>
              <a:off x="12929819" y="5134235"/>
              <a:ext cx="87630" cy="269875"/>
            </a:xfrm>
            <a:custGeom>
              <a:avLst/>
              <a:gdLst>
                <a:gd name="T0" fmla="*/ 87477 w 87630"/>
                <a:gd name="T1" fmla="*/ 231292 h 269875"/>
                <a:gd name="T2" fmla="*/ 0 w 87630"/>
                <a:gd name="T3" fmla="*/ 231292 h 269875"/>
                <a:gd name="T4" fmla="*/ 0 w 87630"/>
                <a:gd name="T5" fmla="*/ 269849 h 269875"/>
                <a:gd name="T6" fmla="*/ 87477 w 87630"/>
                <a:gd name="T7" fmla="*/ 269849 h 269875"/>
                <a:gd name="T8" fmla="*/ 79756 w 87630"/>
                <a:gd name="T9" fmla="*/ 253784 h 269875"/>
                <a:gd name="T10" fmla="*/ 87477 w 87630"/>
                <a:gd name="T11" fmla="*/ 231292 h 269875"/>
                <a:gd name="T12" fmla="*/ 87477 w 87630"/>
                <a:gd name="T13" fmla="*/ 0 h 269875"/>
                <a:gd name="T14" fmla="*/ 0 w 87630"/>
                <a:gd name="T15" fmla="*/ 0 h 269875"/>
                <a:gd name="T16" fmla="*/ 0 w 87630"/>
                <a:gd name="T17" fmla="*/ 38544 h 269875"/>
                <a:gd name="T18" fmla="*/ 87477 w 87630"/>
                <a:gd name="T19" fmla="*/ 38544 h 269875"/>
                <a:gd name="T20" fmla="*/ 79756 w 87630"/>
                <a:gd name="T21" fmla="*/ 22491 h 269875"/>
                <a:gd name="T22" fmla="*/ 87477 w 87630"/>
                <a:gd name="T23" fmla="*/ 0 h 2698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630" h="269875">
                  <a:moveTo>
                    <a:pt x="87477" y="231292"/>
                  </a:moveTo>
                  <a:lnTo>
                    <a:pt x="0" y="231292"/>
                  </a:lnTo>
                  <a:lnTo>
                    <a:pt x="0" y="269849"/>
                  </a:lnTo>
                  <a:lnTo>
                    <a:pt x="87477" y="269849"/>
                  </a:lnTo>
                  <a:lnTo>
                    <a:pt x="79756" y="253784"/>
                  </a:lnTo>
                  <a:lnTo>
                    <a:pt x="87477" y="231292"/>
                  </a:lnTo>
                  <a:close/>
                </a:path>
                <a:path w="87630" h="269875">
                  <a:moveTo>
                    <a:pt x="87477" y="0"/>
                  </a:moveTo>
                  <a:lnTo>
                    <a:pt x="0" y="0"/>
                  </a:lnTo>
                  <a:lnTo>
                    <a:pt x="0" y="38544"/>
                  </a:lnTo>
                  <a:lnTo>
                    <a:pt x="87477" y="38544"/>
                  </a:lnTo>
                  <a:lnTo>
                    <a:pt x="79756" y="22491"/>
                  </a:lnTo>
                  <a:lnTo>
                    <a:pt x="8747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557" name="object 37">
              <a:extLst>
                <a:ext uri="{FF2B5EF4-FFF2-40B4-BE49-F238E27FC236}">
                  <a16:creationId xmlns:a16="http://schemas.microsoft.com/office/drawing/2014/main" id="{6F386A65-2E57-7979-5ECF-F0572FF93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2133" y="5326978"/>
              <a:ext cx="80939" cy="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58" name="object 38">
              <a:extLst>
                <a:ext uri="{FF2B5EF4-FFF2-40B4-BE49-F238E27FC236}">
                  <a16:creationId xmlns:a16="http://schemas.microsoft.com/office/drawing/2014/main" id="{BD36FE26-11D6-7CE6-CE6D-ACE53A3A37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4178" y="6004325"/>
              <a:ext cx="87505" cy="14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59" name="object 39">
              <a:extLst>
                <a:ext uri="{FF2B5EF4-FFF2-40B4-BE49-F238E27FC236}">
                  <a16:creationId xmlns:a16="http://schemas.microsoft.com/office/drawing/2014/main" id="{5113E648-F3FB-DEC7-CEA7-0C4F1BAEB3AE}"/>
                </a:ext>
              </a:extLst>
            </p:cNvPr>
            <p:cNvSpPr>
              <a:spLocks/>
            </p:cNvSpPr>
            <p:nvPr/>
          </p:nvSpPr>
          <p:spPr bwMode="auto">
            <a:xfrm>
              <a:off x="12329572" y="6004326"/>
              <a:ext cx="485140" cy="363855"/>
            </a:xfrm>
            <a:custGeom>
              <a:avLst/>
              <a:gdLst>
                <a:gd name="T0" fmla="*/ 484613 w 485140"/>
                <a:gd name="T1" fmla="*/ 0 h 363854"/>
                <a:gd name="T2" fmla="*/ 0 w 485140"/>
                <a:gd name="T3" fmla="*/ 0 h 363854"/>
                <a:gd name="T4" fmla="*/ 0 w 485140"/>
                <a:gd name="T5" fmla="*/ 275356 h 363854"/>
                <a:gd name="T6" fmla="*/ 74971 w 485140"/>
                <a:gd name="T7" fmla="*/ 275356 h 363854"/>
                <a:gd name="T8" fmla="*/ 68374 w 485140"/>
                <a:gd name="T9" fmla="*/ 294623 h 363854"/>
                <a:gd name="T10" fmla="*/ 74971 w 485140"/>
                <a:gd name="T11" fmla="*/ 308392 h 363854"/>
                <a:gd name="T12" fmla="*/ 0 w 485140"/>
                <a:gd name="T13" fmla="*/ 308392 h 363854"/>
                <a:gd name="T14" fmla="*/ 0 w 485140"/>
                <a:gd name="T15" fmla="*/ 363458 h 363854"/>
                <a:gd name="T16" fmla="*/ 344038 w 485140"/>
                <a:gd name="T17" fmla="*/ 363458 h 363854"/>
                <a:gd name="T18" fmla="*/ 349593 w 485140"/>
                <a:gd name="T19" fmla="*/ 355071 h 363854"/>
                <a:gd name="T20" fmla="*/ 379365 w 485140"/>
                <a:gd name="T21" fmla="*/ 309610 h 363854"/>
                <a:gd name="T22" fmla="*/ 408806 w 485140"/>
                <a:gd name="T23" fmla="*/ 264057 h 363854"/>
                <a:gd name="T24" fmla="*/ 451156 w 485140"/>
                <a:gd name="T25" fmla="*/ 197491 h 363854"/>
                <a:gd name="T26" fmla="*/ 480383 w 485140"/>
                <a:gd name="T27" fmla="*/ 150800 h 363854"/>
                <a:gd name="T28" fmla="*/ 484613 w 485140"/>
                <a:gd name="T29" fmla="*/ 143964 h 363854"/>
                <a:gd name="T30" fmla="*/ 484613 w 485140"/>
                <a:gd name="T31" fmla="*/ 110132 h 363854"/>
                <a:gd name="T32" fmla="*/ 404134 w 485140"/>
                <a:gd name="T33" fmla="*/ 110132 h 363854"/>
                <a:gd name="T34" fmla="*/ 410730 w 485140"/>
                <a:gd name="T35" fmla="*/ 90876 h 363854"/>
                <a:gd name="T36" fmla="*/ 404134 w 485140"/>
                <a:gd name="T37" fmla="*/ 77097 h 363854"/>
                <a:gd name="T38" fmla="*/ 484613 w 485140"/>
                <a:gd name="T39" fmla="*/ 77097 h 363854"/>
                <a:gd name="T40" fmla="*/ 484613 w 485140"/>
                <a:gd name="T41" fmla="*/ 71589 h 363854"/>
                <a:gd name="T42" fmla="*/ 33035 w 485140"/>
                <a:gd name="T43" fmla="*/ 71589 h 363854"/>
                <a:gd name="T44" fmla="*/ 33035 w 485140"/>
                <a:gd name="T45" fmla="*/ 22030 h 363854"/>
                <a:gd name="T46" fmla="*/ 484613 w 485140"/>
                <a:gd name="T47" fmla="*/ 22030 h 363854"/>
                <a:gd name="T48" fmla="*/ 484613 w 485140"/>
                <a:gd name="T49" fmla="*/ 0 h 363854"/>
                <a:gd name="T50" fmla="*/ 484613 w 485140"/>
                <a:gd name="T51" fmla="*/ 22030 h 363854"/>
                <a:gd name="T52" fmla="*/ 170706 w 485140"/>
                <a:gd name="T53" fmla="*/ 22030 h 363854"/>
                <a:gd name="T54" fmla="*/ 170706 w 485140"/>
                <a:gd name="T55" fmla="*/ 71589 h 363854"/>
                <a:gd name="T56" fmla="*/ 484613 w 485140"/>
                <a:gd name="T57" fmla="*/ 71589 h 363854"/>
                <a:gd name="T58" fmla="*/ 484613 w 485140"/>
                <a:gd name="T59" fmla="*/ 22030 h 3638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5140" h="363854">
                  <a:moveTo>
                    <a:pt x="484613" y="0"/>
                  </a:moveTo>
                  <a:lnTo>
                    <a:pt x="0" y="0"/>
                  </a:lnTo>
                  <a:lnTo>
                    <a:pt x="0" y="275352"/>
                  </a:lnTo>
                  <a:lnTo>
                    <a:pt x="74971" y="275352"/>
                  </a:lnTo>
                  <a:lnTo>
                    <a:pt x="68374" y="294619"/>
                  </a:lnTo>
                  <a:lnTo>
                    <a:pt x="74971" y="308388"/>
                  </a:lnTo>
                  <a:lnTo>
                    <a:pt x="0" y="308388"/>
                  </a:lnTo>
                  <a:lnTo>
                    <a:pt x="0" y="363454"/>
                  </a:lnTo>
                  <a:lnTo>
                    <a:pt x="344038" y="363454"/>
                  </a:lnTo>
                  <a:lnTo>
                    <a:pt x="349593" y="355067"/>
                  </a:lnTo>
                  <a:lnTo>
                    <a:pt x="379365" y="309606"/>
                  </a:lnTo>
                  <a:lnTo>
                    <a:pt x="408806" y="264053"/>
                  </a:lnTo>
                  <a:lnTo>
                    <a:pt x="451156" y="197487"/>
                  </a:lnTo>
                  <a:lnTo>
                    <a:pt x="480383" y="150800"/>
                  </a:lnTo>
                  <a:lnTo>
                    <a:pt x="484613" y="143964"/>
                  </a:lnTo>
                  <a:lnTo>
                    <a:pt x="484613" y="110132"/>
                  </a:lnTo>
                  <a:lnTo>
                    <a:pt x="404134" y="110132"/>
                  </a:lnTo>
                  <a:lnTo>
                    <a:pt x="410730" y="90876"/>
                  </a:lnTo>
                  <a:lnTo>
                    <a:pt x="404134" y="77097"/>
                  </a:lnTo>
                  <a:lnTo>
                    <a:pt x="484613" y="77097"/>
                  </a:lnTo>
                  <a:lnTo>
                    <a:pt x="484613" y="71589"/>
                  </a:lnTo>
                  <a:lnTo>
                    <a:pt x="33035" y="71589"/>
                  </a:lnTo>
                  <a:lnTo>
                    <a:pt x="33035" y="22030"/>
                  </a:lnTo>
                  <a:lnTo>
                    <a:pt x="484613" y="22030"/>
                  </a:lnTo>
                  <a:lnTo>
                    <a:pt x="484613" y="0"/>
                  </a:lnTo>
                  <a:close/>
                </a:path>
                <a:path w="485140" h="363854">
                  <a:moveTo>
                    <a:pt x="484613" y="22030"/>
                  </a:moveTo>
                  <a:lnTo>
                    <a:pt x="170706" y="22030"/>
                  </a:lnTo>
                  <a:lnTo>
                    <a:pt x="170706" y="71589"/>
                  </a:lnTo>
                  <a:lnTo>
                    <a:pt x="484613" y="71589"/>
                  </a:lnTo>
                  <a:lnTo>
                    <a:pt x="484613" y="2203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0" name="object 40">
              <a:extLst>
                <a:ext uri="{FF2B5EF4-FFF2-40B4-BE49-F238E27FC236}">
                  <a16:creationId xmlns:a16="http://schemas.microsoft.com/office/drawing/2014/main" id="{BBF71144-C362-3431-9557-D2E12924DB6A}"/>
                </a:ext>
              </a:extLst>
            </p:cNvPr>
            <p:cNvSpPr>
              <a:spLocks/>
            </p:cNvSpPr>
            <p:nvPr/>
          </p:nvSpPr>
          <p:spPr bwMode="auto">
            <a:xfrm>
              <a:off x="12733707" y="6081426"/>
              <a:ext cx="75565" cy="33655"/>
            </a:xfrm>
            <a:custGeom>
              <a:avLst/>
              <a:gdLst>
                <a:gd name="T0" fmla="*/ 74961 w 75565"/>
                <a:gd name="T1" fmla="*/ 0 h 33654"/>
                <a:gd name="T2" fmla="*/ 0 w 75565"/>
                <a:gd name="T3" fmla="*/ 0 h 33654"/>
                <a:gd name="T4" fmla="*/ 6596 w 75565"/>
                <a:gd name="T5" fmla="*/ 13769 h 33654"/>
                <a:gd name="T6" fmla="*/ 0 w 75565"/>
                <a:gd name="T7" fmla="*/ 33039 h 33654"/>
                <a:gd name="T8" fmla="*/ 74961 w 75565"/>
                <a:gd name="T9" fmla="*/ 33039 h 33654"/>
                <a:gd name="T10" fmla="*/ 7496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61" y="0"/>
                  </a:moveTo>
                  <a:lnTo>
                    <a:pt x="0" y="0"/>
                  </a:lnTo>
                  <a:lnTo>
                    <a:pt x="6596" y="13769"/>
                  </a:lnTo>
                  <a:lnTo>
                    <a:pt x="0" y="33035"/>
                  </a:lnTo>
                  <a:lnTo>
                    <a:pt x="74961" y="33035"/>
                  </a:lnTo>
                  <a:lnTo>
                    <a:pt x="7496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1" name="object 41">
              <a:extLst>
                <a:ext uri="{FF2B5EF4-FFF2-40B4-BE49-F238E27FC236}">
                  <a16:creationId xmlns:a16="http://schemas.microsoft.com/office/drawing/2014/main" id="{64D0A185-EAAA-9434-6831-B286EE932AE9}"/>
                </a:ext>
              </a:extLst>
            </p:cNvPr>
            <p:cNvSpPr>
              <a:spLocks/>
            </p:cNvSpPr>
            <p:nvPr/>
          </p:nvSpPr>
          <p:spPr bwMode="auto">
            <a:xfrm>
              <a:off x="12808669" y="6081426"/>
              <a:ext cx="46990" cy="33655"/>
            </a:xfrm>
            <a:custGeom>
              <a:avLst/>
              <a:gdLst>
                <a:gd name="T0" fmla="*/ 46611 w 46990"/>
                <a:gd name="T1" fmla="*/ 0 h 33654"/>
                <a:gd name="T2" fmla="*/ 0 w 46990"/>
                <a:gd name="T3" fmla="*/ 0 h 33654"/>
                <a:gd name="T4" fmla="*/ 0 w 46990"/>
                <a:gd name="T5" fmla="*/ 33039 h 33654"/>
                <a:gd name="T6" fmla="*/ 26449 w 46990"/>
                <a:gd name="T7" fmla="*/ 33039 h 33654"/>
                <a:gd name="T8" fmla="*/ 46611 w 46990"/>
                <a:gd name="T9" fmla="*/ 0 h 33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90" h="33654">
                  <a:moveTo>
                    <a:pt x="46611" y="0"/>
                  </a:moveTo>
                  <a:lnTo>
                    <a:pt x="0" y="0"/>
                  </a:lnTo>
                  <a:lnTo>
                    <a:pt x="0" y="33035"/>
                  </a:lnTo>
                  <a:lnTo>
                    <a:pt x="26449" y="33035"/>
                  </a:lnTo>
                  <a:lnTo>
                    <a:pt x="4661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2" name="object 42">
              <a:extLst>
                <a:ext uri="{FF2B5EF4-FFF2-40B4-BE49-F238E27FC236}">
                  <a16:creationId xmlns:a16="http://schemas.microsoft.com/office/drawing/2014/main" id="{16D6579B-1BBE-B057-F7E1-03051DAA704F}"/>
                </a:ext>
              </a:extLst>
            </p:cNvPr>
            <p:cNvSpPr>
              <a:spLocks/>
            </p:cNvSpPr>
            <p:nvPr/>
          </p:nvSpPr>
          <p:spPr bwMode="auto">
            <a:xfrm>
              <a:off x="12329576" y="6279675"/>
              <a:ext cx="75565" cy="33655"/>
            </a:xfrm>
            <a:custGeom>
              <a:avLst/>
              <a:gdLst>
                <a:gd name="T0" fmla="*/ 74971 w 75565"/>
                <a:gd name="T1" fmla="*/ 0 h 33654"/>
                <a:gd name="T2" fmla="*/ 0 w 75565"/>
                <a:gd name="T3" fmla="*/ 0 h 33654"/>
                <a:gd name="T4" fmla="*/ 0 w 75565"/>
                <a:gd name="T5" fmla="*/ 33039 h 33654"/>
                <a:gd name="T6" fmla="*/ 74971 w 75565"/>
                <a:gd name="T7" fmla="*/ 33039 h 33654"/>
                <a:gd name="T8" fmla="*/ 68374 w 75565"/>
                <a:gd name="T9" fmla="*/ 1928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35"/>
                  </a:lnTo>
                  <a:lnTo>
                    <a:pt x="74971" y="33035"/>
                  </a:lnTo>
                  <a:lnTo>
                    <a:pt x="68374" y="1927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3" name="object 43">
              <a:extLst>
                <a:ext uri="{FF2B5EF4-FFF2-40B4-BE49-F238E27FC236}">
                  <a16:creationId xmlns:a16="http://schemas.microsoft.com/office/drawing/2014/main" id="{AAE70CEF-802D-831A-D4CF-7B4F4353EF6A}"/>
                </a:ext>
              </a:extLst>
            </p:cNvPr>
            <p:cNvSpPr>
              <a:spLocks/>
            </p:cNvSpPr>
            <p:nvPr/>
          </p:nvSpPr>
          <p:spPr bwMode="auto">
            <a:xfrm>
              <a:off x="12362607" y="6026350"/>
              <a:ext cx="137795" cy="50165"/>
            </a:xfrm>
            <a:custGeom>
              <a:avLst/>
              <a:gdLst>
                <a:gd name="T0" fmla="*/ 137671 w 137795"/>
                <a:gd name="T1" fmla="*/ 0 h 50164"/>
                <a:gd name="T2" fmla="*/ 0 w 137795"/>
                <a:gd name="T3" fmla="*/ 0 h 50164"/>
                <a:gd name="T4" fmla="*/ 0 w 137795"/>
                <a:gd name="T5" fmla="*/ 49562 h 50164"/>
                <a:gd name="T6" fmla="*/ 137671 w 137795"/>
                <a:gd name="T7" fmla="*/ 49562 h 50164"/>
                <a:gd name="T8" fmla="*/ 137671 w 137795"/>
                <a:gd name="T9" fmla="*/ 0 h 50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4">
                  <a:moveTo>
                    <a:pt x="137671" y="0"/>
                  </a:moveTo>
                  <a:lnTo>
                    <a:pt x="0" y="0"/>
                  </a:lnTo>
                  <a:lnTo>
                    <a:pt x="0" y="49558"/>
                  </a:lnTo>
                  <a:lnTo>
                    <a:pt x="137671" y="4955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4" name="object 44">
              <a:extLst>
                <a:ext uri="{FF2B5EF4-FFF2-40B4-BE49-F238E27FC236}">
                  <a16:creationId xmlns:a16="http://schemas.microsoft.com/office/drawing/2014/main" id="{A3D4D871-530F-F474-5AA6-86436E46FC2A}"/>
                </a:ext>
              </a:extLst>
            </p:cNvPr>
            <p:cNvSpPr>
              <a:spLocks/>
            </p:cNvSpPr>
            <p:nvPr/>
          </p:nvSpPr>
          <p:spPr bwMode="auto">
            <a:xfrm>
              <a:off x="13172130" y="4726717"/>
              <a:ext cx="252095" cy="319405"/>
            </a:xfrm>
            <a:custGeom>
              <a:avLst/>
              <a:gdLst>
                <a:gd name="T0" fmla="*/ 251540 w 252094"/>
                <a:gd name="T1" fmla="*/ 0 h 319404"/>
                <a:gd name="T2" fmla="*/ 0 w 252094"/>
                <a:gd name="T3" fmla="*/ 0 h 319404"/>
                <a:gd name="T4" fmla="*/ 0 w 252094"/>
                <a:gd name="T5" fmla="*/ 242310 h 319404"/>
                <a:gd name="T6" fmla="*/ 62479 w 252094"/>
                <a:gd name="T7" fmla="*/ 242310 h 319404"/>
                <a:gd name="T8" fmla="*/ 56972 w 252094"/>
                <a:gd name="T9" fmla="*/ 258373 h 319404"/>
                <a:gd name="T10" fmla="*/ 62479 w 252094"/>
                <a:gd name="T11" fmla="*/ 269849 h 319404"/>
                <a:gd name="T12" fmla="*/ 0 w 252094"/>
                <a:gd name="T13" fmla="*/ 269849 h 319404"/>
                <a:gd name="T14" fmla="*/ 0 w 252094"/>
                <a:gd name="T15" fmla="*/ 319407 h 319404"/>
                <a:gd name="T16" fmla="*/ 179047 w 252094"/>
                <a:gd name="T17" fmla="*/ 319407 h 319404"/>
                <a:gd name="T18" fmla="*/ 181986 w 252094"/>
                <a:gd name="T19" fmla="*/ 309491 h 319404"/>
                <a:gd name="T20" fmla="*/ 196371 w 252094"/>
                <a:gd name="T21" fmla="*/ 258373 h 319404"/>
                <a:gd name="T22" fmla="*/ 209581 w 252094"/>
                <a:gd name="T23" fmla="*/ 207644 h 319404"/>
                <a:gd name="T24" fmla="*/ 221797 w 252094"/>
                <a:gd name="T25" fmla="*/ 156402 h 319404"/>
                <a:gd name="T26" fmla="*/ 232879 w 252094"/>
                <a:gd name="T27" fmla="*/ 104963 h 319404"/>
                <a:gd name="T28" fmla="*/ 241375 w 252094"/>
                <a:gd name="T29" fmla="*/ 60584 h 319404"/>
                <a:gd name="T30" fmla="*/ 27527 w 252094"/>
                <a:gd name="T31" fmla="*/ 60584 h 319404"/>
                <a:gd name="T32" fmla="*/ 27527 w 252094"/>
                <a:gd name="T33" fmla="*/ 16512 h 319404"/>
                <a:gd name="T34" fmla="*/ 248855 w 252094"/>
                <a:gd name="T35" fmla="*/ 16512 h 319404"/>
                <a:gd name="T36" fmla="*/ 251265 w 252094"/>
                <a:gd name="T37" fmla="*/ 1949 h 319404"/>
                <a:gd name="T38" fmla="*/ 251540 w 252094"/>
                <a:gd name="T39" fmla="*/ 0 h 319404"/>
                <a:gd name="T40" fmla="*/ 248855 w 252094"/>
                <a:gd name="T41" fmla="*/ 16512 h 319404"/>
                <a:gd name="T42" fmla="*/ 148690 w 252094"/>
                <a:gd name="T43" fmla="*/ 16512 h 319404"/>
                <a:gd name="T44" fmla="*/ 148690 w 252094"/>
                <a:gd name="T45" fmla="*/ 60584 h 319404"/>
                <a:gd name="T46" fmla="*/ 241375 w 252094"/>
                <a:gd name="T47" fmla="*/ 60584 h 319404"/>
                <a:gd name="T48" fmla="*/ 242757 w 252094"/>
                <a:gd name="T49" fmla="*/ 53362 h 319404"/>
                <a:gd name="T50" fmla="*/ 248855 w 252094"/>
                <a:gd name="T51" fmla="*/ 16512 h 3194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2094" h="319404">
                  <a:moveTo>
                    <a:pt x="251536" y="0"/>
                  </a:moveTo>
                  <a:lnTo>
                    <a:pt x="0" y="0"/>
                  </a:lnTo>
                  <a:lnTo>
                    <a:pt x="0" y="242306"/>
                  </a:lnTo>
                  <a:lnTo>
                    <a:pt x="62479" y="242306"/>
                  </a:lnTo>
                  <a:lnTo>
                    <a:pt x="56972" y="258369"/>
                  </a:lnTo>
                  <a:lnTo>
                    <a:pt x="62479" y="269845"/>
                  </a:lnTo>
                  <a:lnTo>
                    <a:pt x="0" y="269845"/>
                  </a:lnTo>
                  <a:lnTo>
                    <a:pt x="0" y="319403"/>
                  </a:lnTo>
                  <a:lnTo>
                    <a:pt x="179043" y="319403"/>
                  </a:lnTo>
                  <a:lnTo>
                    <a:pt x="181982" y="309487"/>
                  </a:lnTo>
                  <a:lnTo>
                    <a:pt x="196367" y="258369"/>
                  </a:lnTo>
                  <a:lnTo>
                    <a:pt x="209577" y="207640"/>
                  </a:lnTo>
                  <a:lnTo>
                    <a:pt x="221793" y="156402"/>
                  </a:lnTo>
                  <a:lnTo>
                    <a:pt x="232875" y="104963"/>
                  </a:lnTo>
                  <a:lnTo>
                    <a:pt x="241371" y="60584"/>
                  </a:lnTo>
                  <a:lnTo>
                    <a:pt x="27527" y="60584"/>
                  </a:lnTo>
                  <a:lnTo>
                    <a:pt x="27527" y="16512"/>
                  </a:lnTo>
                  <a:lnTo>
                    <a:pt x="248851" y="16512"/>
                  </a:lnTo>
                  <a:lnTo>
                    <a:pt x="251261" y="1949"/>
                  </a:lnTo>
                  <a:lnTo>
                    <a:pt x="251536" y="0"/>
                  </a:lnTo>
                  <a:close/>
                </a:path>
                <a:path w="252094" h="319404">
                  <a:moveTo>
                    <a:pt x="248851" y="16512"/>
                  </a:moveTo>
                  <a:lnTo>
                    <a:pt x="148686" y="16512"/>
                  </a:lnTo>
                  <a:lnTo>
                    <a:pt x="148686" y="60584"/>
                  </a:lnTo>
                  <a:lnTo>
                    <a:pt x="241371" y="60584"/>
                  </a:lnTo>
                  <a:lnTo>
                    <a:pt x="242753" y="53362"/>
                  </a:lnTo>
                  <a:lnTo>
                    <a:pt x="248851" y="1651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5" name="object 45">
              <a:extLst>
                <a:ext uri="{FF2B5EF4-FFF2-40B4-BE49-F238E27FC236}">
                  <a16:creationId xmlns:a16="http://schemas.microsoft.com/office/drawing/2014/main" id="{9EC33CD1-A5AB-44CE-1593-37CE455079F3}"/>
                </a:ext>
              </a:extLst>
            </p:cNvPr>
            <p:cNvSpPr>
              <a:spLocks/>
            </p:cNvSpPr>
            <p:nvPr/>
          </p:nvSpPr>
          <p:spPr bwMode="auto">
            <a:xfrm>
              <a:off x="13172126" y="4969025"/>
              <a:ext cx="62865" cy="27940"/>
            </a:xfrm>
            <a:custGeom>
              <a:avLst/>
              <a:gdLst>
                <a:gd name="T0" fmla="*/ 62479 w 62865"/>
                <a:gd name="T1" fmla="*/ 0 h 27939"/>
                <a:gd name="T2" fmla="*/ 0 w 62865"/>
                <a:gd name="T3" fmla="*/ 0 h 27939"/>
                <a:gd name="T4" fmla="*/ 0 w 62865"/>
                <a:gd name="T5" fmla="*/ 27542 h 27939"/>
                <a:gd name="T6" fmla="*/ 62479 w 62865"/>
                <a:gd name="T7" fmla="*/ 27542 h 27939"/>
                <a:gd name="T8" fmla="*/ 56972 w 62865"/>
                <a:gd name="T9" fmla="*/ 16066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0" y="27538"/>
                  </a:lnTo>
                  <a:lnTo>
                    <a:pt x="62479" y="27538"/>
                  </a:lnTo>
                  <a:lnTo>
                    <a:pt x="56972" y="16062"/>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6" name="object 46">
              <a:extLst>
                <a:ext uri="{FF2B5EF4-FFF2-40B4-BE49-F238E27FC236}">
                  <a16:creationId xmlns:a16="http://schemas.microsoft.com/office/drawing/2014/main" id="{204931FE-FF5B-56FD-BE80-BD8F88CB8B71}"/>
                </a:ext>
              </a:extLst>
            </p:cNvPr>
            <p:cNvSpPr>
              <a:spLocks/>
            </p:cNvSpPr>
            <p:nvPr/>
          </p:nvSpPr>
          <p:spPr bwMode="auto">
            <a:xfrm>
              <a:off x="13199660" y="4743227"/>
              <a:ext cx="121285" cy="44450"/>
            </a:xfrm>
            <a:custGeom>
              <a:avLst/>
              <a:gdLst>
                <a:gd name="T0" fmla="*/ 121162 w 121284"/>
                <a:gd name="T1" fmla="*/ 0 h 44450"/>
                <a:gd name="T2" fmla="*/ 0 w 121284"/>
                <a:gd name="T3" fmla="*/ 0 h 44450"/>
                <a:gd name="T4" fmla="*/ 0 w 121284"/>
                <a:gd name="T5" fmla="*/ 44071 h 44450"/>
                <a:gd name="T6" fmla="*/ 121162 w 121284"/>
                <a:gd name="T7" fmla="*/ 44071 h 44450"/>
                <a:gd name="T8" fmla="*/ 121162 w 121284"/>
                <a:gd name="T9" fmla="*/ 0 h 4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284" h="44450">
                  <a:moveTo>
                    <a:pt x="121158" y="0"/>
                  </a:moveTo>
                  <a:lnTo>
                    <a:pt x="0" y="0"/>
                  </a:lnTo>
                  <a:lnTo>
                    <a:pt x="0" y="44071"/>
                  </a:lnTo>
                  <a:lnTo>
                    <a:pt x="121158" y="44071"/>
                  </a:lnTo>
                  <a:lnTo>
                    <a:pt x="121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7" name="object 47">
              <a:extLst>
                <a:ext uri="{FF2B5EF4-FFF2-40B4-BE49-F238E27FC236}">
                  <a16:creationId xmlns:a16="http://schemas.microsoft.com/office/drawing/2014/main" id="{5F717F39-E1EF-5C04-8053-1C57B9CEF3BF}"/>
                </a:ext>
              </a:extLst>
            </p:cNvPr>
            <p:cNvSpPr>
              <a:spLocks/>
            </p:cNvSpPr>
            <p:nvPr/>
          </p:nvSpPr>
          <p:spPr bwMode="auto">
            <a:xfrm>
              <a:off x="12836208" y="4726361"/>
              <a:ext cx="215265" cy="320040"/>
            </a:xfrm>
            <a:custGeom>
              <a:avLst/>
              <a:gdLst>
                <a:gd name="T0" fmla="*/ 214757 w 215265"/>
                <a:gd name="T1" fmla="*/ 0 h 320039"/>
                <a:gd name="T2" fmla="*/ 0 w 215265"/>
                <a:gd name="T3" fmla="*/ 0 h 320039"/>
                <a:gd name="T4" fmla="*/ 0 w 215265"/>
                <a:gd name="T5" fmla="*/ 66040 h 320039"/>
                <a:gd name="T6" fmla="*/ 59778 w 215265"/>
                <a:gd name="T7" fmla="*/ 66040 h 320039"/>
                <a:gd name="T8" fmla="*/ 59778 w 215265"/>
                <a:gd name="T9" fmla="*/ 82550 h 320039"/>
                <a:gd name="T10" fmla="*/ 59740 w 215265"/>
                <a:gd name="T11" fmla="*/ 93980 h 320039"/>
                <a:gd name="T12" fmla="*/ 0 w 215265"/>
                <a:gd name="T13" fmla="*/ 93980 h 320039"/>
                <a:gd name="T14" fmla="*/ 0 w 215265"/>
                <a:gd name="T15" fmla="*/ 209554 h 320039"/>
                <a:gd name="T16" fmla="*/ 0 w 215265"/>
                <a:gd name="T17" fmla="*/ 220984 h 320039"/>
                <a:gd name="T18" fmla="*/ 0 w 215265"/>
                <a:gd name="T19" fmla="*/ 237494 h 320039"/>
                <a:gd name="T20" fmla="*/ 0 w 215265"/>
                <a:gd name="T21" fmla="*/ 320044 h 320039"/>
                <a:gd name="T22" fmla="*/ 214757 w 215265"/>
                <a:gd name="T23" fmla="*/ 320044 h 320039"/>
                <a:gd name="T24" fmla="*/ 214757 w 215265"/>
                <a:gd name="T25" fmla="*/ 237494 h 320039"/>
                <a:gd name="T26" fmla="*/ 155003 w 215265"/>
                <a:gd name="T27" fmla="*/ 237494 h 320039"/>
                <a:gd name="T28" fmla="*/ 155003 w 215265"/>
                <a:gd name="T29" fmla="*/ 220984 h 320039"/>
                <a:gd name="T30" fmla="*/ 154990 w 215265"/>
                <a:gd name="T31" fmla="*/ 209554 h 320039"/>
                <a:gd name="T32" fmla="*/ 214757 w 215265"/>
                <a:gd name="T33" fmla="*/ 209554 h 320039"/>
                <a:gd name="T34" fmla="*/ 214757 w 215265"/>
                <a:gd name="T35" fmla="*/ 93980 h 320039"/>
                <a:gd name="T36" fmla="*/ 214757 w 215265"/>
                <a:gd name="T37" fmla="*/ 82550 h 320039"/>
                <a:gd name="T38" fmla="*/ 214757 w 215265"/>
                <a:gd name="T39" fmla="*/ 66040 h 320039"/>
                <a:gd name="T40" fmla="*/ 214757 w 215265"/>
                <a:gd name="T41" fmla="*/ 0 h 3200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5265" h="320039">
                  <a:moveTo>
                    <a:pt x="214757" y="0"/>
                  </a:moveTo>
                  <a:lnTo>
                    <a:pt x="0" y="0"/>
                  </a:lnTo>
                  <a:lnTo>
                    <a:pt x="0" y="66040"/>
                  </a:lnTo>
                  <a:lnTo>
                    <a:pt x="59778" y="66040"/>
                  </a:lnTo>
                  <a:lnTo>
                    <a:pt x="59778" y="82550"/>
                  </a:lnTo>
                  <a:lnTo>
                    <a:pt x="59740" y="93980"/>
                  </a:lnTo>
                  <a:lnTo>
                    <a:pt x="0" y="93980"/>
                  </a:lnTo>
                  <a:lnTo>
                    <a:pt x="0" y="209550"/>
                  </a:lnTo>
                  <a:lnTo>
                    <a:pt x="0" y="220980"/>
                  </a:lnTo>
                  <a:lnTo>
                    <a:pt x="0" y="237490"/>
                  </a:lnTo>
                  <a:lnTo>
                    <a:pt x="0" y="320040"/>
                  </a:lnTo>
                  <a:lnTo>
                    <a:pt x="214757" y="320040"/>
                  </a:lnTo>
                  <a:lnTo>
                    <a:pt x="214757" y="237490"/>
                  </a:lnTo>
                  <a:lnTo>
                    <a:pt x="155003" y="237490"/>
                  </a:lnTo>
                  <a:lnTo>
                    <a:pt x="155003" y="220980"/>
                  </a:lnTo>
                  <a:lnTo>
                    <a:pt x="154990" y="209550"/>
                  </a:lnTo>
                  <a:lnTo>
                    <a:pt x="214757" y="209550"/>
                  </a:lnTo>
                  <a:lnTo>
                    <a:pt x="214757" y="93980"/>
                  </a:lnTo>
                  <a:lnTo>
                    <a:pt x="214757" y="82550"/>
                  </a:lnTo>
                  <a:lnTo>
                    <a:pt x="214757" y="66040"/>
                  </a:lnTo>
                  <a:lnTo>
                    <a:pt x="21475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8" name="object 48">
              <a:extLst>
                <a:ext uri="{FF2B5EF4-FFF2-40B4-BE49-F238E27FC236}">
                  <a16:creationId xmlns:a16="http://schemas.microsoft.com/office/drawing/2014/main" id="{3F76F540-D480-EDE7-83C5-182352D3E7DD}"/>
                </a:ext>
              </a:extLst>
            </p:cNvPr>
            <p:cNvSpPr>
              <a:spLocks/>
            </p:cNvSpPr>
            <p:nvPr/>
          </p:nvSpPr>
          <p:spPr bwMode="auto">
            <a:xfrm>
              <a:off x="12406658" y="4726725"/>
              <a:ext cx="429895" cy="319405"/>
            </a:xfrm>
            <a:custGeom>
              <a:avLst/>
              <a:gdLst>
                <a:gd name="T0" fmla="*/ 429557 w 429895"/>
                <a:gd name="T1" fmla="*/ 0 h 319404"/>
                <a:gd name="T2" fmla="*/ 0 w 429895"/>
                <a:gd name="T3" fmla="*/ 0 h 319404"/>
                <a:gd name="T4" fmla="*/ 0 w 429895"/>
                <a:gd name="T5" fmla="*/ 104970 h 319404"/>
                <a:gd name="T6" fmla="*/ 107734 w 429895"/>
                <a:gd name="T7" fmla="*/ 209243 h 319404"/>
                <a:gd name="T8" fmla="*/ 59966 w 429895"/>
                <a:gd name="T9" fmla="*/ 287817 h 319404"/>
                <a:gd name="T10" fmla="*/ 64495 w 429895"/>
                <a:gd name="T11" fmla="*/ 295540 h 319404"/>
                <a:gd name="T12" fmla="*/ 68844 w 429895"/>
                <a:gd name="T13" fmla="*/ 303379 h 319404"/>
                <a:gd name="T14" fmla="*/ 73011 w 429895"/>
                <a:gd name="T15" fmla="*/ 311332 h 319404"/>
                <a:gd name="T16" fmla="*/ 76992 w 429895"/>
                <a:gd name="T17" fmla="*/ 319397 h 319404"/>
                <a:gd name="T18" fmla="*/ 429557 w 429895"/>
                <a:gd name="T19" fmla="*/ 319397 h 319404"/>
                <a:gd name="T20" fmla="*/ 429557 w 429895"/>
                <a:gd name="T21" fmla="*/ 93609 h 319404"/>
                <a:gd name="T22" fmla="*/ 367067 w 429895"/>
                <a:gd name="T23" fmla="*/ 93609 h 319404"/>
                <a:gd name="T24" fmla="*/ 372564 w 429895"/>
                <a:gd name="T25" fmla="*/ 77547 h 319404"/>
                <a:gd name="T26" fmla="*/ 367067 w 429895"/>
                <a:gd name="T27" fmla="*/ 66071 h 319404"/>
                <a:gd name="T28" fmla="*/ 429557 w 429895"/>
                <a:gd name="T29" fmla="*/ 66071 h 319404"/>
                <a:gd name="T30" fmla="*/ 429557 w 429895"/>
                <a:gd name="T31" fmla="*/ 60574 h 319404"/>
                <a:gd name="T32" fmla="*/ 33046 w 429895"/>
                <a:gd name="T33" fmla="*/ 60574 h 319404"/>
                <a:gd name="T34" fmla="*/ 33046 w 429895"/>
                <a:gd name="T35" fmla="*/ 16502 h 319404"/>
                <a:gd name="T36" fmla="*/ 429557 w 429895"/>
                <a:gd name="T37" fmla="*/ 16502 h 319404"/>
                <a:gd name="T38" fmla="*/ 429557 w 429895"/>
                <a:gd name="T39" fmla="*/ 0 h 319404"/>
                <a:gd name="T40" fmla="*/ 429557 w 429895"/>
                <a:gd name="T41" fmla="*/ 16502 h 319404"/>
                <a:gd name="T42" fmla="*/ 154204 w 429895"/>
                <a:gd name="T43" fmla="*/ 16502 h 319404"/>
                <a:gd name="T44" fmla="*/ 154204 w 429895"/>
                <a:gd name="T45" fmla="*/ 60574 h 319404"/>
                <a:gd name="T46" fmla="*/ 429557 w 429895"/>
                <a:gd name="T47" fmla="*/ 60574 h 319404"/>
                <a:gd name="T48" fmla="*/ 429557 w 429895"/>
                <a:gd name="T49" fmla="*/ 16502 h 319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9895" h="319404">
                  <a:moveTo>
                    <a:pt x="429557" y="0"/>
                  </a:moveTo>
                  <a:lnTo>
                    <a:pt x="0" y="0"/>
                  </a:lnTo>
                  <a:lnTo>
                    <a:pt x="0" y="104970"/>
                  </a:lnTo>
                  <a:lnTo>
                    <a:pt x="107734" y="209239"/>
                  </a:lnTo>
                  <a:lnTo>
                    <a:pt x="59966" y="287813"/>
                  </a:lnTo>
                  <a:lnTo>
                    <a:pt x="64495" y="295536"/>
                  </a:lnTo>
                  <a:lnTo>
                    <a:pt x="68844" y="303375"/>
                  </a:lnTo>
                  <a:lnTo>
                    <a:pt x="73011" y="311328"/>
                  </a:lnTo>
                  <a:lnTo>
                    <a:pt x="76992" y="319393"/>
                  </a:lnTo>
                  <a:lnTo>
                    <a:pt x="429557" y="319393"/>
                  </a:lnTo>
                  <a:lnTo>
                    <a:pt x="429557" y="93609"/>
                  </a:lnTo>
                  <a:lnTo>
                    <a:pt x="367067" y="93609"/>
                  </a:lnTo>
                  <a:lnTo>
                    <a:pt x="372564" y="77547"/>
                  </a:lnTo>
                  <a:lnTo>
                    <a:pt x="367067" y="66071"/>
                  </a:lnTo>
                  <a:lnTo>
                    <a:pt x="429557" y="66071"/>
                  </a:lnTo>
                  <a:lnTo>
                    <a:pt x="429557" y="60574"/>
                  </a:lnTo>
                  <a:lnTo>
                    <a:pt x="33046" y="60574"/>
                  </a:lnTo>
                  <a:lnTo>
                    <a:pt x="33046" y="16502"/>
                  </a:lnTo>
                  <a:lnTo>
                    <a:pt x="429557" y="16502"/>
                  </a:lnTo>
                  <a:lnTo>
                    <a:pt x="429557" y="0"/>
                  </a:lnTo>
                  <a:close/>
                </a:path>
                <a:path w="429895" h="319404">
                  <a:moveTo>
                    <a:pt x="429557" y="16502"/>
                  </a:moveTo>
                  <a:lnTo>
                    <a:pt x="154204" y="16502"/>
                  </a:lnTo>
                  <a:lnTo>
                    <a:pt x="154204" y="60574"/>
                  </a:lnTo>
                  <a:lnTo>
                    <a:pt x="429557" y="60574"/>
                  </a:lnTo>
                  <a:lnTo>
                    <a:pt x="429557" y="1650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69" name="object 49">
              <a:extLst>
                <a:ext uri="{FF2B5EF4-FFF2-40B4-BE49-F238E27FC236}">
                  <a16:creationId xmlns:a16="http://schemas.microsoft.com/office/drawing/2014/main" id="{2C97429B-512D-844C-743B-84D4C09461DC}"/>
                </a:ext>
              </a:extLst>
            </p:cNvPr>
            <p:cNvSpPr>
              <a:spLocks/>
            </p:cNvSpPr>
            <p:nvPr/>
          </p:nvSpPr>
          <p:spPr bwMode="auto">
            <a:xfrm>
              <a:off x="12988494" y="4935986"/>
              <a:ext cx="62865" cy="27940"/>
            </a:xfrm>
            <a:custGeom>
              <a:avLst/>
              <a:gdLst>
                <a:gd name="T0" fmla="*/ 62479 w 62865"/>
                <a:gd name="T1" fmla="*/ 0 h 27939"/>
                <a:gd name="T2" fmla="*/ 0 w 62865"/>
                <a:gd name="T3" fmla="*/ 0 h 27939"/>
                <a:gd name="T4" fmla="*/ 5507 w 62865"/>
                <a:gd name="T5" fmla="*/ 11476 h 27939"/>
                <a:gd name="T6" fmla="*/ 0 w 62865"/>
                <a:gd name="T7" fmla="*/ 27521 h 27939"/>
                <a:gd name="T8" fmla="*/ 62479 w 62865"/>
                <a:gd name="T9" fmla="*/ 27521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5507" y="11476"/>
                  </a:lnTo>
                  <a:lnTo>
                    <a:pt x="0" y="27517"/>
                  </a:lnTo>
                  <a:lnTo>
                    <a:pt x="62479" y="27517"/>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0" name="object 50">
              <a:extLst>
                <a:ext uri="{FF2B5EF4-FFF2-40B4-BE49-F238E27FC236}">
                  <a16:creationId xmlns:a16="http://schemas.microsoft.com/office/drawing/2014/main" id="{7136E5BD-2BCF-3774-0371-599F24BC4B59}"/>
                </a:ext>
              </a:extLst>
            </p:cNvPr>
            <p:cNvSpPr>
              <a:spLocks/>
            </p:cNvSpPr>
            <p:nvPr/>
          </p:nvSpPr>
          <p:spPr bwMode="auto">
            <a:xfrm>
              <a:off x="12773731" y="4792797"/>
              <a:ext cx="62865" cy="27940"/>
            </a:xfrm>
            <a:custGeom>
              <a:avLst/>
              <a:gdLst>
                <a:gd name="T0" fmla="*/ 62479 w 62865"/>
                <a:gd name="T1" fmla="*/ 0 h 27939"/>
                <a:gd name="T2" fmla="*/ 0 w 62865"/>
                <a:gd name="T3" fmla="*/ 0 h 27939"/>
                <a:gd name="T4" fmla="*/ 5497 w 62865"/>
                <a:gd name="T5" fmla="*/ 11476 h 27939"/>
                <a:gd name="T6" fmla="*/ 0 w 62865"/>
                <a:gd name="T7" fmla="*/ 27542 h 27939"/>
                <a:gd name="T8" fmla="*/ 62479 w 62865"/>
                <a:gd name="T9" fmla="*/ 27542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5497" y="11476"/>
                  </a:lnTo>
                  <a:lnTo>
                    <a:pt x="0" y="27538"/>
                  </a:lnTo>
                  <a:lnTo>
                    <a:pt x="62479" y="27538"/>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1" name="object 51">
              <a:extLst>
                <a:ext uri="{FF2B5EF4-FFF2-40B4-BE49-F238E27FC236}">
                  <a16:creationId xmlns:a16="http://schemas.microsoft.com/office/drawing/2014/main" id="{A7FDA2B4-7266-9EE2-6F5C-283F29193DE1}"/>
                </a:ext>
              </a:extLst>
            </p:cNvPr>
            <p:cNvSpPr>
              <a:spLocks/>
            </p:cNvSpPr>
            <p:nvPr/>
          </p:nvSpPr>
          <p:spPr bwMode="auto">
            <a:xfrm>
              <a:off x="12836211" y="4792797"/>
              <a:ext cx="62865" cy="27940"/>
            </a:xfrm>
            <a:custGeom>
              <a:avLst/>
              <a:gdLst>
                <a:gd name="T0" fmla="*/ 62479 w 62865"/>
                <a:gd name="T1" fmla="*/ 0 h 27939"/>
                <a:gd name="T2" fmla="*/ 0 w 62865"/>
                <a:gd name="T3" fmla="*/ 0 h 27939"/>
                <a:gd name="T4" fmla="*/ 0 w 62865"/>
                <a:gd name="T5" fmla="*/ 27542 h 27939"/>
                <a:gd name="T6" fmla="*/ 62479 w 62865"/>
                <a:gd name="T7" fmla="*/ 27542 h 27939"/>
                <a:gd name="T8" fmla="*/ 56972 w 62865"/>
                <a:gd name="T9" fmla="*/ 16066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0" y="27538"/>
                  </a:lnTo>
                  <a:lnTo>
                    <a:pt x="62479" y="27538"/>
                  </a:lnTo>
                  <a:lnTo>
                    <a:pt x="56972" y="16062"/>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2" name="object 52">
              <a:extLst>
                <a:ext uri="{FF2B5EF4-FFF2-40B4-BE49-F238E27FC236}">
                  <a16:creationId xmlns:a16="http://schemas.microsoft.com/office/drawing/2014/main" id="{D67596E4-7711-94E4-BA83-A5114AF77F4F}"/>
                </a:ext>
              </a:extLst>
            </p:cNvPr>
            <p:cNvSpPr>
              <a:spLocks/>
            </p:cNvSpPr>
            <p:nvPr/>
          </p:nvSpPr>
          <p:spPr bwMode="auto">
            <a:xfrm>
              <a:off x="12439705" y="4743227"/>
              <a:ext cx="121285" cy="44450"/>
            </a:xfrm>
            <a:custGeom>
              <a:avLst/>
              <a:gdLst>
                <a:gd name="T0" fmla="*/ 121162 w 121284"/>
                <a:gd name="T1" fmla="*/ 0 h 44450"/>
                <a:gd name="T2" fmla="*/ 0 w 121284"/>
                <a:gd name="T3" fmla="*/ 0 h 44450"/>
                <a:gd name="T4" fmla="*/ 0 w 121284"/>
                <a:gd name="T5" fmla="*/ 44071 h 44450"/>
                <a:gd name="T6" fmla="*/ 121162 w 121284"/>
                <a:gd name="T7" fmla="*/ 44071 h 44450"/>
                <a:gd name="T8" fmla="*/ 121162 w 121284"/>
                <a:gd name="T9" fmla="*/ 0 h 4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284" h="44450">
                  <a:moveTo>
                    <a:pt x="121158" y="0"/>
                  </a:moveTo>
                  <a:lnTo>
                    <a:pt x="0" y="0"/>
                  </a:lnTo>
                  <a:lnTo>
                    <a:pt x="0" y="44071"/>
                  </a:lnTo>
                  <a:lnTo>
                    <a:pt x="121158" y="44071"/>
                  </a:lnTo>
                  <a:lnTo>
                    <a:pt x="121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3" name="object 53">
              <a:extLst>
                <a:ext uri="{FF2B5EF4-FFF2-40B4-BE49-F238E27FC236}">
                  <a16:creationId xmlns:a16="http://schemas.microsoft.com/office/drawing/2014/main" id="{E1E24CF0-2BC0-4DFE-EF92-EC4201314C12}"/>
                </a:ext>
              </a:extLst>
            </p:cNvPr>
            <p:cNvSpPr>
              <a:spLocks/>
            </p:cNvSpPr>
            <p:nvPr/>
          </p:nvSpPr>
          <p:spPr bwMode="auto">
            <a:xfrm>
              <a:off x="8821661" y="4396314"/>
              <a:ext cx="2434590" cy="2263775"/>
            </a:xfrm>
            <a:custGeom>
              <a:avLst/>
              <a:gdLst>
                <a:gd name="T0" fmla="*/ 159981 w 2434590"/>
                <a:gd name="T1" fmla="*/ 568439 h 2263775"/>
                <a:gd name="T2" fmla="*/ 159258 w 2434590"/>
                <a:gd name="T3" fmla="*/ 55054 h 2263775"/>
                <a:gd name="T4" fmla="*/ 0 w 2434590"/>
                <a:gd name="T5" fmla="*/ 55054 h 2263775"/>
                <a:gd name="T6" fmla="*/ 0 w 2434590"/>
                <a:gd name="T7" fmla="*/ 568439 h 2263775"/>
                <a:gd name="T8" fmla="*/ 159981 w 2434590"/>
                <a:gd name="T9" fmla="*/ 568439 h 2263775"/>
                <a:gd name="T10" fmla="*/ 2434056 w 2434590"/>
                <a:gd name="T11" fmla="*/ 1751050 h 2263775"/>
                <a:gd name="T12" fmla="*/ 2334247 w 2434590"/>
                <a:gd name="T13" fmla="*/ 1751050 h 2263775"/>
                <a:gd name="T14" fmla="*/ 2308301 w 2434590"/>
                <a:gd name="T15" fmla="*/ 1442758 h 2263775"/>
                <a:gd name="T16" fmla="*/ 2241308 w 2434590"/>
                <a:gd name="T17" fmla="*/ 1442758 h 2263775"/>
                <a:gd name="T18" fmla="*/ 2241308 w 2434590"/>
                <a:gd name="T19" fmla="*/ 2263343 h 2263775"/>
                <a:gd name="T20" fmla="*/ 2434056 w 2434590"/>
                <a:gd name="T21" fmla="*/ 2263343 h 2263775"/>
                <a:gd name="T22" fmla="*/ 2434056 w 2434590"/>
                <a:gd name="T23" fmla="*/ 1751050 h 2263775"/>
                <a:gd name="T24" fmla="*/ 2434056 w 2434590"/>
                <a:gd name="T25" fmla="*/ 0 h 2263775"/>
                <a:gd name="T26" fmla="*/ 2241308 w 2434590"/>
                <a:gd name="T27" fmla="*/ 0 h 2263775"/>
                <a:gd name="T28" fmla="*/ 2241308 w 2434590"/>
                <a:gd name="T29" fmla="*/ 1119568 h 2263775"/>
                <a:gd name="T30" fmla="*/ 2281123 w 2434590"/>
                <a:gd name="T31" fmla="*/ 1119568 h 2263775"/>
                <a:gd name="T32" fmla="*/ 2270582 w 2434590"/>
                <a:gd name="T33" fmla="*/ 994371 h 2263775"/>
                <a:gd name="T34" fmla="*/ 2434056 w 2434590"/>
                <a:gd name="T35" fmla="*/ 994371 h 2263775"/>
                <a:gd name="T36" fmla="*/ 2434056 w 2434590"/>
                <a:gd name="T37" fmla="*/ 0 h 22637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4590" h="2263775">
                  <a:moveTo>
                    <a:pt x="159981" y="568439"/>
                  </a:moveTo>
                  <a:lnTo>
                    <a:pt x="159258" y="55054"/>
                  </a:lnTo>
                  <a:lnTo>
                    <a:pt x="0" y="55054"/>
                  </a:lnTo>
                  <a:lnTo>
                    <a:pt x="0" y="568439"/>
                  </a:lnTo>
                  <a:lnTo>
                    <a:pt x="159981" y="568439"/>
                  </a:lnTo>
                  <a:close/>
                </a:path>
                <a:path w="2434590" h="2263775">
                  <a:moveTo>
                    <a:pt x="2434056" y="1751050"/>
                  </a:moveTo>
                  <a:lnTo>
                    <a:pt x="2334247" y="1751050"/>
                  </a:lnTo>
                  <a:lnTo>
                    <a:pt x="2308301" y="1442758"/>
                  </a:lnTo>
                  <a:lnTo>
                    <a:pt x="2241308" y="1442758"/>
                  </a:lnTo>
                  <a:lnTo>
                    <a:pt x="2241308" y="2263343"/>
                  </a:lnTo>
                  <a:lnTo>
                    <a:pt x="2434056" y="2263343"/>
                  </a:lnTo>
                  <a:lnTo>
                    <a:pt x="2434056" y="1751050"/>
                  </a:lnTo>
                  <a:close/>
                </a:path>
                <a:path w="2434590" h="2263775">
                  <a:moveTo>
                    <a:pt x="2434056" y="0"/>
                  </a:moveTo>
                  <a:lnTo>
                    <a:pt x="2241308" y="0"/>
                  </a:lnTo>
                  <a:lnTo>
                    <a:pt x="2241308" y="1119568"/>
                  </a:lnTo>
                  <a:lnTo>
                    <a:pt x="2281123" y="1119568"/>
                  </a:lnTo>
                  <a:lnTo>
                    <a:pt x="2270582" y="994371"/>
                  </a:lnTo>
                  <a:lnTo>
                    <a:pt x="2434056" y="994371"/>
                  </a:lnTo>
                  <a:lnTo>
                    <a:pt x="243405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4" name="object 54">
              <a:extLst>
                <a:ext uri="{FF2B5EF4-FFF2-40B4-BE49-F238E27FC236}">
                  <a16:creationId xmlns:a16="http://schemas.microsoft.com/office/drawing/2014/main" id="{5782C233-17F1-49A6-7BA7-DA6EA10F4B48}"/>
                </a:ext>
              </a:extLst>
            </p:cNvPr>
            <p:cNvSpPr>
              <a:spLocks/>
            </p:cNvSpPr>
            <p:nvPr/>
          </p:nvSpPr>
          <p:spPr bwMode="auto">
            <a:xfrm>
              <a:off x="8821661" y="4396314"/>
              <a:ext cx="2241550" cy="2043430"/>
            </a:xfrm>
            <a:custGeom>
              <a:avLst/>
              <a:gdLst>
                <a:gd name="T0" fmla="*/ 159258 w 2241550"/>
                <a:gd name="T1" fmla="*/ 55054 h 2043429"/>
                <a:gd name="T2" fmla="*/ 159181 w 2241550"/>
                <a:gd name="T3" fmla="*/ 0 h 2043429"/>
                <a:gd name="T4" fmla="*/ 0 w 2241550"/>
                <a:gd name="T5" fmla="*/ 0 h 2043429"/>
                <a:gd name="T6" fmla="*/ 0 w 2241550"/>
                <a:gd name="T7" fmla="*/ 55054 h 2043429"/>
                <a:gd name="T8" fmla="*/ 159258 w 2241550"/>
                <a:gd name="T9" fmla="*/ 55054 h 2043429"/>
                <a:gd name="T10" fmla="*/ 946289 w 2241550"/>
                <a:gd name="T11" fmla="*/ 55054 h 2043429"/>
                <a:gd name="T12" fmla="*/ 915111 w 2241550"/>
                <a:gd name="T13" fmla="*/ 0 h 2043429"/>
                <a:gd name="T14" fmla="*/ 816508 w 2241550"/>
                <a:gd name="T15" fmla="*/ 0 h 2043429"/>
                <a:gd name="T16" fmla="*/ 816279 w 2241550"/>
                <a:gd name="T17" fmla="*/ 55054 h 2043429"/>
                <a:gd name="T18" fmla="*/ 946289 w 2241550"/>
                <a:gd name="T19" fmla="*/ 55054 h 2043429"/>
                <a:gd name="T20" fmla="*/ 2241308 w 2241550"/>
                <a:gd name="T21" fmla="*/ 1971475 h 2043429"/>
                <a:gd name="T22" fmla="*/ 1464081 w 2241550"/>
                <a:gd name="T23" fmla="*/ 1971475 h 2043429"/>
                <a:gd name="T24" fmla="*/ 1457566 w 2241550"/>
                <a:gd name="T25" fmla="*/ 2043065 h 2043429"/>
                <a:gd name="T26" fmla="*/ 2241308 w 2241550"/>
                <a:gd name="T27" fmla="*/ 2043065 h 2043429"/>
                <a:gd name="T28" fmla="*/ 2241308 w 2241550"/>
                <a:gd name="T29" fmla="*/ 1971475 h 2043429"/>
                <a:gd name="T30" fmla="*/ 2241308 w 2241550"/>
                <a:gd name="T31" fmla="*/ 1068340 h 2043429"/>
                <a:gd name="T32" fmla="*/ 1529854 w 2241550"/>
                <a:gd name="T33" fmla="*/ 1068340 h 2043429"/>
                <a:gd name="T34" fmla="*/ 1525587 w 2241550"/>
                <a:gd name="T35" fmla="*/ 1119572 h 2043429"/>
                <a:gd name="T36" fmla="*/ 2241308 w 2241550"/>
                <a:gd name="T37" fmla="*/ 1119572 h 2043429"/>
                <a:gd name="T38" fmla="*/ 2241308 w 2241550"/>
                <a:gd name="T39" fmla="*/ 1068340 h 2043429"/>
                <a:gd name="T40" fmla="*/ 2241308 w 2241550"/>
                <a:gd name="T41" fmla="*/ 0 h 2043429"/>
                <a:gd name="T42" fmla="*/ 1567992 w 2241550"/>
                <a:gd name="T43" fmla="*/ 0 h 2043429"/>
                <a:gd name="T44" fmla="*/ 1567942 w 2241550"/>
                <a:gd name="T45" fmla="*/ 152 h 2043429"/>
                <a:gd name="T46" fmla="*/ 1599018 w 2241550"/>
                <a:gd name="T47" fmla="*/ 55054 h 2043429"/>
                <a:gd name="T48" fmla="*/ 2241308 w 2241550"/>
                <a:gd name="T49" fmla="*/ 55054 h 2043429"/>
                <a:gd name="T50" fmla="*/ 2241308 w 2241550"/>
                <a:gd name="T51" fmla="*/ 0 h 20434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41550" h="2043429">
                  <a:moveTo>
                    <a:pt x="159258" y="55054"/>
                  </a:moveTo>
                  <a:lnTo>
                    <a:pt x="159181" y="0"/>
                  </a:lnTo>
                  <a:lnTo>
                    <a:pt x="0" y="0"/>
                  </a:lnTo>
                  <a:lnTo>
                    <a:pt x="0" y="55054"/>
                  </a:lnTo>
                  <a:lnTo>
                    <a:pt x="159258" y="55054"/>
                  </a:lnTo>
                  <a:close/>
                </a:path>
                <a:path w="2241550" h="2043429">
                  <a:moveTo>
                    <a:pt x="946289" y="55054"/>
                  </a:moveTo>
                  <a:lnTo>
                    <a:pt x="915111" y="0"/>
                  </a:lnTo>
                  <a:lnTo>
                    <a:pt x="816508" y="0"/>
                  </a:lnTo>
                  <a:lnTo>
                    <a:pt x="816279" y="55054"/>
                  </a:lnTo>
                  <a:lnTo>
                    <a:pt x="946289" y="55054"/>
                  </a:lnTo>
                  <a:close/>
                </a:path>
                <a:path w="2241550" h="2043429">
                  <a:moveTo>
                    <a:pt x="2241308" y="1971471"/>
                  </a:moveTo>
                  <a:lnTo>
                    <a:pt x="1464081" y="1971471"/>
                  </a:lnTo>
                  <a:lnTo>
                    <a:pt x="1457566" y="2043061"/>
                  </a:lnTo>
                  <a:lnTo>
                    <a:pt x="2241308" y="2043061"/>
                  </a:lnTo>
                  <a:lnTo>
                    <a:pt x="2241308" y="1971471"/>
                  </a:lnTo>
                  <a:close/>
                </a:path>
                <a:path w="2241550" h="2043429">
                  <a:moveTo>
                    <a:pt x="2241308" y="1068336"/>
                  </a:moveTo>
                  <a:lnTo>
                    <a:pt x="1529854" y="1068336"/>
                  </a:lnTo>
                  <a:lnTo>
                    <a:pt x="1525587" y="1119568"/>
                  </a:lnTo>
                  <a:lnTo>
                    <a:pt x="2241308" y="1119568"/>
                  </a:lnTo>
                  <a:lnTo>
                    <a:pt x="2241308" y="1068336"/>
                  </a:lnTo>
                  <a:close/>
                </a:path>
                <a:path w="2241550" h="2043429">
                  <a:moveTo>
                    <a:pt x="2241308" y="0"/>
                  </a:moveTo>
                  <a:lnTo>
                    <a:pt x="1567992" y="0"/>
                  </a:lnTo>
                  <a:lnTo>
                    <a:pt x="1567942" y="152"/>
                  </a:lnTo>
                  <a:lnTo>
                    <a:pt x="1599018" y="55054"/>
                  </a:lnTo>
                  <a:lnTo>
                    <a:pt x="2241308" y="55054"/>
                  </a:lnTo>
                  <a:lnTo>
                    <a:pt x="2241308"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5" name="object 55">
              <a:extLst>
                <a:ext uri="{FF2B5EF4-FFF2-40B4-BE49-F238E27FC236}">
                  <a16:creationId xmlns:a16="http://schemas.microsoft.com/office/drawing/2014/main" id="{A84CB90B-FB3D-B52F-7FF5-55E76E350011}"/>
                </a:ext>
              </a:extLst>
            </p:cNvPr>
            <p:cNvSpPr>
              <a:spLocks/>
            </p:cNvSpPr>
            <p:nvPr/>
          </p:nvSpPr>
          <p:spPr bwMode="auto">
            <a:xfrm>
              <a:off x="9653209" y="5046117"/>
              <a:ext cx="160020" cy="90170"/>
            </a:xfrm>
            <a:custGeom>
              <a:avLst/>
              <a:gdLst>
                <a:gd name="T0" fmla="*/ 159691 w 160020"/>
                <a:gd name="T1" fmla="*/ 0 h 90170"/>
                <a:gd name="T2" fmla="*/ 0 w 160020"/>
                <a:gd name="T3" fmla="*/ 0 h 90170"/>
                <a:gd name="T4" fmla="*/ 0 w 160020"/>
                <a:gd name="T5" fmla="*/ 1319 h 90170"/>
                <a:gd name="T6" fmla="*/ 159691 w 160020"/>
                <a:gd name="T7" fmla="*/ 89683 h 90170"/>
                <a:gd name="T8" fmla="*/ 159691 w 160020"/>
                <a:gd name="T9" fmla="*/ 0 h 90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20" h="90170">
                  <a:moveTo>
                    <a:pt x="159691" y="0"/>
                  </a:moveTo>
                  <a:lnTo>
                    <a:pt x="0" y="0"/>
                  </a:lnTo>
                  <a:lnTo>
                    <a:pt x="0" y="1319"/>
                  </a:lnTo>
                  <a:lnTo>
                    <a:pt x="159691" y="89683"/>
                  </a:lnTo>
                  <a:lnTo>
                    <a:pt x="15969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6" name="object 56">
              <a:extLst>
                <a:ext uri="{FF2B5EF4-FFF2-40B4-BE49-F238E27FC236}">
                  <a16:creationId xmlns:a16="http://schemas.microsoft.com/office/drawing/2014/main" id="{13836299-C281-0749-F9A4-9F8D2B810023}"/>
                </a:ext>
              </a:extLst>
            </p:cNvPr>
            <p:cNvSpPr>
              <a:spLocks/>
            </p:cNvSpPr>
            <p:nvPr/>
          </p:nvSpPr>
          <p:spPr bwMode="auto">
            <a:xfrm>
              <a:off x="9650813" y="5046117"/>
              <a:ext cx="2540" cy="1905"/>
            </a:xfrm>
            <a:custGeom>
              <a:avLst/>
              <a:gdLst>
                <a:gd name="T0" fmla="*/ 2397 w 2540"/>
                <a:gd name="T1" fmla="*/ 0 h 1904"/>
                <a:gd name="T2" fmla="*/ 0 w 2540"/>
                <a:gd name="T3" fmla="*/ 0 h 1904"/>
                <a:gd name="T4" fmla="*/ 2397 w 2540"/>
                <a:gd name="T5" fmla="*/ 1323 h 1904"/>
                <a:gd name="T6" fmla="*/ 2397 w 2540"/>
                <a:gd name="T7" fmla="*/ 0 h 19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0" h="1904">
                  <a:moveTo>
                    <a:pt x="2397" y="0"/>
                  </a:moveTo>
                  <a:lnTo>
                    <a:pt x="0" y="0"/>
                  </a:lnTo>
                  <a:lnTo>
                    <a:pt x="2397" y="1319"/>
                  </a:lnTo>
                  <a:lnTo>
                    <a:pt x="239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7" name="object 57">
              <a:extLst>
                <a:ext uri="{FF2B5EF4-FFF2-40B4-BE49-F238E27FC236}">
                  <a16:creationId xmlns:a16="http://schemas.microsoft.com/office/drawing/2014/main" id="{206404A6-979D-1852-FDD0-BDD4BBCB14A1}"/>
                </a:ext>
              </a:extLst>
            </p:cNvPr>
            <p:cNvSpPr>
              <a:spLocks/>
            </p:cNvSpPr>
            <p:nvPr/>
          </p:nvSpPr>
          <p:spPr bwMode="auto">
            <a:xfrm>
              <a:off x="10369106" y="5324176"/>
              <a:ext cx="275590" cy="140970"/>
            </a:xfrm>
            <a:custGeom>
              <a:avLst/>
              <a:gdLst>
                <a:gd name="T0" fmla="*/ 275348 w 275590"/>
                <a:gd name="T1" fmla="*/ 35560 h 140970"/>
                <a:gd name="T2" fmla="*/ 197167 w 275590"/>
                <a:gd name="T3" fmla="*/ 35560 h 140970"/>
                <a:gd name="T4" fmla="*/ 197167 w 275590"/>
                <a:gd name="T5" fmla="*/ 13970 h 140970"/>
                <a:gd name="T6" fmla="*/ 198018 w 275590"/>
                <a:gd name="T7" fmla="*/ 13970 h 140970"/>
                <a:gd name="T8" fmla="*/ 198018 w 275590"/>
                <a:gd name="T9" fmla="*/ 0 h 140970"/>
                <a:gd name="T10" fmla="*/ 0 w 275590"/>
                <a:gd name="T11" fmla="*/ 0 h 140970"/>
                <a:gd name="T12" fmla="*/ 0 w 275590"/>
                <a:gd name="T13" fmla="*/ 13970 h 140970"/>
                <a:gd name="T14" fmla="*/ 0 w 275590"/>
                <a:gd name="T15" fmla="*/ 35560 h 140970"/>
                <a:gd name="T16" fmla="*/ 0 w 275590"/>
                <a:gd name="T17" fmla="*/ 140970 h 140970"/>
                <a:gd name="T18" fmla="*/ 275348 w 275590"/>
                <a:gd name="T19" fmla="*/ 140970 h 140970"/>
                <a:gd name="T20" fmla="*/ 275348 w 275590"/>
                <a:gd name="T21" fmla="*/ 35560 h 1409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590" h="140970">
                  <a:moveTo>
                    <a:pt x="275348" y="35560"/>
                  </a:moveTo>
                  <a:lnTo>
                    <a:pt x="197167" y="35560"/>
                  </a:lnTo>
                  <a:lnTo>
                    <a:pt x="197167" y="13970"/>
                  </a:lnTo>
                  <a:lnTo>
                    <a:pt x="198018" y="13970"/>
                  </a:lnTo>
                  <a:lnTo>
                    <a:pt x="198018" y="0"/>
                  </a:lnTo>
                  <a:lnTo>
                    <a:pt x="0" y="0"/>
                  </a:lnTo>
                  <a:lnTo>
                    <a:pt x="0" y="13970"/>
                  </a:lnTo>
                  <a:lnTo>
                    <a:pt x="0" y="35560"/>
                  </a:lnTo>
                  <a:lnTo>
                    <a:pt x="0" y="140970"/>
                  </a:lnTo>
                  <a:lnTo>
                    <a:pt x="275348" y="140970"/>
                  </a:lnTo>
                  <a:lnTo>
                    <a:pt x="275348" y="355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8" name="object 58">
              <a:extLst>
                <a:ext uri="{FF2B5EF4-FFF2-40B4-BE49-F238E27FC236}">
                  <a16:creationId xmlns:a16="http://schemas.microsoft.com/office/drawing/2014/main" id="{BDE7C06C-157F-C642-8379-6F6E4ABCAAA5}"/>
                </a:ext>
              </a:extLst>
            </p:cNvPr>
            <p:cNvSpPr>
              <a:spLocks/>
            </p:cNvSpPr>
            <p:nvPr/>
          </p:nvSpPr>
          <p:spPr bwMode="auto">
            <a:xfrm>
              <a:off x="9812904" y="5046117"/>
              <a:ext cx="556260" cy="419100"/>
            </a:xfrm>
            <a:custGeom>
              <a:avLst/>
              <a:gdLst>
                <a:gd name="T0" fmla="*/ 291754 w 556259"/>
                <a:gd name="T1" fmla="*/ 0 h 419100"/>
                <a:gd name="T2" fmla="*/ 0 w 556259"/>
                <a:gd name="T3" fmla="*/ 0 h 419100"/>
                <a:gd name="T4" fmla="*/ 0 w 556259"/>
                <a:gd name="T5" fmla="*/ 89683 h 419100"/>
                <a:gd name="T6" fmla="*/ 375364 w 556259"/>
                <a:gd name="T7" fmla="*/ 297373 h 419100"/>
                <a:gd name="T8" fmla="*/ 512155 w 556259"/>
                <a:gd name="T9" fmla="*/ 297373 h 419100"/>
                <a:gd name="T10" fmla="*/ 512155 w 556259"/>
                <a:gd name="T11" fmla="*/ 326471 h 419100"/>
                <a:gd name="T12" fmla="*/ 546301 w 556259"/>
                <a:gd name="T13" fmla="*/ 326471 h 419100"/>
                <a:gd name="T14" fmla="*/ 538615 w 556259"/>
                <a:gd name="T15" fmla="*/ 418531 h 419100"/>
                <a:gd name="T16" fmla="*/ 556206 w 556259"/>
                <a:gd name="T17" fmla="*/ 418531 h 419100"/>
                <a:gd name="T18" fmla="*/ 556206 w 556259"/>
                <a:gd name="T19" fmla="*/ 278043 h 419100"/>
                <a:gd name="T20" fmla="*/ 449163 w 556259"/>
                <a:gd name="T21" fmla="*/ 278043 h 419100"/>
                <a:gd name="T22" fmla="*/ 291754 w 556259"/>
                <a:gd name="T23" fmla="*/ 0 h 419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259" h="419100">
                  <a:moveTo>
                    <a:pt x="291750" y="0"/>
                  </a:moveTo>
                  <a:lnTo>
                    <a:pt x="0" y="0"/>
                  </a:lnTo>
                  <a:lnTo>
                    <a:pt x="0" y="89683"/>
                  </a:lnTo>
                  <a:lnTo>
                    <a:pt x="375360" y="297373"/>
                  </a:lnTo>
                  <a:lnTo>
                    <a:pt x="512151" y="297373"/>
                  </a:lnTo>
                  <a:lnTo>
                    <a:pt x="512151" y="326471"/>
                  </a:lnTo>
                  <a:lnTo>
                    <a:pt x="546297" y="326471"/>
                  </a:lnTo>
                  <a:lnTo>
                    <a:pt x="538611" y="418531"/>
                  </a:lnTo>
                  <a:lnTo>
                    <a:pt x="556202" y="418531"/>
                  </a:lnTo>
                  <a:lnTo>
                    <a:pt x="556202" y="278043"/>
                  </a:lnTo>
                  <a:lnTo>
                    <a:pt x="449159" y="278043"/>
                  </a:lnTo>
                  <a:lnTo>
                    <a:pt x="29175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79" name="object 59">
              <a:extLst>
                <a:ext uri="{FF2B5EF4-FFF2-40B4-BE49-F238E27FC236}">
                  <a16:creationId xmlns:a16="http://schemas.microsoft.com/office/drawing/2014/main" id="{23FB575F-8908-686B-7FDB-2CB222AE00F7}"/>
                </a:ext>
              </a:extLst>
            </p:cNvPr>
            <p:cNvSpPr>
              <a:spLocks/>
            </p:cNvSpPr>
            <p:nvPr/>
          </p:nvSpPr>
          <p:spPr bwMode="auto">
            <a:xfrm>
              <a:off x="10188257" y="5324176"/>
              <a:ext cx="462280" cy="48895"/>
            </a:xfrm>
            <a:custGeom>
              <a:avLst/>
              <a:gdLst>
                <a:gd name="T0" fmla="*/ 136791 w 462279"/>
                <a:gd name="T1" fmla="*/ 19316 h 48895"/>
                <a:gd name="T2" fmla="*/ 0 w 462279"/>
                <a:gd name="T3" fmla="*/ 19316 h 48895"/>
                <a:gd name="T4" fmla="*/ 52590 w 462279"/>
                <a:gd name="T5" fmla="*/ 48425 h 48895"/>
                <a:gd name="T6" fmla="*/ 136791 w 462279"/>
                <a:gd name="T7" fmla="*/ 48425 h 48895"/>
                <a:gd name="T8" fmla="*/ 136791 w 462279"/>
                <a:gd name="T9" fmla="*/ 19316 h 48895"/>
                <a:gd name="T10" fmla="*/ 461699 w 462279"/>
                <a:gd name="T11" fmla="*/ 0 h 48895"/>
                <a:gd name="T12" fmla="*/ 375530 w 462279"/>
                <a:gd name="T13" fmla="*/ 0 h 48895"/>
                <a:gd name="T14" fmla="*/ 381918 w 462279"/>
                <a:gd name="T15" fmla="*/ 13373 h 48895"/>
                <a:gd name="T16" fmla="*/ 374222 w 462279"/>
                <a:gd name="T17" fmla="*/ 35852 h 48895"/>
                <a:gd name="T18" fmla="*/ 461699 w 462279"/>
                <a:gd name="T19" fmla="*/ 35852 h 48895"/>
                <a:gd name="T20" fmla="*/ 461699 w 462279"/>
                <a:gd name="T21" fmla="*/ 0 h 488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279" h="48895">
                  <a:moveTo>
                    <a:pt x="136791" y="19316"/>
                  </a:moveTo>
                  <a:lnTo>
                    <a:pt x="0" y="19316"/>
                  </a:lnTo>
                  <a:lnTo>
                    <a:pt x="52590" y="48425"/>
                  </a:lnTo>
                  <a:lnTo>
                    <a:pt x="136791" y="48425"/>
                  </a:lnTo>
                  <a:lnTo>
                    <a:pt x="136791" y="19316"/>
                  </a:lnTo>
                  <a:close/>
                </a:path>
                <a:path w="462279" h="48895">
                  <a:moveTo>
                    <a:pt x="461695" y="0"/>
                  </a:moveTo>
                  <a:lnTo>
                    <a:pt x="375526" y="0"/>
                  </a:lnTo>
                  <a:lnTo>
                    <a:pt x="381914" y="13373"/>
                  </a:lnTo>
                  <a:lnTo>
                    <a:pt x="374218" y="35852"/>
                  </a:lnTo>
                  <a:lnTo>
                    <a:pt x="461695" y="35852"/>
                  </a:lnTo>
                  <a:lnTo>
                    <a:pt x="4616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0" name="object 60">
              <a:extLst>
                <a:ext uri="{FF2B5EF4-FFF2-40B4-BE49-F238E27FC236}">
                  <a16:creationId xmlns:a16="http://schemas.microsoft.com/office/drawing/2014/main" id="{52B82D4D-3062-4B8C-45E8-729C99D91312}"/>
                </a:ext>
              </a:extLst>
            </p:cNvPr>
            <p:cNvSpPr>
              <a:spLocks/>
            </p:cNvSpPr>
            <p:nvPr/>
          </p:nvSpPr>
          <p:spPr bwMode="auto">
            <a:xfrm>
              <a:off x="10512273" y="6009493"/>
              <a:ext cx="242570" cy="358140"/>
            </a:xfrm>
            <a:custGeom>
              <a:avLst/>
              <a:gdLst>
                <a:gd name="T0" fmla="*/ 242316 w 242570"/>
                <a:gd name="T1" fmla="*/ 0 h 358139"/>
                <a:gd name="T2" fmla="*/ 0 w 242570"/>
                <a:gd name="T3" fmla="*/ 0 h 358139"/>
                <a:gd name="T4" fmla="*/ 0 w 242570"/>
                <a:gd name="T5" fmla="*/ 77470 h 358139"/>
                <a:gd name="T6" fmla="*/ 77216 w 242570"/>
                <a:gd name="T7" fmla="*/ 77470 h 358139"/>
                <a:gd name="T8" fmla="*/ 77216 w 242570"/>
                <a:gd name="T9" fmla="*/ 96520 h 358139"/>
                <a:gd name="T10" fmla="*/ 77139 w 242570"/>
                <a:gd name="T11" fmla="*/ 110490 h 358139"/>
                <a:gd name="T12" fmla="*/ 0 w 242570"/>
                <a:gd name="T13" fmla="*/ 110490 h 358139"/>
                <a:gd name="T14" fmla="*/ 0 w 242570"/>
                <a:gd name="T15" fmla="*/ 231144 h 358139"/>
                <a:gd name="T16" fmla="*/ 0 w 242570"/>
                <a:gd name="T17" fmla="*/ 245114 h 358139"/>
                <a:gd name="T18" fmla="*/ 0 w 242570"/>
                <a:gd name="T19" fmla="*/ 264164 h 358139"/>
                <a:gd name="T20" fmla="*/ 0 w 242570"/>
                <a:gd name="T21" fmla="*/ 358144 h 358139"/>
                <a:gd name="T22" fmla="*/ 242316 w 242570"/>
                <a:gd name="T23" fmla="*/ 358144 h 358139"/>
                <a:gd name="T24" fmla="*/ 242316 w 242570"/>
                <a:gd name="T25" fmla="*/ 264164 h 358139"/>
                <a:gd name="T26" fmla="*/ 170776 w 242570"/>
                <a:gd name="T27" fmla="*/ 264164 h 358139"/>
                <a:gd name="T28" fmla="*/ 170776 w 242570"/>
                <a:gd name="T29" fmla="*/ 245114 h 358139"/>
                <a:gd name="T30" fmla="*/ 170446 w 242570"/>
                <a:gd name="T31" fmla="*/ 245114 h 358139"/>
                <a:gd name="T32" fmla="*/ 170446 w 242570"/>
                <a:gd name="T33" fmla="*/ 231144 h 358139"/>
                <a:gd name="T34" fmla="*/ 242316 w 242570"/>
                <a:gd name="T35" fmla="*/ 231144 h 358139"/>
                <a:gd name="T36" fmla="*/ 242316 w 242570"/>
                <a:gd name="T37" fmla="*/ 110490 h 358139"/>
                <a:gd name="T38" fmla="*/ 242316 w 242570"/>
                <a:gd name="T39" fmla="*/ 96520 h 358139"/>
                <a:gd name="T40" fmla="*/ 242316 w 242570"/>
                <a:gd name="T41" fmla="*/ 77470 h 358139"/>
                <a:gd name="T42" fmla="*/ 242316 w 242570"/>
                <a:gd name="T43" fmla="*/ 0 h 358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70" h="358139">
                  <a:moveTo>
                    <a:pt x="242316" y="0"/>
                  </a:moveTo>
                  <a:lnTo>
                    <a:pt x="0" y="0"/>
                  </a:lnTo>
                  <a:lnTo>
                    <a:pt x="0" y="77470"/>
                  </a:lnTo>
                  <a:lnTo>
                    <a:pt x="77216" y="77470"/>
                  </a:lnTo>
                  <a:lnTo>
                    <a:pt x="77216" y="96520"/>
                  </a:lnTo>
                  <a:lnTo>
                    <a:pt x="77139" y="110490"/>
                  </a:lnTo>
                  <a:lnTo>
                    <a:pt x="0" y="110490"/>
                  </a:lnTo>
                  <a:lnTo>
                    <a:pt x="0" y="231140"/>
                  </a:lnTo>
                  <a:lnTo>
                    <a:pt x="0" y="245110"/>
                  </a:lnTo>
                  <a:lnTo>
                    <a:pt x="0" y="264160"/>
                  </a:lnTo>
                  <a:lnTo>
                    <a:pt x="0" y="358140"/>
                  </a:lnTo>
                  <a:lnTo>
                    <a:pt x="242316" y="358140"/>
                  </a:lnTo>
                  <a:lnTo>
                    <a:pt x="242316" y="264160"/>
                  </a:lnTo>
                  <a:lnTo>
                    <a:pt x="170776" y="264160"/>
                  </a:lnTo>
                  <a:lnTo>
                    <a:pt x="170776" y="245110"/>
                  </a:lnTo>
                  <a:lnTo>
                    <a:pt x="170446" y="245110"/>
                  </a:lnTo>
                  <a:lnTo>
                    <a:pt x="170446" y="231140"/>
                  </a:lnTo>
                  <a:lnTo>
                    <a:pt x="242316" y="231140"/>
                  </a:lnTo>
                  <a:lnTo>
                    <a:pt x="242316" y="110490"/>
                  </a:lnTo>
                  <a:lnTo>
                    <a:pt x="242316" y="96520"/>
                  </a:lnTo>
                  <a:lnTo>
                    <a:pt x="242316" y="77470"/>
                  </a:lnTo>
                  <a:lnTo>
                    <a:pt x="24231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1" name="object 61">
              <a:extLst>
                <a:ext uri="{FF2B5EF4-FFF2-40B4-BE49-F238E27FC236}">
                  <a16:creationId xmlns:a16="http://schemas.microsoft.com/office/drawing/2014/main" id="{0114D44B-8FED-B053-A93B-70954AE52772}"/>
                </a:ext>
              </a:extLst>
            </p:cNvPr>
            <p:cNvSpPr>
              <a:spLocks/>
            </p:cNvSpPr>
            <p:nvPr/>
          </p:nvSpPr>
          <p:spPr bwMode="auto">
            <a:xfrm>
              <a:off x="10285743" y="6009828"/>
              <a:ext cx="226695" cy="358140"/>
            </a:xfrm>
            <a:custGeom>
              <a:avLst/>
              <a:gdLst>
                <a:gd name="T0" fmla="*/ 226537 w 226695"/>
                <a:gd name="T1" fmla="*/ 0 h 358139"/>
                <a:gd name="T2" fmla="*/ 32564 w 226695"/>
                <a:gd name="T3" fmla="*/ 0 h 358139"/>
                <a:gd name="T4" fmla="*/ 0 w 226695"/>
                <a:gd name="T5" fmla="*/ 357961 h 358139"/>
                <a:gd name="T6" fmla="*/ 226537 w 226695"/>
                <a:gd name="T7" fmla="*/ 357961 h 358139"/>
                <a:gd name="T8" fmla="*/ 226537 w 226695"/>
                <a:gd name="T9" fmla="*/ 110143 h 358139"/>
                <a:gd name="T10" fmla="*/ 157073 w 226695"/>
                <a:gd name="T11" fmla="*/ 110143 h 358139"/>
                <a:gd name="T12" fmla="*/ 163680 w 226695"/>
                <a:gd name="T13" fmla="*/ 90866 h 358139"/>
                <a:gd name="T14" fmla="*/ 157073 w 226695"/>
                <a:gd name="T15" fmla="*/ 77097 h 358139"/>
                <a:gd name="T16" fmla="*/ 226537 w 226695"/>
                <a:gd name="T17" fmla="*/ 77097 h 358139"/>
                <a:gd name="T18" fmla="*/ 226537 w 226695"/>
                <a:gd name="T19" fmla="*/ 0 h 358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695" h="358139">
                  <a:moveTo>
                    <a:pt x="226537" y="0"/>
                  </a:moveTo>
                  <a:lnTo>
                    <a:pt x="32564" y="0"/>
                  </a:lnTo>
                  <a:lnTo>
                    <a:pt x="0" y="357957"/>
                  </a:lnTo>
                  <a:lnTo>
                    <a:pt x="226537" y="357957"/>
                  </a:lnTo>
                  <a:lnTo>
                    <a:pt x="226537" y="110143"/>
                  </a:lnTo>
                  <a:lnTo>
                    <a:pt x="157073" y="110143"/>
                  </a:lnTo>
                  <a:lnTo>
                    <a:pt x="163680" y="90866"/>
                  </a:lnTo>
                  <a:lnTo>
                    <a:pt x="157073" y="77097"/>
                  </a:lnTo>
                  <a:lnTo>
                    <a:pt x="226537" y="77097"/>
                  </a:lnTo>
                  <a:lnTo>
                    <a:pt x="22653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2" name="object 62">
              <a:extLst>
                <a:ext uri="{FF2B5EF4-FFF2-40B4-BE49-F238E27FC236}">
                  <a16:creationId xmlns:a16="http://schemas.microsoft.com/office/drawing/2014/main" id="{4BFE3140-CB19-F189-E3AB-225D5F6FA2D8}"/>
                </a:ext>
              </a:extLst>
            </p:cNvPr>
            <p:cNvSpPr>
              <a:spLocks/>
            </p:cNvSpPr>
            <p:nvPr/>
          </p:nvSpPr>
          <p:spPr bwMode="auto">
            <a:xfrm>
              <a:off x="10679614" y="6241120"/>
              <a:ext cx="75565" cy="33655"/>
            </a:xfrm>
            <a:custGeom>
              <a:avLst/>
              <a:gdLst>
                <a:gd name="T0" fmla="*/ 74971 w 75565"/>
                <a:gd name="T1" fmla="*/ 0 h 33654"/>
                <a:gd name="T2" fmla="*/ 0 w 75565"/>
                <a:gd name="T3" fmla="*/ 0 h 33654"/>
                <a:gd name="T4" fmla="*/ 6607 w 75565"/>
                <a:gd name="T5" fmla="*/ 13769 h 33654"/>
                <a:gd name="T6" fmla="*/ 0 w 75565"/>
                <a:gd name="T7" fmla="*/ 33050 h 33654"/>
                <a:gd name="T8" fmla="*/ 74971 w 75565"/>
                <a:gd name="T9" fmla="*/ 3305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607" y="13769"/>
                  </a:lnTo>
                  <a:lnTo>
                    <a:pt x="0" y="33046"/>
                  </a:lnTo>
                  <a:lnTo>
                    <a:pt x="74971" y="33046"/>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3" name="object 63">
              <a:extLst>
                <a:ext uri="{FF2B5EF4-FFF2-40B4-BE49-F238E27FC236}">
                  <a16:creationId xmlns:a16="http://schemas.microsoft.com/office/drawing/2014/main" id="{1794BB6F-EF39-BE8C-BF98-63559434C0E7}"/>
                </a:ext>
              </a:extLst>
            </p:cNvPr>
            <p:cNvSpPr>
              <a:spLocks/>
            </p:cNvSpPr>
            <p:nvPr/>
          </p:nvSpPr>
          <p:spPr bwMode="auto">
            <a:xfrm>
              <a:off x="10442820" y="6086920"/>
              <a:ext cx="75565" cy="33655"/>
            </a:xfrm>
            <a:custGeom>
              <a:avLst/>
              <a:gdLst>
                <a:gd name="T0" fmla="*/ 74971 w 75565"/>
                <a:gd name="T1" fmla="*/ 0 h 33654"/>
                <a:gd name="T2" fmla="*/ 0 w 75565"/>
                <a:gd name="T3" fmla="*/ 0 h 33654"/>
                <a:gd name="T4" fmla="*/ 6596 w 75565"/>
                <a:gd name="T5" fmla="*/ 13779 h 33654"/>
                <a:gd name="T6" fmla="*/ 0 w 75565"/>
                <a:gd name="T7" fmla="*/ 33060 h 33654"/>
                <a:gd name="T8" fmla="*/ 74971 w 75565"/>
                <a:gd name="T9" fmla="*/ 3306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596" y="13779"/>
                  </a:lnTo>
                  <a:lnTo>
                    <a:pt x="0" y="33056"/>
                  </a:lnTo>
                  <a:lnTo>
                    <a:pt x="74971" y="3305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4" name="object 64">
              <a:extLst>
                <a:ext uri="{FF2B5EF4-FFF2-40B4-BE49-F238E27FC236}">
                  <a16:creationId xmlns:a16="http://schemas.microsoft.com/office/drawing/2014/main" id="{899E3AE7-8669-0AEF-B875-545C7593991E}"/>
                </a:ext>
              </a:extLst>
            </p:cNvPr>
            <p:cNvSpPr>
              <a:spLocks/>
            </p:cNvSpPr>
            <p:nvPr/>
          </p:nvSpPr>
          <p:spPr bwMode="auto">
            <a:xfrm>
              <a:off x="10517794" y="6086920"/>
              <a:ext cx="75565" cy="33655"/>
            </a:xfrm>
            <a:custGeom>
              <a:avLst/>
              <a:gdLst>
                <a:gd name="T0" fmla="*/ 74982 w 75565"/>
                <a:gd name="T1" fmla="*/ 0 h 33654"/>
                <a:gd name="T2" fmla="*/ 0 w 75565"/>
                <a:gd name="T3" fmla="*/ 0 h 33654"/>
                <a:gd name="T4" fmla="*/ 0 w 75565"/>
                <a:gd name="T5" fmla="*/ 33060 h 33654"/>
                <a:gd name="T6" fmla="*/ 74982 w 75565"/>
                <a:gd name="T7" fmla="*/ 33060 h 33654"/>
                <a:gd name="T8" fmla="*/ 68364 w 75565"/>
                <a:gd name="T9" fmla="*/ 1928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56"/>
                  </a:lnTo>
                  <a:lnTo>
                    <a:pt x="74982" y="33056"/>
                  </a:lnTo>
                  <a:lnTo>
                    <a:pt x="68364" y="19276"/>
                  </a:lnTo>
                  <a:lnTo>
                    <a:pt x="74982"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5" name="object 65">
              <a:extLst>
                <a:ext uri="{FF2B5EF4-FFF2-40B4-BE49-F238E27FC236}">
                  <a16:creationId xmlns:a16="http://schemas.microsoft.com/office/drawing/2014/main" id="{AC0DB88A-CBBA-8F13-DF6D-95F9013643F3}"/>
                </a:ext>
              </a:extLst>
            </p:cNvPr>
            <p:cNvSpPr>
              <a:spLocks/>
            </p:cNvSpPr>
            <p:nvPr/>
          </p:nvSpPr>
          <p:spPr bwMode="auto">
            <a:xfrm>
              <a:off x="10576686" y="4726720"/>
              <a:ext cx="117475" cy="207645"/>
            </a:xfrm>
            <a:custGeom>
              <a:avLst/>
              <a:gdLst>
                <a:gd name="T0" fmla="*/ 117326 w 117475"/>
                <a:gd name="T1" fmla="*/ 0 h 207645"/>
                <a:gd name="T2" fmla="*/ 0 w 117475"/>
                <a:gd name="T3" fmla="*/ 0 h 207645"/>
                <a:gd name="T4" fmla="*/ 117326 w 117475"/>
                <a:gd name="T5" fmla="*/ 207449 h 207645"/>
                <a:gd name="T6" fmla="*/ 117326 w 117475"/>
                <a:gd name="T7" fmla="*/ 0 h 207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475" h="207645">
                  <a:moveTo>
                    <a:pt x="117326" y="0"/>
                  </a:moveTo>
                  <a:lnTo>
                    <a:pt x="0" y="0"/>
                  </a:lnTo>
                  <a:lnTo>
                    <a:pt x="117326" y="207449"/>
                  </a:lnTo>
                  <a:lnTo>
                    <a:pt x="11732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6" name="object 66">
              <a:extLst>
                <a:ext uri="{FF2B5EF4-FFF2-40B4-BE49-F238E27FC236}">
                  <a16:creationId xmlns:a16="http://schemas.microsoft.com/office/drawing/2014/main" id="{3415DF38-51FB-0433-9FE5-E0D377A0D919}"/>
                </a:ext>
              </a:extLst>
            </p:cNvPr>
            <p:cNvSpPr>
              <a:spLocks/>
            </p:cNvSpPr>
            <p:nvPr/>
          </p:nvSpPr>
          <p:spPr bwMode="auto">
            <a:xfrm>
              <a:off x="10049703" y="4949047"/>
              <a:ext cx="55244" cy="97155"/>
            </a:xfrm>
            <a:custGeom>
              <a:avLst/>
              <a:gdLst>
                <a:gd name="T0" fmla="*/ 26899 w 55245"/>
                <a:gd name="T1" fmla="*/ 47516 h 97154"/>
                <a:gd name="T2" fmla="*/ 0 w 55245"/>
                <a:gd name="T3" fmla="*/ 47516 h 97154"/>
                <a:gd name="T4" fmla="*/ 0 w 55245"/>
                <a:gd name="T5" fmla="*/ 97079 h 97154"/>
                <a:gd name="T6" fmla="*/ 54947 w 55245"/>
                <a:gd name="T7" fmla="*/ 97079 h 97154"/>
                <a:gd name="T8" fmla="*/ 26899 w 55245"/>
                <a:gd name="T9" fmla="*/ 47516 h 97154"/>
                <a:gd name="T10" fmla="*/ 0 w 55245"/>
                <a:gd name="T11" fmla="*/ 0 h 97154"/>
                <a:gd name="T12" fmla="*/ 0 w 55245"/>
                <a:gd name="T13" fmla="*/ 19978 h 97154"/>
                <a:gd name="T14" fmla="*/ 11308 w 55245"/>
                <a:gd name="T15" fmla="*/ 19978 h 97154"/>
                <a:gd name="T16" fmla="*/ 0 w 55245"/>
                <a:gd name="T17" fmla="*/ 0 h 97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45" h="97154">
                  <a:moveTo>
                    <a:pt x="26899" y="47516"/>
                  </a:moveTo>
                  <a:lnTo>
                    <a:pt x="0" y="47516"/>
                  </a:lnTo>
                  <a:lnTo>
                    <a:pt x="0" y="97075"/>
                  </a:lnTo>
                  <a:lnTo>
                    <a:pt x="54951" y="97075"/>
                  </a:lnTo>
                  <a:lnTo>
                    <a:pt x="26899" y="47516"/>
                  </a:lnTo>
                  <a:close/>
                </a:path>
                <a:path w="55245" h="97154">
                  <a:moveTo>
                    <a:pt x="0" y="0"/>
                  </a:moveTo>
                  <a:lnTo>
                    <a:pt x="0" y="19978"/>
                  </a:lnTo>
                  <a:lnTo>
                    <a:pt x="11308" y="19978"/>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7" name="object 67">
              <a:extLst>
                <a:ext uri="{FF2B5EF4-FFF2-40B4-BE49-F238E27FC236}">
                  <a16:creationId xmlns:a16="http://schemas.microsoft.com/office/drawing/2014/main" id="{62548C64-39FB-696B-7D66-F3C47BA0968B}"/>
                </a:ext>
              </a:extLst>
            </p:cNvPr>
            <p:cNvSpPr>
              <a:spLocks/>
            </p:cNvSpPr>
            <p:nvPr/>
          </p:nvSpPr>
          <p:spPr bwMode="auto">
            <a:xfrm>
              <a:off x="10049701" y="4969025"/>
              <a:ext cx="27305" cy="27940"/>
            </a:xfrm>
            <a:custGeom>
              <a:avLst/>
              <a:gdLst>
                <a:gd name="T0" fmla="*/ 11308 w 27304"/>
                <a:gd name="T1" fmla="*/ 0 h 27939"/>
                <a:gd name="T2" fmla="*/ 0 w 27304"/>
                <a:gd name="T3" fmla="*/ 0 h 27939"/>
                <a:gd name="T4" fmla="*/ 0 w 27304"/>
                <a:gd name="T5" fmla="*/ 27542 h 27939"/>
                <a:gd name="T6" fmla="*/ 26903 w 27304"/>
                <a:gd name="T7" fmla="*/ 27542 h 27939"/>
                <a:gd name="T8" fmla="*/ 11308 w 27304"/>
                <a:gd name="T9" fmla="*/ 0 h 279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04" h="27939">
                  <a:moveTo>
                    <a:pt x="11308" y="0"/>
                  </a:moveTo>
                  <a:lnTo>
                    <a:pt x="0" y="0"/>
                  </a:lnTo>
                  <a:lnTo>
                    <a:pt x="0" y="27538"/>
                  </a:lnTo>
                  <a:lnTo>
                    <a:pt x="26899" y="27538"/>
                  </a:lnTo>
                  <a:lnTo>
                    <a:pt x="1130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8" name="object 68">
              <a:extLst>
                <a:ext uri="{FF2B5EF4-FFF2-40B4-BE49-F238E27FC236}">
                  <a16:creationId xmlns:a16="http://schemas.microsoft.com/office/drawing/2014/main" id="{AD43C150-8B9B-FEC1-4116-907D8A7BDBD7}"/>
                </a:ext>
              </a:extLst>
            </p:cNvPr>
            <p:cNvSpPr>
              <a:spLocks/>
            </p:cNvSpPr>
            <p:nvPr/>
          </p:nvSpPr>
          <p:spPr bwMode="auto">
            <a:xfrm>
              <a:off x="12039054" y="3183819"/>
              <a:ext cx="847090" cy="238125"/>
            </a:xfrm>
            <a:custGeom>
              <a:avLst/>
              <a:gdLst>
                <a:gd name="T0" fmla="*/ 846658 w 847090"/>
                <a:gd name="T1" fmla="*/ 237769 h 238125"/>
                <a:gd name="T2" fmla="*/ 803351 w 847090"/>
                <a:gd name="T3" fmla="*/ 210058 h 238125"/>
                <a:gd name="T4" fmla="*/ 759536 w 847090"/>
                <a:gd name="T5" fmla="*/ 184137 h 238125"/>
                <a:gd name="T6" fmla="*/ 714768 w 847090"/>
                <a:gd name="T7" fmla="*/ 159651 h 238125"/>
                <a:gd name="T8" fmla="*/ 669188 w 847090"/>
                <a:gd name="T9" fmla="*/ 136639 h 238125"/>
                <a:gd name="T10" fmla="*/ 661771 w 847090"/>
                <a:gd name="T11" fmla="*/ 133134 h 238125"/>
                <a:gd name="T12" fmla="*/ 301536 w 847090"/>
                <a:gd name="T13" fmla="*/ 133134 h 238125"/>
                <a:gd name="T14" fmla="*/ 301536 w 847090"/>
                <a:gd name="T15" fmla="*/ 11430 h 238125"/>
                <a:gd name="T16" fmla="*/ 281863 w 847090"/>
                <a:gd name="T17" fmla="*/ 11430 h 238125"/>
                <a:gd name="T18" fmla="*/ 281863 w 847090"/>
                <a:gd name="T19" fmla="*/ 3810 h 238125"/>
                <a:gd name="T20" fmla="*/ 251269 w 847090"/>
                <a:gd name="T21" fmla="*/ 3810 h 238125"/>
                <a:gd name="T22" fmla="*/ 251269 w 847090"/>
                <a:gd name="T23" fmla="*/ 0 h 238125"/>
                <a:gd name="T24" fmla="*/ 240944 w 847090"/>
                <a:gd name="T25" fmla="*/ 0 h 238125"/>
                <a:gd name="T26" fmla="*/ 240944 w 847090"/>
                <a:gd name="T27" fmla="*/ 3810 h 238125"/>
                <a:gd name="T28" fmla="*/ 240944 w 847090"/>
                <a:gd name="T29" fmla="*/ 11430 h 238125"/>
                <a:gd name="T30" fmla="*/ 240944 w 847090"/>
                <a:gd name="T31" fmla="*/ 133134 h 238125"/>
                <a:gd name="T32" fmla="*/ 58051 w 847090"/>
                <a:gd name="T33" fmla="*/ 133134 h 238125"/>
                <a:gd name="T34" fmla="*/ 35458 w 847090"/>
                <a:gd name="T35" fmla="*/ 137248 h 238125"/>
                <a:gd name="T36" fmla="*/ 17005 w 847090"/>
                <a:gd name="T37" fmla="*/ 148450 h 238125"/>
                <a:gd name="T38" fmla="*/ 4572 w 847090"/>
                <a:gd name="T39" fmla="*/ 165087 h 238125"/>
                <a:gd name="T40" fmla="*/ 0 w 847090"/>
                <a:gd name="T41" fmla="*/ 185445 h 238125"/>
                <a:gd name="T42" fmla="*/ 4572 w 847090"/>
                <a:gd name="T43" fmla="*/ 205816 h 238125"/>
                <a:gd name="T44" fmla="*/ 17005 w 847090"/>
                <a:gd name="T45" fmla="*/ 222453 h 238125"/>
                <a:gd name="T46" fmla="*/ 35458 w 847090"/>
                <a:gd name="T47" fmla="*/ 233654 h 238125"/>
                <a:gd name="T48" fmla="*/ 58051 w 847090"/>
                <a:gd name="T49" fmla="*/ 237769 h 238125"/>
                <a:gd name="T50" fmla="*/ 846658 w 847090"/>
                <a:gd name="T51" fmla="*/ 237769 h 238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7090" h="238125">
                  <a:moveTo>
                    <a:pt x="846658" y="237769"/>
                  </a:moveTo>
                  <a:lnTo>
                    <a:pt x="803351" y="210058"/>
                  </a:lnTo>
                  <a:lnTo>
                    <a:pt x="759536" y="184137"/>
                  </a:lnTo>
                  <a:lnTo>
                    <a:pt x="714768" y="159651"/>
                  </a:lnTo>
                  <a:lnTo>
                    <a:pt x="669188" y="136639"/>
                  </a:lnTo>
                  <a:lnTo>
                    <a:pt x="661771" y="133134"/>
                  </a:lnTo>
                  <a:lnTo>
                    <a:pt x="301536" y="133134"/>
                  </a:lnTo>
                  <a:lnTo>
                    <a:pt x="301536" y="11430"/>
                  </a:lnTo>
                  <a:lnTo>
                    <a:pt x="281863" y="11430"/>
                  </a:lnTo>
                  <a:lnTo>
                    <a:pt x="281863" y="3810"/>
                  </a:lnTo>
                  <a:lnTo>
                    <a:pt x="251269" y="3810"/>
                  </a:lnTo>
                  <a:lnTo>
                    <a:pt x="251269" y="0"/>
                  </a:lnTo>
                  <a:lnTo>
                    <a:pt x="240944" y="0"/>
                  </a:lnTo>
                  <a:lnTo>
                    <a:pt x="240944" y="3810"/>
                  </a:lnTo>
                  <a:lnTo>
                    <a:pt x="240944" y="11430"/>
                  </a:lnTo>
                  <a:lnTo>
                    <a:pt x="240944" y="133134"/>
                  </a:lnTo>
                  <a:lnTo>
                    <a:pt x="58051" y="133134"/>
                  </a:lnTo>
                  <a:lnTo>
                    <a:pt x="35458" y="137248"/>
                  </a:lnTo>
                  <a:lnTo>
                    <a:pt x="17005" y="148450"/>
                  </a:lnTo>
                  <a:lnTo>
                    <a:pt x="4572" y="165087"/>
                  </a:lnTo>
                  <a:lnTo>
                    <a:pt x="0" y="185445"/>
                  </a:lnTo>
                  <a:lnTo>
                    <a:pt x="4572" y="205816"/>
                  </a:lnTo>
                  <a:lnTo>
                    <a:pt x="17005" y="222453"/>
                  </a:lnTo>
                  <a:lnTo>
                    <a:pt x="35458" y="233654"/>
                  </a:lnTo>
                  <a:lnTo>
                    <a:pt x="58051" y="237769"/>
                  </a:lnTo>
                  <a:lnTo>
                    <a:pt x="846658" y="2377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89" name="object 69">
              <a:extLst>
                <a:ext uri="{FF2B5EF4-FFF2-40B4-BE49-F238E27FC236}">
                  <a16:creationId xmlns:a16="http://schemas.microsoft.com/office/drawing/2014/main" id="{CBB39831-DEB1-0B83-D3D6-3866CA4410EC}"/>
                </a:ext>
              </a:extLst>
            </p:cNvPr>
            <p:cNvSpPr>
              <a:spLocks/>
            </p:cNvSpPr>
            <p:nvPr/>
          </p:nvSpPr>
          <p:spPr bwMode="auto">
            <a:xfrm>
              <a:off x="7768210" y="6718494"/>
              <a:ext cx="9273540" cy="3340100"/>
            </a:xfrm>
            <a:custGeom>
              <a:avLst/>
              <a:gdLst>
                <a:gd name="T0" fmla="*/ 5715968 w 9273540"/>
                <a:gd name="T1" fmla="*/ 3214155 h 3340100"/>
                <a:gd name="T2" fmla="*/ 8838407 w 9273540"/>
                <a:gd name="T3" fmla="*/ 3203139 h 3340100"/>
                <a:gd name="T4" fmla="*/ 6597083 w 9273540"/>
                <a:gd name="T5" fmla="*/ 3025794 h 3340100"/>
                <a:gd name="T6" fmla="*/ 2560504 w 9273540"/>
                <a:gd name="T7" fmla="*/ 2796963 h 3340100"/>
                <a:gd name="T8" fmla="*/ 6982558 w 9273540"/>
                <a:gd name="T9" fmla="*/ 3025794 h 3340100"/>
                <a:gd name="T10" fmla="*/ 7786575 w 9273540"/>
                <a:gd name="T11" fmla="*/ 3025794 h 3340100"/>
                <a:gd name="T12" fmla="*/ 8838407 w 9273540"/>
                <a:gd name="T13" fmla="*/ 3142565 h 3340100"/>
                <a:gd name="T14" fmla="*/ 3474654 w 9273540"/>
                <a:gd name="T15" fmla="*/ 3336999 h 3340100"/>
                <a:gd name="T16" fmla="*/ 5715968 w 9273540"/>
                <a:gd name="T17" fmla="*/ 2555672 h 3340100"/>
                <a:gd name="T18" fmla="*/ 3920724 w 9273540"/>
                <a:gd name="T19" fmla="*/ 3142565 h 3340100"/>
                <a:gd name="T20" fmla="*/ 4636608 w 9273540"/>
                <a:gd name="T21" fmla="*/ 2784618 h 3340100"/>
                <a:gd name="T22" fmla="*/ 5407580 w 9273540"/>
                <a:gd name="T23" fmla="*/ 2784618 h 3340100"/>
                <a:gd name="T24" fmla="*/ 9047657 w 9273540"/>
                <a:gd name="T25" fmla="*/ 2555672 h 3340100"/>
                <a:gd name="T26" fmla="*/ 2092424 w 9273540"/>
                <a:gd name="T27" fmla="*/ 1931157 h 3340100"/>
                <a:gd name="T28" fmla="*/ 5347006 w 9273540"/>
                <a:gd name="T29" fmla="*/ 1501505 h 3340100"/>
                <a:gd name="T30" fmla="*/ 5302944 w 9273540"/>
                <a:gd name="T31" fmla="*/ 2134795 h 3340100"/>
                <a:gd name="T32" fmla="*/ 3671116 w 9273540"/>
                <a:gd name="T33" fmla="*/ 1422400 h 3340100"/>
                <a:gd name="T34" fmla="*/ 4331288 w 9273540"/>
                <a:gd name="T35" fmla="*/ 1820899 h 3340100"/>
                <a:gd name="T36" fmla="*/ 4398469 w 9273540"/>
                <a:gd name="T37" fmla="*/ 1605429 h 3340100"/>
                <a:gd name="T38" fmla="*/ 5715968 w 9273540"/>
                <a:gd name="T39" fmla="*/ 1501505 h 3340100"/>
                <a:gd name="T40" fmla="*/ 3671116 w 9273540"/>
                <a:gd name="T41" fmla="*/ 1422400 h 3340100"/>
                <a:gd name="T42" fmla="*/ 4336502 w 9273540"/>
                <a:gd name="T43" fmla="*/ 1817140 h 3340100"/>
                <a:gd name="T44" fmla="*/ 4399391 w 9273540"/>
                <a:gd name="T45" fmla="*/ 1612633 h 3340100"/>
                <a:gd name="T46" fmla="*/ 4530215 w 9273540"/>
                <a:gd name="T47" fmla="*/ 1639504 h 3340100"/>
                <a:gd name="T48" fmla="*/ 4579638 w 9273540"/>
                <a:gd name="T49" fmla="*/ 1605429 h 3340100"/>
                <a:gd name="T50" fmla="*/ 4551883 w 9273540"/>
                <a:gd name="T51" fmla="*/ 1623649 h 3340100"/>
                <a:gd name="T52" fmla="*/ 5411351 w 9273540"/>
                <a:gd name="T53" fmla="*/ 1231900 h 3340100"/>
                <a:gd name="T54" fmla="*/ 4846120 w 9273540"/>
                <a:gd name="T55" fmla="*/ 1371600 h 3340100"/>
                <a:gd name="T56" fmla="*/ 4584875 w 9273540"/>
                <a:gd name="T57" fmla="*/ 1422400 h 3340100"/>
                <a:gd name="T58" fmla="*/ 5715968 w 9273540"/>
                <a:gd name="T59" fmla="*/ 1447800 h 3340100"/>
                <a:gd name="T60" fmla="*/ 0 w 9273540"/>
                <a:gd name="T61" fmla="*/ 1451936 h 3340100"/>
                <a:gd name="T62" fmla="*/ 3023087 w 9273540"/>
                <a:gd name="T63" fmla="*/ 2232499 h 3340100"/>
                <a:gd name="T64" fmla="*/ 3474654 w 9273540"/>
                <a:gd name="T65" fmla="*/ 2107078 h 3340100"/>
                <a:gd name="T66" fmla="*/ 3376401 w 9273540"/>
                <a:gd name="T67" fmla="*/ 1346200 h 3340100"/>
                <a:gd name="T68" fmla="*/ 3184717 w 9273540"/>
                <a:gd name="T69" fmla="*/ 1282700 h 3340100"/>
                <a:gd name="T70" fmla="*/ 1663669 w 9273540"/>
                <a:gd name="T71" fmla="*/ 755549 h 3340100"/>
                <a:gd name="T72" fmla="*/ 808620 w 9273540"/>
                <a:gd name="T73" fmla="*/ 785014 h 3340100"/>
                <a:gd name="T74" fmla="*/ 584861 w 9273540"/>
                <a:gd name="T75" fmla="*/ 906683 h 3340100"/>
                <a:gd name="T76" fmla="*/ 1175133 w 9273540"/>
                <a:gd name="T77" fmla="*/ 1451936 h 3340100"/>
                <a:gd name="T78" fmla="*/ 2552740 w 9273540"/>
                <a:gd name="T79" fmla="*/ 1041400 h 3340100"/>
                <a:gd name="T80" fmla="*/ 2056920 w 9273540"/>
                <a:gd name="T81" fmla="*/ 863600 h 3340100"/>
                <a:gd name="T82" fmla="*/ 9047657 w 9273540"/>
                <a:gd name="T83" fmla="*/ 1171086 h 3340100"/>
                <a:gd name="T84" fmla="*/ 9242112 w 9273540"/>
                <a:gd name="T85" fmla="*/ 1943827 h 3340100"/>
                <a:gd name="T86" fmla="*/ 8510463 w 9273540"/>
                <a:gd name="T87" fmla="*/ 25400 h 3340100"/>
                <a:gd name="T88" fmla="*/ 8630581 w 9273540"/>
                <a:gd name="T89" fmla="*/ 95848 h 3340100"/>
                <a:gd name="T90" fmla="*/ 8649033 w 9273540"/>
                <a:gd name="T91" fmla="*/ 181039 h 3340100"/>
                <a:gd name="T92" fmla="*/ 7746012 w 9273540"/>
                <a:gd name="T93" fmla="*/ 215900 h 3340100"/>
                <a:gd name="T94" fmla="*/ 7288583 w 9273540"/>
                <a:gd name="T95" fmla="*/ 419100 h 3340100"/>
                <a:gd name="T96" fmla="*/ 6673204 w 9273540"/>
                <a:gd name="T97" fmla="*/ 736600 h 3340100"/>
                <a:gd name="T98" fmla="*/ 6316222 w 9273540"/>
                <a:gd name="T99" fmla="*/ 1248675 h 3340100"/>
                <a:gd name="T100" fmla="*/ 9272949 w 9273540"/>
                <a:gd name="T101" fmla="*/ 763569 h 3340100"/>
                <a:gd name="T102" fmla="*/ 6767800 w 9273540"/>
                <a:gd name="T103" fmla="*/ 1248675 h 3340100"/>
                <a:gd name="T104" fmla="*/ 7742524 w 9273540"/>
                <a:gd name="T105" fmla="*/ 1171086 h 3340100"/>
                <a:gd name="T106" fmla="*/ 8184278 w 9273540"/>
                <a:gd name="T107" fmla="*/ 88900 h 3340100"/>
                <a:gd name="T108" fmla="*/ 9151674 w 9273540"/>
                <a:gd name="T109" fmla="*/ 0 h 3340100"/>
                <a:gd name="T110" fmla="*/ 5853639 w 9273540"/>
                <a:gd name="T111" fmla="*/ 1084118 h 3340100"/>
                <a:gd name="T112" fmla="*/ 5853639 w 9273540"/>
                <a:gd name="T113" fmla="*/ 1084118 h 3340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73540" h="3340100">
                  <a:moveTo>
                    <a:pt x="5715968" y="3214155"/>
                  </a:moveTo>
                  <a:lnTo>
                    <a:pt x="3656377" y="3214155"/>
                  </a:lnTo>
                  <a:lnTo>
                    <a:pt x="3656377" y="3337083"/>
                  </a:lnTo>
                  <a:lnTo>
                    <a:pt x="5715968" y="3337973"/>
                  </a:lnTo>
                  <a:lnTo>
                    <a:pt x="5715968" y="3214155"/>
                  </a:lnTo>
                  <a:close/>
                </a:path>
                <a:path w="9273540" h="3340100">
                  <a:moveTo>
                    <a:pt x="8838407" y="3203139"/>
                  </a:moveTo>
                  <a:lnTo>
                    <a:pt x="6767800" y="3203139"/>
                  </a:lnTo>
                  <a:lnTo>
                    <a:pt x="6767800" y="3338434"/>
                  </a:lnTo>
                  <a:lnTo>
                    <a:pt x="8838407" y="3339334"/>
                  </a:lnTo>
                  <a:lnTo>
                    <a:pt x="8838407" y="3203139"/>
                  </a:lnTo>
                  <a:close/>
                </a:path>
                <a:path w="9273540" h="3340100">
                  <a:moveTo>
                    <a:pt x="6597083" y="3025794"/>
                  </a:moveTo>
                  <a:lnTo>
                    <a:pt x="6316222" y="3025794"/>
                  </a:lnTo>
                  <a:lnTo>
                    <a:pt x="6316222" y="3338235"/>
                  </a:lnTo>
                  <a:lnTo>
                    <a:pt x="6597083" y="3338360"/>
                  </a:lnTo>
                  <a:lnTo>
                    <a:pt x="6597083" y="3025794"/>
                  </a:lnTo>
                  <a:close/>
                </a:path>
                <a:path w="9273540" h="3340100">
                  <a:moveTo>
                    <a:pt x="2560504" y="2796963"/>
                  </a:moveTo>
                  <a:lnTo>
                    <a:pt x="2092424" y="2796963"/>
                  </a:lnTo>
                  <a:lnTo>
                    <a:pt x="2092424" y="3336402"/>
                  </a:lnTo>
                  <a:lnTo>
                    <a:pt x="2560504" y="3336601"/>
                  </a:lnTo>
                  <a:lnTo>
                    <a:pt x="2560504" y="2796963"/>
                  </a:lnTo>
                  <a:close/>
                </a:path>
                <a:path w="9273540" h="3340100">
                  <a:moveTo>
                    <a:pt x="6982558" y="3025794"/>
                  </a:moveTo>
                  <a:lnTo>
                    <a:pt x="6767800" y="3025794"/>
                  </a:lnTo>
                  <a:lnTo>
                    <a:pt x="6767800" y="3142565"/>
                  </a:lnTo>
                  <a:lnTo>
                    <a:pt x="6982558" y="3142565"/>
                  </a:lnTo>
                  <a:lnTo>
                    <a:pt x="6982558" y="3025794"/>
                  </a:lnTo>
                  <a:close/>
                </a:path>
                <a:path w="9273540" h="3340100">
                  <a:moveTo>
                    <a:pt x="7786575" y="3025794"/>
                  </a:moveTo>
                  <a:lnTo>
                    <a:pt x="7703960" y="3025794"/>
                  </a:lnTo>
                  <a:lnTo>
                    <a:pt x="7703960" y="3142565"/>
                  </a:lnTo>
                  <a:lnTo>
                    <a:pt x="7786575" y="3142565"/>
                  </a:lnTo>
                  <a:lnTo>
                    <a:pt x="7786575" y="3025794"/>
                  </a:lnTo>
                  <a:close/>
                </a:path>
                <a:path w="9273540" h="3340100">
                  <a:moveTo>
                    <a:pt x="8838407" y="2746137"/>
                  </a:moveTo>
                  <a:lnTo>
                    <a:pt x="8828722" y="3025794"/>
                  </a:lnTo>
                  <a:lnTo>
                    <a:pt x="8623628" y="3025794"/>
                  </a:lnTo>
                  <a:lnTo>
                    <a:pt x="8623628" y="3142565"/>
                  </a:lnTo>
                  <a:lnTo>
                    <a:pt x="8838407" y="3142565"/>
                  </a:lnTo>
                  <a:lnTo>
                    <a:pt x="8838407" y="2746137"/>
                  </a:lnTo>
                  <a:close/>
                </a:path>
                <a:path w="9273540" h="3340100">
                  <a:moveTo>
                    <a:pt x="3469660" y="2555672"/>
                  </a:moveTo>
                  <a:lnTo>
                    <a:pt x="3023087" y="2555672"/>
                  </a:lnTo>
                  <a:lnTo>
                    <a:pt x="3023087" y="3336800"/>
                  </a:lnTo>
                  <a:lnTo>
                    <a:pt x="3474654" y="3336999"/>
                  </a:lnTo>
                  <a:lnTo>
                    <a:pt x="3474654" y="2560897"/>
                  </a:lnTo>
                  <a:lnTo>
                    <a:pt x="3472958" y="2559190"/>
                  </a:lnTo>
                  <a:lnTo>
                    <a:pt x="3471304" y="2557452"/>
                  </a:lnTo>
                  <a:lnTo>
                    <a:pt x="3469660" y="2555672"/>
                  </a:lnTo>
                  <a:close/>
                </a:path>
                <a:path w="9273540" h="3340100">
                  <a:moveTo>
                    <a:pt x="5715968" y="2555672"/>
                  </a:moveTo>
                  <a:lnTo>
                    <a:pt x="4495702" y="2555672"/>
                  </a:lnTo>
                  <a:lnTo>
                    <a:pt x="4495702" y="2608937"/>
                  </a:lnTo>
                  <a:lnTo>
                    <a:pt x="3656377" y="2608937"/>
                  </a:lnTo>
                  <a:lnTo>
                    <a:pt x="3656377" y="3142565"/>
                  </a:lnTo>
                  <a:lnTo>
                    <a:pt x="3920724" y="3142565"/>
                  </a:lnTo>
                  <a:lnTo>
                    <a:pt x="3920724" y="2784618"/>
                  </a:lnTo>
                  <a:lnTo>
                    <a:pt x="5715968" y="2784618"/>
                  </a:lnTo>
                  <a:lnTo>
                    <a:pt x="5715968" y="2555672"/>
                  </a:lnTo>
                  <a:close/>
                </a:path>
                <a:path w="9273540" h="3340100">
                  <a:moveTo>
                    <a:pt x="4691675" y="2784618"/>
                  </a:moveTo>
                  <a:lnTo>
                    <a:pt x="4636608" y="2784618"/>
                  </a:lnTo>
                  <a:lnTo>
                    <a:pt x="4636608" y="3142565"/>
                  </a:lnTo>
                  <a:lnTo>
                    <a:pt x="4691675" y="3142565"/>
                  </a:lnTo>
                  <a:lnTo>
                    <a:pt x="4691675" y="2784618"/>
                  </a:lnTo>
                  <a:close/>
                </a:path>
                <a:path w="9273540" h="3340100">
                  <a:moveTo>
                    <a:pt x="5715968" y="2784618"/>
                  </a:moveTo>
                  <a:lnTo>
                    <a:pt x="5407580" y="2784618"/>
                  </a:lnTo>
                  <a:lnTo>
                    <a:pt x="5407580" y="3142565"/>
                  </a:lnTo>
                  <a:lnTo>
                    <a:pt x="5715968" y="3142565"/>
                  </a:lnTo>
                  <a:lnTo>
                    <a:pt x="5715968" y="2784618"/>
                  </a:lnTo>
                  <a:close/>
                </a:path>
                <a:path w="9273540" h="3340100">
                  <a:moveTo>
                    <a:pt x="9272949" y="2555672"/>
                  </a:moveTo>
                  <a:lnTo>
                    <a:pt x="9047657" y="2555672"/>
                  </a:lnTo>
                  <a:lnTo>
                    <a:pt x="9047657" y="3339428"/>
                  </a:lnTo>
                  <a:lnTo>
                    <a:pt x="9272949" y="3339522"/>
                  </a:lnTo>
                  <a:lnTo>
                    <a:pt x="9272949" y="2555672"/>
                  </a:lnTo>
                  <a:close/>
                </a:path>
                <a:path w="9273540" h="3340100">
                  <a:moveTo>
                    <a:pt x="2560504" y="1931157"/>
                  </a:moveTo>
                  <a:lnTo>
                    <a:pt x="2092424" y="1931157"/>
                  </a:lnTo>
                  <a:lnTo>
                    <a:pt x="2092424" y="2040305"/>
                  </a:lnTo>
                  <a:lnTo>
                    <a:pt x="2560504" y="2040305"/>
                  </a:lnTo>
                  <a:lnTo>
                    <a:pt x="2560504" y="1931157"/>
                  </a:lnTo>
                  <a:close/>
                </a:path>
                <a:path w="9273540" h="3340100">
                  <a:moveTo>
                    <a:pt x="5715968" y="1501505"/>
                  </a:moveTo>
                  <a:lnTo>
                    <a:pt x="5347006" y="1501505"/>
                  </a:lnTo>
                  <a:lnTo>
                    <a:pt x="5347006" y="1820899"/>
                  </a:lnTo>
                  <a:lnTo>
                    <a:pt x="5297447" y="1820899"/>
                  </a:lnTo>
                  <a:lnTo>
                    <a:pt x="5297447" y="2096241"/>
                  </a:lnTo>
                  <a:lnTo>
                    <a:pt x="5302944" y="2096241"/>
                  </a:lnTo>
                  <a:lnTo>
                    <a:pt x="5302944" y="2134795"/>
                  </a:lnTo>
                  <a:lnTo>
                    <a:pt x="5297447" y="2134795"/>
                  </a:lnTo>
                  <a:lnTo>
                    <a:pt x="5297447" y="2232499"/>
                  </a:lnTo>
                  <a:lnTo>
                    <a:pt x="5715968" y="2232499"/>
                  </a:lnTo>
                  <a:lnTo>
                    <a:pt x="5715968" y="1501505"/>
                  </a:lnTo>
                  <a:close/>
                </a:path>
                <a:path w="9273540" h="3340100">
                  <a:moveTo>
                    <a:pt x="3671116" y="1422400"/>
                  </a:moveTo>
                  <a:lnTo>
                    <a:pt x="3656377" y="1422400"/>
                  </a:lnTo>
                  <a:lnTo>
                    <a:pt x="3656377" y="2059059"/>
                  </a:lnTo>
                  <a:lnTo>
                    <a:pt x="3749997" y="2059059"/>
                  </a:lnTo>
                  <a:lnTo>
                    <a:pt x="3749997" y="1820899"/>
                  </a:lnTo>
                  <a:lnTo>
                    <a:pt x="4331288" y="1820899"/>
                  </a:lnTo>
                  <a:lnTo>
                    <a:pt x="4333277" y="1816930"/>
                  </a:lnTo>
                  <a:lnTo>
                    <a:pt x="4335413" y="1812846"/>
                  </a:lnTo>
                  <a:lnTo>
                    <a:pt x="4337696" y="1808658"/>
                  </a:lnTo>
                  <a:lnTo>
                    <a:pt x="4282860" y="1725865"/>
                  </a:lnTo>
                  <a:lnTo>
                    <a:pt x="4398469" y="1605429"/>
                  </a:lnTo>
                  <a:lnTo>
                    <a:pt x="4579638" y="1605429"/>
                  </a:lnTo>
                  <a:lnTo>
                    <a:pt x="4597751" y="1517934"/>
                  </a:lnTo>
                  <a:lnTo>
                    <a:pt x="4702690" y="1516028"/>
                  </a:lnTo>
                  <a:lnTo>
                    <a:pt x="4702690" y="1501505"/>
                  </a:lnTo>
                  <a:lnTo>
                    <a:pt x="5715968" y="1501505"/>
                  </a:lnTo>
                  <a:lnTo>
                    <a:pt x="5715968" y="1447800"/>
                  </a:lnTo>
                  <a:lnTo>
                    <a:pt x="3839653" y="1447800"/>
                  </a:lnTo>
                  <a:lnTo>
                    <a:pt x="3818159" y="1435100"/>
                  </a:lnTo>
                  <a:lnTo>
                    <a:pt x="3687136" y="1435100"/>
                  </a:lnTo>
                  <a:lnTo>
                    <a:pt x="3671116" y="1422400"/>
                  </a:lnTo>
                  <a:close/>
                </a:path>
                <a:path w="9273540" h="3340100">
                  <a:moveTo>
                    <a:pt x="4399391" y="1612633"/>
                  </a:moveTo>
                  <a:lnTo>
                    <a:pt x="4288336" y="1726388"/>
                  </a:lnTo>
                  <a:lnTo>
                    <a:pt x="4341298" y="1808532"/>
                  </a:lnTo>
                  <a:lnTo>
                    <a:pt x="4338607" y="1813286"/>
                  </a:lnTo>
                  <a:lnTo>
                    <a:pt x="4336502" y="1817140"/>
                  </a:lnTo>
                  <a:lnTo>
                    <a:pt x="4334534" y="1820899"/>
                  </a:lnTo>
                  <a:lnTo>
                    <a:pt x="4702690" y="1820899"/>
                  </a:lnTo>
                  <a:lnTo>
                    <a:pt x="4702690" y="1663888"/>
                  </a:lnTo>
                  <a:lnTo>
                    <a:pt x="4483063" y="1663888"/>
                  </a:lnTo>
                  <a:lnTo>
                    <a:pt x="4399391" y="1612633"/>
                  </a:lnTo>
                  <a:close/>
                </a:path>
                <a:path w="9273540" h="3340100">
                  <a:moveTo>
                    <a:pt x="4702690" y="1523766"/>
                  </a:moveTo>
                  <a:lnTo>
                    <a:pt x="4603730" y="1525180"/>
                  </a:lnTo>
                  <a:lnTo>
                    <a:pt x="4583490" y="1620674"/>
                  </a:lnTo>
                  <a:lnTo>
                    <a:pt x="4581500" y="1621240"/>
                  </a:lnTo>
                  <a:lnTo>
                    <a:pt x="4530215" y="1639504"/>
                  </a:lnTo>
                  <a:lnTo>
                    <a:pt x="4484718" y="1662903"/>
                  </a:lnTo>
                  <a:lnTo>
                    <a:pt x="4483063" y="1663888"/>
                  </a:lnTo>
                  <a:lnTo>
                    <a:pt x="4702690" y="1663888"/>
                  </a:lnTo>
                  <a:lnTo>
                    <a:pt x="4702690" y="1523766"/>
                  </a:lnTo>
                  <a:close/>
                </a:path>
                <a:path w="9273540" h="3340100">
                  <a:moveTo>
                    <a:pt x="4579638" y="1605429"/>
                  </a:moveTo>
                  <a:lnTo>
                    <a:pt x="4398469" y="1605429"/>
                  </a:lnTo>
                  <a:lnTo>
                    <a:pt x="4483095" y="1656527"/>
                  </a:lnTo>
                  <a:lnTo>
                    <a:pt x="4504669" y="1644459"/>
                  </a:lnTo>
                  <a:lnTo>
                    <a:pt x="4527583" y="1633451"/>
                  </a:lnTo>
                  <a:lnTo>
                    <a:pt x="4551883" y="1623649"/>
                  </a:lnTo>
                  <a:lnTo>
                    <a:pt x="4577615" y="1615198"/>
                  </a:lnTo>
                  <a:lnTo>
                    <a:pt x="4579638" y="1605429"/>
                  </a:lnTo>
                  <a:close/>
                </a:path>
                <a:path w="9273540" h="3340100">
                  <a:moveTo>
                    <a:pt x="5715968" y="1226152"/>
                  </a:moveTo>
                  <a:lnTo>
                    <a:pt x="5437442" y="1226152"/>
                  </a:lnTo>
                  <a:lnTo>
                    <a:pt x="5411351" y="1231900"/>
                  </a:lnTo>
                  <a:lnTo>
                    <a:pt x="5355177" y="1257300"/>
                  </a:lnTo>
                  <a:lnTo>
                    <a:pt x="5299980" y="1270000"/>
                  </a:lnTo>
                  <a:lnTo>
                    <a:pt x="5088839" y="1320800"/>
                  </a:lnTo>
                  <a:lnTo>
                    <a:pt x="4892814" y="1371600"/>
                  </a:lnTo>
                  <a:lnTo>
                    <a:pt x="4846120" y="1371600"/>
                  </a:lnTo>
                  <a:lnTo>
                    <a:pt x="4755462" y="1397000"/>
                  </a:lnTo>
                  <a:lnTo>
                    <a:pt x="4711484" y="1397000"/>
                  </a:lnTo>
                  <a:lnTo>
                    <a:pt x="4668397" y="1409700"/>
                  </a:lnTo>
                  <a:lnTo>
                    <a:pt x="4626197" y="1409700"/>
                  </a:lnTo>
                  <a:lnTo>
                    <a:pt x="4584875" y="1422400"/>
                  </a:lnTo>
                  <a:lnTo>
                    <a:pt x="4544425" y="1422400"/>
                  </a:lnTo>
                  <a:lnTo>
                    <a:pt x="4504841" y="1435100"/>
                  </a:lnTo>
                  <a:lnTo>
                    <a:pt x="4391217" y="1435100"/>
                  </a:lnTo>
                  <a:lnTo>
                    <a:pt x="4355030" y="1447800"/>
                  </a:lnTo>
                  <a:lnTo>
                    <a:pt x="5715968" y="1447800"/>
                  </a:lnTo>
                  <a:lnTo>
                    <a:pt x="5715968" y="1226152"/>
                  </a:lnTo>
                  <a:close/>
                </a:path>
                <a:path w="9273540" h="3340100">
                  <a:moveTo>
                    <a:pt x="18754" y="1352620"/>
                  </a:moveTo>
                  <a:lnTo>
                    <a:pt x="14724" y="1371600"/>
                  </a:lnTo>
                  <a:lnTo>
                    <a:pt x="4999" y="1422523"/>
                  </a:lnTo>
                  <a:lnTo>
                    <a:pt x="0" y="1451936"/>
                  </a:lnTo>
                  <a:lnTo>
                    <a:pt x="24634" y="1451936"/>
                  </a:lnTo>
                  <a:lnTo>
                    <a:pt x="24623" y="1422400"/>
                  </a:lnTo>
                  <a:lnTo>
                    <a:pt x="18754" y="1352620"/>
                  </a:lnTo>
                  <a:close/>
                </a:path>
                <a:path w="9273540" h="3340100">
                  <a:moveTo>
                    <a:pt x="3023087" y="1213459"/>
                  </a:moveTo>
                  <a:lnTo>
                    <a:pt x="3023087" y="2232499"/>
                  </a:lnTo>
                  <a:lnTo>
                    <a:pt x="3406531" y="2232499"/>
                  </a:lnTo>
                  <a:lnTo>
                    <a:pt x="3414455" y="2207028"/>
                  </a:lnTo>
                  <a:lnTo>
                    <a:pt x="3424037" y="2183024"/>
                  </a:lnTo>
                  <a:lnTo>
                    <a:pt x="3447755" y="2140051"/>
                  </a:lnTo>
                  <a:lnTo>
                    <a:pt x="3474654" y="2107078"/>
                  </a:lnTo>
                  <a:lnTo>
                    <a:pt x="3474654" y="1378678"/>
                  </a:lnTo>
                  <a:lnTo>
                    <a:pt x="3460178" y="1371600"/>
                  </a:lnTo>
                  <a:lnTo>
                    <a:pt x="3433212" y="1371600"/>
                  </a:lnTo>
                  <a:lnTo>
                    <a:pt x="3405278" y="1358900"/>
                  </a:lnTo>
                  <a:lnTo>
                    <a:pt x="3376401" y="1346200"/>
                  </a:lnTo>
                  <a:lnTo>
                    <a:pt x="3346605" y="1333500"/>
                  </a:lnTo>
                  <a:lnTo>
                    <a:pt x="3315915" y="1320800"/>
                  </a:lnTo>
                  <a:lnTo>
                    <a:pt x="3284356" y="1308100"/>
                  </a:lnTo>
                  <a:lnTo>
                    <a:pt x="3251954" y="1308100"/>
                  </a:lnTo>
                  <a:lnTo>
                    <a:pt x="3184717" y="1282700"/>
                  </a:lnTo>
                  <a:lnTo>
                    <a:pt x="3149932" y="1270000"/>
                  </a:lnTo>
                  <a:lnTo>
                    <a:pt x="3114403" y="1244600"/>
                  </a:lnTo>
                  <a:lnTo>
                    <a:pt x="3078153" y="1231900"/>
                  </a:lnTo>
                  <a:lnTo>
                    <a:pt x="3023087" y="1213459"/>
                  </a:lnTo>
                  <a:close/>
                </a:path>
                <a:path w="9273540" h="3340100">
                  <a:moveTo>
                    <a:pt x="1663669" y="755549"/>
                  </a:moveTo>
                  <a:lnTo>
                    <a:pt x="1003724" y="755549"/>
                  </a:lnTo>
                  <a:lnTo>
                    <a:pt x="953087" y="757468"/>
                  </a:lnTo>
                  <a:lnTo>
                    <a:pt x="903636" y="763115"/>
                  </a:lnTo>
                  <a:lnTo>
                    <a:pt x="855453" y="772345"/>
                  </a:lnTo>
                  <a:lnTo>
                    <a:pt x="808620" y="785014"/>
                  </a:lnTo>
                  <a:lnTo>
                    <a:pt x="763254" y="800989"/>
                  </a:lnTo>
                  <a:lnTo>
                    <a:pt x="719457" y="820145"/>
                  </a:lnTo>
                  <a:lnTo>
                    <a:pt x="677366" y="842350"/>
                  </a:lnTo>
                  <a:lnTo>
                    <a:pt x="637118" y="867472"/>
                  </a:lnTo>
                  <a:lnTo>
                    <a:pt x="584861" y="906683"/>
                  </a:lnTo>
                  <a:lnTo>
                    <a:pt x="536807" y="950810"/>
                  </a:lnTo>
                  <a:lnTo>
                    <a:pt x="2092424" y="950810"/>
                  </a:lnTo>
                  <a:lnTo>
                    <a:pt x="2092424" y="1314265"/>
                  </a:lnTo>
                  <a:lnTo>
                    <a:pt x="1244795" y="1314265"/>
                  </a:lnTo>
                  <a:lnTo>
                    <a:pt x="1175133" y="1451936"/>
                  </a:lnTo>
                  <a:lnTo>
                    <a:pt x="2092424" y="1451936"/>
                  </a:lnTo>
                  <a:lnTo>
                    <a:pt x="2092424" y="1808878"/>
                  </a:lnTo>
                  <a:lnTo>
                    <a:pt x="2560504" y="1808878"/>
                  </a:lnTo>
                  <a:lnTo>
                    <a:pt x="2560504" y="1043696"/>
                  </a:lnTo>
                  <a:lnTo>
                    <a:pt x="2552740" y="1041400"/>
                  </a:lnTo>
                  <a:lnTo>
                    <a:pt x="2509026" y="1016000"/>
                  </a:lnTo>
                  <a:lnTo>
                    <a:pt x="2375904" y="977900"/>
                  </a:lnTo>
                  <a:lnTo>
                    <a:pt x="2330953" y="952500"/>
                  </a:lnTo>
                  <a:lnTo>
                    <a:pt x="2102983" y="889000"/>
                  </a:lnTo>
                  <a:lnTo>
                    <a:pt x="2056920" y="863600"/>
                  </a:lnTo>
                  <a:lnTo>
                    <a:pt x="1663669" y="755549"/>
                  </a:lnTo>
                  <a:close/>
                </a:path>
                <a:path w="9273540" h="3340100">
                  <a:moveTo>
                    <a:pt x="9272949" y="763569"/>
                  </a:moveTo>
                  <a:lnTo>
                    <a:pt x="8695218" y="763569"/>
                  </a:lnTo>
                  <a:lnTo>
                    <a:pt x="8695218" y="1171086"/>
                  </a:lnTo>
                  <a:lnTo>
                    <a:pt x="9047657" y="1171086"/>
                  </a:lnTo>
                  <a:lnTo>
                    <a:pt x="9047657" y="2232499"/>
                  </a:lnTo>
                  <a:lnTo>
                    <a:pt x="9272949" y="2232499"/>
                  </a:lnTo>
                  <a:lnTo>
                    <a:pt x="9272949" y="2101780"/>
                  </a:lnTo>
                  <a:lnTo>
                    <a:pt x="9244594" y="2095833"/>
                  </a:lnTo>
                  <a:lnTo>
                    <a:pt x="9242112" y="1943827"/>
                  </a:lnTo>
                  <a:lnTo>
                    <a:pt x="9272949" y="1936319"/>
                  </a:lnTo>
                  <a:lnTo>
                    <a:pt x="9272949" y="763569"/>
                  </a:lnTo>
                  <a:close/>
                </a:path>
                <a:path w="9273540" h="3340100">
                  <a:moveTo>
                    <a:pt x="9268840" y="12700"/>
                  </a:moveTo>
                  <a:lnTo>
                    <a:pt x="8555941" y="12700"/>
                  </a:lnTo>
                  <a:lnTo>
                    <a:pt x="8510463" y="25400"/>
                  </a:lnTo>
                  <a:lnTo>
                    <a:pt x="8464698" y="25400"/>
                  </a:lnTo>
                  <a:lnTo>
                    <a:pt x="8436388" y="33207"/>
                  </a:lnTo>
                  <a:lnTo>
                    <a:pt x="8436388" y="91737"/>
                  </a:lnTo>
                  <a:lnTo>
                    <a:pt x="8607985" y="91737"/>
                  </a:lnTo>
                  <a:lnTo>
                    <a:pt x="8630581" y="95848"/>
                  </a:lnTo>
                  <a:lnTo>
                    <a:pt x="8649033" y="107059"/>
                  </a:lnTo>
                  <a:lnTo>
                    <a:pt x="8661474" y="123688"/>
                  </a:lnTo>
                  <a:lnTo>
                    <a:pt x="8666035" y="144049"/>
                  </a:lnTo>
                  <a:lnTo>
                    <a:pt x="8661474" y="164411"/>
                  </a:lnTo>
                  <a:lnTo>
                    <a:pt x="8649033" y="181039"/>
                  </a:lnTo>
                  <a:lnTo>
                    <a:pt x="8630581" y="192250"/>
                  </a:lnTo>
                  <a:lnTo>
                    <a:pt x="8607985" y="196362"/>
                  </a:lnTo>
                  <a:lnTo>
                    <a:pt x="7809007" y="196362"/>
                  </a:lnTo>
                  <a:lnTo>
                    <a:pt x="7795696" y="203200"/>
                  </a:lnTo>
                  <a:lnTo>
                    <a:pt x="7746012" y="215900"/>
                  </a:lnTo>
                  <a:lnTo>
                    <a:pt x="7696092" y="241300"/>
                  </a:lnTo>
                  <a:lnTo>
                    <a:pt x="7645938" y="254000"/>
                  </a:lnTo>
                  <a:lnTo>
                    <a:pt x="7494107" y="330200"/>
                  </a:lnTo>
                  <a:lnTo>
                    <a:pt x="7443050" y="342900"/>
                  </a:lnTo>
                  <a:lnTo>
                    <a:pt x="7288583" y="419100"/>
                  </a:lnTo>
                  <a:lnTo>
                    <a:pt x="7236673" y="457200"/>
                  </a:lnTo>
                  <a:lnTo>
                    <a:pt x="7152763" y="495300"/>
                  </a:lnTo>
                  <a:lnTo>
                    <a:pt x="7070002" y="546100"/>
                  </a:lnTo>
                  <a:lnTo>
                    <a:pt x="6828548" y="660400"/>
                  </a:lnTo>
                  <a:lnTo>
                    <a:pt x="6673204" y="736600"/>
                  </a:lnTo>
                  <a:lnTo>
                    <a:pt x="6522299" y="812800"/>
                  </a:lnTo>
                  <a:lnTo>
                    <a:pt x="6448494" y="838200"/>
                  </a:lnTo>
                  <a:lnTo>
                    <a:pt x="6375779" y="876300"/>
                  </a:lnTo>
                  <a:lnTo>
                    <a:pt x="6316222" y="897418"/>
                  </a:lnTo>
                  <a:lnTo>
                    <a:pt x="6316222" y="1248675"/>
                  </a:lnTo>
                  <a:lnTo>
                    <a:pt x="6597083" y="1248675"/>
                  </a:lnTo>
                  <a:lnTo>
                    <a:pt x="6597083" y="1171086"/>
                  </a:lnTo>
                  <a:lnTo>
                    <a:pt x="6932999" y="1171086"/>
                  </a:lnTo>
                  <a:lnTo>
                    <a:pt x="6932999" y="763569"/>
                  </a:lnTo>
                  <a:lnTo>
                    <a:pt x="9272949" y="763569"/>
                  </a:lnTo>
                  <a:lnTo>
                    <a:pt x="9272949" y="13618"/>
                  </a:lnTo>
                  <a:lnTo>
                    <a:pt x="9268840" y="12700"/>
                  </a:lnTo>
                  <a:close/>
                </a:path>
                <a:path w="9273540" h="3340100">
                  <a:moveTo>
                    <a:pt x="8838407" y="1231670"/>
                  </a:moveTo>
                  <a:lnTo>
                    <a:pt x="6767800" y="1231670"/>
                  </a:lnTo>
                  <a:lnTo>
                    <a:pt x="6767800" y="1248675"/>
                  </a:lnTo>
                  <a:lnTo>
                    <a:pt x="8838407" y="1248675"/>
                  </a:lnTo>
                  <a:lnTo>
                    <a:pt x="8838407" y="1231670"/>
                  </a:lnTo>
                  <a:close/>
                </a:path>
                <a:path w="9273540" h="3340100">
                  <a:moveTo>
                    <a:pt x="7885693" y="763569"/>
                  </a:moveTo>
                  <a:lnTo>
                    <a:pt x="7742524" y="763569"/>
                  </a:lnTo>
                  <a:lnTo>
                    <a:pt x="7742524" y="1171086"/>
                  </a:lnTo>
                  <a:lnTo>
                    <a:pt x="7885693" y="1171086"/>
                  </a:lnTo>
                  <a:lnTo>
                    <a:pt x="7885693" y="763569"/>
                  </a:lnTo>
                  <a:close/>
                </a:path>
                <a:path w="9273540" h="3340100">
                  <a:moveTo>
                    <a:pt x="8375814" y="38100"/>
                  </a:moveTo>
                  <a:lnTo>
                    <a:pt x="8372323" y="38100"/>
                  </a:lnTo>
                  <a:lnTo>
                    <a:pt x="8184278" y="88900"/>
                  </a:lnTo>
                  <a:lnTo>
                    <a:pt x="8136598" y="88900"/>
                  </a:lnTo>
                  <a:lnTo>
                    <a:pt x="8125889" y="91737"/>
                  </a:lnTo>
                  <a:lnTo>
                    <a:pt x="8375814" y="91737"/>
                  </a:lnTo>
                  <a:lnTo>
                    <a:pt x="8375814" y="38100"/>
                  </a:lnTo>
                  <a:close/>
                </a:path>
                <a:path w="9273540" h="3340100">
                  <a:moveTo>
                    <a:pt x="9151674" y="0"/>
                  </a:moveTo>
                  <a:lnTo>
                    <a:pt x="8690630" y="0"/>
                  </a:lnTo>
                  <a:lnTo>
                    <a:pt x="8646028" y="12700"/>
                  </a:lnTo>
                  <a:lnTo>
                    <a:pt x="9210608" y="12700"/>
                  </a:lnTo>
                  <a:lnTo>
                    <a:pt x="9151674" y="0"/>
                  </a:lnTo>
                  <a:close/>
                </a:path>
                <a:path w="9273540" h="3340100">
                  <a:moveTo>
                    <a:pt x="5853639" y="1084118"/>
                  </a:moveTo>
                  <a:lnTo>
                    <a:pt x="5707120" y="1143000"/>
                  </a:lnTo>
                  <a:lnTo>
                    <a:pt x="5645958" y="1155700"/>
                  </a:lnTo>
                  <a:lnTo>
                    <a:pt x="5609825" y="1171086"/>
                  </a:lnTo>
                  <a:lnTo>
                    <a:pt x="5853639" y="1171086"/>
                  </a:lnTo>
                  <a:lnTo>
                    <a:pt x="5853639" y="1084118"/>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0" name="object 70">
              <a:extLst>
                <a:ext uri="{FF2B5EF4-FFF2-40B4-BE49-F238E27FC236}">
                  <a16:creationId xmlns:a16="http://schemas.microsoft.com/office/drawing/2014/main" id="{A74B9C6D-6FD5-C5BC-523F-C608FAF516B4}"/>
                </a:ext>
              </a:extLst>
            </p:cNvPr>
            <p:cNvSpPr>
              <a:spLocks/>
            </p:cNvSpPr>
            <p:nvPr/>
          </p:nvSpPr>
          <p:spPr bwMode="auto">
            <a:xfrm>
              <a:off x="10328707" y="7615916"/>
              <a:ext cx="3756025" cy="2440940"/>
            </a:xfrm>
            <a:custGeom>
              <a:avLst/>
              <a:gdLst>
                <a:gd name="T0" fmla="*/ 271983 w 3756025"/>
                <a:gd name="T1" fmla="*/ 1033729 h 2440940"/>
                <a:gd name="T2" fmla="*/ 0 w 3756025"/>
                <a:gd name="T3" fmla="*/ 1033729 h 2440940"/>
                <a:gd name="T4" fmla="*/ 0 w 3756025"/>
                <a:gd name="T5" fmla="*/ 1142898 h 2440940"/>
                <a:gd name="T6" fmla="*/ 270357 w 3756025"/>
                <a:gd name="T7" fmla="*/ 1142898 h 2440940"/>
                <a:gd name="T8" fmla="*/ 271983 w 3756025"/>
                <a:gd name="T9" fmla="*/ 1033729 h 2440940"/>
                <a:gd name="T10" fmla="*/ 462584 w 3756025"/>
                <a:gd name="T11" fmla="*/ 1658264 h 2440940"/>
                <a:gd name="T12" fmla="*/ 320294 w 3756025"/>
                <a:gd name="T13" fmla="*/ 1658264 h 2440940"/>
                <a:gd name="T14" fmla="*/ 340169 w 3756025"/>
                <a:gd name="T15" fmla="*/ 1899551 h 2440940"/>
                <a:gd name="T16" fmla="*/ 0 w 3756025"/>
                <a:gd name="T17" fmla="*/ 1899551 h 2440940"/>
                <a:gd name="T18" fmla="*/ 0 w 3756025"/>
                <a:gd name="T19" fmla="*/ 2439187 h 2440940"/>
                <a:gd name="T20" fmla="*/ 462584 w 3756025"/>
                <a:gd name="T21" fmla="*/ 2439390 h 2440940"/>
                <a:gd name="T22" fmla="*/ 462584 w 3756025"/>
                <a:gd name="T23" fmla="*/ 1658264 h 2440940"/>
                <a:gd name="T24" fmla="*/ 462584 w 3756025"/>
                <a:gd name="T25" fmla="*/ 316039 h 2440940"/>
                <a:gd name="T26" fmla="*/ 365950 w 3756025"/>
                <a:gd name="T27" fmla="*/ 283679 h 2440940"/>
                <a:gd name="T28" fmla="*/ 326478 w 3756025"/>
                <a:gd name="T29" fmla="*/ 270979 h 2440940"/>
                <a:gd name="T30" fmla="*/ 286435 w 3756025"/>
                <a:gd name="T31" fmla="*/ 245579 h 2440940"/>
                <a:gd name="T32" fmla="*/ 163131 w 3756025"/>
                <a:gd name="T33" fmla="*/ 207479 h 2440940"/>
                <a:gd name="T34" fmla="*/ 121043 w 3756025"/>
                <a:gd name="T35" fmla="*/ 182079 h 2440940"/>
                <a:gd name="T36" fmla="*/ 0 w 3756025"/>
                <a:gd name="T37" fmla="*/ 146278 h 2440940"/>
                <a:gd name="T38" fmla="*/ 0 w 3756025"/>
                <a:gd name="T39" fmla="*/ 911466 h 2440940"/>
                <a:gd name="T40" fmla="*/ 232511 w 3756025"/>
                <a:gd name="T41" fmla="*/ 911466 h 2440940"/>
                <a:gd name="T42" fmla="*/ 277558 w 3756025"/>
                <a:gd name="T43" fmla="*/ 1027163 h 2440940"/>
                <a:gd name="T44" fmla="*/ 278638 w 3756025"/>
                <a:gd name="T45" fmla="*/ 1027163 h 2440940"/>
                <a:gd name="T46" fmla="*/ 278587 w 3756025"/>
                <a:gd name="T47" fmla="*/ 1029855 h 2440940"/>
                <a:gd name="T48" fmla="*/ 280111 w 3756025"/>
                <a:gd name="T49" fmla="*/ 1033729 h 2440940"/>
                <a:gd name="T50" fmla="*/ 278536 w 3756025"/>
                <a:gd name="T51" fmla="*/ 1033729 h 2440940"/>
                <a:gd name="T52" fmla="*/ 276923 w 3756025"/>
                <a:gd name="T53" fmla="*/ 1142898 h 2440940"/>
                <a:gd name="T54" fmla="*/ 277812 w 3756025"/>
                <a:gd name="T55" fmla="*/ 1142898 h 2440940"/>
                <a:gd name="T56" fmla="*/ 293636 w 3756025"/>
                <a:gd name="T57" fmla="*/ 1335074 h 2440940"/>
                <a:gd name="T58" fmla="*/ 462584 w 3756025"/>
                <a:gd name="T59" fmla="*/ 1335074 h 2440940"/>
                <a:gd name="T60" fmla="*/ 462584 w 3756025"/>
                <a:gd name="T61" fmla="*/ 316039 h 2440940"/>
                <a:gd name="T62" fmla="*/ 3755720 w 3756025"/>
                <a:gd name="T63" fmla="*/ 2128380 h 2440940"/>
                <a:gd name="T64" fmla="*/ 3348215 w 3756025"/>
                <a:gd name="T65" fmla="*/ 2128380 h 2440940"/>
                <a:gd name="T66" fmla="*/ 3348215 w 3756025"/>
                <a:gd name="T67" fmla="*/ 2440648 h 2440940"/>
                <a:gd name="T68" fmla="*/ 3755720 w 3756025"/>
                <a:gd name="T69" fmla="*/ 2440825 h 2440940"/>
                <a:gd name="T70" fmla="*/ 3755720 w 3756025"/>
                <a:gd name="T71" fmla="*/ 2128380 h 2440940"/>
                <a:gd name="T72" fmla="*/ 3755720 w 3756025"/>
                <a:gd name="T73" fmla="*/ 0 h 2440940"/>
                <a:gd name="T74" fmla="*/ 3743642 w 3756025"/>
                <a:gd name="T75" fmla="*/ 4279 h 2440940"/>
                <a:gd name="T76" fmla="*/ 3673094 w 3756025"/>
                <a:gd name="T77" fmla="*/ 42379 h 2440940"/>
                <a:gd name="T78" fmla="*/ 3535184 w 3756025"/>
                <a:gd name="T79" fmla="*/ 93179 h 2440940"/>
                <a:gd name="T80" fmla="*/ 3336239 w 3756025"/>
                <a:gd name="T81" fmla="*/ 169379 h 2440940"/>
                <a:gd name="T82" fmla="*/ 3293135 w 3756025"/>
                <a:gd name="T83" fmla="*/ 186702 h 2440940"/>
                <a:gd name="T84" fmla="*/ 3293135 w 3756025"/>
                <a:gd name="T85" fmla="*/ 273672 h 2440940"/>
                <a:gd name="T86" fmla="*/ 3348215 w 3756025"/>
                <a:gd name="T87" fmla="*/ 273672 h 2440940"/>
                <a:gd name="T88" fmla="*/ 3348215 w 3756025"/>
                <a:gd name="T89" fmla="*/ 351256 h 2440940"/>
                <a:gd name="T90" fmla="*/ 3755720 w 3756025"/>
                <a:gd name="T91" fmla="*/ 351256 h 2440940"/>
                <a:gd name="T92" fmla="*/ 3755720 w 3756025"/>
                <a:gd name="T93" fmla="*/ 0 h 24409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56025" h="2440940">
                  <a:moveTo>
                    <a:pt x="271983" y="1033729"/>
                  </a:moveTo>
                  <a:lnTo>
                    <a:pt x="0" y="1033729"/>
                  </a:lnTo>
                  <a:lnTo>
                    <a:pt x="0" y="1142898"/>
                  </a:lnTo>
                  <a:lnTo>
                    <a:pt x="270357" y="1142898"/>
                  </a:lnTo>
                  <a:lnTo>
                    <a:pt x="271983" y="1033729"/>
                  </a:lnTo>
                  <a:close/>
                </a:path>
                <a:path w="3756025" h="2440940">
                  <a:moveTo>
                    <a:pt x="462584" y="1658264"/>
                  </a:moveTo>
                  <a:lnTo>
                    <a:pt x="320294" y="1658264"/>
                  </a:lnTo>
                  <a:lnTo>
                    <a:pt x="340169" y="1899551"/>
                  </a:lnTo>
                  <a:lnTo>
                    <a:pt x="0" y="1899551"/>
                  </a:lnTo>
                  <a:lnTo>
                    <a:pt x="0" y="2439187"/>
                  </a:lnTo>
                  <a:lnTo>
                    <a:pt x="462584" y="2439390"/>
                  </a:lnTo>
                  <a:lnTo>
                    <a:pt x="462584" y="1658264"/>
                  </a:lnTo>
                  <a:close/>
                </a:path>
                <a:path w="3756025" h="2440940">
                  <a:moveTo>
                    <a:pt x="462584" y="316039"/>
                  </a:moveTo>
                  <a:lnTo>
                    <a:pt x="365950" y="283679"/>
                  </a:lnTo>
                  <a:lnTo>
                    <a:pt x="326478" y="270979"/>
                  </a:lnTo>
                  <a:lnTo>
                    <a:pt x="286435" y="245579"/>
                  </a:lnTo>
                  <a:lnTo>
                    <a:pt x="163131" y="207479"/>
                  </a:lnTo>
                  <a:lnTo>
                    <a:pt x="121043" y="182079"/>
                  </a:lnTo>
                  <a:lnTo>
                    <a:pt x="0" y="146278"/>
                  </a:lnTo>
                  <a:lnTo>
                    <a:pt x="0" y="911466"/>
                  </a:lnTo>
                  <a:lnTo>
                    <a:pt x="232511" y="911466"/>
                  </a:lnTo>
                  <a:lnTo>
                    <a:pt x="277558" y="1027163"/>
                  </a:lnTo>
                  <a:lnTo>
                    <a:pt x="278638" y="1027163"/>
                  </a:lnTo>
                  <a:lnTo>
                    <a:pt x="278587" y="1029855"/>
                  </a:lnTo>
                  <a:lnTo>
                    <a:pt x="280111" y="1033729"/>
                  </a:lnTo>
                  <a:lnTo>
                    <a:pt x="278536" y="1033729"/>
                  </a:lnTo>
                  <a:lnTo>
                    <a:pt x="276923" y="1142898"/>
                  </a:lnTo>
                  <a:lnTo>
                    <a:pt x="277812" y="1142898"/>
                  </a:lnTo>
                  <a:lnTo>
                    <a:pt x="293636" y="1335074"/>
                  </a:lnTo>
                  <a:lnTo>
                    <a:pt x="462584" y="1335074"/>
                  </a:lnTo>
                  <a:lnTo>
                    <a:pt x="462584" y="316039"/>
                  </a:lnTo>
                  <a:close/>
                </a:path>
                <a:path w="3756025" h="2440940">
                  <a:moveTo>
                    <a:pt x="3755720" y="2128380"/>
                  </a:moveTo>
                  <a:lnTo>
                    <a:pt x="3348215" y="2128380"/>
                  </a:lnTo>
                  <a:lnTo>
                    <a:pt x="3348215" y="2440648"/>
                  </a:lnTo>
                  <a:lnTo>
                    <a:pt x="3755720" y="2440825"/>
                  </a:lnTo>
                  <a:lnTo>
                    <a:pt x="3755720" y="2128380"/>
                  </a:lnTo>
                  <a:close/>
                </a:path>
                <a:path w="3756025" h="2440940">
                  <a:moveTo>
                    <a:pt x="3755720" y="0"/>
                  </a:moveTo>
                  <a:lnTo>
                    <a:pt x="3743642" y="4279"/>
                  </a:lnTo>
                  <a:lnTo>
                    <a:pt x="3673094" y="42379"/>
                  </a:lnTo>
                  <a:lnTo>
                    <a:pt x="3535184" y="93179"/>
                  </a:lnTo>
                  <a:lnTo>
                    <a:pt x="3336239" y="169379"/>
                  </a:lnTo>
                  <a:lnTo>
                    <a:pt x="3293135" y="186702"/>
                  </a:lnTo>
                  <a:lnTo>
                    <a:pt x="3293135" y="273672"/>
                  </a:lnTo>
                  <a:lnTo>
                    <a:pt x="3348215" y="273672"/>
                  </a:lnTo>
                  <a:lnTo>
                    <a:pt x="3348215" y="351256"/>
                  </a:lnTo>
                  <a:lnTo>
                    <a:pt x="3755720" y="351256"/>
                  </a:lnTo>
                  <a:lnTo>
                    <a:pt x="375572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1" name="object 71">
              <a:extLst>
                <a:ext uri="{FF2B5EF4-FFF2-40B4-BE49-F238E27FC236}">
                  <a16:creationId xmlns:a16="http://schemas.microsoft.com/office/drawing/2014/main" id="{CFE2BFA3-BA16-99CC-F213-FF73CE28B8EA}"/>
                </a:ext>
              </a:extLst>
            </p:cNvPr>
            <p:cNvSpPr>
              <a:spLocks/>
            </p:cNvSpPr>
            <p:nvPr/>
          </p:nvSpPr>
          <p:spPr bwMode="auto">
            <a:xfrm>
              <a:off x="15240877" y="7481728"/>
              <a:ext cx="269875" cy="407670"/>
            </a:xfrm>
            <a:custGeom>
              <a:avLst/>
              <a:gdLst>
                <a:gd name="T0" fmla="*/ 269849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49 w 269875"/>
                <a:gd name="T23" fmla="*/ 407670 h 407670"/>
                <a:gd name="T24" fmla="*/ 269849 w 269875"/>
                <a:gd name="T25" fmla="*/ 303530 h 407670"/>
                <a:gd name="T26" fmla="*/ 186182 w 269875"/>
                <a:gd name="T27" fmla="*/ 303530 h 407670"/>
                <a:gd name="T28" fmla="*/ 186182 w 269875"/>
                <a:gd name="T29" fmla="*/ 280670 h 407670"/>
                <a:gd name="T30" fmla="*/ 186080 w 269875"/>
                <a:gd name="T31" fmla="*/ 264160 h 407670"/>
                <a:gd name="T32" fmla="*/ 269849 w 269875"/>
                <a:gd name="T33" fmla="*/ 264160 h 407670"/>
                <a:gd name="T34" fmla="*/ 269849 w 269875"/>
                <a:gd name="T35" fmla="*/ 127000 h 407670"/>
                <a:gd name="T36" fmla="*/ 269849 w 269875"/>
                <a:gd name="T37" fmla="*/ 110490 h 407670"/>
                <a:gd name="T38" fmla="*/ 269849 w 269875"/>
                <a:gd name="T39" fmla="*/ 88900 h 407670"/>
                <a:gd name="T40" fmla="*/ 269849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49"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49" y="407670"/>
                  </a:lnTo>
                  <a:lnTo>
                    <a:pt x="269849" y="303530"/>
                  </a:lnTo>
                  <a:lnTo>
                    <a:pt x="186182" y="303530"/>
                  </a:lnTo>
                  <a:lnTo>
                    <a:pt x="186182" y="280670"/>
                  </a:lnTo>
                  <a:lnTo>
                    <a:pt x="186080" y="264160"/>
                  </a:lnTo>
                  <a:lnTo>
                    <a:pt x="269849" y="264160"/>
                  </a:lnTo>
                  <a:lnTo>
                    <a:pt x="269849" y="127000"/>
                  </a:lnTo>
                  <a:lnTo>
                    <a:pt x="269849" y="110490"/>
                  </a:lnTo>
                  <a:lnTo>
                    <a:pt x="269849" y="88900"/>
                  </a:lnTo>
                  <a:lnTo>
                    <a:pt x="26984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2" name="object 72">
              <a:extLst>
                <a:ext uri="{FF2B5EF4-FFF2-40B4-BE49-F238E27FC236}">
                  <a16:creationId xmlns:a16="http://schemas.microsoft.com/office/drawing/2014/main" id="{43BEFEB4-FA55-A94F-5CD0-F234BF1F0573}"/>
                </a:ext>
              </a:extLst>
            </p:cNvPr>
            <p:cNvSpPr>
              <a:spLocks/>
            </p:cNvSpPr>
            <p:nvPr/>
          </p:nvSpPr>
          <p:spPr bwMode="auto">
            <a:xfrm>
              <a:off x="14701203" y="7482300"/>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29 w 539750"/>
                <a:gd name="T11" fmla="*/ 308610 h 407670"/>
                <a:gd name="T12" fmla="*/ 83629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42 w 539750"/>
                <a:gd name="T31" fmla="*/ 127000 h 407670"/>
                <a:gd name="T32" fmla="*/ 455942 w 539750"/>
                <a:gd name="T33" fmla="*/ 104140 h 407670"/>
                <a:gd name="T34" fmla="*/ 456044 w 539750"/>
                <a:gd name="T35" fmla="*/ 87630 h 407670"/>
                <a:gd name="T36" fmla="*/ 539686 w 539750"/>
                <a:gd name="T37" fmla="*/ 87630 h 407670"/>
                <a:gd name="T38" fmla="*/ 539686 w 539750"/>
                <a:gd name="T39" fmla="*/ 82550 h 407670"/>
                <a:gd name="T40" fmla="*/ 33032 w 539750"/>
                <a:gd name="T41" fmla="*/ 82550 h 407670"/>
                <a:gd name="T42" fmla="*/ 33032 w 539750"/>
                <a:gd name="T43" fmla="*/ 27940 h 407670"/>
                <a:gd name="T44" fmla="*/ 187236 w 539750"/>
                <a:gd name="T45" fmla="*/ 27940 h 407670"/>
                <a:gd name="T46" fmla="*/ 187236 w 539750"/>
                <a:gd name="T47" fmla="*/ 82372 h 407670"/>
                <a:gd name="T48" fmla="*/ 539686 w 539750"/>
                <a:gd name="T49" fmla="*/ 82372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29" y="308610"/>
                  </a:lnTo>
                  <a:lnTo>
                    <a:pt x="83629" y="330200"/>
                  </a:lnTo>
                  <a:lnTo>
                    <a:pt x="83515" y="346710"/>
                  </a:lnTo>
                  <a:lnTo>
                    <a:pt x="0" y="346710"/>
                  </a:lnTo>
                  <a:lnTo>
                    <a:pt x="0" y="407670"/>
                  </a:lnTo>
                  <a:lnTo>
                    <a:pt x="539686" y="407670"/>
                  </a:lnTo>
                  <a:lnTo>
                    <a:pt x="539686" y="346710"/>
                  </a:lnTo>
                  <a:lnTo>
                    <a:pt x="539686" y="330200"/>
                  </a:lnTo>
                  <a:lnTo>
                    <a:pt x="539686" y="308610"/>
                  </a:lnTo>
                  <a:lnTo>
                    <a:pt x="539686" y="127000"/>
                  </a:lnTo>
                  <a:lnTo>
                    <a:pt x="455942" y="127000"/>
                  </a:lnTo>
                  <a:lnTo>
                    <a:pt x="455942" y="104140"/>
                  </a:lnTo>
                  <a:lnTo>
                    <a:pt x="456044" y="87630"/>
                  </a:lnTo>
                  <a:lnTo>
                    <a:pt x="539686" y="87630"/>
                  </a:lnTo>
                  <a:lnTo>
                    <a:pt x="539686" y="82550"/>
                  </a:lnTo>
                  <a:lnTo>
                    <a:pt x="33032" y="82550"/>
                  </a:lnTo>
                  <a:lnTo>
                    <a:pt x="33032" y="27940"/>
                  </a:lnTo>
                  <a:lnTo>
                    <a:pt x="187236" y="27940"/>
                  </a:lnTo>
                  <a:lnTo>
                    <a:pt x="187236" y="82372"/>
                  </a:lnTo>
                  <a:lnTo>
                    <a:pt x="539686" y="82372"/>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3" name="object 73">
              <a:extLst>
                <a:ext uri="{FF2B5EF4-FFF2-40B4-BE49-F238E27FC236}">
                  <a16:creationId xmlns:a16="http://schemas.microsoft.com/office/drawing/2014/main" id="{A57EB6C2-8856-E5EF-BA4E-B405F4E73A2F}"/>
                </a:ext>
              </a:extLst>
            </p:cNvPr>
            <p:cNvSpPr>
              <a:spLocks/>
            </p:cNvSpPr>
            <p:nvPr/>
          </p:nvSpPr>
          <p:spPr bwMode="auto">
            <a:xfrm>
              <a:off x="15423256" y="7746402"/>
              <a:ext cx="87630" cy="38735"/>
            </a:xfrm>
            <a:custGeom>
              <a:avLst/>
              <a:gdLst>
                <a:gd name="T0" fmla="*/ 87473 w 87630"/>
                <a:gd name="T1" fmla="*/ 0 h 38734"/>
                <a:gd name="T2" fmla="*/ 0 w 87630"/>
                <a:gd name="T3" fmla="*/ 0 h 38734"/>
                <a:gd name="T4" fmla="*/ 7696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696" y="16062"/>
                  </a:lnTo>
                  <a:lnTo>
                    <a:pt x="0" y="38543"/>
                  </a:lnTo>
                  <a:lnTo>
                    <a:pt x="87473" y="3854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4" name="object 74">
              <a:extLst>
                <a:ext uri="{FF2B5EF4-FFF2-40B4-BE49-F238E27FC236}">
                  <a16:creationId xmlns:a16="http://schemas.microsoft.com/office/drawing/2014/main" id="{46FC8C4F-E691-898D-69A1-BDD2E320C1B5}"/>
                </a:ext>
              </a:extLst>
            </p:cNvPr>
            <p:cNvSpPr>
              <a:spLocks/>
            </p:cNvSpPr>
            <p:nvPr/>
          </p:nvSpPr>
          <p:spPr bwMode="auto">
            <a:xfrm>
              <a:off x="15153413" y="7570182"/>
              <a:ext cx="87630" cy="38735"/>
            </a:xfrm>
            <a:custGeom>
              <a:avLst/>
              <a:gdLst>
                <a:gd name="T0" fmla="*/ 87473 w 87630"/>
                <a:gd name="T1" fmla="*/ 0 h 38734"/>
                <a:gd name="T2" fmla="*/ 0 w 87630"/>
                <a:gd name="T3" fmla="*/ 0 h 38734"/>
                <a:gd name="T4" fmla="*/ 7717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717" y="16062"/>
                  </a:lnTo>
                  <a:lnTo>
                    <a:pt x="0" y="38543"/>
                  </a:lnTo>
                  <a:lnTo>
                    <a:pt x="87473" y="3854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5" name="object 75">
              <a:extLst>
                <a:ext uri="{FF2B5EF4-FFF2-40B4-BE49-F238E27FC236}">
                  <a16:creationId xmlns:a16="http://schemas.microsoft.com/office/drawing/2014/main" id="{001EDFF6-7E7E-B0A0-1EE7-7A037E68034F}"/>
                </a:ext>
              </a:extLst>
            </p:cNvPr>
            <p:cNvSpPr>
              <a:spLocks/>
            </p:cNvSpPr>
            <p:nvPr/>
          </p:nvSpPr>
          <p:spPr bwMode="auto">
            <a:xfrm>
              <a:off x="15240882" y="7570182"/>
              <a:ext cx="87630" cy="38735"/>
            </a:xfrm>
            <a:custGeom>
              <a:avLst/>
              <a:gdLst>
                <a:gd name="T0" fmla="*/ 87473 w 87630"/>
                <a:gd name="T1" fmla="*/ 0 h 38734"/>
                <a:gd name="T2" fmla="*/ 0 w 87630"/>
                <a:gd name="T3" fmla="*/ 0 h 38734"/>
                <a:gd name="T4" fmla="*/ 0 w 87630"/>
                <a:gd name="T5" fmla="*/ 38547 h 38734"/>
                <a:gd name="T6" fmla="*/ 87473 w 87630"/>
                <a:gd name="T7" fmla="*/ 38547 h 38734"/>
                <a:gd name="T8" fmla="*/ 79777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43"/>
                  </a:lnTo>
                  <a:lnTo>
                    <a:pt x="87473" y="38543"/>
                  </a:lnTo>
                  <a:lnTo>
                    <a:pt x="79777" y="22491"/>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6" name="object 76">
              <a:extLst>
                <a:ext uri="{FF2B5EF4-FFF2-40B4-BE49-F238E27FC236}">
                  <a16:creationId xmlns:a16="http://schemas.microsoft.com/office/drawing/2014/main" id="{C935F691-B142-EAE5-8BD5-072814DC72DA}"/>
                </a:ext>
              </a:extLst>
            </p:cNvPr>
            <p:cNvSpPr>
              <a:spLocks/>
            </p:cNvSpPr>
            <p:nvPr/>
          </p:nvSpPr>
          <p:spPr bwMode="auto">
            <a:xfrm>
              <a:off x="14701208" y="7790466"/>
              <a:ext cx="87630" cy="38735"/>
            </a:xfrm>
            <a:custGeom>
              <a:avLst/>
              <a:gdLst>
                <a:gd name="T0" fmla="*/ 87473 w 87630"/>
                <a:gd name="T1" fmla="*/ 0 h 38734"/>
                <a:gd name="T2" fmla="*/ 0 w 87630"/>
                <a:gd name="T3" fmla="*/ 0 h 38734"/>
                <a:gd name="T4" fmla="*/ 0 w 87630"/>
                <a:gd name="T5" fmla="*/ 38536 h 38734"/>
                <a:gd name="T6" fmla="*/ 87473 w 87630"/>
                <a:gd name="T7" fmla="*/ 38536 h 38734"/>
                <a:gd name="T8" fmla="*/ 79777 w 87630"/>
                <a:gd name="T9" fmla="*/ 22484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32"/>
                  </a:lnTo>
                  <a:lnTo>
                    <a:pt x="87473" y="38532"/>
                  </a:lnTo>
                  <a:lnTo>
                    <a:pt x="79777" y="22480"/>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7" name="object 77">
              <a:extLst>
                <a:ext uri="{FF2B5EF4-FFF2-40B4-BE49-F238E27FC236}">
                  <a16:creationId xmlns:a16="http://schemas.microsoft.com/office/drawing/2014/main" id="{F67A94C2-BADC-8A5C-EA4A-FC4C1113EF35}"/>
                </a:ext>
              </a:extLst>
            </p:cNvPr>
            <p:cNvSpPr>
              <a:spLocks/>
            </p:cNvSpPr>
            <p:nvPr/>
          </p:nvSpPr>
          <p:spPr bwMode="auto">
            <a:xfrm>
              <a:off x="14734242" y="7509603"/>
              <a:ext cx="154305" cy="55244"/>
            </a:xfrm>
            <a:custGeom>
              <a:avLst/>
              <a:gdLst>
                <a:gd name="T0" fmla="*/ 154204 w 154305"/>
                <a:gd name="T1" fmla="*/ 0 h 55245"/>
                <a:gd name="T2" fmla="*/ 0 w 154305"/>
                <a:gd name="T3" fmla="*/ 0 h 55245"/>
                <a:gd name="T4" fmla="*/ 0 w 154305"/>
                <a:gd name="T5" fmla="*/ 55062 h 55245"/>
                <a:gd name="T6" fmla="*/ 154204 w 154305"/>
                <a:gd name="T7" fmla="*/ 55062 h 55245"/>
                <a:gd name="T8" fmla="*/ 154204 w 154305"/>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5" h="55245">
                  <a:moveTo>
                    <a:pt x="154204" y="0"/>
                  </a:moveTo>
                  <a:lnTo>
                    <a:pt x="0" y="0"/>
                  </a:lnTo>
                  <a:lnTo>
                    <a:pt x="0" y="55066"/>
                  </a:lnTo>
                  <a:lnTo>
                    <a:pt x="154204" y="55066"/>
                  </a:lnTo>
                  <a:lnTo>
                    <a:pt x="154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8" name="object 78">
              <a:extLst>
                <a:ext uri="{FF2B5EF4-FFF2-40B4-BE49-F238E27FC236}">
                  <a16:creationId xmlns:a16="http://schemas.microsoft.com/office/drawing/2014/main" id="{D7524430-8720-B269-1134-16B4C69DF062}"/>
                </a:ext>
              </a:extLst>
            </p:cNvPr>
            <p:cNvSpPr>
              <a:spLocks/>
            </p:cNvSpPr>
            <p:nvPr/>
          </p:nvSpPr>
          <p:spPr bwMode="auto">
            <a:xfrm>
              <a:off x="16193580" y="7481728"/>
              <a:ext cx="269875" cy="407670"/>
            </a:xfrm>
            <a:custGeom>
              <a:avLst/>
              <a:gdLst>
                <a:gd name="T0" fmla="*/ 269836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36 w 269875"/>
                <a:gd name="T23" fmla="*/ 407670 h 407670"/>
                <a:gd name="T24" fmla="*/ 269836 w 269875"/>
                <a:gd name="T25" fmla="*/ 303530 h 407670"/>
                <a:gd name="T26" fmla="*/ 186182 w 269875"/>
                <a:gd name="T27" fmla="*/ 303530 h 407670"/>
                <a:gd name="T28" fmla="*/ 186182 w 269875"/>
                <a:gd name="T29" fmla="*/ 280670 h 407670"/>
                <a:gd name="T30" fmla="*/ 186080 w 269875"/>
                <a:gd name="T31" fmla="*/ 264160 h 407670"/>
                <a:gd name="T32" fmla="*/ 269836 w 269875"/>
                <a:gd name="T33" fmla="*/ 264160 h 407670"/>
                <a:gd name="T34" fmla="*/ 269836 w 269875"/>
                <a:gd name="T35" fmla="*/ 127000 h 407670"/>
                <a:gd name="T36" fmla="*/ 269836 w 269875"/>
                <a:gd name="T37" fmla="*/ 110490 h 407670"/>
                <a:gd name="T38" fmla="*/ 269836 w 269875"/>
                <a:gd name="T39" fmla="*/ 88900 h 407670"/>
                <a:gd name="T40" fmla="*/ 269836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36"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36" y="407670"/>
                  </a:lnTo>
                  <a:lnTo>
                    <a:pt x="269836" y="303530"/>
                  </a:lnTo>
                  <a:lnTo>
                    <a:pt x="186182" y="303530"/>
                  </a:lnTo>
                  <a:lnTo>
                    <a:pt x="186182" y="280670"/>
                  </a:lnTo>
                  <a:lnTo>
                    <a:pt x="186080" y="264160"/>
                  </a:lnTo>
                  <a:lnTo>
                    <a:pt x="269836" y="264160"/>
                  </a:lnTo>
                  <a:lnTo>
                    <a:pt x="269836" y="127000"/>
                  </a:lnTo>
                  <a:lnTo>
                    <a:pt x="269836" y="110490"/>
                  </a:lnTo>
                  <a:lnTo>
                    <a:pt x="269836" y="88900"/>
                  </a:lnTo>
                  <a:lnTo>
                    <a:pt x="2698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99" name="object 79">
              <a:extLst>
                <a:ext uri="{FF2B5EF4-FFF2-40B4-BE49-F238E27FC236}">
                  <a16:creationId xmlns:a16="http://schemas.microsoft.com/office/drawing/2014/main" id="{00FA926B-8BB4-9B3D-E75B-666CA61C6842}"/>
                </a:ext>
              </a:extLst>
            </p:cNvPr>
            <p:cNvSpPr>
              <a:spLocks/>
            </p:cNvSpPr>
            <p:nvPr/>
          </p:nvSpPr>
          <p:spPr bwMode="auto">
            <a:xfrm>
              <a:off x="15653894" y="7482300"/>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29 w 539750"/>
                <a:gd name="T11" fmla="*/ 308610 h 407670"/>
                <a:gd name="T12" fmla="*/ 83629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42 w 539750"/>
                <a:gd name="T31" fmla="*/ 127000 h 407670"/>
                <a:gd name="T32" fmla="*/ 455942 w 539750"/>
                <a:gd name="T33" fmla="*/ 104140 h 407670"/>
                <a:gd name="T34" fmla="*/ 456057 w 539750"/>
                <a:gd name="T35" fmla="*/ 87630 h 407670"/>
                <a:gd name="T36" fmla="*/ 539686 w 539750"/>
                <a:gd name="T37" fmla="*/ 87630 h 407670"/>
                <a:gd name="T38" fmla="*/ 539686 w 539750"/>
                <a:gd name="T39" fmla="*/ 82550 h 407670"/>
                <a:gd name="T40" fmla="*/ 38557 w 539750"/>
                <a:gd name="T41" fmla="*/ 82550 h 407670"/>
                <a:gd name="T42" fmla="*/ 38557 w 539750"/>
                <a:gd name="T43" fmla="*/ 27940 h 407670"/>
                <a:gd name="T44" fmla="*/ 192747 w 539750"/>
                <a:gd name="T45" fmla="*/ 27940 h 407670"/>
                <a:gd name="T46" fmla="*/ 192747 w 539750"/>
                <a:gd name="T47" fmla="*/ 82372 h 407670"/>
                <a:gd name="T48" fmla="*/ 539686 w 539750"/>
                <a:gd name="T49" fmla="*/ 82372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29" y="308610"/>
                  </a:lnTo>
                  <a:lnTo>
                    <a:pt x="83629" y="330200"/>
                  </a:lnTo>
                  <a:lnTo>
                    <a:pt x="83515" y="346710"/>
                  </a:lnTo>
                  <a:lnTo>
                    <a:pt x="0" y="346710"/>
                  </a:lnTo>
                  <a:lnTo>
                    <a:pt x="0" y="407670"/>
                  </a:lnTo>
                  <a:lnTo>
                    <a:pt x="539686" y="407670"/>
                  </a:lnTo>
                  <a:lnTo>
                    <a:pt x="539686" y="346710"/>
                  </a:lnTo>
                  <a:lnTo>
                    <a:pt x="539686" y="330200"/>
                  </a:lnTo>
                  <a:lnTo>
                    <a:pt x="539686" y="308610"/>
                  </a:lnTo>
                  <a:lnTo>
                    <a:pt x="539686" y="127000"/>
                  </a:lnTo>
                  <a:lnTo>
                    <a:pt x="455942" y="127000"/>
                  </a:lnTo>
                  <a:lnTo>
                    <a:pt x="455942" y="104140"/>
                  </a:lnTo>
                  <a:lnTo>
                    <a:pt x="456057" y="87630"/>
                  </a:lnTo>
                  <a:lnTo>
                    <a:pt x="539686" y="87630"/>
                  </a:lnTo>
                  <a:lnTo>
                    <a:pt x="539686" y="82550"/>
                  </a:lnTo>
                  <a:lnTo>
                    <a:pt x="38557" y="82550"/>
                  </a:lnTo>
                  <a:lnTo>
                    <a:pt x="38557" y="27940"/>
                  </a:lnTo>
                  <a:lnTo>
                    <a:pt x="192747" y="27940"/>
                  </a:lnTo>
                  <a:lnTo>
                    <a:pt x="192747" y="82372"/>
                  </a:lnTo>
                  <a:lnTo>
                    <a:pt x="539686" y="82372"/>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0" name="object 80">
              <a:extLst>
                <a:ext uri="{FF2B5EF4-FFF2-40B4-BE49-F238E27FC236}">
                  <a16:creationId xmlns:a16="http://schemas.microsoft.com/office/drawing/2014/main" id="{E4865C21-BBC3-6658-0736-CCCF2CBC6FA8}"/>
                </a:ext>
              </a:extLst>
            </p:cNvPr>
            <p:cNvSpPr>
              <a:spLocks/>
            </p:cNvSpPr>
            <p:nvPr/>
          </p:nvSpPr>
          <p:spPr bwMode="auto">
            <a:xfrm>
              <a:off x="16375953" y="7746402"/>
              <a:ext cx="87630" cy="38735"/>
            </a:xfrm>
            <a:custGeom>
              <a:avLst/>
              <a:gdLst>
                <a:gd name="T0" fmla="*/ 87473 w 87630"/>
                <a:gd name="T1" fmla="*/ 0 h 38734"/>
                <a:gd name="T2" fmla="*/ 0 w 87630"/>
                <a:gd name="T3" fmla="*/ 0 h 38734"/>
                <a:gd name="T4" fmla="*/ 7696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696" y="16062"/>
                  </a:lnTo>
                  <a:lnTo>
                    <a:pt x="0" y="38543"/>
                  </a:lnTo>
                  <a:lnTo>
                    <a:pt x="87473" y="3854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1" name="object 81">
              <a:extLst>
                <a:ext uri="{FF2B5EF4-FFF2-40B4-BE49-F238E27FC236}">
                  <a16:creationId xmlns:a16="http://schemas.microsoft.com/office/drawing/2014/main" id="{64BEB403-A088-4A6B-5441-71AE23DE462E}"/>
                </a:ext>
              </a:extLst>
            </p:cNvPr>
            <p:cNvSpPr>
              <a:spLocks/>
            </p:cNvSpPr>
            <p:nvPr/>
          </p:nvSpPr>
          <p:spPr bwMode="auto">
            <a:xfrm>
              <a:off x="16106119" y="7570182"/>
              <a:ext cx="87630" cy="38735"/>
            </a:xfrm>
            <a:custGeom>
              <a:avLst/>
              <a:gdLst>
                <a:gd name="T0" fmla="*/ 87463 w 87630"/>
                <a:gd name="T1" fmla="*/ 0 h 38734"/>
                <a:gd name="T2" fmla="*/ 0 w 87630"/>
                <a:gd name="T3" fmla="*/ 0 h 38734"/>
                <a:gd name="T4" fmla="*/ 7706 w 87630"/>
                <a:gd name="T5" fmla="*/ 16062 h 38734"/>
                <a:gd name="T6" fmla="*/ 0 w 87630"/>
                <a:gd name="T7" fmla="*/ 38547 h 38734"/>
                <a:gd name="T8" fmla="*/ 87463 w 87630"/>
                <a:gd name="T9" fmla="*/ 38547 h 38734"/>
                <a:gd name="T10" fmla="*/ 8746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63" y="0"/>
                  </a:moveTo>
                  <a:lnTo>
                    <a:pt x="0" y="0"/>
                  </a:lnTo>
                  <a:lnTo>
                    <a:pt x="7706" y="16062"/>
                  </a:lnTo>
                  <a:lnTo>
                    <a:pt x="0" y="38543"/>
                  </a:lnTo>
                  <a:lnTo>
                    <a:pt x="87463" y="38543"/>
                  </a:lnTo>
                  <a:lnTo>
                    <a:pt x="8746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2" name="object 82">
              <a:extLst>
                <a:ext uri="{FF2B5EF4-FFF2-40B4-BE49-F238E27FC236}">
                  <a16:creationId xmlns:a16="http://schemas.microsoft.com/office/drawing/2014/main" id="{A44A280A-1BEA-37A9-AE43-610E2C6D32EF}"/>
                </a:ext>
              </a:extLst>
            </p:cNvPr>
            <p:cNvSpPr>
              <a:spLocks/>
            </p:cNvSpPr>
            <p:nvPr/>
          </p:nvSpPr>
          <p:spPr bwMode="auto">
            <a:xfrm>
              <a:off x="16193582" y="7570182"/>
              <a:ext cx="87630" cy="38735"/>
            </a:xfrm>
            <a:custGeom>
              <a:avLst/>
              <a:gdLst>
                <a:gd name="T0" fmla="*/ 87473 w 87630"/>
                <a:gd name="T1" fmla="*/ 0 h 38734"/>
                <a:gd name="T2" fmla="*/ 0 w 87630"/>
                <a:gd name="T3" fmla="*/ 0 h 38734"/>
                <a:gd name="T4" fmla="*/ 0 w 87630"/>
                <a:gd name="T5" fmla="*/ 38547 h 38734"/>
                <a:gd name="T6" fmla="*/ 87473 w 87630"/>
                <a:gd name="T7" fmla="*/ 38547 h 38734"/>
                <a:gd name="T8" fmla="*/ 79777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43"/>
                  </a:lnTo>
                  <a:lnTo>
                    <a:pt x="87473" y="38543"/>
                  </a:lnTo>
                  <a:lnTo>
                    <a:pt x="79777" y="22491"/>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3" name="object 83">
              <a:extLst>
                <a:ext uri="{FF2B5EF4-FFF2-40B4-BE49-F238E27FC236}">
                  <a16:creationId xmlns:a16="http://schemas.microsoft.com/office/drawing/2014/main" id="{40E714AF-82F4-5811-DD49-C1833CB4FF19}"/>
                </a:ext>
              </a:extLst>
            </p:cNvPr>
            <p:cNvSpPr>
              <a:spLocks/>
            </p:cNvSpPr>
            <p:nvPr/>
          </p:nvSpPr>
          <p:spPr bwMode="auto">
            <a:xfrm>
              <a:off x="15653904" y="7790466"/>
              <a:ext cx="87630" cy="38735"/>
            </a:xfrm>
            <a:custGeom>
              <a:avLst/>
              <a:gdLst>
                <a:gd name="T0" fmla="*/ 87473 w 87630"/>
                <a:gd name="T1" fmla="*/ 0 h 38734"/>
                <a:gd name="T2" fmla="*/ 0 w 87630"/>
                <a:gd name="T3" fmla="*/ 0 h 38734"/>
                <a:gd name="T4" fmla="*/ 0 w 87630"/>
                <a:gd name="T5" fmla="*/ 38536 h 38734"/>
                <a:gd name="T6" fmla="*/ 87473 w 87630"/>
                <a:gd name="T7" fmla="*/ 38536 h 38734"/>
                <a:gd name="T8" fmla="*/ 79767 w 87630"/>
                <a:gd name="T9" fmla="*/ 22484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32"/>
                  </a:lnTo>
                  <a:lnTo>
                    <a:pt x="87473" y="38532"/>
                  </a:lnTo>
                  <a:lnTo>
                    <a:pt x="79767" y="22480"/>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4" name="object 84">
              <a:extLst>
                <a:ext uri="{FF2B5EF4-FFF2-40B4-BE49-F238E27FC236}">
                  <a16:creationId xmlns:a16="http://schemas.microsoft.com/office/drawing/2014/main" id="{94D5BD5A-3197-7738-0858-9A251B06CB3B}"/>
                </a:ext>
              </a:extLst>
            </p:cNvPr>
            <p:cNvSpPr>
              <a:spLocks/>
            </p:cNvSpPr>
            <p:nvPr/>
          </p:nvSpPr>
          <p:spPr bwMode="auto">
            <a:xfrm>
              <a:off x="15692454" y="7509603"/>
              <a:ext cx="154305" cy="55244"/>
            </a:xfrm>
            <a:custGeom>
              <a:avLst/>
              <a:gdLst>
                <a:gd name="T0" fmla="*/ 154194 w 154305"/>
                <a:gd name="T1" fmla="*/ 0 h 55245"/>
                <a:gd name="T2" fmla="*/ 0 w 154305"/>
                <a:gd name="T3" fmla="*/ 0 h 55245"/>
                <a:gd name="T4" fmla="*/ 0 w 154305"/>
                <a:gd name="T5" fmla="*/ 55062 h 55245"/>
                <a:gd name="T6" fmla="*/ 154194 w 154305"/>
                <a:gd name="T7" fmla="*/ 55062 h 55245"/>
                <a:gd name="T8" fmla="*/ 154194 w 154305"/>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5" h="55245">
                  <a:moveTo>
                    <a:pt x="154194" y="0"/>
                  </a:moveTo>
                  <a:lnTo>
                    <a:pt x="0" y="0"/>
                  </a:lnTo>
                  <a:lnTo>
                    <a:pt x="0" y="55066"/>
                  </a:lnTo>
                  <a:lnTo>
                    <a:pt x="154194" y="55066"/>
                  </a:lnTo>
                  <a:lnTo>
                    <a:pt x="154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5" name="object 85">
              <a:extLst>
                <a:ext uri="{FF2B5EF4-FFF2-40B4-BE49-F238E27FC236}">
                  <a16:creationId xmlns:a16="http://schemas.microsoft.com/office/drawing/2014/main" id="{7EF75BA7-C9D9-713F-A246-29B3394A27D7}"/>
                </a:ext>
              </a:extLst>
            </p:cNvPr>
            <p:cNvSpPr>
              <a:spLocks/>
            </p:cNvSpPr>
            <p:nvPr/>
          </p:nvSpPr>
          <p:spPr bwMode="auto">
            <a:xfrm>
              <a:off x="7758733" y="8170430"/>
              <a:ext cx="2102485" cy="1884680"/>
            </a:xfrm>
            <a:custGeom>
              <a:avLst/>
              <a:gdLst>
                <a:gd name="T0" fmla="*/ 2101901 w 2102484"/>
                <a:gd name="T1" fmla="*/ 1345031 h 1884679"/>
                <a:gd name="T2" fmla="*/ 2030312 w 2102484"/>
                <a:gd name="T3" fmla="*/ 1345031 h 1884679"/>
                <a:gd name="T4" fmla="*/ 2030312 w 2102484"/>
                <a:gd name="T5" fmla="*/ 1884428 h 1884679"/>
                <a:gd name="T6" fmla="*/ 2101901 w 2102484"/>
                <a:gd name="T7" fmla="*/ 1884470 h 1884679"/>
                <a:gd name="T8" fmla="*/ 2101901 w 2102484"/>
                <a:gd name="T9" fmla="*/ 1345031 h 1884679"/>
                <a:gd name="T10" fmla="*/ 2101901 w 2102484"/>
                <a:gd name="T11" fmla="*/ 479221 h 1884679"/>
                <a:gd name="T12" fmla="*/ 2030312 w 2102484"/>
                <a:gd name="T13" fmla="*/ 479221 h 1884679"/>
                <a:gd name="T14" fmla="*/ 2030312 w 2102484"/>
                <a:gd name="T15" fmla="*/ 588369 h 1884679"/>
                <a:gd name="T16" fmla="*/ 2101901 w 2102484"/>
                <a:gd name="T17" fmla="*/ 588369 h 1884679"/>
                <a:gd name="T18" fmla="*/ 2101901 w 2102484"/>
                <a:gd name="T19" fmla="*/ 479221 h 1884679"/>
                <a:gd name="T20" fmla="*/ 34117 w 2102484"/>
                <a:gd name="T21" fmla="*/ 0 h 1884679"/>
                <a:gd name="T22" fmla="*/ 9476 w 2102484"/>
                <a:gd name="T23" fmla="*/ 0 h 1884679"/>
                <a:gd name="T24" fmla="*/ 5862 w 2102484"/>
                <a:gd name="T25" fmla="*/ 21263 h 1884679"/>
                <a:gd name="T26" fmla="*/ 0 w 2102484"/>
                <a:gd name="T27" fmla="*/ 60574 h 1884679"/>
                <a:gd name="T28" fmla="*/ 34117 w 2102484"/>
                <a:gd name="T29" fmla="*/ 60574 h 1884679"/>
                <a:gd name="T30" fmla="*/ 34117 w 2102484"/>
                <a:gd name="T31" fmla="*/ 0 h 1884679"/>
                <a:gd name="T32" fmla="*/ 2101901 w 2102484"/>
                <a:gd name="T33" fmla="*/ 0 h 1884679"/>
                <a:gd name="T34" fmla="*/ 1184610 w 2102484"/>
                <a:gd name="T35" fmla="*/ 0 h 1884679"/>
                <a:gd name="T36" fmla="*/ 1153962 w 2102484"/>
                <a:gd name="T37" fmla="*/ 60574 h 1884679"/>
                <a:gd name="T38" fmla="*/ 2030312 w 2102484"/>
                <a:gd name="T39" fmla="*/ 60574 h 1884679"/>
                <a:gd name="T40" fmla="*/ 2030312 w 2102484"/>
                <a:gd name="T41" fmla="*/ 356942 h 1884679"/>
                <a:gd name="T42" fmla="*/ 2101901 w 2102484"/>
                <a:gd name="T43" fmla="*/ 356942 h 1884679"/>
                <a:gd name="T44" fmla="*/ 2101901 w 2102484"/>
                <a:gd name="T45" fmla="*/ 0 h 18846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2484" h="1884679">
                  <a:moveTo>
                    <a:pt x="2101897" y="1345027"/>
                  </a:moveTo>
                  <a:lnTo>
                    <a:pt x="2030308" y="1345027"/>
                  </a:lnTo>
                  <a:lnTo>
                    <a:pt x="2030308" y="1884424"/>
                  </a:lnTo>
                  <a:lnTo>
                    <a:pt x="2101897" y="1884466"/>
                  </a:lnTo>
                  <a:lnTo>
                    <a:pt x="2101897" y="1345027"/>
                  </a:lnTo>
                  <a:close/>
                </a:path>
                <a:path w="2102484" h="1884679">
                  <a:moveTo>
                    <a:pt x="2101897" y="479221"/>
                  </a:moveTo>
                  <a:lnTo>
                    <a:pt x="2030308" y="479221"/>
                  </a:lnTo>
                  <a:lnTo>
                    <a:pt x="2030308" y="588369"/>
                  </a:lnTo>
                  <a:lnTo>
                    <a:pt x="2101897" y="588369"/>
                  </a:lnTo>
                  <a:lnTo>
                    <a:pt x="2101897" y="479221"/>
                  </a:lnTo>
                  <a:close/>
                </a:path>
                <a:path w="2102484" h="1884679">
                  <a:moveTo>
                    <a:pt x="34117" y="0"/>
                  </a:moveTo>
                  <a:lnTo>
                    <a:pt x="9476" y="0"/>
                  </a:lnTo>
                  <a:lnTo>
                    <a:pt x="5862" y="21263"/>
                  </a:lnTo>
                  <a:lnTo>
                    <a:pt x="0" y="60574"/>
                  </a:lnTo>
                  <a:lnTo>
                    <a:pt x="34117" y="60574"/>
                  </a:lnTo>
                  <a:lnTo>
                    <a:pt x="34117" y="0"/>
                  </a:lnTo>
                  <a:close/>
                </a:path>
                <a:path w="2102484" h="1884679">
                  <a:moveTo>
                    <a:pt x="2101897" y="0"/>
                  </a:moveTo>
                  <a:lnTo>
                    <a:pt x="1184606" y="0"/>
                  </a:lnTo>
                  <a:lnTo>
                    <a:pt x="1153958" y="60574"/>
                  </a:lnTo>
                  <a:lnTo>
                    <a:pt x="2030308" y="60574"/>
                  </a:lnTo>
                  <a:lnTo>
                    <a:pt x="2030308" y="356942"/>
                  </a:lnTo>
                  <a:lnTo>
                    <a:pt x="2101897" y="356942"/>
                  </a:lnTo>
                  <a:lnTo>
                    <a:pt x="2101897"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6" name="object 86">
              <a:extLst>
                <a:ext uri="{FF2B5EF4-FFF2-40B4-BE49-F238E27FC236}">
                  <a16:creationId xmlns:a16="http://schemas.microsoft.com/office/drawing/2014/main" id="{E2F45493-E291-8CFA-A32B-A1BAE1CE589F}"/>
                </a:ext>
              </a:extLst>
            </p:cNvPr>
            <p:cNvSpPr>
              <a:spLocks/>
            </p:cNvSpPr>
            <p:nvPr/>
          </p:nvSpPr>
          <p:spPr bwMode="auto">
            <a:xfrm>
              <a:off x="7732839" y="8231015"/>
              <a:ext cx="2056764" cy="567690"/>
            </a:xfrm>
            <a:custGeom>
              <a:avLst/>
              <a:gdLst>
                <a:gd name="T0" fmla="*/ 67691 w 2056765"/>
                <a:gd name="T1" fmla="*/ 187236 h 567690"/>
                <a:gd name="T2" fmla="*/ 64338 w 2056765"/>
                <a:gd name="T3" fmla="*/ 156806 h 567690"/>
                <a:gd name="T4" fmla="*/ 61937 w 2056765"/>
                <a:gd name="T5" fmla="*/ 126123 h 567690"/>
                <a:gd name="T6" fmla="*/ 60490 w 2056765"/>
                <a:gd name="T7" fmla="*/ 95211 h 567690"/>
                <a:gd name="T8" fmla="*/ 60007 w 2056765"/>
                <a:gd name="T9" fmla="*/ 64084 h 567690"/>
                <a:gd name="T10" fmla="*/ 60007 w 2056765"/>
                <a:gd name="T11" fmla="*/ 0 h 567690"/>
                <a:gd name="T12" fmla="*/ 25882 w 2056765"/>
                <a:gd name="T13" fmla="*/ 0 h 567690"/>
                <a:gd name="T14" fmla="*/ 17640 w 2056765"/>
                <a:gd name="T15" fmla="*/ 62280 h 567690"/>
                <a:gd name="T16" fmla="*/ 12153 w 2056765"/>
                <a:gd name="T17" fmla="*/ 113080 h 567690"/>
                <a:gd name="T18" fmla="*/ 7670 w 2056765"/>
                <a:gd name="T19" fmla="*/ 163880 h 567690"/>
                <a:gd name="T20" fmla="*/ 6083 w 2056765"/>
                <a:gd name="T21" fmla="*/ 187236 h 567690"/>
                <a:gd name="T22" fmla="*/ 67691 w 2056765"/>
                <a:gd name="T23" fmla="*/ 187236 h 567690"/>
                <a:gd name="T24" fmla="*/ 99580 w 2056765"/>
                <a:gd name="T25" fmla="*/ 380415 h 567690"/>
                <a:gd name="T26" fmla="*/ 99555 w 2056765"/>
                <a:gd name="T27" fmla="*/ 379984 h 567690"/>
                <a:gd name="T28" fmla="*/ 0 w 2056765"/>
                <a:gd name="T29" fmla="*/ 379984 h 567690"/>
                <a:gd name="T30" fmla="*/ 736 w 2056765"/>
                <a:gd name="T31" fmla="*/ 423456 h 567690"/>
                <a:gd name="T32" fmla="*/ 2540 w 2056765"/>
                <a:gd name="T33" fmla="*/ 473646 h 567690"/>
                <a:gd name="T34" fmla="*/ 5092 w 2056765"/>
                <a:gd name="T35" fmla="*/ 520446 h 567690"/>
                <a:gd name="T36" fmla="*/ 8458 w 2056765"/>
                <a:gd name="T37" fmla="*/ 567220 h 567690"/>
                <a:gd name="T38" fmla="*/ 90551 w 2056765"/>
                <a:gd name="T39" fmla="*/ 567220 h 567690"/>
                <a:gd name="T40" fmla="*/ 92570 w 2056765"/>
                <a:gd name="T41" fmla="*/ 527786 h 567690"/>
                <a:gd name="T42" fmla="*/ 97243 w 2056765"/>
                <a:gd name="T43" fmla="*/ 527786 h 567690"/>
                <a:gd name="T44" fmla="*/ 94005 w 2056765"/>
                <a:gd name="T45" fmla="*/ 380415 h 567690"/>
                <a:gd name="T46" fmla="*/ 99580 w 2056765"/>
                <a:gd name="T47" fmla="*/ 380415 h 567690"/>
                <a:gd name="T48" fmla="*/ 1627412 w 2056765"/>
                <a:gd name="T49" fmla="*/ 379984 h 567690"/>
                <a:gd name="T50" fmla="*/ 987552 w 2056765"/>
                <a:gd name="T51" fmla="*/ 379984 h 567690"/>
                <a:gd name="T52" fmla="*/ 983157 w 2056765"/>
                <a:gd name="T53" fmla="*/ 388670 h 567690"/>
                <a:gd name="T54" fmla="*/ 982675 w 2056765"/>
                <a:gd name="T55" fmla="*/ 388670 h 567690"/>
                <a:gd name="T56" fmla="*/ 1009269 w 2056765"/>
                <a:gd name="T57" fmla="*/ 527786 h 567690"/>
                <a:gd name="T58" fmla="*/ 1617048 w 2056765"/>
                <a:gd name="T59" fmla="*/ 527786 h 567690"/>
                <a:gd name="T60" fmla="*/ 1612819 w 2056765"/>
                <a:gd name="T61" fmla="*/ 418642 h 567690"/>
                <a:gd name="T62" fmla="*/ 1611029 w 2056765"/>
                <a:gd name="T63" fmla="*/ 418642 h 567690"/>
                <a:gd name="T64" fmla="*/ 1612667 w 2056765"/>
                <a:gd name="T65" fmla="*/ 414756 h 567690"/>
                <a:gd name="T66" fmla="*/ 1612578 w 2056765"/>
                <a:gd name="T67" fmla="*/ 412076 h 567690"/>
                <a:gd name="T68" fmla="*/ 1613810 w 2056765"/>
                <a:gd name="T69" fmla="*/ 412076 h 567690"/>
                <a:gd name="T70" fmla="*/ 1627412 w 2056765"/>
                <a:gd name="T71" fmla="*/ 379984 h 567690"/>
                <a:gd name="T72" fmla="*/ 2056189 w 2056765"/>
                <a:gd name="T73" fmla="*/ 418642 h 567690"/>
                <a:gd name="T74" fmla="*/ 1619385 w 2056765"/>
                <a:gd name="T75" fmla="*/ 418642 h 567690"/>
                <a:gd name="T76" fmla="*/ 1623614 w 2056765"/>
                <a:gd name="T77" fmla="*/ 527786 h 567690"/>
                <a:gd name="T78" fmla="*/ 2056189 w 2056765"/>
                <a:gd name="T79" fmla="*/ 527786 h 567690"/>
                <a:gd name="T80" fmla="*/ 2056189 w 2056765"/>
                <a:gd name="T81" fmla="*/ 418642 h 567690"/>
                <a:gd name="T82" fmla="*/ 2056189 w 2056765"/>
                <a:gd name="T83" fmla="*/ 0 h 567690"/>
                <a:gd name="T84" fmla="*/ 1179838 w 2056765"/>
                <a:gd name="T85" fmla="*/ 0 h 567690"/>
                <a:gd name="T86" fmla="*/ 1085071 w 2056765"/>
                <a:gd name="T87" fmla="*/ 187236 h 567690"/>
                <a:gd name="T88" fmla="*/ 2056189 w 2056765"/>
                <a:gd name="T89" fmla="*/ 187236 h 567690"/>
                <a:gd name="T90" fmla="*/ 2056189 w 2056765"/>
                <a:gd name="T91" fmla="*/ 0 h 5676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6765" h="567690">
                  <a:moveTo>
                    <a:pt x="67691" y="187236"/>
                  </a:moveTo>
                  <a:lnTo>
                    <a:pt x="64338" y="156806"/>
                  </a:lnTo>
                  <a:lnTo>
                    <a:pt x="61937" y="126123"/>
                  </a:lnTo>
                  <a:lnTo>
                    <a:pt x="60490" y="95211"/>
                  </a:lnTo>
                  <a:lnTo>
                    <a:pt x="60007" y="64084"/>
                  </a:lnTo>
                  <a:lnTo>
                    <a:pt x="60007" y="0"/>
                  </a:lnTo>
                  <a:lnTo>
                    <a:pt x="25882" y="0"/>
                  </a:lnTo>
                  <a:lnTo>
                    <a:pt x="17640" y="62280"/>
                  </a:lnTo>
                  <a:lnTo>
                    <a:pt x="12153" y="113080"/>
                  </a:lnTo>
                  <a:lnTo>
                    <a:pt x="7670" y="163880"/>
                  </a:lnTo>
                  <a:lnTo>
                    <a:pt x="6083" y="187236"/>
                  </a:lnTo>
                  <a:lnTo>
                    <a:pt x="67691" y="187236"/>
                  </a:lnTo>
                  <a:close/>
                </a:path>
                <a:path w="2056765" h="567690">
                  <a:moveTo>
                    <a:pt x="99580" y="380415"/>
                  </a:moveTo>
                  <a:lnTo>
                    <a:pt x="99555" y="379984"/>
                  </a:lnTo>
                  <a:lnTo>
                    <a:pt x="0" y="379984"/>
                  </a:lnTo>
                  <a:lnTo>
                    <a:pt x="736" y="423456"/>
                  </a:lnTo>
                  <a:lnTo>
                    <a:pt x="2540" y="473646"/>
                  </a:lnTo>
                  <a:lnTo>
                    <a:pt x="5092" y="520446"/>
                  </a:lnTo>
                  <a:lnTo>
                    <a:pt x="8458" y="567220"/>
                  </a:lnTo>
                  <a:lnTo>
                    <a:pt x="90551" y="567220"/>
                  </a:lnTo>
                  <a:lnTo>
                    <a:pt x="92570" y="527786"/>
                  </a:lnTo>
                  <a:lnTo>
                    <a:pt x="97243" y="527786"/>
                  </a:lnTo>
                  <a:lnTo>
                    <a:pt x="94005" y="380415"/>
                  </a:lnTo>
                  <a:lnTo>
                    <a:pt x="99580" y="380415"/>
                  </a:lnTo>
                  <a:close/>
                </a:path>
                <a:path w="2056765" h="567690">
                  <a:moveTo>
                    <a:pt x="1627416" y="379984"/>
                  </a:moveTo>
                  <a:lnTo>
                    <a:pt x="987552" y="379984"/>
                  </a:lnTo>
                  <a:lnTo>
                    <a:pt x="983157" y="388670"/>
                  </a:lnTo>
                  <a:lnTo>
                    <a:pt x="982675" y="388670"/>
                  </a:lnTo>
                  <a:lnTo>
                    <a:pt x="1009269" y="527786"/>
                  </a:lnTo>
                  <a:lnTo>
                    <a:pt x="1617052" y="527786"/>
                  </a:lnTo>
                  <a:lnTo>
                    <a:pt x="1612823" y="418642"/>
                  </a:lnTo>
                  <a:lnTo>
                    <a:pt x="1611033" y="418642"/>
                  </a:lnTo>
                  <a:lnTo>
                    <a:pt x="1612671" y="414756"/>
                  </a:lnTo>
                  <a:lnTo>
                    <a:pt x="1612582" y="412076"/>
                  </a:lnTo>
                  <a:lnTo>
                    <a:pt x="1613814" y="412076"/>
                  </a:lnTo>
                  <a:lnTo>
                    <a:pt x="1627416" y="379984"/>
                  </a:lnTo>
                  <a:close/>
                </a:path>
                <a:path w="2056765" h="567690">
                  <a:moveTo>
                    <a:pt x="2056193" y="418642"/>
                  </a:moveTo>
                  <a:lnTo>
                    <a:pt x="1619389" y="418642"/>
                  </a:lnTo>
                  <a:lnTo>
                    <a:pt x="1623618" y="527786"/>
                  </a:lnTo>
                  <a:lnTo>
                    <a:pt x="2056193" y="527786"/>
                  </a:lnTo>
                  <a:lnTo>
                    <a:pt x="2056193" y="418642"/>
                  </a:lnTo>
                  <a:close/>
                </a:path>
                <a:path w="2056765" h="567690">
                  <a:moveTo>
                    <a:pt x="2056193" y="0"/>
                  </a:moveTo>
                  <a:lnTo>
                    <a:pt x="1179842" y="0"/>
                  </a:lnTo>
                  <a:lnTo>
                    <a:pt x="1085075" y="187236"/>
                  </a:lnTo>
                  <a:lnTo>
                    <a:pt x="2056193" y="187236"/>
                  </a:lnTo>
                  <a:lnTo>
                    <a:pt x="20561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07" name="object 87">
              <a:extLst>
                <a:ext uri="{FF2B5EF4-FFF2-40B4-BE49-F238E27FC236}">
                  <a16:creationId xmlns:a16="http://schemas.microsoft.com/office/drawing/2014/main" id="{304533A0-7614-61C9-EFA0-7C1887AC0280}"/>
                </a:ext>
              </a:extLst>
            </p:cNvPr>
            <p:cNvSpPr>
              <a:spLocks/>
            </p:cNvSpPr>
            <p:nvPr/>
          </p:nvSpPr>
          <p:spPr bwMode="auto">
            <a:xfrm>
              <a:off x="7732716" y="8418249"/>
              <a:ext cx="2056764" cy="193040"/>
            </a:xfrm>
            <a:custGeom>
              <a:avLst/>
              <a:gdLst>
                <a:gd name="T0" fmla="*/ 67822 w 2056765"/>
                <a:gd name="T1" fmla="*/ 0 h 193040"/>
                <a:gd name="T2" fmla="*/ 6213 w 2056765"/>
                <a:gd name="T3" fmla="*/ 0 h 193040"/>
                <a:gd name="T4" fmla="*/ 4342 w 2056765"/>
                <a:gd name="T5" fmla="*/ 27444 h 193040"/>
                <a:gd name="T6" fmla="*/ 1489 w 2056765"/>
                <a:gd name="T7" fmla="*/ 78948 h 193040"/>
                <a:gd name="T8" fmla="*/ 291 w 2056765"/>
                <a:gd name="T9" fmla="*/ 127564 h 193040"/>
                <a:gd name="T10" fmla="*/ 0 w 2056765"/>
                <a:gd name="T11" fmla="*/ 157042 h 193040"/>
                <a:gd name="T12" fmla="*/ 22 w 2056765"/>
                <a:gd name="T13" fmla="*/ 180591 h 193040"/>
                <a:gd name="T14" fmla="*/ 132 w 2056765"/>
                <a:gd name="T15" fmla="*/ 192737 h 193040"/>
                <a:gd name="T16" fmla="*/ 99674 w 2056765"/>
                <a:gd name="T17" fmla="*/ 192737 h 193040"/>
                <a:gd name="T18" fmla="*/ 94920 w 2056765"/>
                <a:gd name="T19" fmla="*/ 136289 h 193040"/>
                <a:gd name="T20" fmla="*/ 86390 w 2056765"/>
                <a:gd name="T21" fmla="*/ 102844 h 193040"/>
                <a:gd name="T22" fmla="*/ 79015 w 2056765"/>
                <a:gd name="T23" fmla="*/ 68965 h 193040"/>
                <a:gd name="T24" fmla="*/ 72819 w 2056765"/>
                <a:gd name="T25" fmla="*/ 34675 h 193040"/>
                <a:gd name="T26" fmla="*/ 67822 w 2056765"/>
                <a:gd name="T27" fmla="*/ 0 h 193040"/>
                <a:gd name="T28" fmla="*/ 2056312 w 2056765"/>
                <a:gd name="T29" fmla="*/ 0 h 193040"/>
                <a:gd name="T30" fmla="*/ 1085211 w 2056765"/>
                <a:gd name="T31" fmla="*/ 0 h 193040"/>
                <a:gd name="T32" fmla="*/ 987679 w 2056765"/>
                <a:gd name="T33" fmla="*/ 192737 h 193040"/>
                <a:gd name="T34" fmla="*/ 1627540 w 2056765"/>
                <a:gd name="T35" fmla="*/ 192737 h 193040"/>
                <a:gd name="T36" fmla="*/ 1662973 w 2056765"/>
                <a:gd name="T37" fmla="*/ 109127 h 193040"/>
                <a:gd name="T38" fmla="*/ 2056312 w 2056765"/>
                <a:gd name="T39" fmla="*/ 109127 h 193040"/>
                <a:gd name="T40" fmla="*/ 2056312 w 2056765"/>
                <a:gd name="T41" fmla="*/ 0 h 1930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6765" h="193040">
                  <a:moveTo>
                    <a:pt x="67822" y="0"/>
                  </a:moveTo>
                  <a:lnTo>
                    <a:pt x="6213" y="0"/>
                  </a:lnTo>
                  <a:lnTo>
                    <a:pt x="4342" y="27444"/>
                  </a:lnTo>
                  <a:lnTo>
                    <a:pt x="1489" y="78948"/>
                  </a:lnTo>
                  <a:lnTo>
                    <a:pt x="291" y="127564"/>
                  </a:lnTo>
                  <a:lnTo>
                    <a:pt x="0" y="157042"/>
                  </a:lnTo>
                  <a:lnTo>
                    <a:pt x="22" y="180591"/>
                  </a:lnTo>
                  <a:lnTo>
                    <a:pt x="132" y="192737"/>
                  </a:lnTo>
                  <a:lnTo>
                    <a:pt x="99674" y="192737"/>
                  </a:lnTo>
                  <a:lnTo>
                    <a:pt x="94920" y="136289"/>
                  </a:lnTo>
                  <a:lnTo>
                    <a:pt x="86390" y="102844"/>
                  </a:lnTo>
                  <a:lnTo>
                    <a:pt x="79015" y="68965"/>
                  </a:lnTo>
                  <a:lnTo>
                    <a:pt x="72819" y="34675"/>
                  </a:lnTo>
                  <a:lnTo>
                    <a:pt x="67822" y="0"/>
                  </a:lnTo>
                  <a:close/>
                </a:path>
                <a:path w="2056765" h="193040">
                  <a:moveTo>
                    <a:pt x="2056316" y="0"/>
                  </a:moveTo>
                  <a:lnTo>
                    <a:pt x="1085215" y="0"/>
                  </a:lnTo>
                  <a:lnTo>
                    <a:pt x="987679" y="192737"/>
                  </a:lnTo>
                  <a:lnTo>
                    <a:pt x="1627544" y="192737"/>
                  </a:lnTo>
                  <a:lnTo>
                    <a:pt x="1662977" y="109127"/>
                  </a:lnTo>
                  <a:lnTo>
                    <a:pt x="2056316" y="109127"/>
                  </a:lnTo>
                  <a:lnTo>
                    <a:pt x="205631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08" name="object 88">
              <a:extLst>
                <a:ext uri="{FF2B5EF4-FFF2-40B4-BE49-F238E27FC236}">
                  <a16:creationId xmlns:a16="http://schemas.microsoft.com/office/drawing/2014/main" id="{C3C0F8C1-7B72-053B-5CC6-EE40BEA78F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316" y="8798227"/>
              <a:ext cx="82070" cy="37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9" name="object 89">
              <a:extLst>
                <a:ext uri="{FF2B5EF4-FFF2-40B4-BE49-F238E27FC236}">
                  <a16:creationId xmlns:a16="http://schemas.microsoft.com/office/drawing/2014/main" id="{12CFC4EB-E768-C8A6-195B-88D223AF0D09}"/>
                </a:ext>
              </a:extLst>
            </p:cNvPr>
            <p:cNvSpPr>
              <a:spLocks/>
            </p:cNvSpPr>
            <p:nvPr/>
          </p:nvSpPr>
          <p:spPr bwMode="auto">
            <a:xfrm>
              <a:off x="7902247" y="9515458"/>
              <a:ext cx="1887220" cy="43180"/>
            </a:xfrm>
            <a:custGeom>
              <a:avLst/>
              <a:gdLst>
                <a:gd name="T0" fmla="*/ 1886790 w 1887220"/>
                <a:gd name="T1" fmla="*/ 0 h 43179"/>
                <a:gd name="T2" fmla="*/ 0 w 1887220"/>
                <a:gd name="T3" fmla="*/ 0 h 43179"/>
                <a:gd name="T4" fmla="*/ 6274 w 1887220"/>
                <a:gd name="T5" fmla="*/ 10680 h 43179"/>
                <a:gd name="T6" fmla="*/ 12818 w 1887220"/>
                <a:gd name="T7" fmla="*/ 21359 h 43179"/>
                <a:gd name="T8" fmla="*/ 26658 w 1887220"/>
                <a:gd name="T9" fmla="*/ 42714 h 43179"/>
                <a:gd name="T10" fmla="*/ 1886790 w 1887220"/>
                <a:gd name="T11" fmla="*/ 42714 h 43179"/>
                <a:gd name="T12" fmla="*/ 1886790 w 1887220"/>
                <a:gd name="T13" fmla="*/ 0 h 43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7220" h="43179">
                  <a:moveTo>
                    <a:pt x="1886790" y="0"/>
                  </a:moveTo>
                  <a:lnTo>
                    <a:pt x="0" y="0"/>
                  </a:lnTo>
                  <a:lnTo>
                    <a:pt x="6274" y="10680"/>
                  </a:lnTo>
                  <a:lnTo>
                    <a:pt x="12818" y="21359"/>
                  </a:lnTo>
                  <a:lnTo>
                    <a:pt x="26658" y="42710"/>
                  </a:lnTo>
                  <a:lnTo>
                    <a:pt x="1886790" y="42710"/>
                  </a:lnTo>
                  <a:lnTo>
                    <a:pt x="1886790"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0" name="object 90">
              <a:extLst>
                <a:ext uri="{FF2B5EF4-FFF2-40B4-BE49-F238E27FC236}">
                  <a16:creationId xmlns:a16="http://schemas.microsoft.com/office/drawing/2014/main" id="{3947DE96-A0AC-6D48-1004-8314CFBF6F23}"/>
                </a:ext>
              </a:extLst>
            </p:cNvPr>
            <p:cNvSpPr>
              <a:spLocks/>
            </p:cNvSpPr>
            <p:nvPr/>
          </p:nvSpPr>
          <p:spPr bwMode="auto">
            <a:xfrm>
              <a:off x="7798041" y="9178207"/>
              <a:ext cx="1991360" cy="572770"/>
            </a:xfrm>
            <a:custGeom>
              <a:avLst/>
              <a:gdLst>
                <a:gd name="T0" fmla="*/ 5740 w 1991359"/>
                <a:gd name="T1" fmla="*/ 0 h 572770"/>
                <a:gd name="T2" fmla="*/ 0 w 1991359"/>
                <a:gd name="T3" fmla="*/ 0 h 572770"/>
                <a:gd name="T4" fmla="*/ 4648 w 1991359"/>
                <a:gd name="T5" fmla="*/ 21120 h 572770"/>
                <a:gd name="T6" fmla="*/ 5740 w 1991359"/>
                <a:gd name="T7" fmla="*/ 0 h 572770"/>
                <a:gd name="T8" fmla="*/ 1990995 w 1991359"/>
                <a:gd name="T9" fmla="*/ 379971 h 572770"/>
                <a:gd name="T10" fmla="*/ 130860 w 1991359"/>
                <a:gd name="T11" fmla="*/ 379971 h 572770"/>
                <a:gd name="T12" fmla="*/ 158115 w 1991359"/>
                <a:gd name="T13" fmla="*/ 418515 h 572770"/>
                <a:gd name="T14" fmla="*/ 187744 w 1991359"/>
                <a:gd name="T15" fmla="*/ 457073 h 572770"/>
                <a:gd name="T16" fmla="*/ 219087 w 1991359"/>
                <a:gd name="T17" fmla="*/ 495617 h 572770"/>
                <a:gd name="T18" fmla="*/ 251510 w 1991359"/>
                <a:gd name="T19" fmla="*/ 534174 h 572770"/>
                <a:gd name="T20" fmla="*/ 284391 w 1991359"/>
                <a:gd name="T21" fmla="*/ 572731 h 572770"/>
                <a:gd name="T22" fmla="*/ 1990995 w 1991359"/>
                <a:gd name="T23" fmla="*/ 572731 h 572770"/>
                <a:gd name="T24" fmla="*/ 1990995 w 1991359"/>
                <a:gd name="T25" fmla="*/ 379971 h 5727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1359" h="572770">
                  <a:moveTo>
                    <a:pt x="5740" y="0"/>
                  </a:moveTo>
                  <a:lnTo>
                    <a:pt x="0" y="0"/>
                  </a:lnTo>
                  <a:lnTo>
                    <a:pt x="4648" y="21120"/>
                  </a:lnTo>
                  <a:lnTo>
                    <a:pt x="5740" y="0"/>
                  </a:lnTo>
                  <a:close/>
                </a:path>
                <a:path w="1991359" h="572770">
                  <a:moveTo>
                    <a:pt x="1990991" y="379971"/>
                  </a:moveTo>
                  <a:lnTo>
                    <a:pt x="130860" y="379971"/>
                  </a:lnTo>
                  <a:lnTo>
                    <a:pt x="158115" y="418515"/>
                  </a:lnTo>
                  <a:lnTo>
                    <a:pt x="187744" y="457073"/>
                  </a:lnTo>
                  <a:lnTo>
                    <a:pt x="219087" y="495617"/>
                  </a:lnTo>
                  <a:lnTo>
                    <a:pt x="251510" y="534174"/>
                  </a:lnTo>
                  <a:lnTo>
                    <a:pt x="284391" y="572731"/>
                  </a:lnTo>
                  <a:lnTo>
                    <a:pt x="1990991" y="572731"/>
                  </a:lnTo>
                  <a:lnTo>
                    <a:pt x="1990991" y="379971"/>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1" name="object 91">
              <a:extLst>
                <a:ext uri="{FF2B5EF4-FFF2-40B4-BE49-F238E27FC236}">
                  <a16:creationId xmlns:a16="http://schemas.microsoft.com/office/drawing/2014/main" id="{EDEA02C6-07B8-89BA-A3C3-0D7639436171}"/>
                </a:ext>
              </a:extLst>
            </p:cNvPr>
            <p:cNvSpPr>
              <a:spLocks/>
            </p:cNvSpPr>
            <p:nvPr/>
          </p:nvSpPr>
          <p:spPr bwMode="auto">
            <a:xfrm>
              <a:off x="8082440" y="9750925"/>
              <a:ext cx="1706880" cy="187325"/>
            </a:xfrm>
            <a:custGeom>
              <a:avLst/>
              <a:gdLst>
                <a:gd name="T0" fmla="*/ 1706601 w 1706879"/>
                <a:gd name="T1" fmla="*/ 0 h 187325"/>
                <a:gd name="T2" fmla="*/ 0 w 1706879"/>
                <a:gd name="T3" fmla="*/ 0 h 187325"/>
                <a:gd name="T4" fmla="*/ 31758 w 1706879"/>
                <a:gd name="T5" fmla="*/ 37443 h 187325"/>
                <a:gd name="T6" fmla="*/ 62749 w 1706879"/>
                <a:gd name="T7" fmla="*/ 74888 h 187325"/>
                <a:gd name="T8" fmla="*/ 92386 w 1706879"/>
                <a:gd name="T9" fmla="*/ 112333 h 187325"/>
                <a:gd name="T10" fmla="*/ 120082 w 1706879"/>
                <a:gd name="T11" fmla="*/ 149780 h 187325"/>
                <a:gd name="T12" fmla="*/ 145252 w 1706879"/>
                <a:gd name="T13" fmla="*/ 187229 h 187325"/>
                <a:gd name="T14" fmla="*/ 1706601 w 1706879"/>
                <a:gd name="T15" fmla="*/ 187229 h 187325"/>
                <a:gd name="T16" fmla="*/ 1706601 w 1706879"/>
                <a:gd name="T17" fmla="*/ 0 h 187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6879" h="187325">
                  <a:moveTo>
                    <a:pt x="1706597" y="0"/>
                  </a:moveTo>
                  <a:lnTo>
                    <a:pt x="0" y="0"/>
                  </a:lnTo>
                  <a:lnTo>
                    <a:pt x="31758" y="37443"/>
                  </a:lnTo>
                  <a:lnTo>
                    <a:pt x="62749" y="74888"/>
                  </a:lnTo>
                  <a:lnTo>
                    <a:pt x="92386" y="112333"/>
                  </a:lnTo>
                  <a:lnTo>
                    <a:pt x="120082" y="149780"/>
                  </a:lnTo>
                  <a:lnTo>
                    <a:pt x="145252" y="187229"/>
                  </a:lnTo>
                  <a:lnTo>
                    <a:pt x="1706597" y="187229"/>
                  </a:lnTo>
                  <a:lnTo>
                    <a:pt x="170659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2" name="object 92">
              <a:extLst>
                <a:ext uri="{FF2B5EF4-FFF2-40B4-BE49-F238E27FC236}">
                  <a16:creationId xmlns:a16="http://schemas.microsoft.com/office/drawing/2014/main" id="{594C224A-D568-8453-0F26-B5A0439D45D3}"/>
                </a:ext>
              </a:extLst>
            </p:cNvPr>
            <p:cNvSpPr>
              <a:spLocks/>
            </p:cNvSpPr>
            <p:nvPr/>
          </p:nvSpPr>
          <p:spPr bwMode="auto">
            <a:xfrm>
              <a:off x="8172577" y="7669320"/>
              <a:ext cx="1688464" cy="2385695"/>
            </a:xfrm>
            <a:custGeom>
              <a:avLst/>
              <a:gdLst>
                <a:gd name="T0" fmla="*/ 1616452 w 1688465"/>
                <a:gd name="T1" fmla="*/ 2268842 h 2385695"/>
                <a:gd name="T2" fmla="*/ 55105 w 1688465"/>
                <a:gd name="T3" fmla="*/ 2268842 h 2385695"/>
                <a:gd name="T4" fmla="*/ 72504 w 1688465"/>
                <a:gd name="T5" fmla="*/ 2297849 h 2385695"/>
                <a:gd name="T6" fmla="*/ 87757 w 1688465"/>
                <a:gd name="T7" fmla="*/ 2326856 h 2385695"/>
                <a:gd name="T8" fmla="*/ 100596 w 1688465"/>
                <a:gd name="T9" fmla="*/ 2355875 h 2385695"/>
                <a:gd name="T10" fmla="*/ 110744 w 1688465"/>
                <a:gd name="T11" fmla="*/ 2384882 h 2385695"/>
                <a:gd name="T12" fmla="*/ 1616452 w 1688465"/>
                <a:gd name="T13" fmla="*/ 2385542 h 2385695"/>
                <a:gd name="T14" fmla="*/ 1616452 w 1688465"/>
                <a:gd name="T15" fmla="*/ 2268842 h 2385695"/>
                <a:gd name="T16" fmla="*/ 1688041 w 1688465"/>
                <a:gd name="T17" fmla="*/ 0 h 2385695"/>
                <a:gd name="T18" fmla="*/ 132435 w 1688465"/>
                <a:gd name="T19" fmla="*/ 0 h 2385695"/>
                <a:gd name="T20" fmla="*/ 100622 w 1688465"/>
                <a:gd name="T21" fmla="*/ 34620 h 2385695"/>
                <a:gd name="T22" fmla="*/ 71323 w 1688465"/>
                <a:gd name="T23" fmla="*/ 71450 h 2385695"/>
                <a:gd name="T24" fmla="*/ 44704 w 1688465"/>
                <a:gd name="T25" fmla="*/ 110350 h 2385695"/>
                <a:gd name="T26" fmla="*/ 20878 w 1688465"/>
                <a:gd name="T27" fmla="*/ 151142 h 2385695"/>
                <a:gd name="T28" fmla="*/ 0 w 1688465"/>
                <a:gd name="T29" fmla="*/ 193713 h 2385695"/>
                <a:gd name="T30" fmla="*/ 926321 w 1688465"/>
                <a:gd name="T31" fmla="*/ 193713 h 2385695"/>
                <a:gd name="T32" fmla="*/ 840435 w 1688465"/>
                <a:gd name="T33" fmla="*/ 363435 h 2385695"/>
                <a:gd name="T34" fmla="*/ 1688041 w 1688465"/>
                <a:gd name="T35" fmla="*/ 363435 h 2385695"/>
                <a:gd name="T36" fmla="*/ 1688041 w 1688465"/>
                <a:gd name="T37" fmla="*/ 0 h 23856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8465" h="2385695">
                  <a:moveTo>
                    <a:pt x="1616456" y="2268842"/>
                  </a:moveTo>
                  <a:lnTo>
                    <a:pt x="55105" y="2268842"/>
                  </a:lnTo>
                  <a:lnTo>
                    <a:pt x="72504" y="2297849"/>
                  </a:lnTo>
                  <a:lnTo>
                    <a:pt x="87757" y="2326856"/>
                  </a:lnTo>
                  <a:lnTo>
                    <a:pt x="100596" y="2355875"/>
                  </a:lnTo>
                  <a:lnTo>
                    <a:pt x="110744" y="2384882"/>
                  </a:lnTo>
                  <a:lnTo>
                    <a:pt x="1616456" y="2385542"/>
                  </a:lnTo>
                  <a:lnTo>
                    <a:pt x="1616456" y="2268842"/>
                  </a:lnTo>
                  <a:close/>
                </a:path>
                <a:path w="1688465" h="2385695">
                  <a:moveTo>
                    <a:pt x="1688045" y="0"/>
                  </a:moveTo>
                  <a:lnTo>
                    <a:pt x="132435" y="0"/>
                  </a:lnTo>
                  <a:lnTo>
                    <a:pt x="100622" y="34620"/>
                  </a:lnTo>
                  <a:lnTo>
                    <a:pt x="71323" y="71450"/>
                  </a:lnTo>
                  <a:lnTo>
                    <a:pt x="44704" y="110350"/>
                  </a:lnTo>
                  <a:lnTo>
                    <a:pt x="20878" y="151142"/>
                  </a:lnTo>
                  <a:lnTo>
                    <a:pt x="0" y="193713"/>
                  </a:lnTo>
                  <a:lnTo>
                    <a:pt x="926325" y="193713"/>
                  </a:lnTo>
                  <a:lnTo>
                    <a:pt x="840435" y="363435"/>
                  </a:lnTo>
                  <a:lnTo>
                    <a:pt x="1688045" y="363435"/>
                  </a:lnTo>
                  <a:lnTo>
                    <a:pt x="168804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3" name="object 93">
              <a:extLst>
                <a:ext uri="{FF2B5EF4-FFF2-40B4-BE49-F238E27FC236}">
                  <a16:creationId xmlns:a16="http://schemas.microsoft.com/office/drawing/2014/main" id="{4EE01059-3D09-0B34-DD76-0D519CE1E817}"/>
                </a:ext>
              </a:extLst>
            </p:cNvPr>
            <p:cNvSpPr>
              <a:spLocks/>
            </p:cNvSpPr>
            <p:nvPr/>
          </p:nvSpPr>
          <p:spPr bwMode="auto">
            <a:xfrm>
              <a:off x="14365300" y="7889589"/>
              <a:ext cx="2451100" cy="2168525"/>
            </a:xfrm>
            <a:custGeom>
              <a:avLst/>
              <a:gdLst>
                <a:gd name="T0" fmla="*/ 170700 w 2451100"/>
                <a:gd name="T1" fmla="*/ 2032050 h 2168525"/>
                <a:gd name="T2" fmla="*/ 0 w 2451100"/>
                <a:gd name="T3" fmla="*/ 2032050 h 2168525"/>
                <a:gd name="T4" fmla="*/ 0 w 2451100"/>
                <a:gd name="T5" fmla="*/ 2167267 h 2168525"/>
                <a:gd name="T6" fmla="*/ 170700 w 2451100"/>
                <a:gd name="T7" fmla="*/ 2167344 h 2168525"/>
                <a:gd name="T8" fmla="*/ 170700 w 2451100"/>
                <a:gd name="T9" fmla="*/ 2032050 h 2168525"/>
                <a:gd name="T10" fmla="*/ 170700 w 2451100"/>
                <a:gd name="T11" fmla="*/ 1854708 h 2168525"/>
                <a:gd name="T12" fmla="*/ 0 w 2451100"/>
                <a:gd name="T13" fmla="*/ 1854708 h 2168525"/>
                <a:gd name="T14" fmla="*/ 0 w 2451100"/>
                <a:gd name="T15" fmla="*/ 1971471 h 2168525"/>
                <a:gd name="T16" fmla="*/ 170700 w 2451100"/>
                <a:gd name="T17" fmla="*/ 1971471 h 2168525"/>
                <a:gd name="T18" fmla="*/ 170700 w 2451100"/>
                <a:gd name="T19" fmla="*/ 1854708 h 2168525"/>
                <a:gd name="T20" fmla="*/ 170700 w 2451100"/>
                <a:gd name="T21" fmla="*/ 60579 h 2168525"/>
                <a:gd name="T22" fmla="*/ 0 w 2451100"/>
                <a:gd name="T23" fmla="*/ 60579 h 2168525"/>
                <a:gd name="T24" fmla="*/ 0 w 2451100"/>
                <a:gd name="T25" fmla="*/ 77584 h 2168525"/>
                <a:gd name="T26" fmla="*/ 170700 w 2451100"/>
                <a:gd name="T27" fmla="*/ 77584 h 2168525"/>
                <a:gd name="T28" fmla="*/ 170700 w 2451100"/>
                <a:gd name="T29" fmla="*/ 60579 h 2168525"/>
                <a:gd name="T30" fmla="*/ 2450566 w 2451100"/>
                <a:gd name="T31" fmla="*/ 1384592 h 2168525"/>
                <a:gd name="T32" fmla="*/ 2247900 w 2451100"/>
                <a:gd name="T33" fmla="*/ 1384592 h 2168525"/>
                <a:gd name="T34" fmla="*/ 2241308 w 2451100"/>
                <a:gd name="T35" fmla="*/ 1575054 h 2168525"/>
                <a:gd name="T36" fmla="*/ 2241308 w 2451100"/>
                <a:gd name="T37" fmla="*/ 2168245 h 2168525"/>
                <a:gd name="T38" fmla="*/ 2450566 w 2451100"/>
                <a:gd name="T39" fmla="*/ 2168347 h 2168525"/>
                <a:gd name="T40" fmla="*/ 2450566 w 2451100"/>
                <a:gd name="T41" fmla="*/ 1384592 h 2168525"/>
                <a:gd name="T42" fmla="*/ 2450566 w 2451100"/>
                <a:gd name="T43" fmla="*/ 0 h 2168525"/>
                <a:gd name="T44" fmla="*/ 2241308 w 2451100"/>
                <a:gd name="T45" fmla="*/ 0 h 2168525"/>
                <a:gd name="T46" fmla="*/ 2241308 w 2451100"/>
                <a:gd name="T47" fmla="*/ 77584 h 2168525"/>
                <a:gd name="T48" fmla="*/ 2293112 w 2451100"/>
                <a:gd name="T49" fmla="*/ 77584 h 2168525"/>
                <a:gd name="T50" fmla="*/ 2259076 w 2451100"/>
                <a:gd name="T51" fmla="*/ 1061402 h 2168525"/>
                <a:gd name="T52" fmla="*/ 2450566 w 2451100"/>
                <a:gd name="T53" fmla="*/ 1061402 h 2168525"/>
                <a:gd name="T54" fmla="*/ 2450566 w 2451100"/>
                <a:gd name="T55" fmla="*/ 0 h 21685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51100" h="2168525">
                  <a:moveTo>
                    <a:pt x="170700" y="2032050"/>
                  </a:moveTo>
                  <a:lnTo>
                    <a:pt x="0" y="2032050"/>
                  </a:lnTo>
                  <a:lnTo>
                    <a:pt x="0" y="2167267"/>
                  </a:lnTo>
                  <a:lnTo>
                    <a:pt x="170700" y="2167344"/>
                  </a:lnTo>
                  <a:lnTo>
                    <a:pt x="170700" y="2032050"/>
                  </a:lnTo>
                  <a:close/>
                </a:path>
                <a:path w="2451100" h="2168525">
                  <a:moveTo>
                    <a:pt x="170700" y="1854708"/>
                  </a:moveTo>
                  <a:lnTo>
                    <a:pt x="0" y="1854708"/>
                  </a:lnTo>
                  <a:lnTo>
                    <a:pt x="0" y="1971471"/>
                  </a:lnTo>
                  <a:lnTo>
                    <a:pt x="170700" y="1971471"/>
                  </a:lnTo>
                  <a:lnTo>
                    <a:pt x="170700" y="1854708"/>
                  </a:lnTo>
                  <a:close/>
                </a:path>
                <a:path w="2451100" h="2168525">
                  <a:moveTo>
                    <a:pt x="170700" y="60579"/>
                  </a:moveTo>
                  <a:lnTo>
                    <a:pt x="0" y="60579"/>
                  </a:lnTo>
                  <a:lnTo>
                    <a:pt x="0" y="77584"/>
                  </a:lnTo>
                  <a:lnTo>
                    <a:pt x="170700" y="77584"/>
                  </a:lnTo>
                  <a:lnTo>
                    <a:pt x="170700" y="60579"/>
                  </a:lnTo>
                  <a:close/>
                </a:path>
                <a:path w="2451100" h="2168525">
                  <a:moveTo>
                    <a:pt x="2450566" y="1384592"/>
                  </a:moveTo>
                  <a:lnTo>
                    <a:pt x="2247900" y="1384592"/>
                  </a:lnTo>
                  <a:lnTo>
                    <a:pt x="2241308" y="1575054"/>
                  </a:lnTo>
                  <a:lnTo>
                    <a:pt x="2241308" y="2168245"/>
                  </a:lnTo>
                  <a:lnTo>
                    <a:pt x="2450566" y="2168347"/>
                  </a:lnTo>
                  <a:lnTo>
                    <a:pt x="2450566" y="1384592"/>
                  </a:lnTo>
                  <a:close/>
                </a:path>
                <a:path w="2451100" h="2168525">
                  <a:moveTo>
                    <a:pt x="2450566" y="0"/>
                  </a:moveTo>
                  <a:lnTo>
                    <a:pt x="2241308" y="0"/>
                  </a:lnTo>
                  <a:lnTo>
                    <a:pt x="2241308" y="77584"/>
                  </a:lnTo>
                  <a:lnTo>
                    <a:pt x="2293112" y="77584"/>
                  </a:lnTo>
                  <a:lnTo>
                    <a:pt x="2259076" y="1061402"/>
                  </a:lnTo>
                  <a:lnTo>
                    <a:pt x="2450566" y="1061402"/>
                  </a:lnTo>
                  <a:lnTo>
                    <a:pt x="245056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4" name="object 94">
              <a:extLst>
                <a:ext uri="{FF2B5EF4-FFF2-40B4-BE49-F238E27FC236}">
                  <a16:creationId xmlns:a16="http://schemas.microsoft.com/office/drawing/2014/main" id="{276224B9-4C2B-FC9F-F12A-053C454698B5}"/>
                </a:ext>
              </a:extLst>
            </p:cNvPr>
            <p:cNvSpPr>
              <a:spLocks/>
            </p:cNvSpPr>
            <p:nvPr/>
          </p:nvSpPr>
          <p:spPr bwMode="auto">
            <a:xfrm>
              <a:off x="14365300" y="7889589"/>
              <a:ext cx="2241550" cy="2032635"/>
            </a:xfrm>
            <a:custGeom>
              <a:avLst/>
              <a:gdLst>
                <a:gd name="T0" fmla="*/ 2241308 w 2241550"/>
                <a:gd name="T1" fmla="*/ 1971475 h 2032634"/>
                <a:gd name="T2" fmla="*/ 0 w 2241550"/>
                <a:gd name="T3" fmla="*/ 1971475 h 2032634"/>
                <a:gd name="T4" fmla="*/ 0 w 2241550"/>
                <a:gd name="T5" fmla="*/ 2032054 h 2032634"/>
                <a:gd name="T6" fmla="*/ 2241308 w 2241550"/>
                <a:gd name="T7" fmla="*/ 2032054 h 2032634"/>
                <a:gd name="T8" fmla="*/ 2241308 w 2241550"/>
                <a:gd name="T9" fmla="*/ 1971475 h 2032634"/>
                <a:gd name="T10" fmla="*/ 2241308 w 2241550"/>
                <a:gd name="T11" fmla="*/ 0 h 2032634"/>
                <a:gd name="T12" fmla="*/ 0 w 2241550"/>
                <a:gd name="T13" fmla="*/ 0 h 2032634"/>
                <a:gd name="T14" fmla="*/ 0 w 2241550"/>
                <a:gd name="T15" fmla="*/ 60579 h 2032634"/>
                <a:gd name="T16" fmla="*/ 2241308 w 2241550"/>
                <a:gd name="T17" fmla="*/ 60579 h 2032634"/>
                <a:gd name="T18" fmla="*/ 2241308 w 2241550"/>
                <a:gd name="T19" fmla="*/ 0 h 2032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1550" h="2032634">
                  <a:moveTo>
                    <a:pt x="2241308" y="1971471"/>
                  </a:moveTo>
                  <a:lnTo>
                    <a:pt x="0" y="1971471"/>
                  </a:lnTo>
                  <a:lnTo>
                    <a:pt x="0" y="2032050"/>
                  </a:lnTo>
                  <a:lnTo>
                    <a:pt x="2241308" y="2032050"/>
                  </a:lnTo>
                  <a:lnTo>
                    <a:pt x="2241308" y="1971471"/>
                  </a:lnTo>
                  <a:close/>
                </a:path>
                <a:path w="2241550" h="2032634">
                  <a:moveTo>
                    <a:pt x="2241308" y="0"/>
                  </a:moveTo>
                  <a:lnTo>
                    <a:pt x="0" y="0"/>
                  </a:lnTo>
                  <a:lnTo>
                    <a:pt x="0" y="60579"/>
                  </a:lnTo>
                  <a:lnTo>
                    <a:pt x="2241308" y="60579"/>
                  </a:lnTo>
                  <a:lnTo>
                    <a:pt x="2241308"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5" name="object 95">
              <a:extLst>
                <a:ext uri="{FF2B5EF4-FFF2-40B4-BE49-F238E27FC236}">
                  <a16:creationId xmlns:a16="http://schemas.microsoft.com/office/drawing/2014/main" id="{F9644AB0-03DB-4A03-3656-95B73CFB9997}"/>
                </a:ext>
              </a:extLst>
            </p:cNvPr>
            <p:cNvSpPr>
              <a:spLocks/>
            </p:cNvSpPr>
            <p:nvPr/>
          </p:nvSpPr>
          <p:spPr bwMode="auto">
            <a:xfrm>
              <a:off x="15235377" y="9744297"/>
              <a:ext cx="236854" cy="116839"/>
            </a:xfrm>
            <a:custGeom>
              <a:avLst/>
              <a:gdLst>
                <a:gd name="T0" fmla="*/ 236787 w 236855"/>
                <a:gd name="T1" fmla="*/ 22860 h 116840"/>
                <a:gd name="T2" fmla="*/ 165184 w 236855"/>
                <a:gd name="T3" fmla="*/ 22860 h 116840"/>
                <a:gd name="T4" fmla="*/ 165184 w 236855"/>
                <a:gd name="T5" fmla="*/ 3810 h 116840"/>
                <a:gd name="T6" fmla="*/ 167483 w 236855"/>
                <a:gd name="T7" fmla="*/ 3810 h 116840"/>
                <a:gd name="T8" fmla="*/ 167483 w 236855"/>
                <a:gd name="T9" fmla="*/ 0 h 116840"/>
                <a:gd name="T10" fmla="*/ 0 w 236855"/>
                <a:gd name="T11" fmla="*/ 0 h 116840"/>
                <a:gd name="T12" fmla="*/ 0 w 236855"/>
                <a:gd name="T13" fmla="*/ 3810 h 116840"/>
                <a:gd name="T14" fmla="*/ 0 w 236855"/>
                <a:gd name="T15" fmla="*/ 22860 h 116840"/>
                <a:gd name="T16" fmla="*/ 0 w 236855"/>
                <a:gd name="T17" fmla="*/ 116836 h 116840"/>
                <a:gd name="T18" fmla="*/ 236787 w 236855"/>
                <a:gd name="T19" fmla="*/ 116836 h 116840"/>
                <a:gd name="T20" fmla="*/ 236787 w 236855"/>
                <a:gd name="T21" fmla="*/ 22860 h 116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6855" h="116840">
                  <a:moveTo>
                    <a:pt x="236791" y="22860"/>
                  </a:moveTo>
                  <a:lnTo>
                    <a:pt x="165188" y="22860"/>
                  </a:lnTo>
                  <a:lnTo>
                    <a:pt x="165188" y="3810"/>
                  </a:lnTo>
                  <a:lnTo>
                    <a:pt x="167487" y="3810"/>
                  </a:lnTo>
                  <a:lnTo>
                    <a:pt x="167487" y="0"/>
                  </a:lnTo>
                  <a:lnTo>
                    <a:pt x="0" y="0"/>
                  </a:lnTo>
                  <a:lnTo>
                    <a:pt x="0" y="3810"/>
                  </a:lnTo>
                  <a:lnTo>
                    <a:pt x="0" y="22860"/>
                  </a:lnTo>
                  <a:lnTo>
                    <a:pt x="0" y="116840"/>
                  </a:lnTo>
                  <a:lnTo>
                    <a:pt x="236791" y="116840"/>
                  </a:lnTo>
                  <a:lnTo>
                    <a:pt x="236791" y="228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6" name="object 96">
              <a:extLst>
                <a:ext uri="{FF2B5EF4-FFF2-40B4-BE49-F238E27FC236}">
                  <a16:creationId xmlns:a16="http://schemas.microsoft.com/office/drawing/2014/main" id="{95968C37-C259-7342-513E-2E2F4448E52A}"/>
                </a:ext>
              </a:extLst>
            </p:cNvPr>
            <p:cNvSpPr>
              <a:spLocks/>
            </p:cNvSpPr>
            <p:nvPr/>
          </p:nvSpPr>
          <p:spPr bwMode="auto">
            <a:xfrm>
              <a:off x="14750771" y="9743763"/>
              <a:ext cx="485140" cy="116839"/>
            </a:xfrm>
            <a:custGeom>
              <a:avLst/>
              <a:gdLst>
                <a:gd name="T0" fmla="*/ 484606 w 485140"/>
                <a:gd name="T1" fmla="*/ 0 h 116840"/>
                <a:gd name="T2" fmla="*/ 0 w 485140"/>
                <a:gd name="T3" fmla="*/ 0 h 116840"/>
                <a:gd name="T4" fmla="*/ 0 w 485140"/>
                <a:gd name="T5" fmla="*/ 29210 h 116840"/>
                <a:gd name="T6" fmla="*/ 71704 w 485140"/>
                <a:gd name="T7" fmla="*/ 29210 h 116840"/>
                <a:gd name="T8" fmla="*/ 71704 w 485140"/>
                <a:gd name="T9" fmla="*/ 48260 h 116840"/>
                <a:gd name="T10" fmla="*/ 71615 w 485140"/>
                <a:gd name="T11" fmla="*/ 62226 h 116840"/>
                <a:gd name="T12" fmla="*/ 0 w 485140"/>
                <a:gd name="T13" fmla="*/ 62226 h 116840"/>
                <a:gd name="T14" fmla="*/ 0 w 485140"/>
                <a:gd name="T15" fmla="*/ 116836 h 116840"/>
                <a:gd name="T16" fmla="*/ 484606 w 485140"/>
                <a:gd name="T17" fmla="*/ 116836 h 116840"/>
                <a:gd name="T18" fmla="*/ 484606 w 485140"/>
                <a:gd name="T19" fmla="*/ 62226 h 116840"/>
                <a:gd name="T20" fmla="*/ 484606 w 485140"/>
                <a:gd name="T21" fmla="*/ 48260 h 116840"/>
                <a:gd name="T22" fmla="*/ 484606 w 485140"/>
                <a:gd name="T23" fmla="*/ 29210 h 116840"/>
                <a:gd name="T24" fmla="*/ 484606 w 485140"/>
                <a:gd name="T25" fmla="*/ 0 h 116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5140" h="116840">
                  <a:moveTo>
                    <a:pt x="484606" y="0"/>
                  </a:moveTo>
                  <a:lnTo>
                    <a:pt x="0" y="0"/>
                  </a:lnTo>
                  <a:lnTo>
                    <a:pt x="0" y="29210"/>
                  </a:lnTo>
                  <a:lnTo>
                    <a:pt x="71704" y="29210"/>
                  </a:lnTo>
                  <a:lnTo>
                    <a:pt x="71704" y="48260"/>
                  </a:lnTo>
                  <a:lnTo>
                    <a:pt x="71615" y="62230"/>
                  </a:lnTo>
                  <a:lnTo>
                    <a:pt x="0" y="62230"/>
                  </a:lnTo>
                  <a:lnTo>
                    <a:pt x="0" y="116840"/>
                  </a:lnTo>
                  <a:lnTo>
                    <a:pt x="484606" y="116840"/>
                  </a:lnTo>
                  <a:lnTo>
                    <a:pt x="484606" y="62230"/>
                  </a:lnTo>
                  <a:lnTo>
                    <a:pt x="484606" y="48260"/>
                  </a:lnTo>
                  <a:lnTo>
                    <a:pt x="484606" y="29210"/>
                  </a:lnTo>
                  <a:lnTo>
                    <a:pt x="48460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7" name="object 97">
              <a:extLst>
                <a:ext uri="{FF2B5EF4-FFF2-40B4-BE49-F238E27FC236}">
                  <a16:creationId xmlns:a16="http://schemas.microsoft.com/office/drawing/2014/main" id="{0FD41125-D864-AFBC-BB0E-3FBFA05954D0}"/>
                </a:ext>
              </a:extLst>
            </p:cNvPr>
            <p:cNvSpPr>
              <a:spLocks/>
            </p:cNvSpPr>
            <p:nvPr/>
          </p:nvSpPr>
          <p:spPr bwMode="auto">
            <a:xfrm>
              <a:off x="15397213" y="9744286"/>
              <a:ext cx="75565" cy="23495"/>
            </a:xfrm>
            <a:custGeom>
              <a:avLst/>
              <a:gdLst>
                <a:gd name="T0" fmla="*/ 74961 w 75565"/>
                <a:gd name="T1" fmla="*/ 0 h 23495"/>
                <a:gd name="T2" fmla="*/ 4732 w 75565"/>
                <a:gd name="T3" fmla="*/ 0 h 23495"/>
                <a:gd name="T4" fmla="*/ 6607 w 75565"/>
                <a:gd name="T5" fmla="*/ 3884 h 23495"/>
                <a:gd name="T6" fmla="*/ 0 w 75565"/>
                <a:gd name="T7" fmla="*/ 23151 h 23495"/>
                <a:gd name="T8" fmla="*/ 74961 w 75565"/>
                <a:gd name="T9" fmla="*/ 23151 h 23495"/>
                <a:gd name="T10" fmla="*/ 74961 w 75565"/>
                <a:gd name="T11" fmla="*/ 0 h 23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23495">
                  <a:moveTo>
                    <a:pt x="74961" y="0"/>
                  </a:moveTo>
                  <a:lnTo>
                    <a:pt x="4732" y="0"/>
                  </a:lnTo>
                  <a:lnTo>
                    <a:pt x="6607" y="3884"/>
                  </a:lnTo>
                  <a:lnTo>
                    <a:pt x="0" y="23151"/>
                  </a:lnTo>
                  <a:lnTo>
                    <a:pt x="74961" y="23151"/>
                  </a:lnTo>
                  <a:lnTo>
                    <a:pt x="7496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8" name="object 98">
              <a:extLst>
                <a:ext uri="{FF2B5EF4-FFF2-40B4-BE49-F238E27FC236}">
                  <a16:creationId xmlns:a16="http://schemas.microsoft.com/office/drawing/2014/main" id="{9A8AFB7C-5688-B47A-1110-F5CF7F0C6736}"/>
                </a:ext>
              </a:extLst>
            </p:cNvPr>
            <p:cNvSpPr>
              <a:spLocks/>
            </p:cNvSpPr>
            <p:nvPr/>
          </p:nvSpPr>
          <p:spPr bwMode="auto">
            <a:xfrm>
              <a:off x="14750777" y="9772950"/>
              <a:ext cx="75565" cy="33655"/>
            </a:xfrm>
            <a:custGeom>
              <a:avLst/>
              <a:gdLst>
                <a:gd name="T0" fmla="*/ 74971 w 75565"/>
                <a:gd name="T1" fmla="*/ 0 h 33654"/>
                <a:gd name="T2" fmla="*/ 0 w 75565"/>
                <a:gd name="T3" fmla="*/ 0 h 33654"/>
                <a:gd name="T4" fmla="*/ 0 w 75565"/>
                <a:gd name="T5" fmla="*/ 33050 h 33654"/>
                <a:gd name="T6" fmla="*/ 74971 w 75565"/>
                <a:gd name="T7" fmla="*/ 33050 h 33654"/>
                <a:gd name="T8" fmla="*/ 68374 w 75565"/>
                <a:gd name="T9" fmla="*/ 1928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46"/>
                  </a:lnTo>
                  <a:lnTo>
                    <a:pt x="74971" y="33046"/>
                  </a:lnTo>
                  <a:lnTo>
                    <a:pt x="68374" y="1927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19" name="object 99">
              <a:extLst>
                <a:ext uri="{FF2B5EF4-FFF2-40B4-BE49-F238E27FC236}">
                  <a16:creationId xmlns:a16="http://schemas.microsoft.com/office/drawing/2014/main" id="{47CEE01E-286B-2095-BE82-B6E4DC6678FD}"/>
                </a:ext>
              </a:extLst>
            </p:cNvPr>
            <p:cNvSpPr>
              <a:spLocks/>
            </p:cNvSpPr>
            <p:nvPr/>
          </p:nvSpPr>
          <p:spPr bwMode="auto">
            <a:xfrm>
              <a:off x="16110979" y="9744297"/>
              <a:ext cx="281305" cy="116839"/>
            </a:xfrm>
            <a:custGeom>
              <a:avLst/>
              <a:gdLst>
                <a:gd name="T0" fmla="*/ 280847 w 281305"/>
                <a:gd name="T1" fmla="*/ 6350 h 116840"/>
                <a:gd name="T2" fmla="*/ 194564 w 281305"/>
                <a:gd name="T3" fmla="*/ 6350 h 116840"/>
                <a:gd name="T4" fmla="*/ 194564 w 281305"/>
                <a:gd name="T5" fmla="*/ 0 h 116840"/>
                <a:gd name="T6" fmla="*/ 0 w 281305"/>
                <a:gd name="T7" fmla="*/ 0 h 116840"/>
                <a:gd name="T8" fmla="*/ 0 w 281305"/>
                <a:gd name="T9" fmla="*/ 6350 h 116840"/>
                <a:gd name="T10" fmla="*/ 0 w 281305"/>
                <a:gd name="T11" fmla="*/ 116836 h 116840"/>
                <a:gd name="T12" fmla="*/ 280847 w 281305"/>
                <a:gd name="T13" fmla="*/ 116836 h 116840"/>
                <a:gd name="T14" fmla="*/ 280847 w 281305"/>
                <a:gd name="T15" fmla="*/ 6350 h 1168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305" h="116840">
                  <a:moveTo>
                    <a:pt x="280847" y="6350"/>
                  </a:moveTo>
                  <a:lnTo>
                    <a:pt x="194564" y="6350"/>
                  </a:lnTo>
                  <a:lnTo>
                    <a:pt x="194564" y="0"/>
                  </a:lnTo>
                  <a:lnTo>
                    <a:pt x="0" y="0"/>
                  </a:lnTo>
                  <a:lnTo>
                    <a:pt x="0" y="6350"/>
                  </a:lnTo>
                  <a:lnTo>
                    <a:pt x="0" y="116840"/>
                  </a:lnTo>
                  <a:lnTo>
                    <a:pt x="280847" y="116840"/>
                  </a:lnTo>
                  <a:lnTo>
                    <a:pt x="280847" y="635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0" name="object 100">
              <a:extLst>
                <a:ext uri="{FF2B5EF4-FFF2-40B4-BE49-F238E27FC236}">
                  <a16:creationId xmlns:a16="http://schemas.microsoft.com/office/drawing/2014/main" id="{3FC3C553-495C-9631-19CC-F5E86927F8D5}"/>
                </a:ext>
              </a:extLst>
            </p:cNvPr>
            <p:cNvSpPr>
              <a:spLocks/>
            </p:cNvSpPr>
            <p:nvPr/>
          </p:nvSpPr>
          <p:spPr bwMode="auto">
            <a:xfrm>
              <a:off x="15554783" y="9744183"/>
              <a:ext cx="556260" cy="116839"/>
            </a:xfrm>
            <a:custGeom>
              <a:avLst/>
              <a:gdLst>
                <a:gd name="T0" fmla="*/ 556200 w 556259"/>
                <a:gd name="T1" fmla="*/ 0 h 116840"/>
                <a:gd name="T2" fmla="*/ 0 w 556259"/>
                <a:gd name="T3" fmla="*/ 0 h 116840"/>
                <a:gd name="T4" fmla="*/ 0 w 556259"/>
                <a:gd name="T5" fmla="*/ 12700 h 116840"/>
                <a:gd name="T6" fmla="*/ 83616 w 556259"/>
                <a:gd name="T7" fmla="*/ 12700 h 116840"/>
                <a:gd name="T8" fmla="*/ 83616 w 556259"/>
                <a:gd name="T9" fmla="*/ 34290 h 116840"/>
                <a:gd name="T10" fmla="*/ 83502 w 556259"/>
                <a:gd name="T11" fmla="*/ 50800 h 116840"/>
                <a:gd name="T12" fmla="*/ 0 w 556259"/>
                <a:gd name="T13" fmla="*/ 50800 h 116840"/>
                <a:gd name="T14" fmla="*/ 0 w 556259"/>
                <a:gd name="T15" fmla="*/ 116836 h 116840"/>
                <a:gd name="T16" fmla="*/ 556200 w 556259"/>
                <a:gd name="T17" fmla="*/ 116836 h 116840"/>
                <a:gd name="T18" fmla="*/ 556200 w 556259"/>
                <a:gd name="T19" fmla="*/ 50800 h 116840"/>
                <a:gd name="T20" fmla="*/ 556200 w 556259"/>
                <a:gd name="T21" fmla="*/ 34290 h 116840"/>
                <a:gd name="T22" fmla="*/ 556200 w 556259"/>
                <a:gd name="T23" fmla="*/ 12700 h 116840"/>
                <a:gd name="T24" fmla="*/ 556200 w 556259"/>
                <a:gd name="T25" fmla="*/ 0 h 116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6259" h="116840">
                  <a:moveTo>
                    <a:pt x="556196" y="0"/>
                  </a:moveTo>
                  <a:lnTo>
                    <a:pt x="0" y="0"/>
                  </a:lnTo>
                  <a:lnTo>
                    <a:pt x="0" y="12700"/>
                  </a:lnTo>
                  <a:lnTo>
                    <a:pt x="83616" y="12700"/>
                  </a:lnTo>
                  <a:lnTo>
                    <a:pt x="83616" y="34290"/>
                  </a:lnTo>
                  <a:lnTo>
                    <a:pt x="83502" y="50800"/>
                  </a:lnTo>
                  <a:lnTo>
                    <a:pt x="0" y="50800"/>
                  </a:lnTo>
                  <a:lnTo>
                    <a:pt x="0" y="116840"/>
                  </a:lnTo>
                  <a:lnTo>
                    <a:pt x="556196" y="116840"/>
                  </a:lnTo>
                  <a:lnTo>
                    <a:pt x="556196" y="50800"/>
                  </a:lnTo>
                  <a:lnTo>
                    <a:pt x="556196" y="34290"/>
                  </a:lnTo>
                  <a:lnTo>
                    <a:pt x="556196" y="12700"/>
                  </a:lnTo>
                  <a:lnTo>
                    <a:pt x="55619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1" name="object 101">
              <a:extLst>
                <a:ext uri="{FF2B5EF4-FFF2-40B4-BE49-F238E27FC236}">
                  <a16:creationId xmlns:a16="http://schemas.microsoft.com/office/drawing/2014/main" id="{8EA9BD67-B48B-1426-94F7-0B0E088612FD}"/>
                </a:ext>
              </a:extLst>
            </p:cNvPr>
            <p:cNvSpPr>
              <a:spLocks/>
            </p:cNvSpPr>
            <p:nvPr/>
          </p:nvSpPr>
          <p:spPr bwMode="auto">
            <a:xfrm>
              <a:off x="16304362" y="9744286"/>
              <a:ext cx="87630" cy="6985"/>
            </a:xfrm>
            <a:custGeom>
              <a:avLst/>
              <a:gdLst>
                <a:gd name="T0" fmla="*/ 87473 w 87630"/>
                <a:gd name="T1" fmla="*/ 0 h 6984"/>
                <a:gd name="T2" fmla="*/ 2282 w 87630"/>
                <a:gd name="T3" fmla="*/ 0 h 6984"/>
                <a:gd name="T4" fmla="*/ 0 w 87630"/>
                <a:gd name="T5" fmla="*/ 6642 h 6984"/>
                <a:gd name="T6" fmla="*/ 87473 w 87630"/>
                <a:gd name="T7" fmla="*/ 6642 h 6984"/>
                <a:gd name="T8" fmla="*/ 87473 w 87630"/>
                <a:gd name="T9" fmla="*/ 0 h 69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30" h="6984">
                  <a:moveTo>
                    <a:pt x="87473" y="0"/>
                  </a:moveTo>
                  <a:lnTo>
                    <a:pt x="2282" y="0"/>
                  </a:lnTo>
                  <a:lnTo>
                    <a:pt x="0" y="6638"/>
                  </a:lnTo>
                  <a:lnTo>
                    <a:pt x="87473" y="6638"/>
                  </a:lnTo>
                  <a:lnTo>
                    <a:pt x="874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2" name="object 102">
              <a:extLst>
                <a:ext uri="{FF2B5EF4-FFF2-40B4-BE49-F238E27FC236}">
                  <a16:creationId xmlns:a16="http://schemas.microsoft.com/office/drawing/2014/main" id="{005D4057-B6D7-362B-07D9-39F7D8073F4F}"/>
                </a:ext>
              </a:extLst>
            </p:cNvPr>
            <p:cNvSpPr>
              <a:spLocks/>
            </p:cNvSpPr>
            <p:nvPr/>
          </p:nvSpPr>
          <p:spPr bwMode="auto">
            <a:xfrm>
              <a:off x="15554783" y="9756426"/>
              <a:ext cx="87630" cy="38735"/>
            </a:xfrm>
            <a:custGeom>
              <a:avLst/>
              <a:gdLst>
                <a:gd name="T0" fmla="*/ 87473 w 87630"/>
                <a:gd name="T1" fmla="*/ 0 h 38734"/>
                <a:gd name="T2" fmla="*/ 0 w 87630"/>
                <a:gd name="T3" fmla="*/ 0 h 38734"/>
                <a:gd name="T4" fmla="*/ 0 w 87630"/>
                <a:gd name="T5" fmla="*/ 38557 h 38734"/>
                <a:gd name="T6" fmla="*/ 87473 w 87630"/>
                <a:gd name="T7" fmla="*/ 38557 h 38734"/>
                <a:gd name="T8" fmla="*/ 79756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53"/>
                  </a:lnTo>
                  <a:lnTo>
                    <a:pt x="87473" y="38553"/>
                  </a:lnTo>
                  <a:lnTo>
                    <a:pt x="79756" y="22491"/>
                  </a:lnTo>
                  <a:lnTo>
                    <a:pt x="87473"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3" name="object 103">
              <a:extLst>
                <a:ext uri="{FF2B5EF4-FFF2-40B4-BE49-F238E27FC236}">
                  <a16:creationId xmlns:a16="http://schemas.microsoft.com/office/drawing/2014/main" id="{317978C3-2154-EF0C-DD8D-2D4CC42ADE58}"/>
                </a:ext>
              </a:extLst>
            </p:cNvPr>
            <p:cNvSpPr>
              <a:spLocks/>
            </p:cNvSpPr>
            <p:nvPr/>
          </p:nvSpPr>
          <p:spPr bwMode="auto">
            <a:xfrm>
              <a:off x="11242853" y="7889589"/>
              <a:ext cx="2434590" cy="2167255"/>
            </a:xfrm>
            <a:custGeom>
              <a:avLst/>
              <a:gdLst>
                <a:gd name="T0" fmla="*/ 181724 w 2434590"/>
                <a:gd name="T1" fmla="*/ 2043065 h 2167254"/>
                <a:gd name="T2" fmla="*/ 0 w 2434590"/>
                <a:gd name="T3" fmla="*/ 2043065 h 2167254"/>
                <a:gd name="T4" fmla="*/ 0 w 2434590"/>
                <a:gd name="T5" fmla="*/ 2165925 h 2167254"/>
                <a:gd name="T6" fmla="*/ 181724 w 2434590"/>
                <a:gd name="T7" fmla="*/ 2165989 h 2167254"/>
                <a:gd name="T8" fmla="*/ 181724 w 2434590"/>
                <a:gd name="T9" fmla="*/ 2043065 h 2167254"/>
                <a:gd name="T10" fmla="*/ 181724 w 2434590"/>
                <a:gd name="T11" fmla="*/ 1437847 h 2167254"/>
                <a:gd name="T12" fmla="*/ 104279 w 2434590"/>
                <a:gd name="T13" fmla="*/ 1437847 h 2167254"/>
                <a:gd name="T14" fmla="*/ 75780 w 2434590"/>
                <a:gd name="T15" fmla="*/ 1434367 h 2167254"/>
                <a:gd name="T16" fmla="*/ 48691 w 2434590"/>
                <a:gd name="T17" fmla="*/ 1424880 h 2167254"/>
                <a:gd name="T18" fmla="*/ 23329 w 2434590"/>
                <a:gd name="T19" fmla="*/ 1409856 h 2167254"/>
                <a:gd name="T20" fmla="*/ 0 w 2434590"/>
                <a:gd name="T21" fmla="*/ 1389803 h 2167254"/>
                <a:gd name="T22" fmla="*/ 0 w 2434590"/>
                <a:gd name="T23" fmla="*/ 1971475 h 2167254"/>
                <a:gd name="T24" fmla="*/ 181724 w 2434590"/>
                <a:gd name="T25" fmla="*/ 1971475 h 2167254"/>
                <a:gd name="T26" fmla="*/ 181724 w 2434590"/>
                <a:gd name="T27" fmla="*/ 1437847 h 2167254"/>
                <a:gd name="T28" fmla="*/ 181724 w 2434590"/>
                <a:gd name="T29" fmla="*/ 251307 h 2167254"/>
                <a:gd name="T30" fmla="*/ 145097 w 2434590"/>
                <a:gd name="T31" fmla="*/ 251307 h 2167254"/>
                <a:gd name="T32" fmla="*/ 125603 w 2434590"/>
                <a:gd name="T33" fmla="*/ 238607 h 2167254"/>
                <a:gd name="T34" fmla="*/ 83210 w 2434590"/>
                <a:gd name="T35" fmla="*/ 238607 h 2167254"/>
                <a:gd name="T36" fmla="*/ 60375 w 2434590"/>
                <a:gd name="T37" fmla="*/ 225907 h 2167254"/>
                <a:gd name="T38" fmla="*/ 36461 w 2434590"/>
                <a:gd name="T39" fmla="*/ 225907 h 2167254"/>
                <a:gd name="T40" fmla="*/ 11506 w 2434590"/>
                <a:gd name="T41" fmla="*/ 213207 h 2167254"/>
                <a:gd name="T42" fmla="*/ 0 w 2434590"/>
                <a:gd name="T43" fmla="*/ 207581 h 2167254"/>
                <a:gd name="T44" fmla="*/ 0 w 2434590"/>
                <a:gd name="T45" fmla="*/ 935990 h 2167254"/>
                <a:gd name="T46" fmla="*/ 23596 w 2434590"/>
                <a:gd name="T47" fmla="*/ 915758 h 2167254"/>
                <a:gd name="T48" fmla="*/ 49263 w 2434590"/>
                <a:gd name="T49" fmla="*/ 900658 h 2167254"/>
                <a:gd name="T50" fmla="*/ 76708 w 2434590"/>
                <a:gd name="T51" fmla="*/ 891235 h 2167254"/>
                <a:gd name="T52" fmla="*/ 105587 w 2434590"/>
                <a:gd name="T53" fmla="*/ 887971 h 2167254"/>
                <a:gd name="T54" fmla="*/ 181724 w 2434590"/>
                <a:gd name="T55" fmla="*/ 887971 h 2167254"/>
                <a:gd name="T56" fmla="*/ 181724 w 2434590"/>
                <a:gd name="T57" fmla="*/ 251307 h 2167254"/>
                <a:gd name="T58" fmla="*/ 2434069 w 2434590"/>
                <a:gd name="T59" fmla="*/ 1854699 h 2167254"/>
                <a:gd name="T60" fmla="*/ 2410180 w 2434590"/>
                <a:gd name="T61" fmla="*/ 1854699 h 2167254"/>
                <a:gd name="T62" fmla="*/ 2404719 w 2434590"/>
                <a:gd name="T63" fmla="*/ 1384596 h 2167254"/>
                <a:gd name="T64" fmla="*/ 2241321 w 2434590"/>
                <a:gd name="T65" fmla="*/ 1384596 h 2167254"/>
                <a:gd name="T66" fmla="*/ 2241321 w 2434590"/>
                <a:gd name="T67" fmla="*/ 2166890 h 2167254"/>
                <a:gd name="T68" fmla="*/ 2434069 w 2434590"/>
                <a:gd name="T69" fmla="*/ 2166979 h 2167254"/>
                <a:gd name="T70" fmla="*/ 2434069 w 2434590"/>
                <a:gd name="T71" fmla="*/ 1854699 h 2167254"/>
                <a:gd name="T72" fmla="*/ 2434069 w 2434590"/>
                <a:gd name="T73" fmla="*/ 0 h 2167254"/>
                <a:gd name="T74" fmla="*/ 2241321 w 2434590"/>
                <a:gd name="T75" fmla="*/ 0 h 2167254"/>
                <a:gd name="T76" fmla="*/ 2241321 w 2434590"/>
                <a:gd name="T77" fmla="*/ 1061402 h 2167254"/>
                <a:gd name="T78" fmla="*/ 2400960 w 2434590"/>
                <a:gd name="T79" fmla="*/ 1061402 h 2167254"/>
                <a:gd name="T80" fmla="*/ 2389505 w 2434590"/>
                <a:gd name="T81" fmla="*/ 77584 h 2167254"/>
                <a:gd name="T82" fmla="*/ 2434069 w 2434590"/>
                <a:gd name="T83" fmla="*/ 77584 h 2167254"/>
                <a:gd name="T84" fmla="*/ 2434069 w 2434590"/>
                <a:gd name="T85" fmla="*/ 0 h 2167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34590" h="2167254">
                  <a:moveTo>
                    <a:pt x="181724" y="2043061"/>
                  </a:moveTo>
                  <a:lnTo>
                    <a:pt x="0" y="2043061"/>
                  </a:lnTo>
                  <a:lnTo>
                    <a:pt x="0" y="2165921"/>
                  </a:lnTo>
                  <a:lnTo>
                    <a:pt x="181724" y="2165985"/>
                  </a:lnTo>
                  <a:lnTo>
                    <a:pt x="181724" y="2043061"/>
                  </a:lnTo>
                  <a:close/>
                </a:path>
                <a:path w="2434590" h="2167254">
                  <a:moveTo>
                    <a:pt x="181724" y="1437843"/>
                  </a:moveTo>
                  <a:lnTo>
                    <a:pt x="104279" y="1437843"/>
                  </a:lnTo>
                  <a:lnTo>
                    <a:pt x="75780" y="1434363"/>
                  </a:lnTo>
                  <a:lnTo>
                    <a:pt x="48691" y="1424876"/>
                  </a:lnTo>
                  <a:lnTo>
                    <a:pt x="23329" y="1409852"/>
                  </a:lnTo>
                  <a:lnTo>
                    <a:pt x="0" y="1389799"/>
                  </a:lnTo>
                  <a:lnTo>
                    <a:pt x="0" y="1971471"/>
                  </a:lnTo>
                  <a:lnTo>
                    <a:pt x="181724" y="1971471"/>
                  </a:lnTo>
                  <a:lnTo>
                    <a:pt x="181724" y="1437843"/>
                  </a:lnTo>
                  <a:close/>
                </a:path>
                <a:path w="2434590" h="2167254">
                  <a:moveTo>
                    <a:pt x="181724" y="251307"/>
                  </a:moveTo>
                  <a:lnTo>
                    <a:pt x="145097" y="251307"/>
                  </a:lnTo>
                  <a:lnTo>
                    <a:pt x="125603" y="238607"/>
                  </a:lnTo>
                  <a:lnTo>
                    <a:pt x="83210" y="238607"/>
                  </a:lnTo>
                  <a:lnTo>
                    <a:pt x="60375" y="225907"/>
                  </a:lnTo>
                  <a:lnTo>
                    <a:pt x="36461" y="225907"/>
                  </a:lnTo>
                  <a:lnTo>
                    <a:pt x="11506" y="213207"/>
                  </a:lnTo>
                  <a:lnTo>
                    <a:pt x="0" y="207581"/>
                  </a:lnTo>
                  <a:lnTo>
                    <a:pt x="0" y="935990"/>
                  </a:lnTo>
                  <a:lnTo>
                    <a:pt x="23596" y="915758"/>
                  </a:lnTo>
                  <a:lnTo>
                    <a:pt x="49263" y="900658"/>
                  </a:lnTo>
                  <a:lnTo>
                    <a:pt x="76708" y="891235"/>
                  </a:lnTo>
                  <a:lnTo>
                    <a:pt x="105587" y="887971"/>
                  </a:lnTo>
                  <a:lnTo>
                    <a:pt x="181724" y="887971"/>
                  </a:lnTo>
                  <a:lnTo>
                    <a:pt x="181724" y="251307"/>
                  </a:lnTo>
                  <a:close/>
                </a:path>
                <a:path w="2434590" h="2167254">
                  <a:moveTo>
                    <a:pt x="2434069" y="1854695"/>
                  </a:moveTo>
                  <a:lnTo>
                    <a:pt x="2410180" y="1854695"/>
                  </a:lnTo>
                  <a:lnTo>
                    <a:pt x="2404719" y="1384592"/>
                  </a:lnTo>
                  <a:lnTo>
                    <a:pt x="2241321" y="1384592"/>
                  </a:lnTo>
                  <a:lnTo>
                    <a:pt x="2241321" y="2166886"/>
                  </a:lnTo>
                  <a:lnTo>
                    <a:pt x="2434069" y="2166975"/>
                  </a:lnTo>
                  <a:lnTo>
                    <a:pt x="2434069" y="1854695"/>
                  </a:lnTo>
                  <a:close/>
                </a:path>
                <a:path w="2434590" h="2167254">
                  <a:moveTo>
                    <a:pt x="2434069" y="0"/>
                  </a:moveTo>
                  <a:lnTo>
                    <a:pt x="2241321" y="0"/>
                  </a:lnTo>
                  <a:lnTo>
                    <a:pt x="2241321" y="1061402"/>
                  </a:lnTo>
                  <a:lnTo>
                    <a:pt x="2400960" y="1061402"/>
                  </a:lnTo>
                  <a:lnTo>
                    <a:pt x="2389505" y="77584"/>
                  </a:lnTo>
                  <a:lnTo>
                    <a:pt x="2434069" y="77584"/>
                  </a:lnTo>
                  <a:lnTo>
                    <a:pt x="243406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4" name="object 104">
              <a:extLst>
                <a:ext uri="{FF2B5EF4-FFF2-40B4-BE49-F238E27FC236}">
                  <a16:creationId xmlns:a16="http://schemas.microsoft.com/office/drawing/2014/main" id="{46FBB013-127C-C25C-AE06-154C295E08F3}"/>
                </a:ext>
              </a:extLst>
            </p:cNvPr>
            <p:cNvSpPr>
              <a:spLocks/>
            </p:cNvSpPr>
            <p:nvPr/>
          </p:nvSpPr>
          <p:spPr bwMode="auto">
            <a:xfrm>
              <a:off x="11242853" y="7889589"/>
              <a:ext cx="2241550" cy="2043430"/>
            </a:xfrm>
            <a:custGeom>
              <a:avLst/>
              <a:gdLst>
                <a:gd name="T0" fmla="*/ 2241321 w 2241550"/>
                <a:gd name="T1" fmla="*/ 1971475 h 2043429"/>
                <a:gd name="T2" fmla="*/ 0 w 2241550"/>
                <a:gd name="T3" fmla="*/ 1971475 h 2043429"/>
                <a:gd name="T4" fmla="*/ 0 w 2241550"/>
                <a:gd name="T5" fmla="*/ 2043065 h 2043429"/>
                <a:gd name="T6" fmla="*/ 2241321 w 2241550"/>
                <a:gd name="T7" fmla="*/ 2043065 h 2043429"/>
                <a:gd name="T8" fmla="*/ 2241321 w 2241550"/>
                <a:gd name="T9" fmla="*/ 1971475 h 2043429"/>
                <a:gd name="T10" fmla="*/ 2241321 w 2241550"/>
                <a:gd name="T11" fmla="*/ 0 h 2043429"/>
                <a:gd name="T12" fmla="*/ 2135162 w 2241550"/>
                <a:gd name="T13" fmla="*/ 0 h 2043429"/>
                <a:gd name="T14" fmla="*/ 2052015 w 2241550"/>
                <a:gd name="T15" fmla="*/ 35407 h 2043429"/>
                <a:gd name="T16" fmla="*/ 1962772 w 2241550"/>
                <a:gd name="T17" fmla="*/ 55067 h 2043429"/>
                <a:gd name="T18" fmla="*/ 2241321 w 2241550"/>
                <a:gd name="T19" fmla="*/ 55067 h 2043429"/>
                <a:gd name="T20" fmla="*/ 2241321 w 2241550"/>
                <a:gd name="T21" fmla="*/ 0 h 2043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41550" h="2043429">
                  <a:moveTo>
                    <a:pt x="2241321" y="1971471"/>
                  </a:moveTo>
                  <a:lnTo>
                    <a:pt x="0" y="1971471"/>
                  </a:lnTo>
                  <a:lnTo>
                    <a:pt x="0" y="2043061"/>
                  </a:lnTo>
                  <a:lnTo>
                    <a:pt x="2241321" y="2043061"/>
                  </a:lnTo>
                  <a:lnTo>
                    <a:pt x="2241321" y="1971471"/>
                  </a:lnTo>
                  <a:close/>
                </a:path>
                <a:path w="2241550" h="2043429">
                  <a:moveTo>
                    <a:pt x="2241321" y="0"/>
                  </a:moveTo>
                  <a:lnTo>
                    <a:pt x="2135162" y="0"/>
                  </a:lnTo>
                  <a:lnTo>
                    <a:pt x="2052015" y="35407"/>
                  </a:lnTo>
                  <a:lnTo>
                    <a:pt x="1962772" y="55067"/>
                  </a:lnTo>
                  <a:lnTo>
                    <a:pt x="2241321" y="55067"/>
                  </a:lnTo>
                  <a:lnTo>
                    <a:pt x="2241321"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25" name="object 105">
              <a:extLst>
                <a:ext uri="{FF2B5EF4-FFF2-40B4-BE49-F238E27FC236}">
                  <a16:creationId xmlns:a16="http://schemas.microsoft.com/office/drawing/2014/main" id="{497856DA-C496-99E3-7174-D5B2FED65A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4408" y="8539395"/>
              <a:ext cx="159701" cy="23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26" name="object 106">
              <a:extLst>
                <a:ext uri="{FF2B5EF4-FFF2-40B4-BE49-F238E27FC236}">
                  <a16:creationId xmlns:a16="http://schemas.microsoft.com/office/drawing/2014/main" id="{0FB1009F-F769-4500-279E-CF36D5CA02A5}"/>
                </a:ext>
              </a:extLst>
            </p:cNvPr>
            <p:cNvSpPr>
              <a:spLocks/>
            </p:cNvSpPr>
            <p:nvPr/>
          </p:nvSpPr>
          <p:spPr bwMode="auto">
            <a:xfrm>
              <a:off x="11518204" y="8539400"/>
              <a:ext cx="556260" cy="238760"/>
            </a:xfrm>
            <a:custGeom>
              <a:avLst/>
              <a:gdLst>
                <a:gd name="T0" fmla="*/ 556206 w 556259"/>
                <a:gd name="T1" fmla="*/ 0 h 238759"/>
                <a:gd name="T2" fmla="*/ 0 w 556259"/>
                <a:gd name="T3" fmla="*/ 0 h 238759"/>
                <a:gd name="T4" fmla="*/ 0 w 556259"/>
                <a:gd name="T5" fmla="*/ 238153 h 238759"/>
                <a:gd name="T6" fmla="*/ 454607 w 556259"/>
                <a:gd name="T7" fmla="*/ 238153 h 238759"/>
                <a:gd name="T8" fmla="*/ 453215 w 556259"/>
                <a:gd name="T9" fmla="*/ 108562 h 238759"/>
                <a:gd name="T10" fmla="*/ 473633 w 556259"/>
                <a:gd name="T11" fmla="*/ 103829 h 238759"/>
                <a:gd name="T12" fmla="*/ 468733 w 556259"/>
                <a:gd name="T13" fmla="*/ 93609 h 238759"/>
                <a:gd name="T14" fmla="*/ 517632 w 556259"/>
                <a:gd name="T15" fmla="*/ 93609 h 238759"/>
                <a:gd name="T16" fmla="*/ 542008 w 556259"/>
                <a:gd name="T17" fmla="*/ 88112 h 238759"/>
                <a:gd name="T18" fmla="*/ 33056 w 556259"/>
                <a:gd name="T19" fmla="*/ 88112 h 238759"/>
                <a:gd name="T20" fmla="*/ 33056 w 556259"/>
                <a:gd name="T21" fmla="*/ 33035 h 238759"/>
                <a:gd name="T22" fmla="*/ 556206 w 556259"/>
                <a:gd name="T23" fmla="*/ 33035 h 238759"/>
                <a:gd name="T24" fmla="*/ 556206 w 556259"/>
                <a:gd name="T25" fmla="*/ 0 h 238759"/>
                <a:gd name="T26" fmla="*/ 474795 w 556259"/>
                <a:gd name="T27" fmla="*/ 106237 h 238759"/>
                <a:gd name="T28" fmla="*/ 456314 w 556259"/>
                <a:gd name="T29" fmla="*/ 110949 h 238759"/>
                <a:gd name="T30" fmla="*/ 459089 w 556259"/>
                <a:gd name="T31" fmla="*/ 238153 h 238759"/>
                <a:gd name="T32" fmla="*/ 556206 w 556259"/>
                <a:gd name="T33" fmla="*/ 238153 h 238759"/>
                <a:gd name="T34" fmla="*/ 556206 w 556259"/>
                <a:gd name="T35" fmla="*/ 132177 h 238759"/>
                <a:gd name="T36" fmla="*/ 468733 w 556259"/>
                <a:gd name="T37" fmla="*/ 132177 h 238759"/>
                <a:gd name="T38" fmla="*/ 476450 w 556259"/>
                <a:gd name="T39" fmla="*/ 109682 h 238759"/>
                <a:gd name="T40" fmla="*/ 474795 w 556259"/>
                <a:gd name="T41" fmla="*/ 106237 h 238759"/>
                <a:gd name="T42" fmla="*/ 556206 w 556259"/>
                <a:gd name="T43" fmla="*/ 68228 h 238759"/>
                <a:gd name="T44" fmla="*/ 552447 w 556259"/>
                <a:gd name="T45" fmla="*/ 80217 h 238759"/>
                <a:gd name="T46" fmla="*/ 551180 w 556259"/>
                <a:gd name="T47" fmla="*/ 84562 h 238759"/>
                <a:gd name="T48" fmla="*/ 550431 w 556259"/>
                <a:gd name="T49" fmla="*/ 86447 h 238759"/>
                <a:gd name="T50" fmla="*/ 524218 w 556259"/>
                <a:gd name="T51" fmla="*/ 93609 h 238759"/>
                <a:gd name="T52" fmla="*/ 556206 w 556259"/>
                <a:gd name="T53" fmla="*/ 93609 h 238759"/>
                <a:gd name="T54" fmla="*/ 556206 w 556259"/>
                <a:gd name="T55" fmla="*/ 68228 h 238759"/>
                <a:gd name="T56" fmla="*/ 556206 w 556259"/>
                <a:gd name="T57" fmla="*/ 33035 h 238759"/>
                <a:gd name="T58" fmla="*/ 192758 w 556259"/>
                <a:gd name="T59" fmla="*/ 33035 h 238759"/>
                <a:gd name="T60" fmla="*/ 192758 w 556259"/>
                <a:gd name="T61" fmla="*/ 88112 h 238759"/>
                <a:gd name="T62" fmla="*/ 542008 w 556259"/>
                <a:gd name="T63" fmla="*/ 88112 h 238759"/>
                <a:gd name="T64" fmla="*/ 547736 w 556259"/>
                <a:gd name="T65" fmla="*/ 86866 h 238759"/>
                <a:gd name="T66" fmla="*/ 549861 w 556259"/>
                <a:gd name="T67" fmla="*/ 86447 h 238759"/>
                <a:gd name="T68" fmla="*/ 550428 w 556259"/>
                <a:gd name="T69" fmla="*/ 86447 h 238759"/>
                <a:gd name="T70" fmla="*/ 550762 w 556259"/>
                <a:gd name="T71" fmla="*/ 84154 h 238759"/>
                <a:gd name="T72" fmla="*/ 551673 w 556259"/>
                <a:gd name="T73" fmla="*/ 80008 h 238759"/>
                <a:gd name="T74" fmla="*/ 552604 w 556259"/>
                <a:gd name="T75" fmla="*/ 76123 h 238759"/>
                <a:gd name="T76" fmla="*/ 554008 w 556259"/>
                <a:gd name="T77" fmla="*/ 70427 h 238759"/>
                <a:gd name="T78" fmla="*/ 556206 w 556259"/>
                <a:gd name="T79" fmla="*/ 63013 h 238759"/>
                <a:gd name="T80" fmla="*/ 556206 w 556259"/>
                <a:gd name="T81" fmla="*/ 33035 h 2387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6259" h="238759">
                  <a:moveTo>
                    <a:pt x="556202" y="0"/>
                  </a:moveTo>
                  <a:lnTo>
                    <a:pt x="0" y="0"/>
                  </a:lnTo>
                  <a:lnTo>
                    <a:pt x="0" y="238149"/>
                  </a:lnTo>
                  <a:lnTo>
                    <a:pt x="454603" y="238149"/>
                  </a:lnTo>
                  <a:lnTo>
                    <a:pt x="453211" y="108562"/>
                  </a:lnTo>
                  <a:lnTo>
                    <a:pt x="473629" y="103829"/>
                  </a:lnTo>
                  <a:lnTo>
                    <a:pt x="468729" y="93609"/>
                  </a:lnTo>
                  <a:lnTo>
                    <a:pt x="517628" y="93609"/>
                  </a:lnTo>
                  <a:lnTo>
                    <a:pt x="542004" y="88112"/>
                  </a:lnTo>
                  <a:lnTo>
                    <a:pt x="33056" y="88112"/>
                  </a:lnTo>
                  <a:lnTo>
                    <a:pt x="33056" y="33035"/>
                  </a:lnTo>
                  <a:lnTo>
                    <a:pt x="556202" y="33035"/>
                  </a:lnTo>
                  <a:lnTo>
                    <a:pt x="556202" y="0"/>
                  </a:lnTo>
                  <a:close/>
                </a:path>
                <a:path w="556259" h="238759">
                  <a:moveTo>
                    <a:pt x="474791" y="106237"/>
                  </a:moveTo>
                  <a:lnTo>
                    <a:pt x="456310" y="110949"/>
                  </a:lnTo>
                  <a:lnTo>
                    <a:pt x="459085" y="238149"/>
                  </a:lnTo>
                  <a:lnTo>
                    <a:pt x="556202" y="238149"/>
                  </a:lnTo>
                  <a:lnTo>
                    <a:pt x="556202" y="132173"/>
                  </a:lnTo>
                  <a:lnTo>
                    <a:pt x="468729" y="132173"/>
                  </a:lnTo>
                  <a:lnTo>
                    <a:pt x="476446" y="109682"/>
                  </a:lnTo>
                  <a:lnTo>
                    <a:pt x="474791" y="106237"/>
                  </a:lnTo>
                  <a:close/>
                </a:path>
                <a:path w="556259" h="238759">
                  <a:moveTo>
                    <a:pt x="556202" y="68228"/>
                  </a:moveTo>
                  <a:lnTo>
                    <a:pt x="552443" y="80217"/>
                  </a:lnTo>
                  <a:lnTo>
                    <a:pt x="551176" y="84562"/>
                  </a:lnTo>
                  <a:lnTo>
                    <a:pt x="550427" y="86447"/>
                  </a:lnTo>
                  <a:lnTo>
                    <a:pt x="524214" y="93609"/>
                  </a:lnTo>
                  <a:lnTo>
                    <a:pt x="556202" y="93609"/>
                  </a:lnTo>
                  <a:lnTo>
                    <a:pt x="556202" y="68228"/>
                  </a:lnTo>
                  <a:close/>
                </a:path>
                <a:path w="556259" h="238759">
                  <a:moveTo>
                    <a:pt x="556202" y="33035"/>
                  </a:moveTo>
                  <a:lnTo>
                    <a:pt x="192758" y="33035"/>
                  </a:lnTo>
                  <a:lnTo>
                    <a:pt x="192758" y="88112"/>
                  </a:lnTo>
                  <a:lnTo>
                    <a:pt x="542004" y="88112"/>
                  </a:lnTo>
                  <a:lnTo>
                    <a:pt x="547732" y="86866"/>
                  </a:lnTo>
                  <a:lnTo>
                    <a:pt x="549857" y="86447"/>
                  </a:lnTo>
                  <a:lnTo>
                    <a:pt x="550424" y="86447"/>
                  </a:lnTo>
                  <a:lnTo>
                    <a:pt x="550758" y="84154"/>
                  </a:lnTo>
                  <a:lnTo>
                    <a:pt x="551669" y="80008"/>
                  </a:lnTo>
                  <a:lnTo>
                    <a:pt x="552600" y="76123"/>
                  </a:lnTo>
                  <a:lnTo>
                    <a:pt x="554004" y="70427"/>
                  </a:lnTo>
                  <a:lnTo>
                    <a:pt x="556202" y="63013"/>
                  </a:lnTo>
                  <a:lnTo>
                    <a:pt x="556202" y="33035"/>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7" name="object 107">
              <a:extLst>
                <a:ext uri="{FF2B5EF4-FFF2-40B4-BE49-F238E27FC236}">
                  <a16:creationId xmlns:a16="http://schemas.microsoft.com/office/drawing/2014/main" id="{DD14731F-0328-8F34-B85E-C8036CF14A89}"/>
                </a:ext>
              </a:extLst>
            </p:cNvPr>
            <p:cNvSpPr>
              <a:spLocks/>
            </p:cNvSpPr>
            <p:nvPr/>
          </p:nvSpPr>
          <p:spPr bwMode="auto">
            <a:xfrm>
              <a:off x="11986941" y="8633014"/>
              <a:ext cx="87630" cy="38735"/>
            </a:xfrm>
            <a:custGeom>
              <a:avLst/>
              <a:gdLst>
                <a:gd name="T0" fmla="*/ 87467 w 87629"/>
                <a:gd name="T1" fmla="*/ 0 h 38734"/>
                <a:gd name="T2" fmla="*/ 55478 w 87629"/>
                <a:gd name="T3" fmla="*/ 0 h 38734"/>
                <a:gd name="T4" fmla="*/ 6052 w 87629"/>
                <a:gd name="T5" fmla="*/ 12627 h 38734"/>
                <a:gd name="T6" fmla="*/ 7706 w 87629"/>
                <a:gd name="T7" fmla="*/ 16072 h 38734"/>
                <a:gd name="T8" fmla="*/ 0 w 87629"/>
                <a:gd name="T9" fmla="*/ 38557 h 38734"/>
                <a:gd name="T10" fmla="*/ 87467 w 87629"/>
                <a:gd name="T11" fmla="*/ 38557 h 38734"/>
                <a:gd name="T12" fmla="*/ 87467 w 87629"/>
                <a:gd name="T13" fmla="*/ 0 h 38734"/>
                <a:gd name="T14" fmla="*/ 48892 w 87629"/>
                <a:gd name="T15" fmla="*/ 0 h 38734"/>
                <a:gd name="T16" fmla="*/ 0 w 87629"/>
                <a:gd name="T17" fmla="*/ 0 h 38734"/>
                <a:gd name="T18" fmla="*/ 4900 w 87629"/>
                <a:gd name="T19" fmla="*/ 10209 h 38734"/>
                <a:gd name="T20" fmla="*/ 48892 w 87629"/>
                <a:gd name="T21" fmla="*/ 0 h 387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629" h="38734">
                  <a:moveTo>
                    <a:pt x="87463" y="0"/>
                  </a:moveTo>
                  <a:lnTo>
                    <a:pt x="55474" y="0"/>
                  </a:lnTo>
                  <a:lnTo>
                    <a:pt x="6052" y="12627"/>
                  </a:lnTo>
                  <a:lnTo>
                    <a:pt x="7706" y="16072"/>
                  </a:lnTo>
                  <a:lnTo>
                    <a:pt x="0" y="38553"/>
                  </a:lnTo>
                  <a:lnTo>
                    <a:pt x="87463" y="38553"/>
                  </a:lnTo>
                  <a:lnTo>
                    <a:pt x="87463" y="0"/>
                  </a:lnTo>
                  <a:close/>
                </a:path>
                <a:path w="87629" h="38734">
                  <a:moveTo>
                    <a:pt x="48888" y="0"/>
                  </a:moveTo>
                  <a:lnTo>
                    <a:pt x="0" y="0"/>
                  </a:lnTo>
                  <a:lnTo>
                    <a:pt x="4900" y="10209"/>
                  </a:lnTo>
                  <a:lnTo>
                    <a:pt x="4888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8" name="object 108">
              <a:extLst>
                <a:ext uri="{FF2B5EF4-FFF2-40B4-BE49-F238E27FC236}">
                  <a16:creationId xmlns:a16="http://schemas.microsoft.com/office/drawing/2014/main" id="{7F441CAA-552D-BB0D-17EB-D94158A21338}"/>
                </a:ext>
              </a:extLst>
            </p:cNvPr>
            <p:cNvSpPr>
              <a:spLocks/>
            </p:cNvSpPr>
            <p:nvPr/>
          </p:nvSpPr>
          <p:spPr bwMode="auto">
            <a:xfrm>
              <a:off x="12074411" y="8633014"/>
              <a:ext cx="87630" cy="38735"/>
            </a:xfrm>
            <a:custGeom>
              <a:avLst/>
              <a:gdLst>
                <a:gd name="T0" fmla="*/ 87477 w 87629"/>
                <a:gd name="T1" fmla="*/ 0 h 38734"/>
                <a:gd name="T2" fmla="*/ 0 w 87629"/>
                <a:gd name="T3" fmla="*/ 0 h 38734"/>
                <a:gd name="T4" fmla="*/ 0 w 87629"/>
                <a:gd name="T5" fmla="*/ 38557 h 38734"/>
                <a:gd name="T6" fmla="*/ 87477 w 87629"/>
                <a:gd name="T7" fmla="*/ 38557 h 38734"/>
                <a:gd name="T8" fmla="*/ 79760 w 87629"/>
                <a:gd name="T9" fmla="*/ 22484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0" y="38553"/>
                  </a:lnTo>
                  <a:lnTo>
                    <a:pt x="87473" y="38553"/>
                  </a:lnTo>
                  <a:lnTo>
                    <a:pt x="79756"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29" name="object 109">
              <a:extLst>
                <a:ext uri="{FF2B5EF4-FFF2-40B4-BE49-F238E27FC236}">
                  <a16:creationId xmlns:a16="http://schemas.microsoft.com/office/drawing/2014/main" id="{42A2C76F-1496-5F5B-7942-2EBE2CA4D014}"/>
                </a:ext>
              </a:extLst>
            </p:cNvPr>
            <p:cNvSpPr>
              <a:spLocks/>
            </p:cNvSpPr>
            <p:nvPr/>
          </p:nvSpPr>
          <p:spPr bwMode="auto">
            <a:xfrm>
              <a:off x="11551260" y="8572430"/>
              <a:ext cx="160020" cy="55244"/>
            </a:xfrm>
            <a:custGeom>
              <a:avLst/>
              <a:gdLst>
                <a:gd name="T0" fmla="*/ 159701 w 160020"/>
                <a:gd name="T1" fmla="*/ 0 h 55245"/>
                <a:gd name="T2" fmla="*/ 0 w 160020"/>
                <a:gd name="T3" fmla="*/ 0 h 55245"/>
                <a:gd name="T4" fmla="*/ 0 w 160020"/>
                <a:gd name="T5" fmla="*/ 55072 h 55245"/>
                <a:gd name="T6" fmla="*/ 159701 w 160020"/>
                <a:gd name="T7" fmla="*/ 55072 h 55245"/>
                <a:gd name="T8" fmla="*/ 159701 w 160020"/>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20" h="55245">
                  <a:moveTo>
                    <a:pt x="159701" y="0"/>
                  </a:moveTo>
                  <a:lnTo>
                    <a:pt x="0" y="0"/>
                  </a:lnTo>
                  <a:lnTo>
                    <a:pt x="0" y="55076"/>
                  </a:lnTo>
                  <a:lnTo>
                    <a:pt x="159701" y="55076"/>
                  </a:lnTo>
                  <a:lnTo>
                    <a:pt x="1597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0" name="object 110">
              <a:extLst>
                <a:ext uri="{FF2B5EF4-FFF2-40B4-BE49-F238E27FC236}">
                  <a16:creationId xmlns:a16="http://schemas.microsoft.com/office/drawing/2014/main" id="{C9BCF4A8-524B-1C59-65E6-2A437995C4FA}"/>
                </a:ext>
              </a:extLst>
            </p:cNvPr>
            <p:cNvSpPr>
              <a:spLocks/>
            </p:cNvSpPr>
            <p:nvPr/>
          </p:nvSpPr>
          <p:spPr bwMode="auto">
            <a:xfrm>
              <a:off x="12790314" y="8539396"/>
              <a:ext cx="275590" cy="412115"/>
            </a:xfrm>
            <a:custGeom>
              <a:avLst/>
              <a:gdLst>
                <a:gd name="T0" fmla="*/ 19988 w 275590"/>
                <a:gd name="T1" fmla="*/ 0 h 412115"/>
                <a:gd name="T2" fmla="*/ 0 w 275590"/>
                <a:gd name="T3" fmla="*/ 0 h 412115"/>
                <a:gd name="T4" fmla="*/ 0 w 275590"/>
                <a:gd name="T5" fmla="*/ 93620 h 412115"/>
                <a:gd name="T6" fmla="*/ 87473 w 275590"/>
                <a:gd name="T7" fmla="*/ 93620 h 412115"/>
                <a:gd name="T8" fmla="*/ 79756 w 275590"/>
                <a:gd name="T9" fmla="*/ 116101 h 412115"/>
                <a:gd name="T10" fmla="*/ 87473 w 275590"/>
                <a:gd name="T11" fmla="*/ 132173 h 412115"/>
                <a:gd name="T12" fmla="*/ 0 w 275590"/>
                <a:gd name="T13" fmla="*/ 132173 h 412115"/>
                <a:gd name="T14" fmla="*/ 0 w 275590"/>
                <a:gd name="T15" fmla="*/ 411600 h 412115"/>
                <a:gd name="T16" fmla="*/ 34187 w 275590"/>
                <a:gd name="T17" fmla="*/ 411600 h 412115"/>
                <a:gd name="T18" fmla="*/ 13025 w 275590"/>
                <a:gd name="T19" fmla="*/ 379234 h 412115"/>
                <a:gd name="T20" fmla="*/ 14439 w 275590"/>
                <a:gd name="T21" fmla="*/ 376700 h 412115"/>
                <a:gd name="T22" fmla="*/ 36619 w 275590"/>
                <a:gd name="T23" fmla="*/ 330162 h 412115"/>
                <a:gd name="T24" fmla="*/ 53035 w 275590"/>
                <a:gd name="T25" fmla="*/ 279195 h 412115"/>
                <a:gd name="T26" fmla="*/ 53767 w 275590"/>
                <a:gd name="T27" fmla="*/ 276274 h 412115"/>
                <a:gd name="T28" fmla="*/ 148519 w 275590"/>
                <a:gd name="T29" fmla="*/ 253196 h 412115"/>
                <a:gd name="T30" fmla="*/ 146026 w 275590"/>
                <a:gd name="T31" fmla="*/ 97871 h 412115"/>
                <a:gd name="T32" fmla="*/ 50574 w 275590"/>
                <a:gd name="T33" fmla="*/ 77830 h 412115"/>
                <a:gd name="T34" fmla="*/ 49810 w 275590"/>
                <a:gd name="T35" fmla="*/ 75097 h 412115"/>
                <a:gd name="T36" fmla="*/ 43764 w 275590"/>
                <a:gd name="T37" fmla="*/ 55640 h 412115"/>
                <a:gd name="T38" fmla="*/ 36756 w 275590"/>
                <a:gd name="T39" fmla="*/ 36610 h 412115"/>
                <a:gd name="T40" fmla="*/ 28819 w 275590"/>
                <a:gd name="T41" fmla="*/ 18049 h 412115"/>
                <a:gd name="T42" fmla="*/ 19988 w 275590"/>
                <a:gd name="T43" fmla="*/ 0 h 412115"/>
                <a:gd name="T44" fmla="*/ 275342 w 275590"/>
                <a:gd name="T45" fmla="*/ 0 h 412115"/>
                <a:gd name="T46" fmla="*/ 30470 w 275590"/>
                <a:gd name="T47" fmla="*/ 0 h 412115"/>
                <a:gd name="T48" fmla="*/ 38534 w 275590"/>
                <a:gd name="T49" fmla="*/ 16839 h 412115"/>
                <a:gd name="T50" fmla="*/ 45841 w 275590"/>
                <a:gd name="T51" fmla="*/ 34104 h 412115"/>
                <a:gd name="T52" fmla="*/ 52362 w 275590"/>
                <a:gd name="T53" fmla="*/ 51764 h 412115"/>
                <a:gd name="T54" fmla="*/ 58071 w 275590"/>
                <a:gd name="T55" fmla="*/ 69788 h 412115"/>
                <a:gd name="T56" fmla="*/ 155377 w 275590"/>
                <a:gd name="T57" fmla="*/ 90143 h 412115"/>
                <a:gd name="T58" fmla="*/ 158215 w 275590"/>
                <a:gd name="T59" fmla="*/ 260683 h 412115"/>
                <a:gd name="T60" fmla="*/ 61652 w 275590"/>
                <a:gd name="T61" fmla="*/ 284221 h 412115"/>
                <a:gd name="T62" fmla="*/ 54364 w 275590"/>
                <a:gd name="T63" fmla="*/ 309290 h 412115"/>
                <a:gd name="T64" fmla="*/ 45567 w 275590"/>
                <a:gd name="T65" fmla="*/ 333568 h 412115"/>
                <a:gd name="T66" fmla="*/ 35450 w 275590"/>
                <a:gd name="T67" fmla="*/ 356829 h 412115"/>
                <a:gd name="T68" fmla="*/ 24198 w 275590"/>
                <a:gd name="T69" fmla="*/ 378847 h 412115"/>
                <a:gd name="T70" fmla="*/ 45600 w 275590"/>
                <a:gd name="T71" fmla="*/ 411600 h 412115"/>
                <a:gd name="T72" fmla="*/ 275342 w 275590"/>
                <a:gd name="T73" fmla="*/ 411600 h 412115"/>
                <a:gd name="T74" fmla="*/ 275342 w 275590"/>
                <a:gd name="T75" fmla="*/ 313896 h 412115"/>
                <a:gd name="T76" fmla="*/ 193376 w 275590"/>
                <a:gd name="T77" fmla="*/ 313896 h 412115"/>
                <a:gd name="T78" fmla="*/ 201093 w 275590"/>
                <a:gd name="T79" fmla="*/ 291415 h 412115"/>
                <a:gd name="T80" fmla="*/ 193376 w 275590"/>
                <a:gd name="T81" fmla="*/ 275342 h 412115"/>
                <a:gd name="T82" fmla="*/ 275342 w 275590"/>
                <a:gd name="T83" fmla="*/ 275342 h 412115"/>
                <a:gd name="T84" fmla="*/ 275342 w 275590"/>
                <a:gd name="T85" fmla="*/ 0 h 412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5590" h="412115">
                  <a:moveTo>
                    <a:pt x="19988" y="0"/>
                  </a:moveTo>
                  <a:lnTo>
                    <a:pt x="0" y="0"/>
                  </a:lnTo>
                  <a:lnTo>
                    <a:pt x="0" y="93620"/>
                  </a:lnTo>
                  <a:lnTo>
                    <a:pt x="87473" y="93620"/>
                  </a:lnTo>
                  <a:lnTo>
                    <a:pt x="79756" y="116101"/>
                  </a:lnTo>
                  <a:lnTo>
                    <a:pt x="87473" y="132173"/>
                  </a:lnTo>
                  <a:lnTo>
                    <a:pt x="0" y="132173"/>
                  </a:lnTo>
                  <a:lnTo>
                    <a:pt x="0" y="411600"/>
                  </a:lnTo>
                  <a:lnTo>
                    <a:pt x="34187" y="411600"/>
                  </a:lnTo>
                  <a:lnTo>
                    <a:pt x="13025" y="379234"/>
                  </a:lnTo>
                  <a:lnTo>
                    <a:pt x="14439" y="376700"/>
                  </a:lnTo>
                  <a:lnTo>
                    <a:pt x="36619" y="330162"/>
                  </a:lnTo>
                  <a:lnTo>
                    <a:pt x="53035" y="279195"/>
                  </a:lnTo>
                  <a:lnTo>
                    <a:pt x="53767" y="276274"/>
                  </a:lnTo>
                  <a:lnTo>
                    <a:pt x="148519" y="253196"/>
                  </a:lnTo>
                  <a:lnTo>
                    <a:pt x="146026" y="97871"/>
                  </a:lnTo>
                  <a:lnTo>
                    <a:pt x="50574" y="77830"/>
                  </a:lnTo>
                  <a:lnTo>
                    <a:pt x="49810" y="75097"/>
                  </a:lnTo>
                  <a:lnTo>
                    <a:pt x="43764" y="55640"/>
                  </a:lnTo>
                  <a:lnTo>
                    <a:pt x="36756" y="36610"/>
                  </a:lnTo>
                  <a:lnTo>
                    <a:pt x="28819" y="18049"/>
                  </a:lnTo>
                  <a:lnTo>
                    <a:pt x="19988" y="0"/>
                  </a:lnTo>
                  <a:close/>
                </a:path>
                <a:path w="275590" h="412115">
                  <a:moveTo>
                    <a:pt x="275342" y="0"/>
                  </a:moveTo>
                  <a:lnTo>
                    <a:pt x="30470" y="0"/>
                  </a:lnTo>
                  <a:lnTo>
                    <a:pt x="38534" y="16839"/>
                  </a:lnTo>
                  <a:lnTo>
                    <a:pt x="45841" y="34104"/>
                  </a:lnTo>
                  <a:lnTo>
                    <a:pt x="52362" y="51764"/>
                  </a:lnTo>
                  <a:lnTo>
                    <a:pt x="58071" y="69788"/>
                  </a:lnTo>
                  <a:lnTo>
                    <a:pt x="155377" y="90143"/>
                  </a:lnTo>
                  <a:lnTo>
                    <a:pt x="158215" y="260683"/>
                  </a:lnTo>
                  <a:lnTo>
                    <a:pt x="61652" y="284221"/>
                  </a:lnTo>
                  <a:lnTo>
                    <a:pt x="54364" y="309290"/>
                  </a:lnTo>
                  <a:lnTo>
                    <a:pt x="45567" y="333568"/>
                  </a:lnTo>
                  <a:lnTo>
                    <a:pt x="35450" y="356829"/>
                  </a:lnTo>
                  <a:lnTo>
                    <a:pt x="24198" y="378847"/>
                  </a:lnTo>
                  <a:lnTo>
                    <a:pt x="45600" y="411600"/>
                  </a:lnTo>
                  <a:lnTo>
                    <a:pt x="275342" y="411600"/>
                  </a:lnTo>
                  <a:lnTo>
                    <a:pt x="275342" y="313896"/>
                  </a:lnTo>
                  <a:lnTo>
                    <a:pt x="193376" y="313896"/>
                  </a:lnTo>
                  <a:lnTo>
                    <a:pt x="201093" y="291415"/>
                  </a:lnTo>
                  <a:lnTo>
                    <a:pt x="193376" y="275342"/>
                  </a:lnTo>
                  <a:lnTo>
                    <a:pt x="275342" y="275342"/>
                  </a:lnTo>
                  <a:lnTo>
                    <a:pt x="27534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1" name="object 111">
              <a:extLst>
                <a:ext uri="{FF2B5EF4-FFF2-40B4-BE49-F238E27FC236}">
                  <a16:creationId xmlns:a16="http://schemas.microsoft.com/office/drawing/2014/main" id="{54C6DDD3-2CD3-79E3-D5CD-2DF754458471}"/>
                </a:ext>
              </a:extLst>
            </p:cNvPr>
            <p:cNvSpPr>
              <a:spLocks/>
            </p:cNvSpPr>
            <p:nvPr/>
          </p:nvSpPr>
          <p:spPr bwMode="auto">
            <a:xfrm>
              <a:off x="12234101" y="8539956"/>
              <a:ext cx="556260" cy="411480"/>
            </a:xfrm>
            <a:custGeom>
              <a:avLst/>
              <a:gdLst>
                <a:gd name="T0" fmla="*/ 556213 w 556259"/>
                <a:gd name="T1" fmla="*/ 0 h 411479"/>
                <a:gd name="T2" fmla="*/ 0 w 556259"/>
                <a:gd name="T3" fmla="*/ 0 h 411479"/>
                <a:gd name="T4" fmla="*/ 0 w 556259"/>
                <a:gd name="T5" fmla="*/ 92710 h 411479"/>
                <a:gd name="T6" fmla="*/ 0 w 556259"/>
                <a:gd name="T7" fmla="*/ 109220 h 411479"/>
                <a:gd name="T8" fmla="*/ 0 w 556259"/>
                <a:gd name="T9" fmla="*/ 132080 h 411479"/>
                <a:gd name="T10" fmla="*/ 0 w 556259"/>
                <a:gd name="T11" fmla="*/ 237494 h 411479"/>
                <a:gd name="T12" fmla="*/ 29806 w 556259"/>
                <a:gd name="T13" fmla="*/ 237494 h 411479"/>
                <a:gd name="T14" fmla="*/ 29806 w 556259"/>
                <a:gd name="T15" fmla="*/ 297184 h 411479"/>
                <a:gd name="T16" fmla="*/ 29806 w 556259"/>
                <a:gd name="T17" fmla="*/ 318774 h 411479"/>
                <a:gd name="T18" fmla="*/ 83578 w 556259"/>
                <a:gd name="T19" fmla="*/ 318774 h 411479"/>
                <a:gd name="T20" fmla="*/ 83578 w 556259"/>
                <a:gd name="T21" fmla="*/ 341634 h 411479"/>
                <a:gd name="T22" fmla="*/ 83566 w 556259"/>
                <a:gd name="T23" fmla="*/ 356874 h 411479"/>
                <a:gd name="T24" fmla="*/ 29806 w 556259"/>
                <a:gd name="T25" fmla="*/ 356874 h 411479"/>
                <a:gd name="T26" fmla="*/ 29806 w 556259"/>
                <a:gd name="T27" fmla="*/ 373384 h 411479"/>
                <a:gd name="T28" fmla="*/ 29806 w 556259"/>
                <a:gd name="T29" fmla="*/ 373930 h 411479"/>
                <a:gd name="T30" fmla="*/ 29806 w 556259"/>
                <a:gd name="T31" fmla="*/ 411484 h 411479"/>
                <a:gd name="T32" fmla="*/ 556213 w 556259"/>
                <a:gd name="T33" fmla="*/ 411484 h 411479"/>
                <a:gd name="T34" fmla="*/ 556213 w 556259"/>
                <a:gd name="T35" fmla="*/ 373930 h 411479"/>
                <a:gd name="T36" fmla="*/ 556213 w 556259"/>
                <a:gd name="T37" fmla="*/ 373384 h 411479"/>
                <a:gd name="T38" fmla="*/ 556213 w 556259"/>
                <a:gd name="T39" fmla="*/ 297184 h 411479"/>
                <a:gd name="T40" fmla="*/ 556213 w 556259"/>
                <a:gd name="T41" fmla="*/ 296815 h 411479"/>
                <a:gd name="T42" fmla="*/ 556213 w 556259"/>
                <a:gd name="T43" fmla="*/ 237494 h 411479"/>
                <a:gd name="T44" fmla="*/ 556213 w 556259"/>
                <a:gd name="T45" fmla="*/ 132080 h 411479"/>
                <a:gd name="T46" fmla="*/ 512156 w 556259"/>
                <a:gd name="T47" fmla="*/ 132080 h 411479"/>
                <a:gd name="T48" fmla="*/ 512156 w 556259"/>
                <a:gd name="T49" fmla="*/ 297184 h 411479"/>
                <a:gd name="T50" fmla="*/ 512156 w 556259"/>
                <a:gd name="T51" fmla="*/ 373384 h 411479"/>
                <a:gd name="T52" fmla="*/ 297374 w 556259"/>
                <a:gd name="T53" fmla="*/ 373384 h 411479"/>
                <a:gd name="T54" fmla="*/ 297374 w 556259"/>
                <a:gd name="T55" fmla="*/ 356874 h 411479"/>
                <a:gd name="T56" fmla="*/ 297374 w 556259"/>
                <a:gd name="T57" fmla="*/ 341634 h 411479"/>
                <a:gd name="T58" fmla="*/ 297374 w 556259"/>
                <a:gd name="T59" fmla="*/ 318774 h 411479"/>
                <a:gd name="T60" fmla="*/ 297374 w 556259"/>
                <a:gd name="T61" fmla="*/ 297184 h 411479"/>
                <a:gd name="T62" fmla="*/ 512156 w 556259"/>
                <a:gd name="T63" fmla="*/ 297184 h 411479"/>
                <a:gd name="T64" fmla="*/ 512156 w 556259"/>
                <a:gd name="T65" fmla="*/ 132080 h 411479"/>
                <a:gd name="T66" fmla="*/ 472494 w 556259"/>
                <a:gd name="T67" fmla="*/ 132080 h 411479"/>
                <a:gd name="T68" fmla="*/ 472494 w 556259"/>
                <a:gd name="T69" fmla="*/ 109220 h 411479"/>
                <a:gd name="T70" fmla="*/ 472532 w 556259"/>
                <a:gd name="T71" fmla="*/ 92710 h 411479"/>
                <a:gd name="T72" fmla="*/ 556213 w 556259"/>
                <a:gd name="T73" fmla="*/ 92710 h 411479"/>
                <a:gd name="T74" fmla="*/ 556213 w 556259"/>
                <a:gd name="T75" fmla="*/ 0 h 411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6259" h="411479">
                  <a:moveTo>
                    <a:pt x="556209" y="0"/>
                  </a:moveTo>
                  <a:lnTo>
                    <a:pt x="0" y="0"/>
                  </a:lnTo>
                  <a:lnTo>
                    <a:pt x="0" y="92710"/>
                  </a:lnTo>
                  <a:lnTo>
                    <a:pt x="0" y="109220"/>
                  </a:lnTo>
                  <a:lnTo>
                    <a:pt x="0" y="132080"/>
                  </a:lnTo>
                  <a:lnTo>
                    <a:pt x="0" y="237490"/>
                  </a:lnTo>
                  <a:lnTo>
                    <a:pt x="29806" y="237490"/>
                  </a:lnTo>
                  <a:lnTo>
                    <a:pt x="29806" y="297180"/>
                  </a:lnTo>
                  <a:lnTo>
                    <a:pt x="29806" y="318770"/>
                  </a:lnTo>
                  <a:lnTo>
                    <a:pt x="83578" y="318770"/>
                  </a:lnTo>
                  <a:lnTo>
                    <a:pt x="83578" y="341630"/>
                  </a:lnTo>
                  <a:lnTo>
                    <a:pt x="83566" y="356870"/>
                  </a:lnTo>
                  <a:lnTo>
                    <a:pt x="29806" y="356870"/>
                  </a:lnTo>
                  <a:lnTo>
                    <a:pt x="29806" y="373380"/>
                  </a:lnTo>
                  <a:lnTo>
                    <a:pt x="29806" y="373926"/>
                  </a:lnTo>
                  <a:lnTo>
                    <a:pt x="29806" y="411480"/>
                  </a:lnTo>
                  <a:lnTo>
                    <a:pt x="556209" y="411480"/>
                  </a:lnTo>
                  <a:lnTo>
                    <a:pt x="556209" y="373926"/>
                  </a:lnTo>
                  <a:lnTo>
                    <a:pt x="556209" y="373380"/>
                  </a:lnTo>
                  <a:lnTo>
                    <a:pt x="556209" y="297180"/>
                  </a:lnTo>
                  <a:lnTo>
                    <a:pt x="556209" y="296811"/>
                  </a:lnTo>
                  <a:lnTo>
                    <a:pt x="556209" y="237490"/>
                  </a:lnTo>
                  <a:lnTo>
                    <a:pt x="556209" y="132080"/>
                  </a:lnTo>
                  <a:lnTo>
                    <a:pt x="512152" y="132080"/>
                  </a:lnTo>
                  <a:lnTo>
                    <a:pt x="512152" y="297180"/>
                  </a:lnTo>
                  <a:lnTo>
                    <a:pt x="512152" y="373380"/>
                  </a:lnTo>
                  <a:lnTo>
                    <a:pt x="297370" y="373380"/>
                  </a:lnTo>
                  <a:lnTo>
                    <a:pt x="297370" y="356870"/>
                  </a:lnTo>
                  <a:lnTo>
                    <a:pt x="297370" y="341630"/>
                  </a:lnTo>
                  <a:lnTo>
                    <a:pt x="297370" y="318770"/>
                  </a:lnTo>
                  <a:lnTo>
                    <a:pt x="297370" y="297180"/>
                  </a:lnTo>
                  <a:lnTo>
                    <a:pt x="512152" y="297180"/>
                  </a:lnTo>
                  <a:lnTo>
                    <a:pt x="512152" y="132080"/>
                  </a:lnTo>
                  <a:lnTo>
                    <a:pt x="472490" y="132080"/>
                  </a:lnTo>
                  <a:lnTo>
                    <a:pt x="472490" y="109220"/>
                  </a:lnTo>
                  <a:lnTo>
                    <a:pt x="472528" y="92710"/>
                  </a:lnTo>
                  <a:lnTo>
                    <a:pt x="556209" y="92710"/>
                  </a:lnTo>
                  <a:lnTo>
                    <a:pt x="556209"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2" name="object 112">
              <a:extLst>
                <a:ext uri="{FF2B5EF4-FFF2-40B4-BE49-F238E27FC236}">
                  <a16:creationId xmlns:a16="http://schemas.microsoft.com/office/drawing/2014/main" id="{D021F054-F163-2FC4-AB05-CEF3F4C21AFE}"/>
                </a:ext>
              </a:extLst>
            </p:cNvPr>
            <p:cNvSpPr>
              <a:spLocks/>
            </p:cNvSpPr>
            <p:nvPr/>
          </p:nvSpPr>
          <p:spPr bwMode="auto">
            <a:xfrm>
              <a:off x="12983683" y="8814740"/>
              <a:ext cx="87630" cy="38735"/>
            </a:xfrm>
            <a:custGeom>
              <a:avLst/>
              <a:gdLst>
                <a:gd name="T0" fmla="*/ 87473 w 87630"/>
                <a:gd name="T1" fmla="*/ 0 h 38734"/>
                <a:gd name="T2" fmla="*/ 0 w 87630"/>
                <a:gd name="T3" fmla="*/ 0 h 38734"/>
                <a:gd name="T4" fmla="*/ 7717 w 87630"/>
                <a:gd name="T5" fmla="*/ 16072 h 38734"/>
                <a:gd name="T6" fmla="*/ 0 w 87630"/>
                <a:gd name="T7" fmla="*/ 38557 h 38734"/>
                <a:gd name="T8" fmla="*/ 87473 w 87630"/>
                <a:gd name="T9" fmla="*/ 3855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717" y="16072"/>
                  </a:lnTo>
                  <a:lnTo>
                    <a:pt x="0" y="38553"/>
                  </a:lnTo>
                  <a:lnTo>
                    <a:pt x="87473" y="38553"/>
                  </a:lnTo>
                  <a:lnTo>
                    <a:pt x="874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3" name="object 113">
              <a:extLst>
                <a:ext uri="{FF2B5EF4-FFF2-40B4-BE49-F238E27FC236}">
                  <a16:creationId xmlns:a16="http://schemas.microsoft.com/office/drawing/2014/main" id="{89F57419-2EBD-B645-CB1C-E1425F06F3AA}"/>
                </a:ext>
              </a:extLst>
            </p:cNvPr>
            <p:cNvSpPr>
              <a:spLocks/>
            </p:cNvSpPr>
            <p:nvPr/>
          </p:nvSpPr>
          <p:spPr bwMode="auto">
            <a:xfrm>
              <a:off x="12702840" y="8633014"/>
              <a:ext cx="87630" cy="38735"/>
            </a:xfrm>
            <a:custGeom>
              <a:avLst/>
              <a:gdLst>
                <a:gd name="T0" fmla="*/ 87477 w 87629"/>
                <a:gd name="T1" fmla="*/ 0 h 38734"/>
                <a:gd name="T2" fmla="*/ 0 w 87629"/>
                <a:gd name="T3" fmla="*/ 0 h 38734"/>
                <a:gd name="T4" fmla="*/ 7706 w 87629"/>
                <a:gd name="T5" fmla="*/ 16072 h 38734"/>
                <a:gd name="T6" fmla="*/ 0 w 87629"/>
                <a:gd name="T7" fmla="*/ 38557 h 38734"/>
                <a:gd name="T8" fmla="*/ 87477 w 87629"/>
                <a:gd name="T9" fmla="*/ 38557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7706" y="16072"/>
                  </a:lnTo>
                  <a:lnTo>
                    <a:pt x="0" y="38553"/>
                  </a:lnTo>
                  <a:lnTo>
                    <a:pt x="87473" y="38553"/>
                  </a:lnTo>
                  <a:lnTo>
                    <a:pt x="874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4" name="object 114">
              <a:extLst>
                <a:ext uri="{FF2B5EF4-FFF2-40B4-BE49-F238E27FC236}">
                  <a16:creationId xmlns:a16="http://schemas.microsoft.com/office/drawing/2014/main" id="{A5DD34A7-AE9E-D578-7FD0-63C86753269F}"/>
                </a:ext>
              </a:extLst>
            </p:cNvPr>
            <p:cNvSpPr>
              <a:spLocks/>
            </p:cNvSpPr>
            <p:nvPr/>
          </p:nvSpPr>
          <p:spPr bwMode="auto">
            <a:xfrm>
              <a:off x="12790317" y="8633014"/>
              <a:ext cx="87630" cy="38735"/>
            </a:xfrm>
            <a:custGeom>
              <a:avLst/>
              <a:gdLst>
                <a:gd name="T0" fmla="*/ 87477 w 87629"/>
                <a:gd name="T1" fmla="*/ 0 h 38734"/>
                <a:gd name="T2" fmla="*/ 0 w 87629"/>
                <a:gd name="T3" fmla="*/ 0 h 38734"/>
                <a:gd name="T4" fmla="*/ 0 w 87629"/>
                <a:gd name="T5" fmla="*/ 38557 h 38734"/>
                <a:gd name="T6" fmla="*/ 87477 w 87629"/>
                <a:gd name="T7" fmla="*/ 38557 h 38734"/>
                <a:gd name="T8" fmla="*/ 79760 w 87629"/>
                <a:gd name="T9" fmla="*/ 22484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0" y="38553"/>
                  </a:lnTo>
                  <a:lnTo>
                    <a:pt x="87473" y="38553"/>
                  </a:lnTo>
                  <a:lnTo>
                    <a:pt x="79756" y="22480"/>
                  </a:lnTo>
                  <a:lnTo>
                    <a:pt x="874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5" name="object 115">
              <a:extLst>
                <a:ext uri="{FF2B5EF4-FFF2-40B4-BE49-F238E27FC236}">
                  <a16:creationId xmlns:a16="http://schemas.microsoft.com/office/drawing/2014/main" id="{38E75BAA-CBD8-CB5C-9329-DEAB8CDA3B24}"/>
                </a:ext>
              </a:extLst>
            </p:cNvPr>
            <p:cNvSpPr>
              <a:spLocks/>
            </p:cNvSpPr>
            <p:nvPr/>
          </p:nvSpPr>
          <p:spPr bwMode="auto">
            <a:xfrm>
              <a:off x="12263912" y="8858796"/>
              <a:ext cx="57785" cy="38735"/>
            </a:xfrm>
            <a:custGeom>
              <a:avLst/>
              <a:gdLst>
                <a:gd name="T0" fmla="*/ 57677 w 57784"/>
                <a:gd name="T1" fmla="*/ 0 h 38734"/>
                <a:gd name="T2" fmla="*/ 0 w 57784"/>
                <a:gd name="T3" fmla="*/ 0 h 38734"/>
                <a:gd name="T4" fmla="*/ 0 w 57784"/>
                <a:gd name="T5" fmla="*/ 38557 h 38734"/>
                <a:gd name="T6" fmla="*/ 57677 w 57784"/>
                <a:gd name="T7" fmla="*/ 38557 h 38734"/>
                <a:gd name="T8" fmla="*/ 49971 w 57784"/>
                <a:gd name="T9" fmla="*/ 22495 h 38734"/>
                <a:gd name="T10" fmla="*/ 57677 w 57784"/>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4" h="38734">
                  <a:moveTo>
                    <a:pt x="57673" y="0"/>
                  </a:moveTo>
                  <a:lnTo>
                    <a:pt x="0" y="0"/>
                  </a:lnTo>
                  <a:lnTo>
                    <a:pt x="0" y="38553"/>
                  </a:lnTo>
                  <a:lnTo>
                    <a:pt x="57673" y="38553"/>
                  </a:lnTo>
                  <a:lnTo>
                    <a:pt x="49967" y="22491"/>
                  </a:lnTo>
                  <a:lnTo>
                    <a:pt x="576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6" name="object 116">
              <a:extLst>
                <a:ext uri="{FF2B5EF4-FFF2-40B4-BE49-F238E27FC236}">
                  <a16:creationId xmlns:a16="http://schemas.microsoft.com/office/drawing/2014/main" id="{7129C737-D2B4-6D69-2E86-F4F2A88A4DF1}"/>
                </a:ext>
              </a:extLst>
            </p:cNvPr>
            <p:cNvSpPr>
              <a:spLocks/>
            </p:cNvSpPr>
            <p:nvPr/>
          </p:nvSpPr>
          <p:spPr bwMode="auto">
            <a:xfrm>
              <a:off x="12531482" y="8836767"/>
              <a:ext cx="215265" cy="77470"/>
            </a:xfrm>
            <a:custGeom>
              <a:avLst/>
              <a:gdLst>
                <a:gd name="T0" fmla="*/ 214778 w 215265"/>
                <a:gd name="T1" fmla="*/ 0 h 77470"/>
                <a:gd name="T2" fmla="*/ 0 w 215265"/>
                <a:gd name="T3" fmla="*/ 0 h 77470"/>
                <a:gd name="T4" fmla="*/ 0 w 215265"/>
                <a:gd name="T5" fmla="*/ 77107 h 77470"/>
                <a:gd name="T6" fmla="*/ 214778 w 215265"/>
                <a:gd name="T7" fmla="*/ 77107 h 77470"/>
                <a:gd name="T8" fmla="*/ 214778 w 215265"/>
                <a:gd name="T9" fmla="*/ 0 h 77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65" h="77470">
                  <a:moveTo>
                    <a:pt x="214778" y="0"/>
                  </a:moveTo>
                  <a:lnTo>
                    <a:pt x="0" y="0"/>
                  </a:lnTo>
                  <a:lnTo>
                    <a:pt x="0" y="77107"/>
                  </a:lnTo>
                  <a:lnTo>
                    <a:pt x="214778" y="77107"/>
                  </a:lnTo>
                  <a:lnTo>
                    <a:pt x="2147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7" name="object 117">
              <a:extLst>
                <a:ext uri="{FF2B5EF4-FFF2-40B4-BE49-F238E27FC236}">
                  <a16:creationId xmlns:a16="http://schemas.microsoft.com/office/drawing/2014/main" id="{6EC97D15-0E96-05B8-8B7B-E99B9C37FF5F}"/>
                </a:ext>
              </a:extLst>
            </p:cNvPr>
            <p:cNvSpPr>
              <a:spLocks/>
            </p:cNvSpPr>
            <p:nvPr/>
          </p:nvSpPr>
          <p:spPr bwMode="auto">
            <a:xfrm>
              <a:off x="12933490" y="9502768"/>
              <a:ext cx="242570" cy="358140"/>
            </a:xfrm>
            <a:custGeom>
              <a:avLst/>
              <a:gdLst>
                <a:gd name="T0" fmla="*/ 242307 w 242569"/>
                <a:gd name="T1" fmla="*/ 0 h 358140"/>
                <a:gd name="T2" fmla="*/ 0 w 242569"/>
                <a:gd name="T3" fmla="*/ 0 h 358140"/>
                <a:gd name="T4" fmla="*/ 0 w 242569"/>
                <a:gd name="T5" fmla="*/ 77470 h 358140"/>
                <a:gd name="T6" fmla="*/ 77203 w 242569"/>
                <a:gd name="T7" fmla="*/ 77470 h 358140"/>
                <a:gd name="T8" fmla="*/ 77203 w 242569"/>
                <a:gd name="T9" fmla="*/ 96520 h 358140"/>
                <a:gd name="T10" fmla="*/ 77114 w 242569"/>
                <a:gd name="T11" fmla="*/ 110490 h 358140"/>
                <a:gd name="T12" fmla="*/ 0 w 242569"/>
                <a:gd name="T13" fmla="*/ 110490 h 358140"/>
                <a:gd name="T14" fmla="*/ 0 w 242569"/>
                <a:gd name="T15" fmla="*/ 231140 h 358140"/>
                <a:gd name="T16" fmla="*/ 0 w 242569"/>
                <a:gd name="T17" fmla="*/ 245110 h 358140"/>
                <a:gd name="T18" fmla="*/ 0 w 242569"/>
                <a:gd name="T19" fmla="*/ 264160 h 358140"/>
                <a:gd name="T20" fmla="*/ 0 w 242569"/>
                <a:gd name="T21" fmla="*/ 358140 h 358140"/>
                <a:gd name="T22" fmla="*/ 242307 w 242569"/>
                <a:gd name="T23" fmla="*/ 358140 h 358140"/>
                <a:gd name="T24" fmla="*/ 242307 w 242569"/>
                <a:gd name="T25" fmla="*/ 264160 h 358140"/>
                <a:gd name="T26" fmla="*/ 170768 w 242569"/>
                <a:gd name="T27" fmla="*/ 264160 h 358140"/>
                <a:gd name="T28" fmla="*/ 170768 w 242569"/>
                <a:gd name="T29" fmla="*/ 245110 h 358140"/>
                <a:gd name="T30" fmla="*/ 170438 w 242569"/>
                <a:gd name="T31" fmla="*/ 245110 h 358140"/>
                <a:gd name="T32" fmla="*/ 170438 w 242569"/>
                <a:gd name="T33" fmla="*/ 231140 h 358140"/>
                <a:gd name="T34" fmla="*/ 242307 w 242569"/>
                <a:gd name="T35" fmla="*/ 231140 h 358140"/>
                <a:gd name="T36" fmla="*/ 242307 w 242569"/>
                <a:gd name="T37" fmla="*/ 110490 h 358140"/>
                <a:gd name="T38" fmla="*/ 242307 w 242569"/>
                <a:gd name="T39" fmla="*/ 96520 h 358140"/>
                <a:gd name="T40" fmla="*/ 242307 w 242569"/>
                <a:gd name="T41" fmla="*/ 77470 h 358140"/>
                <a:gd name="T42" fmla="*/ 242307 w 242569"/>
                <a:gd name="T43" fmla="*/ 0 h 358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69" h="358140">
                  <a:moveTo>
                    <a:pt x="242303" y="0"/>
                  </a:moveTo>
                  <a:lnTo>
                    <a:pt x="0" y="0"/>
                  </a:lnTo>
                  <a:lnTo>
                    <a:pt x="0" y="77470"/>
                  </a:lnTo>
                  <a:lnTo>
                    <a:pt x="77203" y="77470"/>
                  </a:lnTo>
                  <a:lnTo>
                    <a:pt x="77203" y="96520"/>
                  </a:lnTo>
                  <a:lnTo>
                    <a:pt x="77114" y="110490"/>
                  </a:lnTo>
                  <a:lnTo>
                    <a:pt x="0" y="110490"/>
                  </a:lnTo>
                  <a:lnTo>
                    <a:pt x="0" y="231140"/>
                  </a:lnTo>
                  <a:lnTo>
                    <a:pt x="0" y="245110"/>
                  </a:lnTo>
                  <a:lnTo>
                    <a:pt x="0" y="264160"/>
                  </a:lnTo>
                  <a:lnTo>
                    <a:pt x="0" y="358140"/>
                  </a:lnTo>
                  <a:lnTo>
                    <a:pt x="242303" y="358140"/>
                  </a:lnTo>
                  <a:lnTo>
                    <a:pt x="242303" y="264160"/>
                  </a:lnTo>
                  <a:lnTo>
                    <a:pt x="170764" y="264160"/>
                  </a:lnTo>
                  <a:lnTo>
                    <a:pt x="170764" y="245110"/>
                  </a:lnTo>
                  <a:lnTo>
                    <a:pt x="170434" y="245110"/>
                  </a:lnTo>
                  <a:lnTo>
                    <a:pt x="170434" y="231140"/>
                  </a:lnTo>
                  <a:lnTo>
                    <a:pt x="242303" y="231140"/>
                  </a:lnTo>
                  <a:lnTo>
                    <a:pt x="242303" y="110490"/>
                  </a:lnTo>
                  <a:lnTo>
                    <a:pt x="242303" y="96520"/>
                  </a:lnTo>
                  <a:lnTo>
                    <a:pt x="242303" y="77470"/>
                  </a:lnTo>
                  <a:lnTo>
                    <a:pt x="24230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8" name="object 118">
              <a:extLst>
                <a:ext uri="{FF2B5EF4-FFF2-40B4-BE49-F238E27FC236}">
                  <a16:creationId xmlns:a16="http://schemas.microsoft.com/office/drawing/2014/main" id="{D87D498E-F7F9-BE39-9B06-24B9CAD785FC}"/>
                </a:ext>
              </a:extLst>
            </p:cNvPr>
            <p:cNvSpPr>
              <a:spLocks/>
            </p:cNvSpPr>
            <p:nvPr/>
          </p:nvSpPr>
          <p:spPr bwMode="auto">
            <a:xfrm>
              <a:off x="12459881" y="9503733"/>
              <a:ext cx="473709" cy="356870"/>
            </a:xfrm>
            <a:custGeom>
              <a:avLst/>
              <a:gdLst>
                <a:gd name="T0" fmla="*/ 473595 w 473709"/>
                <a:gd name="T1" fmla="*/ 0 h 356870"/>
                <a:gd name="T2" fmla="*/ 0 w 473709"/>
                <a:gd name="T3" fmla="*/ 0 h 356870"/>
                <a:gd name="T4" fmla="*/ 0 w 473709"/>
                <a:gd name="T5" fmla="*/ 21590 h 356870"/>
                <a:gd name="T6" fmla="*/ 0 w 473709"/>
                <a:gd name="T7" fmla="*/ 71120 h 356870"/>
                <a:gd name="T8" fmla="*/ 0 w 473709"/>
                <a:gd name="T9" fmla="*/ 76200 h 356870"/>
                <a:gd name="T10" fmla="*/ 0 w 473709"/>
                <a:gd name="T11" fmla="*/ 90170 h 356870"/>
                <a:gd name="T12" fmla="*/ 0 w 473709"/>
                <a:gd name="T13" fmla="*/ 109220 h 356870"/>
                <a:gd name="T14" fmla="*/ 0 w 473709"/>
                <a:gd name="T15" fmla="*/ 269240 h 356870"/>
                <a:gd name="T16" fmla="*/ 71704 w 473709"/>
                <a:gd name="T17" fmla="*/ 269240 h 356870"/>
                <a:gd name="T18" fmla="*/ 71704 w 473709"/>
                <a:gd name="T19" fmla="*/ 288290 h 356870"/>
                <a:gd name="T20" fmla="*/ 71640 w 473709"/>
                <a:gd name="T21" fmla="*/ 302260 h 356870"/>
                <a:gd name="T22" fmla="*/ 0 w 473709"/>
                <a:gd name="T23" fmla="*/ 302260 h 356870"/>
                <a:gd name="T24" fmla="*/ 0 w 473709"/>
                <a:gd name="T25" fmla="*/ 356870 h 356870"/>
                <a:gd name="T26" fmla="*/ 473595 w 473709"/>
                <a:gd name="T27" fmla="*/ 356870 h 356870"/>
                <a:gd name="T28" fmla="*/ 473595 w 473709"/>
                <a:gd name="T29" fmla="*/ 302260 h 356870"/>
                <a:gd name="T30" fmla="*/ 473595 w 473709"/>
                <a:gd name="T31" fmla="*/ 288290 h 356870"/>
                <a:gd name="T32" fmla="*/ 473595 w 473709"/>
                <a:gd name="T33" fmla="*/ 269240 h 356870"/>
                <a:gd name="T34" fmla="*/ 473595 w 473709"/>
                <a:gd name="T35" fmla="*/ 109220 h 356870"/>
                <a:gd name="T36" fmla="*/ 407504 w 473709"/>
                <a:gd name="T37" fmla="*/ 109220 h 356870"/>
                <a:gd name="T38" fmla="*/ 407504 w 473709"/>
                <a:gd name="T39" fmla="*/ 90170 h 356870"/>
                <a:gd name="T40" fmla="*/ 407352 w 473709"/>
                <a:gd name="T41" fmla="*/ 90170 h 356870"/>
                <a:gd name="T42" fmla="*/ 407352 w 473709"/>
                <a:gd name="T43" fmla="*/ 76200 h 356870"/>
                <a:gd name="T44" fmla="*/ 473595 w 473709"/>
                <a:gd name="T45" fmla="*/ 76200 h 356870"/>
                <a:gd name="T46" fmla="*/ 473595 w 473709"/>
                <a:gd name="T47" fmla="*/ 71120 h 356870"/>
                <a:gd name="T48" fmla="*/ 33045 w 473709"/>
                <a:gd name="T49" fmla="*/ 71120 h 356870"/>
                <a:gd name="T50" fmla="*/ 33045 w 473709"/>
                <a:gd name="T51" fmla="*/ 21590 h 356870"/>
                <a:gd name="T52" fmla="*/ 170726 w 473709"/>
                <a:gd name="T53" fmla="*/ 21590 h 356870"/>
                <a:gd name="T54" fmla="*/ 170726 w 473709"/>
                <a:gd name="T55" fmla="*/ 70967 h 356870"/>
                <a:gd name="T56" fmla="*/ 473595 w 473709"/>
                <a:gd name="T57" fmla="*/ 70967 h 356870"/>
                <a:gd name="T58" fmla="*/ 473595 w 473709"/>
                <a:gd name="T59" fmla="*/ 21590 h 356870"/>
                <a:gd name="T60" fmla="*/ 473595 w 473709"/>
                <a:gd name="T61" fmla="*/ 21412 h 356870"/>
                <a:gd name="T62" fmla="*/ 473595 w 473709"/>
                <a:gd name="T63" fmla="*/ 0 h 356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709" h="356870">
                  <a:moveTo>
                    <a:pt x="473595" y="0"/>
                  </a:moveTo>
                  <a:lnTo>
                    <a:pt x="0" y="0"/>
                  </a:lnTo>
                  <a:lnTo>
                    <a:pt x="0" y="21590"/>
                  </a:lnTo>
                  <a:lnTo>
                    <a:pt x="0" y="71120"/>
                  </a:lnTo>
                  <a:lnTo>
                    <a:pt x="0" y="76200"/>
                  </a:lnTo>
                  <a:lnTo>
                    <a:pt x="0" y="90170"/>
                  </a:lnTo>
                  <a:lnTo>
                    <a:pt x="0" y="109220"/>
                  </a:lnTo>
                  <a:lnTo>
                    <a:pt x="0" y="269240"/>
                  </a:lnTo>
                  <a:lnTo>
                    <a:pt x="71704" y="269240"/>
                  </a:lnTo>
                  <a:lnTo>
                    <a:pt x="71704" y="288290"/>
                  </a:lnTo>
                  <a:lnTo>
                    <a:pt x="71640" y="302260"/>
                  </a:lnTo>
                  <a:lnTo>
                    <a:pt x="0" y="302260"/>
                  </a:lnTo>
                  <a:lnTo>
                    <a:pt x="0" y="356870"/>
                  </a:lnTo>
                  <a:lnTo>
                    <a:pt x="473595" y="356870"/>
                  </a:lnTo>
                  <a:lnTo>
                    <a:pt x="473595" y="302260"/>
                  </a:lnTo>
                  <a:lnTo>
                    <a:pt x="473595" y="288290"/>
                  </a:lnTo>
                  <a:lnTo>
                    <a:pt x="473595" y="269240"/>
                  </a:lnTo>
                  <a:lnTo>
                    <a:pt x="473595" y="109220"/>
                  </a:lnTo>
                  <a:lnTo>
                    <a:pt x="407504" y="109220"/>
                  </a:lnTo>
                  <a:lnTo>
                    <a:pt x="407504" y="90170"/>
                  </a:lnTo>
                  <a:lnTo>
                    <a:pt x="407352" y="90170"/>
                  </a:lnTo>
                  <a:lnTo>
                    <a:pt x="407352" y="76200"/>
                  </a:lnTo>
                  <a:lnTo>
                    <a:pt x="473595" y="76200"/>
                  </a:lnTo>
                  <a:lnTo>
                    <a:pt x="473595" y="71120"/>
                  </a:lnTo>
                  <a:lnTo>
                    <a:pt x="33045" y="71120"/>
                  </a:lnTo>
                  <a:lnTo>
                    <a:pt x="33045" y="21590"/>
                  </a:lnTo>
                  <a:lnTo>
                    <a:pt x="170726" y="21590"/>
                  </a:lnTo>
                  <a:lnTo>
                    <a:pt x="170726" y="70967"/>
                  </a:lnTo>
                  <a:lnTo>
                    <a:pt x="473595" y="70967"/>
                  </a:lnTo>
                  <a:lnTo>
                    <a:pt x="473595" y="21590"/>
                  </a:lnTo>
                  <a:lnTo>
                    <a:pt x="473595" y="21412"/>
                  </a:lnTo>
                  <a:lnTo>
                    <a:pt x="47359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39" name="object 119">
              <a:extLst>
                <a:ext uri="{FF2B5EF4-FFF2-40B4-BE49-F238E27FC236}">
                  <a16:creationId xmlns:a16="http://schemas.microsoft.com/office/drawing/2014/main" id="{1D5798A6-8587-2810-D46C-565B524E5485}"/>
                </a:ext>
              </a:extLst>
            </p:cNvPr>
            <p:cNvSpPr>
              <a:spLocks/>
            </p:cNvSpPr>
            <p:nvPr/>
          </p:nvSpPr>
          <p:spPr bwMode="auto">
            <a:xfrm>
              <a:off x="13100812" y="9734397"/>
              <a:ext cx="75565" cy="33655"/>
            </a:xfrm>
            <a:custGeom>
              <a:avLst/>
              <a:gdLst>
                <a:gd name="T0" fmla="*/ 74982 w 75565"/>
                <a:gd name="T1" fmla="*/ 0 h 33654"/>
                <a:gd name="T2" fmla="*/ 0 w 75565"/>
                <a:gd name="T3" fmla="*/ 0 h 33654"/>
                <a:gd name="T4" fmla="*/ 6617 w 75565"/>
                <a:gd name="T5" fmla="*/ 13779 h 33654"/>
                <a:gd name="T6" fmla="*/ 0 w 75565"/>
                <a:gd name="T7" fmla="*/ 33039 h 33654"/>
                <a:gd name="T8" fmla="*/ 74982 w 75565"/>
                <a:gd name="T9" fmla="*/ 33039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6617" y="13779"/>
                  </a:lnTo>
                  <a:lnTo>
                    <a:pt x="0" y="33035"/>
                  </a:lnTo>
                  <a:lnTo>
                    <a:pt x="74982" y="33035"/>
                  </a:lnTo>
                  <a:lnTo>
                    <a:pt x="74982"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0" name="object 120">
              <a:extLst>
                <a:ext uri="{FF2B5EF4-FFF2-40B4-BE49-F238E27FC236}">
                  <a16:creationId xmlns:a16="http://schemas.microsoft.com/office/drawing/2014/main" id="{22CD8B19-E36C-0DA0-E403-FCC90A177AD9}"/>
                </a:ext>
              </a:extLst>
            </p:cNvPr>
            <p:cNvSpPr>
              <a:spLocks/>
            </p:cNvSpPr>
            <p:nvPr/>
          </p:nvSpPr>
          <p:spPr bwMode="auto">
            <a:xfrm>
              <a:off x="12864029" y="9580211"/>
              <a:ext cx="75565" cy="33655"/>
            </a:xfrm>
            <a:custGeom>
              <a:avLst/>
              <a:gdLst>
                <a:gd name="T0" fmla="*/ 74971 w 75565"/>
                <a:gd name="T1" fmla="*/ 0 h 33654"/>
                <a:gd name="T2" fmla="*/ 0 w 75565"/>
                <a:gd name="T3" fmla="*/ 0 h 33654"/>
                <a:gd name="T4" fmla="*/ 6596 w 75565"/>
                <a:gd name="T5" fmla="*/ 13758 h 33654"/>
                <a:gd name="T6" fmla="*/ 0 w 75565"/>
                <a:gd name="T7" fmla="*/ 33050 h 33654"/>
                <a:gd name="T8" fmla="*/ 74971 w 75565"/>
                <a:gd name="T9" fmla="*/ 3305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596" y="13758"/>
                  </a:lnTo>
                  <a:lnTo>
                    <a:pt x="0" y="33046"/>
                  </a:lnTo>
                  <a:lnTo>
                    <a:pt x="74971" y="3304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1" name="object 121">
              <a:extLst>
                <a:ext uri="{FF2B5EF4-FFF2-40B4-BE49-F238E27FC236}">
                  <a16:creationId xmlns:a16="http://schemas.microsoft.com/office/drawing/2014/main" id="{7A6510B7-5907-0C5D-68A3-E526F2EA3360}"/>
                </a:ext>
              </a:extLst>
            </p:cNvPr>
            <p:cNvSpPr>
              <a:spLocks/>
            </p:cNvSpPr>
            <p:nvPr/>
          </p:nvSpPr>
          <p:spPr bwMode="auto">
            <a:xfrm>
              <a:off x="12939005" y="9580211"/>
              <a:ext cx="75565" cy="33655"/>
            </a:xfrm>
            <a:custGeom>
              <a:avLst/>
              <a:gdLst>
                <a:gd name="T0" fmla="*/ 74961 w 75565"/>
                <a:gd name="T1" fmla="*/ 0 h 33654"/>
                <a:gd name="T2" fmla="*/ 0 w 75565"/>
                <a:gd name="T3" fmla="*/ 0 h 33654"/>
                <a:gd name="T4" fmla="*/ 0 w 75565"/>
                <a:gd name="T5" fmla="*/ 33050 h 33654"/>
                <a:gd name="T6" fmla="*/ 74961 w 75565"/>
                <a:gd name="T7" fmla="*/ 33050 h 33654"/>
                <a:gd name="T8" fmla="*/ 68364 w 75565"/>
                <a:gd name="T9" fmla="*/ 19270 h 33654"/>
                <a:gd name="T10" fmla="*/ 7496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61" y="0"/>
                  </a:moveTo>
                  <a:lnTo>
                    <a:pt x="0" y="0"/>
                  </a:lnTo>
                  <a:lnTo>
                    <a:pt x="0" y="33046"/>
                  </a:lnTo>
                  <a:lnTo>
                    <a:pt x="74961" y="33046"/>
                  </a:lnTo>
                  <a:lnTo>
                    <a:pt x="68364" y="19266"/>
                  </a:lnTo>
                  <a:lnTo>
                    <a:pt x="7496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2" name="object 122">
              <a:extLst>
                <a:ext uri="{FF2B5EF4-FFF2-40B4-BE49-F238E27FC236}">
                  <a16:creationId xmlns:a16="http://schemas.microsoft.com/office/drawing/2014/main" id="{C9F2157F-A478-37AA-2B86-2BCAE2C83A0F}"/>
                </a:ext>
              </a:extLst>
            </p:cNvPr>
            <p:cNvSpPr>
              <a:spLocks/>
            </p:cNvSpPr>
            <p:nvPr/>
          </p:nvSpPr>
          <p:spPr bwMode="auto">
            <a:xfrm>
              <a:off x="12459887" y="9772950"/>
              <a:ext cx="75565" cy="33655"/>
            </a:xfrm>
            <a:custGeom>
              <a:avLst/>
              <a:gdLst>
                <a:gd name="T0" fmla="*/ 74982 w 75565"/>
                <a:gd name="T1" fmla="*/ 0 h 33654"/>
                <a:gd name="T2" fmla="*/ 0 w 75565"/>
                <a:gd name="T3" fmla="*/ 0 h 33654"/>
                <a:gd name="T4" fmla="*/ 0 w 75565"/>
                <a:gd name="T5" fmla="*/ 33050 h 33654"/>
                <a:gd name="T6" fmla="*/ 74982 w 75565"/>
                <a:gd name="T7" fmla="*/ 33050 h 33654"/>
                <a:gd name="T8" fmla="*/ 68374 w 75565"/>
                <a:gd name="T9" fmla="*/ 1927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46"/>
                  </a:lnTo>
                  <a:lnTo>
                    <a:pt x="74982" y="33046"/>
                  </a:lnTo>
                  <a:lnTo>
                    <a:pt x="68374" y="1926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3" name="object 123">
              <a:extLst>
                <a:ext uri="{FF2B5EF4-FFF2-40B4-BE49-F238E27FC236}">
                  <a16:creationId xmlns:a16="http://schemas.microsoft.com/office/drawing/2014/main" id="{75DB0C63-0158-4AE1-9B02-6B1488876FBA}"/>
                </a:ext>
              </a:extLst>
            </p:cNvPr>
            <p:cNvSpPr>
              <a:spLocks/>
            </p:cNvSpPr>
            <p:nvPr/>
          </p:nvSpPr>
          <p:spPr bwMode="auto">
            <a:xfrm>
              <a:off x="12492938" y="9525144"/>
              <a:ext cx="137795" cy="50165"/>
            </a:xfrm>
            <a:custGeom>
              <a:avLst/>
              <a:gdLst>
                <a:gd name="T0" fmla="*/ 137671 w 137795"/>
                <a:gd name="T1" fmla="*/ 0 h 50165"/>
                <a:gd name="T2" fmla="*/ 0 w 137795"/>
                <a:gd name="T3" fmla="*/ 0 h 50165"/>
                <a:gd name="T4" fmla="*/ 0 w 137795"/>
                <a:gd name="T5" fmla="*/ 49548 h 50165"/>
                <a:gd name="T6" fmla="*/ 137671 w 137795"/>
                <a:gd name="T7" fmla="*/ 49548 h 50165"/>
                <a:gd name="T8" fmla="*/ 137671 w 137795"/>
                <a:gd name="T9" fmla="*/ 0 h 50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5">
                  <a:moveTo>
                    <a:pt x="137671" y="0"/>
                  </a:moveTo>
                  <a:lnTo>
                    <a:pt x="0" y="0"/>
                  </a:lnTo>
                  <a:lnTo>
                    <a:pt x="0" y="49548"/>
                  </a:lnTo>
                  <a:lnTo>
                    <a:pt x="137671" y="4954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4" name="object 124">
              <a:extLst>
                <a:ext uri="{FF2B5EF4-FFF2-40B4-BE49-F238E27FC236}">
                  <a16:creationId xmlns:a16="http://schemas.microsoft.com/office/drawing/2014/main" id="{3F2847E3-6DCC-511D-BC3D-1FF6E3E1C013}"/>
                </a:ext>
              </a:extLst>
            </p:cNvPr>
            <p:cNvSpPr>
              <a:spLocks/>
            </p:cNvSpPr>
            <p:nvPr/>
          </p:nvSpPr>
          <p:spPr bwMode="auto">
            <a:xfrm>
              <a:off x="12162511" y="9502768"/>
              <a:ext cx="242570" cy="358140"/>
            </a:xfrm>
            <a:custGeom>
              <a:avLst/>
              <a:gdLst>
                <a:gd name="T0" fmla="*/ 242303 w 242570"/>
                <a:gd name="T1" fmla="*/ 0 h 358140"/>
                <a:gd name="T2" fmla="*/ 0 w 242570"/>
                <a:gd name="T3" fmla="*/ 0 h 358140"/>
                <a:gd name="T4" fmla="*/ 0 w 242570"/>
                <a:gd name="T5" fmla="*/ 77470 h 358140"/>
                <a:gd name="T6" fmla="*/ 77216 w 242570"/>
                <a:gd name="T7" fmla="*/ 77470 h 358140"/>
                <a:gd name="T8" fmla="*/ 77216 w 242570"/>
                <a:gd name="T9" fmla="*/ 96520 h 358140"/>
                <a:gd name="T10" fmla="*/ 77139 w 242570"/>
                <a:gd name="T11" fmla="*/ 110490 h 358140"/>
                <a:gd name="T12" fmla="*/ 0 w 242570"/>
                <a:gd name="T13" fmla="*/ 110490 h 358140"/>
                <a:gd name="T14" fmla="*/ 0 w 242570"/>
                <a:gd name="T15" fmla="*/ 231140 h 358140"/>
                <a:gd name="T16" fmla="*/ 0 w 242570"/>
                <a:gd name="T17" fmla="*/ 245110 h 358140"/>
                <a:gd name="T18" fmla="*/ 0 w 242570"/>
                <a:gd name="T19" fmla="*/ 264160 h 358140"/>
                <a:gd name="T20" fmla="*/ 0 w 242570"/>
                <a:gd name="T21" fmla="*/ 358140 h 358140"/>
                <a:gd name="T22" fmla="*/ 242303 w 242570"/>
                <a:gd name="T23" fmla="*/ 358140 h 358140"/>
                <a:gd name="T24" fmla="*/ 242303 w 242570"/>
                <a:gd name="T25" fmla="*/ 264160 h 358140"/>
                <a:gd name="T26" fmla="*/ 170776 w 242570"/>
                <a:gd name="T27" fmla="*/ 264160 h 358140"/>
                <a:gd name="T28" fmla="*/ 170776 w 242570"/>
                <a:gd name="T29" fmla="*/ 245110 h 358140"/>
                <a:gd name="T30" fmla="*/ 170446 w 242570"/>
                <a:gd name="T31" fmla="*/ 245110 h 358140"/>
                <a:gd name="T32" fmla="*/ 170446 w 242570"/>
                <a:gd name="T33" fmla="*/ 231140 h 358140"/>
                <a:gd name="T34" fmla="*/ 242303 w 242570"/>
                <a:gd name="T35" fmla="*/ 231140 h 358140"/>
                <a:gd name="T36" fmla="*/ 242303 w 242570"/>
                <a:gd name="T37" fmla="*/ 110490 h 358140"/>
                <a:gd name="T38" fmla="*/ 242303 w 242570"/>
                <a:gd name="T39" fmla="*/ 96520 h 358140"/>
                <a:gd name="T40" fmla="*/ 242303 w 242570"/>
                <a:gd name="T41" fmla="*/ 77470 h 358140"/>
                <a:gd name="T42" fmla="*/ 242303 w 242570"/>
                <a:gd name="T43" fmla="*/ 0 h 358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70" h="358140">
                  <a:moveTo>
                    <a:pt x="242303" y="0"/>
                  </a:moveTo>
                  <a:lnTo>
                    <a:pt x="0" y="0"/>
                  </a:lnTo>
                  <a:lnTo>
                    <a:pt x="0" y="77470"/>
                  </a:lnTo>
                  <a:lnTo>
                    <a:pt x="77216" y="77470"/>
                  </a:lnTo>
                  <a:lnTo>
                    <a:pt x="77216" y="96520"/>
                  </a:lnTo>
                  <a:lnTo>
                    <a:pt x="77139" y="110490"/>
                  </a:lnTo>
                  <a:lnTo>
                    <a:pt x="0" y="110490"/>
                  </a:lnTo>
                  <a:lnTo>
                    <a:pt x="0" y="231140"/>
                  </a:lnTo>
                  <a:lnTo>
                    <a:pt x="0" y="245110"/>
                  </a:lnTo>
                  <a:lnTo>
                    <a:pt x="0" y="264160"/>
                  </a:lnTo>
                  <a:lnTo>
                    <a:pt x="0" y="358140"/>
                  </a:lnTo>
                  <a:lnTo>
                    <a:pt x="242303" y="358140"/>
                  </a:lnTo>
                  <a:lnTo>
                    <a:pt x="242303" y="264160"/>
                  </a:lnTo>
                  <a:lnTo>
                    <a:pt x="170776" y="264160"/>
                  </a:lnTo>
                  <a:lnTo>
                    <a:pt x="170776" y="245110"/>
                  </a:lnTo>
                  <a:lnTo>
                    <a:pt x="170446" y="245110"/>
                  </a:lnTo>
                  <a:lnTo>
                    <a:pt x="170446" y="231140"/>
                  </a:lnTo>
                  <a:lnTo>
                    <a:pt x="242303" y="231140"/>
                  </a:lnTo>
                  <a:lnTo>
                    <a:pt x="242303" y="110490"/>
                  </a:lnTo>
                  <a:lnTo>
                    <a:pt x="242303" y="96520"/>
                  </a:lnTo>
                  <a:lnTo>
                    <a:pt x="242303" y="77470"/>
                  </a:lnTo>
                  <a:lnTo>
                    <a:pt x="24230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5" name="object 125">
              <a:extLst>
                <a:ext uri="{FF2B5EF4-FFF2-40B4-BE49-F238E27FC236}">
                  <a16:creationId xmlns:a16="http://schemas.microsoft.com/office/drawing/2014/main" id="{73337417-CAEC-12E1-EDE4-09617F337F00}"/>
                </a:ext>
              </a:extLst>
            </p:cNvPr>
            <p:cNvSpPr>
              <a:spLocks/>
            </p:cNvSpPr>
            <p:nvPr/>
          </p:nvSpPr>
          <p:spPr bwMode="auto">
            <a:xfrm>
              <a:off x="11688928" y="9503733"/>
              <a:ext cx="473709" cy="356870"/>
            </a:xfrm>
            <a:custGeom>
              <a:avLst/>
              <a:gdLst>
                <a:gd name="T0" fmla="*/ 473583 w 473709"/>
                <a:gd name="T1" fmla="*/ 0 h 356870"/>
                <a:gd name="T2" fmla="*/ 0 w 473709"/>
                <a:gd name="T3" fmla="*/ 0 h 356870"/>
                <a:gd name="T4" fmla="*/ 0 w 473709"/>
                <a:gd name="T5" fmla="*/ 21590 h 356870"/>
                <a:gd name="T6" fmla="*/ 0 w 473709"/>
                <a:gd name="T7" fmla="*/ 71120 h 356870"/>
                <a:gd name="T8" fmla="*/ 0 w 473709"/>
                <a:gd name="T9" fmla="*/ 76200 h 356870"/>
                <a:gd name="T10" fmla="*/ 0 w 473709"/>
                <a:gd name="T11" fmla="*/ 90170 h 356870"/>
                <a:gd name="T12" fmla="*/ 0 w 473709"/>
                <a:gd name="T13" fmla="*/ 109220 h 356870"/>
                <a:gd name="T14" fmla="*/ 0 w 473709"/>
                <a:gd name="T15" fmla="*/ 269240 h 356870"/>
                <a:gd name="T16" fmla="*/ 71704 w 473709"/>
                <a:gd name="T17" fmla="*/ 269240 h 356870"/>
                <a:gd name="T18" fmla="*/ 71704 w 473709"/>
                <a:gd name="T19" fmla="*/ 288290 h 356870"/>
                <a:gd name="T20" fmla="*/ 71628 w 473709"/>
                <a:gd name="T21" fmla="*/ 302260 h 356870"/>
                <a:gd name="T22" fmla="*/ 0 w 473709"/>
                <a:gd name="T23" fmla="*/ 302260 h 356870"/>
                <a:gd name="T24" fmla="*/ 0 w 473709"/>
                <a:gd name="T25" fmla="*/ 356870 h 356870"/>
                <a:gd name="T26" fmla="*/ 473583 w 473709"/>
                <a:gd name="T27" fmla="*/ 356870 h 356870"/>
                <a:gd name="T28" fmla="*/ 473583 w 473709"/>
                <a:gd name="T29" fmla="*/ 302260 h 356870"/>
                <a:gd name="T30" fmla="*/ 473583 w 473709"/>
                <a:gd name="T31" fmla="*/ 288290 h 356870"/>
                <a:gd name="T32" fmla="*/ 473583 w 473709"/>
                <a:gd name="T33" fmla="*/ 269240 h 356870"/>
                <a:gd name="T34" fmla="*/ 473583 w 473709"/>
                <a:gd name="T35" fmla="*/ 109220 h 356870"/>
                <a:gd name="T36" fmla="*/ 407479 w 473709"/>
                <a:gd name="T37" fmla="*/ 109220 h 356870"/>
                <a:gd name="T38" fmla="*/ 407479 w 473709"/>
                <a:gd name="T39" fmla="*/ 90170 h 356870"/>
                <a:gd name="T40" fmla="*/ 407339 w 473709"/>
                <a:gd name="T41" fmla="*/ 90170 h 356870"/>
                <a:gd name="T42" fmla="*/ 407339 w 473709"/>
                <a:gd name="T43" fmla="*/ 76200 h 356870"/>
                <a:gd name="T44" fmla="*/ 473583 w 473709"/>
                <a:gd name="T45" fmla="*/ 76200 h 356870"/>
                <a:gd name="T46" fmla="*/ 473583 w 473709"/>
                <a:gd name="T47" fmla="*/ 71120 h 356870"/>
                <a:gd name="T48" fmla="*/ 33045 w 473709"/>
                <a:gd name="T49" fmla="*/ 71120 h 356870"/>
                <a:gd name="T50" fmla="*/ 33045 w 473709"/>
                <a:gd name="T51" fmla="*/ 21590 h 356870"/>
                <a:gd name="T52" fmla="*/ 170713 w 473709"/>
                <a:gd name="T53" fmla="*/ 21590 h 356870"/>
                <a:gd name="T54" fmla="*/ 170713 w 473709"/>
                <a:gd name="T55" fmla="*/ 70967 h 356870"/>
                <a:gd name="T56" fmla="*/ 473583 w 473709"/>
                <a:gd name="T57" fmla="*/ 70967 h 356870"/>
                <a:gd name="T58" fmla="*/ 473583 w 473709"/>
                <a:gd name="T59" fmla="*/ 21590 h 356870"/>
                <a:gd name="T60" fmla="*/ 473583 w 473709"/>
                <a:gd name="T61" fmla="*/ 21412 h 356870"/>
                <a:gd name="T62" fmla="*/ 473583 w 473709"/>
                <a:gd name="T63" fmla="*/ 0 h 356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709" h="356870">
                  <a:moveTo>
                    <a:pt x="473583" y="0"/>
                  </a:moveTo>
                  <a:lnTo>
                    <a:pt x="0" y="0"/>
                  </a:lnTo>
                  <a:lnTo>
                    <a:pt x="0" y="21590"/>
                  </a:lnTo>
                  <a:lnTo>
                    <a:pt x="0" y="71120"/>
                  </a:lnTo>
                  <a:lnTo>
                    <a:pt x="0" y="76200"/>
                  </a:lnTo>
                  <a:lnTo>
                    <a:pt x="0" y="90170"/>
                  </a:lnTo>
                  <a:lnTo>
                    <a:pt x="0" y="109220"/>
                  </a:lnTo>
                  <a:lnTo>
                    <a:pt x="0" y="269240"/>
                  </a:lnTo>
                  <a:lnTo>
                    <a:pt x="71704" y="269240"/>
                  </a:lnTo>
                  <a:lnTo>
                    <a:pt x="71704" y="288290"/>
                  </a:lnTo>
                  <a:lnTo>
                    <a:pt x="71628" y="302260"/>
                  </a:lnTo>
                  <a:lnTo>
                    <a:pt x="0" y="302260"/>
                  </a:lnTo>
                  <a:lnTo>
                    <a:pt x="0" y="356870"/>
                  </a:lnTo>
                  <a:lnTo>
                    <a:pt x="473583" y="356870"/>
                  </a:lnTo>
                  <a:lnTo>
                    <a:pt x="473583" y="302260"/>
                  </a:lnTo>
                  <a:lnTo>
                    <a:pt x="473583" y="288290"/>
                  </a:lnTo>
                  <a:lnTo>
                    <a:pt x="473583" y="269240"/>
                  </a:lnTo>
                  <a:lnTo>
                    <a:pt x="473583" y="109220"/>
                  </a:lnTo>
                  <a:lnTo>
                    <a:pt x="407479" y="109220"/>
                  </a:lnTo>
                  <a:lnTo>
                    <a:pt x="407479" y="90170"/>
                  </a:lnTo>
                  <a:lnTo>
                    <a:pt x="407339" y="90170"/>
                  </a:lnTo>
                  <a:lnTo>
                    <a:pt x="407339" y="76200"/>
                  </a:lnTo>
                  <a:lnTo>
                    <a:pt x="473583" y="76200"/>
                  </a:lnTo>
                  <a:lnTo>
                    <a:pt x="473583" y="71120"/>
                  </a:lnTo>
                  <a:lnTo>
                    <a:pt x="33045" y="71120"/>
                  </a:lnTo>
                  <a:lnTo>
                    <a:pt x="33045" y="21590"/>
                  </a:lnTo>
                  <a:lnTo>
                    <a:pt x="170713" y="21590"/>
                  </a:lnTo>
                  <a:lnTo>
                    <a:pt x="170713" y="70967"/>
                  </a:lnTo>
                  <a:lnTo>
                    <a:pt x="473583" y="70967"/>
                  </a:lnTo>
                  <a:lnTo>
                    <a:pt x="473583" y="21590"/>
                  </a:lnTo>
                  <a:lnTo>
                    <a:pt x="473583" y="21412"/>
                  </a:lnTo>
                  <a:lnTo>
                    <a:pt x="473583"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6" name="object 126">
              <a:extLst>
                <a:ext uri="{FF2B5EF4-FFF2-40B4-BE49-F238E27FC236}">
                  <a16:creationId xmlns:a16="http://schemas.microsoft.com/office/drawing/2014/main" id="{0534D555-DCE9-6911-5079-D4247F741D2B}"/>
                </a:ext>
              </a:extLst>
            </p:cNvPr>
            <p:cNvSpPr>
              <a:spLocks/>
            </p:cNvSpPr>
            <p:nvPr/>
          </p:nvSpPr>
          <p:spPr bwMode="auto">
            <a:xfrm>
              <a:off x="12329852" y="9734397"/>
              <a:ext cx="75565" cy="33655"/>
            </a:xfrm>
            <a:custGeom>
              <a:avLst/>
              <a:gdLst>
                <a:gd name="T0" fmla="*/ 74971 w 75565"/>
                <a:gd name="T1" fmla="*/ 0 h 33654"/>
                <a:gd name="T2" fmla="*/ 0 w 75565"/>
                <a:gd name="T3" fmla="*/ 0 h 33654"/>
                <a:gd name="T4" fmla="*/ 6607 w 75565"/>
                <a:gd name="T5" fmla="*/ 13779 h 33654"/>
                <a:gd name="T6" fmla="*/ 0 w 75565"/>
                <a:gd name="T7" fmla="*/ 33039 h 33654"/>
                <a:gd name="T8" fmla="*/ 74971 w 75565"/>
                <a:gd name="T9" fmla="*/ 33039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607" y="13779"/>
                  </a:lnTo>
                  <a:lnTo>
                    <a:pt x="0" y="33035"/>
                  </a:lnTo>
                  <a:lnTo>
                    <a:pt x="74971" y="33035"/>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7" name="object 127">
              <a:extLst>
                <a:ext uri="{FF2B5EF4-FFF2-40B4-BE49-F238E27FC236}">
                  <a16:creationId xmlns:a16="http://schemas.microsoft.com/office/drawing/2014/main" id="{95D1CC2A-F4DC-3274-3165-3E92EAD47468}"/>
                </a:ext>
              </a:extLst>
            </p:cNvPr>
            <p:cNvSpPr>
              <a:spLocks/>
            </p:cNvSpPr>
            <p:nvPr/>
          </p:nvSpPr>
          <p:spPr bwMode="auto">
            <a:xfrm>
              <a:off x="12093050" y="9580211"/>
              <a:ext cx="75565" cy="33655"/>
            </a:xfrm>
            <a:custGeom>
              <a:avLst/>
              <a:gdLst>
                <a:gd name="T0" fmla="*/ 74982 w 75565"/>
                <a:gd name="T1" fmla="*/ 0 h 33654"/>
                <a:gd name="T2" fmla="*/ 0 w 75565"/>
                <a:gd name="T3" fmla="*/ 0 h 33654"/>
                <a:gd name="T4" fmla="*/ 6607 w 75565"/>
                <a:gd name="T5" fmla="*/ 13758 h 33654"/>
                <a:gd name="T6" fmla="*/ 0 w 75565"/>
                <a:gd name="T7" fmla="*/ 33050 h 33654"/>
                <a:gd name="T8" fmla="*/ 74982 w 75565"/>
                <a:gd name="T9" fmla="*/ 3305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6607" y="13758"/>
                  </a:lnTo>
                  <a:lnTo>
                    <a:pt x="0" y="33046"/>
                  </a:lnTo>
                  <a:lnTo>
                    <a:pt x="74982" y="3304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8" name="object 128">
              <a:extLst>
                <a:ext uri="{FF2B5EF4-FFF2-40B4-BE49-F238E27FC236}">
                  <a16:creationId xmlns:a16="http://schemas.microsoft.com/office/drawing/2014/main" id="{6CD91ADE-DE68-7B36-44D4-04106097A669}"/>
                </a:ext>
              </a:extLst>
            </p:cNvPr>
            <p:cNvSpPr>
              <a:spLocks/>
            </p:cNvSpPr>
            <p:nvPr/>
          </p:nvSpPr>
          <p:spPr bwMode="auto">
            <a:xfrm>
              <a:off x="12168037" y="9580211"/>
              <a:ext cx="75565" cy="33655"/>
            </a:xfrm>
            <a:custGeom>
              <a:avLst/>
              <a:gdLst>
                <a:gd name="T0" fmla="*/ 74971 w 75565"/>
                <a:gd name="T1" fmla="*/ 0 h 33654"/>
                <a:gd name="T2" fmla="*/ 0 w 75565"/>
                <a:gd name="T3" fmla="*/ 0 h 33654"/>
                <a:gd name="T4" fmla="*/ 0 w 75565"/>
                <a:gd name="T5" fmla="*/ 33050 h 33654"/>
                <a:gd name="T6" fmla="*/ 74971 w 75565"/>
                <a:gd name="T7" fmla="*/ 33050 h 33654"/>
                <a:gd name="T8" fmla="*/ 68364 w 75565"/>
                <a:gd name="T9" fmla="*/ 1927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46"/>
                  </a:lnTo>
                  <a:lnTo>
                    <a:pt x="74971" y="33046"/>
                  </a:lnTo>
                  <a:lnTo>
                    <a:pt x="68364" y="19266"/>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49" name="object 129">
              <a:extLst>
                <a:ext uri="{FF2B5EF4-FFF2-40B4-BE49-F238E27FC236}">
                  <a16:creationId xmlns:a16="http://schemas.microsoft.com/office/drawing/2014/main" id="{EEA7C84D-A64A-D36C-E078-6609EA435D57}"/>
                </a:ext>
              </a:extLst>
            </p:cNvPr>
            <p:cNvSpPr>
              <a:spLocks/>
            </p:cNvSpPr>
            <p:nvPr/>
          </p:nvSpPr>
          <p:spPr bwMode="auto">
            <a:xfrm>
              <a:off x="11688926" y="9772950"/>
              <a:ext cx="75565" cy="33655"/>
            </a:xfrm>
            <a:custGeom>
              <a:avLst/>
              <a:gdLst>
                <a:gd name="T0" fmla="*/ 74982 w 75565"/>
                <a:gd name="T1" fmla="*/ 0 h 33654"/>
                <a:gd name="T2" fmla="*/ 0 w 75565"/>
                <a:gd name="T3" fmla="*/ 0 h 33654"/>
                <a:gd name="T4" fmla="*/ 0 w 75565"/>
                <a:gd name="T5" fmla="*/ 33050 h 33654"/>
                <a:gd name="T6" fmla="*/ 74982 w 75565"/>
                <a:gd name="T7" fmla="*/ 33050 h 33654"/>
                <a:gd name="T8" fmla="*/ 68364 w 75565"/>
                <a:gd name="T9" fmla="*/ 1927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46"/>
                  </a:lnTo>
                  <a:lnTo>
                    <a:pt x="74982" y="33046"/>
                  </a:lnTo>
                  <a:lnTo>
                    <a:pt x="68364" y="1926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0" name="object 130">
              <a:extLst>
                <a:ext uri="{FF2B5EF4-FFF2-40B4-BE49-F238E27FC236}">
                  <a16:creationId xmlns:a16="http://schemas.microsoft.com/office/drawing/2014/main" id="{212A5F70-F587-BEE4-0456-6D753D5CFA2A}"/>
                </a:ext>
              </a:extLst>
            </p:cNvPr>
            <p:cNvSpPr>
              <a:spLocks/>
            </p:cNvSpPr>
            <p:nvPr/>
          </p:nvSpPr>
          <p:spPr bwMode="auto">
            <a:xfrm>
              <a:off x="11721967" y="9525144"/>
              <a:ext cx="137795" cy="50165"/>
            </a:xfrm>
            <a:custGeom>
              <a:avLst/>
              <a:gdLst>
                <a:gd name="T0" fmla="*/ 137671 w 137795"/>
                <a:gd name="T1" fmla="*/ 0 h 50165"/>
                <a:gd name="T2" fmla="*/ 0 w 137795"/>
                <a:gd name="T3" fmla="*/ 0 h 50165"/>
                <a:gd name="T4" fmla="*/ 0 w 137795"/>
                <a:gd name="T5" fmla="*/ 49548 h 50165"/>
                <a:gd name="T6" fmla="*/ 137671 w 137795"/>
                <a:gd name="T7" fmla="*/ 49548 h 50165"/>
                <a:gd name="T8" fmla="*/ 137671 w 137795"/>
                <a:gd name="T9" fmla="*/ 0 h 50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5">
                  <a:moveTo>
                    <a:pt x="137671" y="0"/>
                  </a:moveTo>
                  <a:lnTo>
                    <a:pt x="0" y="0"/>
                  </a:lnTo>
                  <a:lnTo>
                    <a:pt x="0" y="49548"/>
                  </a:lnTo>
                  <a:lnTo>
                    <a:pt x="137671" y="4954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1" name="object 131">
              <a:extLst>
                <a:ext uri="{FF2B5EF4-FFF2-40B4-BE49-F238E27FC236}">
                  <a16:creationId xmlns:a16="http://schemas.microsoft.com/office/drawing/2014/main" id="{D73ACDC5-E602-1347-EC2F-140B56868DD0}"/>
                </a:ext>
              </a:extLst>
            </p:cNvPr>
            <p:cNvSpPr>
              <a:spLocks/>
            </p:cNvSpPr>
            <p:nvPr/>
          </p:nvSpPr>
          <p:spPr bwMode="auto">
            <a:xfrm>
              <a:off x="12900444" y="8220576"/>
              <a:ext cx="215265" cy="318770"/>
            </a:xfrm>
            <a:custGeom>
              <a:avLst/>
              <a:gdLst>
                <a:gd name="T0" fmla="*/ 214757 w 215265"/>
                <a:gd name="T1" fmla="*/ 0 h 318770"/>
                <a:gd name="T2" fmla="*/ 0 w 215265"/>
                <a:gd name="T3" fmla="*/ 0 h 318770"/>
                <a:gd name="T4" fmla="*/ 0 w 215265"/>
                <a:gd name="T5" fmla="*/ 71120 h 318770"/>
                <a:gd name="T6" fmla="*/ 59626 w 215265"/>
                <a:gd name="T7" fmla="*/ 71120 h 318770"/>
                <a:gd name="T8" fmla="*/ 59626 w 215265"/>
                <a:gd name="T9" fmla="*/ 87630 h 318770"/>
                <a:gd name="T10" fmla="*/ 59982 w 215265"/>
                <a:gd name="T11" fmla="*/ 87630 h 318770"/>
                <a:gd name="T12" fmla="*/ 59982 w 215265"/>
                <a:gd name="T13" fmla="*/ 99060 h 318770"/>
                <a:gd name="T14" fmla="*/ 0 w 215265"/>
                <a:gd name="T15" fmla="*/ 99060 h 318770"/>
                <a:gd name="T16" fmla="*/ 0 w 215265"/>
                <a:gd name="T17" fmla="*/ 208280 h 318770"/>
                <a:gd name="T18" fmla="*/ 0 w 215265"/>
                <a:gd name="T19" fmla="*/ 219710 h 318770"/>
                <a:gd name="T20" fmla="*/ 0 w 215265"/>
                <a:gd name="T21" fmla="*/ 236220 h 318770"/>
                <a:gd name="T22" fmla="*/ 0 w 215265"/>
                <a:gd name="T23" fmla="*/ 318770 h 318770"/>
                <a:gd name="T24" fmla="*/ 214757 w 215265"/>
                <a:gd name="T25" fmla="*/ 318770 h 318770"/>
                <a:gd name="T26" fmla="*/ 214757 w 215265"/>
                <a:gd name="T27" fmla="*/ 236220 h 318770"/>
                <a:gd name="T28" fmla="*/ 214757 w 215265"/>
                <a:gd name="T29" fmla="*/ 208699 h 318770"/>
                <a:gd name="T30" fmla="*/ 209257 w 215265"/>
                <a:gd name="T31" fmla="*/ 208699 h 318770"/>
                <a:gd name="T32" fmla="*/ 209257 w 215265"/>
                <a:gd name="T33" fmla="*/ 236220 h 318770"/>
                <a:gd name="T34" fmla="*/ 149606 w 215265"/>
                <a:gd name="T35" fmla="*/ 236220 h 318770"/>
                <a:gd name="T36" fmla="*/ 149606 w 215265"/>
                <a:gd name="T37" fmla="*/ 219710 h 318770"/>
                <a:gd name="T38" fmla="*/ 149326 w 215265"/>
                <a:gd name="T39" fmla="*/ 219710 h 318770"/>
                <a:gd name="T40" fmla="*/ 149326 w 215265"/>
                <a:gd name="T41" fmla="*/ 208280 h 318770"/>
                <a:gd name="T42" fmla="*/ 214757 w 215265"/>
                <a:gd name="T43" fmla="*/ 208280 h 318770"/>
                <a:gd name="T44" fmla="*/ 214757 w 215265"/>
                <a:gd name="T45" fmla="*/ 99060 h 318770"/>
                <a:gd name="T46" fmla="*/ 214757 w 215265"/>
                <a:gd name="T47" fmla="*/ 87630 h 318770"/>
                <a:gd name="T48" fmla="*/ 214757 w 215265"/>
                <a:gd name="T49" fmla="*/ 71120 h 318770"/>
                <a:gd name="T50" fmla="*/ 214757 w 215265"/>
                <a:gd name="T51" fmla="*/ 0 h 3187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5265" h="318770">
                  <a:moveTo>
                    <a:pt x="214757" y="0"/>
                  </a:moveTo>
                  <a:lnTo>
                    <a:pt x="0" y="0"/>
                  </a:lnTo>
                  <a:lnTo>
                    <a:pt x="0" y="71120"/>
                  </a:lnTo>
                  <a:lnTo>
                    <a:pt x="59626" y="71120"/>
                  </a:lnTo>
                  <a:lnTo>
                    <a:pt x="59626" y="87630"/>
                  </a:lnTo>
                  <a:lnTo>
                    <a:pt x="59982" y="87630"/>
                  </a:lnTo>
                  <a:lnTo>
                    <a:pt x="59982" y="99060"/>
                  </a:lnTo>
                  <a:lnTo>
                    <a:pt x="0" y="99060"/>
                  </a:lnTo>
                  <a:lnTo>
                    <a:pt x="0" y="208280"/>
                  </a:lnTo>
                  <a:lnTo>
                    <a:pt x="0" y="219710"/>
                  </a:lnTo>
                  <a:lnTo>
                    <a:pt x="0" y="236220"/>
                  </a:lnTo>
                  <a:lnTo>
                    <a:pt x="0" y="318770"/>
                  </a:lnTo>
                  <a:lnTo>
                    <a:pt x="214757" y="318770"/>
                  </a:lnTo>
                  <a:lnTo>
                    <a:pt x="214757" y="236220"/>
                  </a:lnTo>
                  <a:lnTo>
                    <a:pt x="214757" y="208699"/>
                  </a:lnTo>
                  <a:lnTo>
                    <a:pt x="209257" y="208699"/>
                  </a:lnTo>
                  <a:lnTo>
                    <a:pt x="209257" y="236220"/>
                  </a:lnTo>
                  <a:lnTo>
                    <a:pt x="149606" y="236220"/>
                  </a:lnTo>
                  <a:lnTo>
                    <a:pt x="149606" y="219710"/>
                  </a:lnTo>
                  <a:lnTo>
                    <a:pt x="149326" y="219710"/>
                  </a:lnTo>
                  <a:lnTo>
                    <a:pt x="149326" y="208280"/>
                  </a:lnTo>
                  <a:lnTo>
                    <a:pt x="214757" y="208280"/>
                  </a:lnTo>
                  <a:lnTo>
                    <a:pt x="214757" y="99060"/>
                  </a:lnTo>
                  <a:lnTo>
                    <a:pt x="214757" y="87630"/>
                  </a:lnTo>
                  <a:lnTo>
                    <a:pt x="214757" y="71120"/>
                  </a:lnTo>
                  <a:lnTo>
                    <a:pt x="21475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2" name="object 132">
              <a:extLst>
                <a:ext uri="{FF2B5EF4-FFF2-40B4-BE49-F238E27FC236}">
                  <a16:creationId xmlns:a16="http://schemas.microsoft.com/office/drawing/2014/main" id="{FDAB8396-F629-C776-A0ED-B5A2E45AFCC4}"/>
                </a:ext>
              </a:extLst>
            </p:cNvPr>
            <p:cNvSpPr>
              <a:spLocks/>
            </p:cNvSpPr>
            <p:nvPr/>
          </p:nvSpPr>
          <p:spPr bwMode="auto">
            <a:xfrm>
              <a:off x="12470904" y="8219994"/>
              <a:ext cx="429895" cy="319405"/>
            </a:xfrm>
            <a:custGeom>
              <a:avLst/>
              <a:gdLst>
                <a:gd name="T0" fmla="*/ 57872 w 429895"/>
                <a:gd name="T1" fmla="*/ 21444 h 319404"/>
                <a:gd name="T2" fmla="*/ 0 w 429895"/>
                <a:gd name="T3" fmla="*/ 22261 h 319404"/>
                <a:gd name="T4" fmla="*/ 0 w 429895"/>
                <a:gd name="T5" fmla="*/ 242310 h 319404"/>
                <a:gd name="T6" fmla="*/ 62479 w 429895"/>
                <a:gd name="T7" fmla="*/ 242310 h 319404"/>
                <a:gd name="T8" fmla="*/ 56982 w 429895"/>
                <a:gd name="T9" fmla="*/ 258373 h 319404"/>
                <a:gd name="T10" fmla="*/ 62479 w 429895"/>
                <a:gd name="T11" fmla="*/ 269849 h 319404"/>
                <a:gd name="T12" fmla="*/ 0 w 429895"/>
                <a:gd name="T13" fmla="*/ 269849 h 319404"/>
                <a:gd name="T14" fmla="*/ 0 w 429895"/>
                <a:gd name="T15" fmla="*/ 319407 h 319404"/>
                <a:gd name="T16" fmla="*/ 339403 w 429895"/>
                <a:gd name="T17" fmla="*/ 319407 h 319404"/>
                <a:gd name="T18" fmla="*/ 335633 w 429895"/>
                <a:gd name="T19" fmla="*/ 312182 h 319404"/>
                <a:gd name="T20" fmla="*/ 331665 w 429895"/>
                <a:gd name="T21" fmla="*/ 305094 h 319404"/>
                <a:gd name="T22" fmla="*/ 326031 w 429895"/>
                <a:gd name="T23" fmla="*/ 295754 h 319404"/>
                <a:gd name="T24" fmla="*/ 376847 w 429895"/>
                <a:gd name="T25" fmla="*/ 212332 h 319404"/>
                <a:gd name="T26" fmla="*/ 319960 w 429895"/>
                <a:gd name="T27" fmla="*/ 157167 h 319404"/>
                <a:gd name="T28" fmla="*/ 183271 w 429895"/>
                <a:gd name="T29" fmla="*/ 157167 h 319404"/>
                <a:gd name="T30" fmla="*/ 180999 w 429895"/>
                <a:gd name="T31" fmla="*/ 155901 h 319404"/>
                <a:gd name="T32" fmla="*/ 132914 w 429895"/>
                <a:gd name="T33" fmla="*/ 133020 h 319404"/>
                <a:gd name="T34" fmla="*/ 83306 w 429895"/>
                <a:gd name="T35" fmla="*/ 117074 h 319404"/>
                <a:gd name="T36" fmla="*/ 80856 w 429895"/>
                <a:gd name="T37" fmla="*/ 116457 h 319404"/>
                <a:gd name="T38" fmla="*/ 68668 w 429895"/>
                <a:gd name="T39" fmla="*/ 66081 h 319404"/>
                <a:gd name="T40" fmla="*/ 27538 w 429895"/>
                <a:gd name="T41" fmla="*/ 66081 h 319404"/>
                <a:gd name="T42" fmla="*/ 27538 w 429895"/>
                <a:gd name="T43" fmla="*/ 22030 h 319404"/>
                <a:gd name="T44" fmla="*/ 58008 w 429895"/>
                <a:gd name="T45" fmla="*/ 22030 h 319404"/>
                <a:gd name="T46" fmla="*/ 57872 w 429895"/>
                <a:gd name="T47" fmla="*/ 21444 h 319404"/>
                <a:gd name="T48" fmla="*/ 369290 w 429895"/>
                <a:gd name="T49" fmla="*/ 92625 h 319404"/>
                <a:gd name="T50" fmla="*/ 266075 w 429895"/>
                <a:gd name="T51" fmla="*/ 92625 h 319404"/>
                <a:gd name="T52" fmla="*/ 388438 w 429895"/>
                <a:gd name="T53" fmla="*/ 210845 h 319404"/>
                <a:gd name="T54" fmla="*/ 336890 w 429895"/>
                <a:gd name="T55" fmla="*/ 295775 h 319404"/>
                <a:gd name="T56" fmla="*/ 340276 w 429895"/>
                <a:gd name="T57" fmla="*/ 301588 h 319404"/>
                <a:gd name="T58" fmla="*/ 343571 w 429895"/>
                <a:gd name="T59" fmla="*/ 307465 h 319404"/>
                <a:gd name="T60" fmla="*/ 346774 w 429895"/>
                <a:gd name="T61" fmla="*/ 313406 h 319404"/>
                <a:gd name="T62" fmla="*/ 349884 w 429895"/>
                <a:gd name="T63" fmla="*/ 319407 h 319404"/>
                <a:gd name="T64" fmla="*/ 429547 w 429895"/>
                <a:gd name="T65" fmla="*/ 319407 h 319404"/>
                <a:gd name="T66" fmla="*/ 429547 w 429895"/>
                <a:gd name="T67" fmla="*/ 99117 h 319404"/>
                <a:gd name="T68" fmla="*/ 367067 w 429895"/>
                <a:gd name="T69" fmla="*/ 99117 h 319404"/>
                <a:gd name="T70" fmla="*/ 369290 w 429895"/>
                <a:gd name="T71" fmla="*/ 92625 h 319404"/>
                <a:gd name="T72" fmla="*/ 265007 w 429895"/>
                <a:gd name="T73" fmla="*/ 103881 h 319404"/>
                <a:gd name="T74" fmla="*/ 183271 w 429895"/>
                <a:gd name="T75" fmla="*/ 157167 h 319404"/>
                <a:gd name="T76" fmla="*/ 319960 w 429895"/>
                <a:gd name="T77" fmla="*/ 157167 h 319404"/>
                <a:gd name="T78" fmla="*/ 265007 w 429895"/>
                <a:gd name="T79" fmla="*/ 103881 h 319404"/>
                <a:gd name="T80" fmla="*/ 429547 w 429895"/>
                <a:gd name="T81" fmla="*/ 13360 h 319404"/>
                <a:gd name="T82" fmla="*/ 64113 w 429895"/>
                <a:gd name="T83" fmla="*/ 13360 h 319404"/>
                <a:gd name="T84" fmla="*/ 66238 w 429895"/>
                <a:gd name="T85" fmla="*/ 22030 h 319404"/>
                <a:gd name="T86" fmla="*/ 148686 w 429895"/>
                <a:gd name="T87" fmla="*/ 22030 h 319404"/>
                <a:gd name="T88" fmla="*/ 148686 w 429895"/>
                <a:gd name="T89" fmla="*/ 66081 h 319404"/>
                <a:gd name="T90" fmla="*/ 77044 w 429895"/>
                <a:gd name="T91" fmla="*/ 66081 h 319404"/>
                <a:gd name="T92" fmla="*/ 87735 w 429895"/>
                <a:gd name="T93" fmla="*/ 109630 h 319404"/>
                <a:gd name="T94" fmla="*/ 111991 w 429895"/>
                <a:gd name="T95" fmla="*/ 116593 h 319404"/>
                <a:gd name="T96" fmla="*/ 136011 w 429895"/>
                <a:gd name="T97" fmla="*/ 125159 h 319404"/>
                <a:gd name="T98" fmla="*/ 159686 w 429895"/>
                <a:gd name="T99" fmla="*/ 135337 h 319404"/>
                <a:gd name="T100" fmla="*/ 182905 w 429895"/>
                <a:gd name="T101" fmla="*/ 147136 h 319404"/>
                <a:gd name="T102" fmla="*/ 266075 w 429895"/>
                <a:gd name="T103" fmla="*/ 92625 h 319404"/>
                <a:gd name="T104" fmla="*/ 369290 w 429895"/>
                <a:gd name="T105" fmla="*/ 92625 h 319404"/>
                <a:gd name="T106" fmla="*/ 372564 w 429895"/>
                <a:gd name="T107" fmla="*/ 83065 h 319404"/>
                <a:gd name="T108" fmla="*/ 367067 w 429895"/>
                <a:gd name="T109" fmla="*/ 71589 h 319404"/>
                <a:gd name="T110" fmla="*/ 429547 w 429895"/>
                <a:gd name="T111" fmla="*/ 71589 h 319404"/>
                <a:gd name="T112" fmla="*/ 429547 w 429895"/>
                <a:gd name="T113" fmla="*/ 13360 h 319404"/>
                <a:gd name="T114" fmla="*/ 429547 w 429895"/>
                <a:gd name="T115" fmla="*/ 0 h 319404"/>
                <a:gd name="T116" fmla="*/ 0 w 429895"/>
                <a:gd name="T117" fmla="*/ 0 h 319404"/>
                <a:gd name="T118" fmla="*/ 0 w 429895"/>
                <a:gd name="T119" fmla="*/ 14523 h 319404"/>
                <a:gd name="T120" fmla="*/ 64113 w 429895"/>
                <a:gd name="T121" fmla="*/ 13360 h 319404"/>
                <a:gd name="T122" fmla="*/ 429547 w 429895"/>
                <a:gd name="T123" fmla="*/ 13360 h 319404"/>
                <a:gd name="T124" fmla="*/ 429547 w 429895"/>
                <a:gd name="T125" fmla="*/ 0 h 319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895" h="319404">
                  <a:moveTo>
                    <a:pt x="57872" y="21444"/>
                  </a:moveTo>
                  <a:lnTo>
                    <a:pt x="0" y="22261"/>
                  </a:lnTo>
                  <a:lnTo>
                    <a:pt x="0" y="242306"/>
                  </a:lnTo>
                  <a:lnTo>
                    <a:pt x="62479" y="242306"/>
                  </a:lnTo>
                  <a:lnTo>
                    <a:pt x="56982" y="258369"/>
                  </a:lnTo>
                  <a:lnTo>
                    <a:pt x="62479" y="269845"/>
                  </a:lnTo>
                  <a:lnTo>
                    <a:pt x="0" y="269845"/>
                  </a:lnTo>
                  <a:lnTo>
                    <a:pt x="0" y="319403"/>
                  </a:lnTo>
                  <a:lnTo>
                    <a:pt x="339403" y="319403"/>
                  </a:lnTo>
                  <a:lnTo>
                    <a:pt x="335633" y="312178"/>
                  </a:lnTo>
                  <a:lnTo>
                    <a:pt x="331665" y="305090"/>
                  </a:lnTo>
                  <a:lnTo>
                    <a:pt x="326031" y="295750"/>
                  </a:lnTo>
                  <a:lnTo>
                    <a:pt x="376847" y="212328"/>
                  </a:lnTo>
                  <a:lnTo>
                    <a:pt x="319960" y="157167"/>
                  </a:lnTo>
                  <a:lnTo>
                    <a:pt x="183271" y="157167"/>
                  </a:lnTo>
                  <a:lnTo>
                    <a:pt x="180999" y="155901"/>
                  </a:lnTo>
                  <a:lnTo>
                    <a:pt x="132914" y="133020"/>
                  </a:lnTo>
                  <a:lnTo>
                    <a:pt x="83306" y="117074"/>
                  </a:lnTo>
                  <a:lnTo>
                    <a:pt x="80856" y="116457"/>
                  </a:lnTo>
                  <a:lnTo>
                    <a:pt x="68668" y="66081"/>
                  </a:lnTo>
                  <a:lnTo>
                    <a:pt x="27538" y="66081"/>
                  </a:lnTo>
                  <a:lnTo>
                    <a:pt x="27538" y="22030"/>
                  </a:lnTo>
                  <a:lnTo>
                    <a:pt x="58008" y="22030"/>
                  </a:lnTo>
                  <a:lnTo>
                    <a:pt x="57872" y="21444"/>
                  </a:lnTo>
                  <a:close/>
                </a:path>
                <a:path w="429895" h="319404">
                  <a:moveTo>
                    <a:pt x="369290" y="92625"/>
                  </a:moveTo>
                  <a:lnTo>
                    <a:pt x="266075" y="92625"/>
                  </a:lnTo>
                  <a:lnTo>
                    <a:pt x="388438" y="210841"/>
                  </a:lnTo>
                  <a:lnTo>
                    <a:pt x="336890" y="295771"/>
                  </a:lnTo>
                  <a:lnTo>
                    <a:pt x="340276" y="301584"/>
                  </a:lnTo>
                  <a:lnTo>
                    <a:pt x="343571" y="307461"/>
                  </a:lnTo>
                  <a:lnTo>
                    <a:pt x="346774" y="313402"/>
                  </a:lnTo>
                  <a:lnTo>
                    <a:pt x="349884" y="319403"/>
                  </a:lnTo>
                  <a:lnTo>
                    <a:pt x="429547" y="319403"/>
                  </a:lnTo>
                  <a:lnTo>
                    <a:pt x="429547" y="99117"/>
                  </a:lnTo>
                  <a:lnTo>
                    <a:pt x="367067" y="99117"/>
                  </a:lnTo>
                  <a:lnTo>
                    <a:pt x="369290" y="92625"/>
                  </a:lnTo>
                  <a:close/>
                </a:path>
                <a:path w="429895" h="319404">
                  <a:moveTo>
                    <a:pt x="265007" y="103881"/>
                  </a:moveTo>
                  <a:lnTo>
                    <a:pt x="183271" y="157167"/>
                  </a:lnTo>
                  <a:lnTo>
                    <a:pt x="319960" y="157167"/>
                  </a:lnTo>
                  <a:lnTo>
                    <a:pt x="265007" y="103881"/>
                  </a:lnTo>
                  <a:close/>
                </a:path>
                <a:path w="429895" h="319404">
                  <a:moveTo>
                    <a:pt x="429547" y="13360"/>
                  </a:moveTo>
                  <a:lnTo>
                    <a:pt x="64113" y="13360"/>
                  </a:lnTo>
                  <a:lnTo>
                    <a:pt x="66238" y="22030"/>
                  </a:lnTo>
                  <a:lnTo>
                    <a:pt x="148686" y="22030"/>
                  </a:lnTo>
                  <a:lnTo>
                    <a:pt x="148686" y="66081"/>
                  </a:lnTo>
                  <a:lnTo>
                    <a:pt x="77044" y="66081"/>
                  </a:lnTo>
                  <a:lnTo>
                    <a:pt x="87735" y="109630"/>
                  </a:lnTo>
                  <a:lnTo>
                    <a:pt x="111991" y="116593"/>
                  </a:lnTo>
                  <a:lnTo>
                    <a:pt x="136011" y="125159"/>
                  </a:lnTo>
                  <a:lnTo>
                    <a:pt x="159686" y="135337"/>
                  </a:lnTo>
                  <a:lnTo>
                    <a:pt x="182905" y="147136"/>
                  </a:lnTo>
                  <a:lnTo>
                    <a:pt x="266075" y="92625"/>
                  </a:lnTo>
                  <a:lnTo>
                    <a:pt x="369290" y="92625"/>
                  </a:lnTo>
                  <a:lnTo>
                    <a:pt x="372564" y="83065"/>
                  </a:lnTo>
                  <a:lnTo>
                    <a:pt x="367067" y="71589"/>
                  </a:lnTo>
                  <a:lnTo>
                    <a:pt x="429547" y="71589"/>
                  </a:lnTo>
                  <a:lnTo>
                    <a:pt x="429547" y="13360"/>
                  </a:lnTo>
                  <a:close/>
                </a:path>
                <a:path w="429895" h="319404">
                  <a:moveTo>
                    <a:pt x="429547" y="0"/>
                  </a:moveTo>
                  <a:lnTo>
                    <a:pt x="0" y="0"/>
                  </a:lnTo>
                  <a:lnTo>
                    <a:pt x="0" y="14523"/>
                  </a:lnTo>
                  <a:lnTo>
                    <a:pt x="64113" y="13360"/>
                  </a:lnTo>
                  <a:lnTo>
                    <a:pt x="429547" y="13360"/>
                  </a:lnTo>
                  <a:lnTo>
                    <a:pt x="42954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3" name="object 133">
              <a:extLst>
                <a:ext uri="{FF2B5EF4-FFF2-40B4-BE49-F238E27FC236}">
                  <a16:creationId xmlns:a16="http://schemas.microsoft.com/office/drawing/2014/main" id="{2AB8E6B6-3D63-7CA3-985C-314B50756CA3}"/>
                </a:ext>
              </a:extLst>
            </p:cNvPr>
            <p:cNvSpPr>
              <a:spLocks/>
            </p:cNvSpPr>
            <p:nvPr/>
          </p:nvSpPr>
          <p:spPr bwMode="auto">
            <a:xfrm>
              <a:off x="13047235" y="8429261"/>
              <a:ext cx="62865" cy="27940"/>
            </a:xfrm>
            <a:custGeom>
              <a:avLst/>
              <a:gdLst>
                <a:gd name="T0" fmla="*/ 62479 w 62865"/>
                <a:gd name="T1" fmla="*/ 0 h 27940"/>
                <a:gd name="T2" fmla="*/ 0 w 62865"/>
                <a:gd name="T3" fmla="*/ 0 h 27940"/>
                <a:gd name="T4" fmla="*/ 5497 w 62865"/>
                <a:gd name="T5" fmla="*/ 11465 h 27940"/>
                <a:gd name="T6" fmla="*/ 0 w 62865"/>
                <a:gd name="T7" fmla="*/ 27527 h 27940"/>
                <a:gd name="T8" fmla="*/ 62479 w 62865"/>
                <a:gd name="T9" fmla="*/ 27527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5497" y="11465"/>
                  </a:lnTo>
                  <a:lnTo>
                    <a:pt x="0" y="27527"/>
                  </a:lnTo>
                  <a:lnTo>
                    <a:pt x="62479" y="27527"/>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4" name="object 134">
              <a:extLst>
                <a:ext uri="{FF2B5EF4-FFF2-40B4-BE49-F238E27FC236}">
                  <a16:creationId xmlns:a16="http://schemas.microsoft.com/office/drawing/2014/main" id="{5AABFEA0-CDDC-971C-DCD8-B81EECFC1FDB}"/>
                </a:ext>
              </a:extLst>
            </p:cNvPr>
            <p:cNvSpPr>
              <a:spLocks/>
            </p:cNvSpPr>
            <p:nvPr/>
          </p:nvSpPr>
          <p:spPr bwMode="auto">
            <a:xfrm>
              <a:off x="12837968" y="8291588"/>
              <a:ext cx="62865" cy="27940"/>
            </a:xfrm>
            <a:custGeom>
              <a:avLst/>
              <a:gdLst>
                <a:gd name="T0" fmla="*/ 62479 w 62865"/>
                <a:gd name="T1" fmla="*/ 0 h 27940"/>
                <a:gd name="T2" fmla="*/ 0 w 62865"/>
                <a:gd name="T3" fmla="*/ 0 h 27940"/>
                <a:gd name="T4" fmla="*/ 5497 w 62865"/>
                <a:gd name="T5" fmla="*/ 11465 h 27940"/>
                <a:gd name="T6" fmla="*/ 0 w 62865"/>
                <a:gd name="T7" fmla="*/ 27527 h 27940"/>
                <a:gd name="T8" fmla="*/ 62479 w 62865"/>
                <a:gd name="T9" fmla="*/ 27527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5497" y="11465"/>
                  </a:lnTo>
                  <a:lnTo>
                    <a:pt x="0" y="27527"/>
                  </a:lnTo>
                  <a:lnTo>
                    <a:pt x="62479" y="27527"/>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5" name="object 135">
              <a:extLst>
                <a:ext uri="{FF2B5EF4-FFF2-40B4-BE49-F238E27FC236}">
                  <a16:creationId xmlns:a16="http://schemas.microsoft.com/office/drawing/2014/main" id="{CDEAA1FD-BBC6-BA16-FD20-38159C849B68}"/>
                </a:ext>
              </a:extLst>
            </p:cNvPr>
            <p:cNvSpPr>
              <a:spLocks/>
            </p:cNvSpPr>
            <p:nvPr/>
          </p:nvSpPr>
          <p:spPr bwMode="auto">
            <a:xfrm>
              <a:off x="12900451" y="8291588"/>
              <a:ext cx="62865" cy="27940"/>
            </a:xfrm>
            <a:custGeom>
              <a:avLst/>
              <a:gdLst>
                <a:gd name="T0" fmla="*/ 62479 w 62865"/>
                <a:gd name="T1" fmla="*/ 0 h 27940"/>
                <a:gd name="T2" fmla="*/ 0 w 62865"/>
                <a:gd name="T3" fmla="*/ 0 h 27940"/>
                <a:gd name="T4" fmla="*/ 0 w 62865"/>
                <a:gd name="T5" fmla="*/ 27527 h 27940"/>
                <a:gd name="T6" fmla="*/ 62479 w 62865"/>
                <a:gd name="T7" fmla="*/ 27527 h 27940"/>
                <a:gd name="T8" fmla="*/ 56982 w 62865"/>
                <a:gd name="T9" fmla="*/ 16062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0" y="27527"/>
                  </a:lnTo>
                  <a:lnTo>
                    <a:pt x="62479" y="27527"/>
                  </a:lnTo>
                  <a:lnTo>
                    <a:pt x="56982" y="16062"/>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6" name="object 136">
              <a:extLst>
                <a:ext uri="{FF2B5EF4-FFF2-40B4-BE49-F238E27FC236}">
                  <a16:creationId xmlns:a16="http://schemas.microsoft.com/office/drawing/2014/main" id="{55E4D607-4688-CAF0-C2EE-19F7C7F96E41}"/>
                </a:ext>
              </a:extLst>
            </p:cNvPr>
            <p:cNvSpPr>
              <a:spLocks/>
            </p:cNvSpPr>
            <p:nvPr/>
          </p:nvSpPr>
          <p:spPr bwMode="auto">
            <a:xfrm>
              <a:off x="12470904" y="8462303"/>
              <a:ext cx="62865" cy="27940"/>
            </a:xfrm>
            <a:custGeom>
              <a:avLst/>
              <a:gdLst>
                <a:gd name="T0" fmla="*/ 62479 w 62865"/>
                <a:gd name="T1" fmla="*/ 0 h 27940"/>
                <a:gd name="T2" fmla="*/ 0 w 62865"/>
                <a:gd name="T3" fmla="*/ 0 h 27940"/>
                <a:gd name="T4" fmla="*/ 0 w 62865"/>
                <a:gd name="T5" fmla="*/ 27538 h 27940"/>
                <a:gd name="T6" fmla="*/ 62479 w 62865"/>
                <a:gd name="T7" fmla="*/ 27538 h 27940"/>
                <a:gd name="T8" fmla="*/ 56982 w 62865"/>
                <a:gd name="T9" fmla="*/ 16051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0" y="27538"/>
                  </a:lnTo>
                  <a:lnTo>
                    <a:pt x="62479" y="27538"/>
                  </a:lnTo>
                  <a:lnTo>
                    <a:pt x="56982" y="16051"/>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7" name="object 137">
              <a:extLst>
                <a:ext uri="{FF2B5EF4-FFF2-40B4-BE49-F238E27FC236}">
                  <a16:creationId xmlns:a16="http://schemas.microsoft.com/office/drawing/2014/main" id="{EDEB3C02-E525-4368-5873-A8ABC219EDDB}"/>
                </a:ext>
              </a:extLst>
            </p:cNvPr>
            <p:cNvSpPr>
              <a:spLocks/>
            </p:cNvSpPr>
            <p:nvPr/>
          </p:nvSpPr>
          <p:spPr bwMode="auto">
            <a:xfrm>
              <a:off x="12498439" y="6751707"/>
              <a:ext cx="3936365" cy="1534795"/>
            </a:xfrm>
            <a:custGeom>
              <a:avLst/>
              <a:gdLst>
                <a:gd name="T0" fmla="*/ 41135 w 3936365"/>
                <a:gd name="T1" fmla="*/ 1534375 h 1534795"/>
                <a:gd name="T2" fmla="*/ 30467 w 3936365"/>
                <a:gd name="T3" fmla="*/ 1490319 h 1534795"/>
                <a:gd name="T4" fmla="*/ 0 w 3936365"/>
                <a:gd name="T5" fmla="*/ 1490319 h 1534795"/>
                <a:gd name="T6" fmla="*/ 0 w 3936365"/>
                <a:gd name="T7" fmla="*/ 1534375 h 1534795"/>
                <a:gd name="T8" fmla="*/ 41135 w 3936365"/>
                <a:gd name="T9" fmla="*/ 1534375 h 1534795"/>
                <a:gd name="T10" fmla="*/ 121145 w 3936365"/>
                <a:gd name="T11" fmla="*/ 1490319 h 1534795"/>
                <a:gd name="T12" fmla="*/ 38696 w 3936365"/>
                <a:gd name="T13" fmla="*/ 1490319 h 1534795"/>
                <a:gd name="T14" fmla="*/ 49504 w 3936365"/>
                <a:gd name="T15" fmla="*/ 1534375 h 1534795"/>
                <a:gd name="T16" fmla="*/ 121145 w 3936365"/>
                <a:gd name="T17" fmla="*/ 1534375 h 1534795"/>
                <a:gd name="T18" fmla="*/ 121145 w 3936365"/>
                <a:gd name="T19" fmla="*/ 1490319 h 1534795"/>
                <a:gd name="T20" fmla="*/ 3935793 w 3936365"/>
                <a:gd name="T21" fmla="*/ 110832 h 1534795"/>
                <a:gd name="T22" fmla="*/ 3931234 w 3936365"/>
                <a:gd name="T23" fmla="*/ 90487 h 1534795"/>
                <a:gd name="T24" fmla="*/ 3918801 w 3936365"/>
                <a:gd name="T25" fmla="*/ 73850 h 1534795"/>
                <a:gd name="T26" fmla="*/ 3900347 w 3936365"/>
                <a:gd name="T27" fmla="*/ 62636 h 1534795"/>
                <a:gd name="T28" fmla="*/ 3877754 w 3936365"/>
                <a:gd name="T29" fmla="*/ 58521 h 1534795"/>
                <a:gd name="T30" fmla="*/ 3706152 w 3936365"/>
                <a:gd name="T31" fmla="*/ 58521 h 1534795"/>
                <a:gd name="T32" fmla="*/ 3706152 w 3936365"/>
                <a:gd name="T33" fmla="*/ 0 h 1534795"/>
                <a:gd name="T34" fmla="*/ 3688410 w 3936365"/>
                <a:gd name="T35" fmla="*/ 4889 h 1534795"/>
                <a:gd name="T36" fmla="*/ 3645585 w 3936365"/>
                <a:gd name="T37" fmla="*/ 4889 h 1534795"/>
                <a:gd name="T38" fmla="*/ 3645585 w 3936365"/>
                <a:gd name="T39" fmla="*/ 58521 h 1534795"/>
                <a:gd name="T40" fmla="*/ 3395675 w 3936365"/>
                <a:gd name="T41" fmla="*/ 58521 h 1534795"/>
                <a:gd name="T42" fmla="*/ 3358426 w 3936365"/>
                <a:gd name="T43" fmla="*/ 68389 h 1534795"/>
                <a:gd name="T44" fmla="*/ 3310229 w 3936365"/>
                <a:gd name="T45" fmla="*/ 93789 h 1534795"/>
                <a:gd name="T46" fmla="*/ 3114903 w 3936365"/>
                <a:gd name="T47" fmla="*/ 144589 h 1534795"/>
                <a:gd name="T48" fmla="*/ 3078759 w 3936365"/>
                <a:gd name="T49" fmla="*/ 163156 h 1534795"/>
                <a:gd name="T50" fmla="*/ 3877754 w 3936365"/>
                <a:gd name="T51" fmla="*/ 163156 h 1534795"/>
                <a:gd name="T52" fmla="*/ 3900347 w 3936365"/>
                <a:gd name="T53" fmla="*/ 159054 h 1534795"/>
                <a:gd name="T54" fmla="*/ 3918801 w 3936365"/>
                <a:gd name="T55" fmla="*/ 147840 h 1534795"/>
                <a:gd name="T56" fmla="*/ 3931234 w 3936365"/>
                <a:gd name="T57" fmla="*/ 131203 h 1534795"/>
                <a:gd name="T58" fmla="*/ 3935793 w 3936365"/>
                <a:gd name="T59" fmla="*/ 110832 h 15347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36365" h="1534795">
                  <a:moveTo>
                    <a:pt x="41135" y="1534375"/>
                  </a:moveTo>
                  <a:lnTo>
                    <a:pt x="30467" y="1490319"/>
                  </a:lnTo>
                  <a:lnTo>
                    <a:pt x="0" y="1490319"/>
                  </a:lnTo>
                  <a:lnTo>
                    <a:pt x="0" y="1534375"/>
                  </a:lnTo>
                  <a:lnTo>
                    <a:pt x="41135" y="1534375"/>
                  </a:lnTo>
                  <a:close/>
                </a:path>
                <a:path w="3936365" h="1534795">
                  <a:moveTo>
                    <a:pt x="121145" y="1490319"/>
                  </a:moveTo>
                  <a:lnTo>
                    <a:pt x="38696" y="1490319"/>
                  </a:lnTo>
                  <a:lnTo>
                    <a:pt x="49504" y="1534375"/>
                  </a:lnTo>
                  <a:lnTo>
                    <a:pt x="121145" y="1534375"/>
                  </a:lnTo>
                  <a:lnTo>
                    <a:pt x="121145" y="1490319"/>
                  </a:lnTo>
                  <a:close/>
                </a:path>
                <a:path w="3936365" h="1534795">
                  <a:moveTo>
                    <a:pt x="3935793" y="110832"/>
                  </a:moveTo>
                  <a:lnTo>
                    <a:pt x="3931234" y="90487"/>
                  </a:lnTo>
                  <a:lnTo>
                    <a:pt x="3918801" y="73850"/>
                  </a:lnTo>
                  <a:lnTo>
                    <a:pt x="3900347" y="62636"/>
                  </a:lnTo>
                  <a:lnTo>
                    <a:pt x="3877754" y="58521"/>
                  </a:lnTo>
                  <a:lnTo>
                    <a:pt x="3706152" y="58521"/>
                  </a:lnTo>
                  <a:lnTo>
                    <a:pt x="3706152" y="0"/>
                  </a:lnTo>
                  <a:lnTo>
                    <a:pt x="3688410" y="4889"/>
                  </a:lnTo>
                  <a:lnTo>
                    <a:pt x="3645585" y="4889"/>
                  </a:lnTo>
                  <a:lnTo>
                    <a:pt x="3645585" y="58521"/>
                  </a:lnTo>
                  <a:lnTo>
                    <a:pt x="3395675" y="58521"/>
                  </a:lnTo>
                  <a:lnTo>
                    <a:pt x="3358426" y="68389"/>
                  </a:lnTo>
                  <a:lnTo>
                    <a:pt x="3310229" y="93789"/>
                  </a:lnTo>
                  <a:lnTo>
                    <a:pt x="3114903" y="144589"/>
                  </a:lnTo>
                  <a:lnTo>
                    <a:pt x="3078759" y="163156"/>
                  </a:lnTo>
                  <a:lnTo>
                    <a:pt x="3877754" y="163156"/>
                  </a:lnTo>
                  <a:lnTo>
                    <a:pt x="3900347" y="159054"/>
                  </a:lnTo>
                  <a:lnTo>
                    <a:pt x="3918801" y="147840"/>
                  </a:lnTo>
                  <a:lnTo>
                    <a:pt x="3931234" y="131203"/>
                  </a:lnTo>
                  <a:lnTo>
                    <a:pt x="3935793" y="1108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8" name="object 138">
              <a:extLst>
                <a:ext uri="{FF2B5EF4-FFF2-40B4-BE49-F238E27FC236}">
                  <a16:creationId xmlns:a16="http://schemas.microsoft.com/office/drawing/2014/main" id="{8CE8954A-77F3-EC5B-2E20-77FC3FF6C681}"/>
                </a:ext>
              </a:extLst>
            </p:cNvPr>
            <p:cNvSpPr>
              <a:spLocks/>
            </p:cNvSpPr>
            <p:nvPr/>
          </p:nvSpPr>
          <p:spPr bwMode="auto">
            <a:xfrm>
              <a:off x="17052672" y="6734687"/>
              <a:ext cx="1829435" cy="3323590"/>
            </a:xfrm>
            <a:custGeom>
              <a:avLst/>
              <a:gdLst>
                <a:gd name="T0" fmla="*/ 0 w 1829434"/>
                <a:gd name="T1" fmla="*/ 2539482 h 3323590"/>
                <a:gd name="T2" fmla="*/ 335424 w 1829434"/>
                <a:gd name="T3" fmla="*/ 3323479 h 3323590"/>
                <a:gd name="T4" fmla="*/ 0 w 1829434"/>
                <a:gd name="T5" fmla="*/ 2087998 h 3323590"/>
                <a:gd name="T6" fmla="*/ 73118 w 1829434"/>
                <a:gd name="T7" fmla="*/ 2216298 h 3323590"/>
                <a:gd name="T8" fmla="*/ 77453 w 1829434"/>
                <a:gd name="T9" fmla="*/ 2167871 h 3323590"/>
                <a:gd name="T10" fmla="*/ 57672 w 1829434"/>
                <a:gd name="T11" fmla="*/ 2122365 h 3323590"/>
                <a:gd name="T12" fmla="*/ 0 w 1829434"/>
                <a:gd name="T13" fmla="*/ 2087998 h 3323590"/>
                <a:gd name="T14" fmla="*/ 299049 w 1829434"/>
                <a:gd name="T15" fmla="*/ 1870154 h 3323590"/>
                <a:gd name="T16" fmla="*/ 253117 w 1829434"/>
                <a:gd name="T17" fmla="*/ 1945849 h 3323590"/>
                <a:gd name="T18" fmla="*/ 254225 w 1829434"/>
                <a:gd name="T19" fmla="*/ 2036701 h 3323590"/>
                <a:gd name="T20" fmla="*/ 300050 w 1829434"/>
                <a:gd name="T21" fmla="*/ 2109509 h 3323590"/>
                <a:gd name="T22" fmla="*/ 335424 w 1829434"/>
                <a:gd name="T23" fmla="*/ 1844467 h 3323590"/>
                <a:gd name="T24" fmla="*/ 0 w 1829434"/>
                <a:gd name="T25" fmla="*/ 1917323 h 3323590"/>
                <a:gd name="T26" fmla="*/ 53754 w 1829434"/>
                <a:gd name="T27" fmla="*/ 1881758 h 3323590"/>
                <a:gd name="T28" fmla="*/ 72044 w 1829434"/>
                <a:gd name="T29" fmla="*/ 1835617 h 3323590"/>
                <a:gd name="T30" fmla="*/ 33077 w 1829434"/>
                <a:gd name="T31" fmla="*/ 1736794 h 3323590"/>
                <a:gd name="T32" fmla="*/ 309991 w 1829434"/>
                <a:gd name="T33" fmla="*/ 1627562 h 3323590"/>
                <a:gd name="T34" fmla="*/ 335424 w 1829434"/>
                <a:gd name="T35" fmla="*/ 1545816 h 3323590"/>
                <a:gd name="T36" fmla="*/ 585552 w 1829434"/>
                <a:gd name="T37" fmla="*/ 1435746 h 3323590"/>
                <a:gd name="T38" fmla="*/ 1812716 w 1829434"/>
                <a:gd name="T39" fmla="*/ 1362230 h 3323590"/>
                <a:gd name="T40" fmla="*/ 1802614 w 1829434"/>
                <a:gd name="T41" fmla="*/ 1317306 h 3323590"/>
                <a:gd name="T42" fmla="*/ 335424 w 1829434"/>
                <a:gd name="T43" fmla="*/ 1298064 h 3323590"/>
                <a:gd name="T44" fmla="*/ 1613849 w 1829434"/>
                <a:gd name="T45" fmla="*/ 934620 h 3323590"/>
                <a:gd name="T46" fmla="*/ 1583861 w 1829434"/>
                <a:gd name="T47" fmla="*/ 898206 h 3323590"/>
                <a:gd name="T48" fmla="*/ 1533652 w 1829434"/>
                <a:gd name="T49" fmla="*/ 822006 h 3323590"/>
                <a:gd name="T50" fmla="*/ 1479242 w 1829434"/>
                <a:gd name="T51" fmla="*/ 758506 h 3323590"/>
                <a:gd name="T52" fmla="*/ 1420705 w 1829434"/>
                <a:gd name="T53" fmla="*/ 695006 h 3323590"/>
                <a:gd name="T54" fmla="*/ 1358118 w 1829434"/>
                <a:gd name="T55" fmla="*/ 631506 h 3323590"/>
                <a:gd name="T56" fmla="*/ 1291555 w 1829434"/>
                <a:gd name="T57" fmla="*/ 580706 h 3323590"/>
                <a:gd name="T58" fmla="*/ 1221092 w 1829434"/>
                <a:gd name="T59" fmla="*/ 517206 h 3323590"/>
                <a:gd name="T60" fmla="*/ 1146803 w 1829434"/>
                <a:gd name="T61" fmla="*/ 466406 h 3323590"/>
                <a:gd name="T62" fmla="*/ 1068765 w 1829434"/>
                <a:gd name="T63" fmla="*/ 402906 h 3323590"/>
                <a:gd name="T64" fmla="*/ 987053 w 1829434"/>
                <a:gd name="T65" fmla="*/ 352106 h 3323590"/>
                <a:gd name="T66" fmla="*/ 901737 w 1829434"/>
                <a:gd name="T67" fmla="*/ 301306 h 3323590"/>
                <a:gd name="T68" fmla="*/ 812901 w 1829434"/>
                <a:gd name="T69" fmla="*/ 250506 h 3323590"/>
                <a:gd name="T70" fmla="*/ 673204 w 1829434"/>
                <a:gd name="T71" fmla="*/ 187006 h 3323590"/>
                <a:gd name="T72" fmla="*/ 622850 w 1829434"/>
                <a:gd name="T73" fmla="*/ 180172 h 3323590"/>
                <a:gd name="T74" fmla="*/ 586696 w 1829434"/>
                <a:gd name="T75" fmla="*/ 168794 h 3323590"/>
                <a:gd name="T76" fmla="*/ 569819 w 1829434"/>
                <a:gd name="T77" fmla="*/ 147362 h 3323590"/>
                <a:gd name="T78" fmla="*/ 475309 w 1829434"/>
                <a:gd name="T79" fmla="*/ 110806 h 3323590"/>
                <a:gd name="T80" fmla="*/ 0 w 1829434"/>
                <a:gd name="T81" fmla="*/ 0 h 3323590"/>
                <a:gd name="T82" fmla="*/ 138822 w 1829434"/>
                <a:gd name="T83" fmla="*/ 1627562 h 3323590"/>
                <a:gd name="T84" fmla="*/ 238844 w 1829434"/>
                <a:gd name="T85" fmla="*/ 1663284 h 3323590"/>
                <a:gd name="T86" fmla="*/ 284369 w 1829434"/>
                <a:gd name="T87" fmla="*/ 1643503 h 3323590"/>
                <a:gd name="T88" fmla="*/ 309991 w 1829434"/>
                <a:gd name="T89" fmla="*/ 1627562 h 3323590"/>
                <a:gd name="T90" fmla="*/ 1611525 w 1829434"/>
                <a:gd name="T91" fmla="*/ 1362230 h 3323590"/>
                <a:gd name="T92" fmla="*/ 1829076 w 1829434"/>
                <a:gd name="T93" fmla="*/ 1435746 h 3323590"/>
                <a:gd name="T94" fmla="*/ 1812716 w 1829434"/>
                <a:gd name="T95" fmla="*/ 1362230 h 3323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29434" h="3323590">
                  <a:moveTo>
                    <a:pt x="335424" y="2539482"/>
                  </a:moveTo>
                  <a:lnTo>
                    <a:pt x="0" y="2539482"/>
                  </a:lnTo>
                  <a:lnTo>
                    <a:pt x="0" y="3323332"/>
                  </a:lnTo>
                  <a:lnTo>
                    <a:pt x="335424" y="3323479"/>
                  </a:lnTo>
                  <a:lnTo>
                    <a:pt x="335424" y="2539482"/>
                  </a:lnTo>
                  <a:close/>
                </a:path>
                <a:path w="1829434" h="3323590">
                  <a:moveTo>
                    <a:pt x="0" y="2087998"/>
                  </a:moveTo>
                  <a:lnTo>
                    <a:pt x="0" y="2216298"/>
                  </a:lnTo>
                  <a:lnTo>
                    <a:pt x="73118" y="2216298"/>
                  </a:lnTo>
                  <a:lnTo>
                    <a:pt x="89473" y="2189377"/>
                  </a:lnTo>
                  <a:lnTo>
                    <a:pt x="77453" y="2167871"/>
                  </a:lnTo>
                  <a:lnTo>
                    <a:pt x="66831" y="2145515"/>
                  </a:lnTo>
                  <a:lnTo>
                    <a:pt x="57672" y="2122365"/>
                  </a:lnTo>
                  <a:lnTo>
                    <a:pt x="50040" y="2098480"/>
                  </a:lnTo>
                  <a:lnTo>
                    <a:pt x="0" y="2087998"/>
                  </a:lnTo>
                  <a:close/>
                </a:path>
                <a:path w="1829434" h="3323590">
                  <a:moveTo>
                    <a:pt x="335424" y="1844467"/>
                  </a:moveTo>
                  <a:lnTo>
                    <a:pt x="299049" y="1870154"/>
                  </a:lnTo>
                  <a:lnTo>
                    <a:pt x="270995" y="1904585"/>
                  </a:lnTo>
                  <a:lnTo>
                    <a:pt x="253117" y="1945849"/>
                  </a:lnTo>
                  <a:lnTo>
                    <a:pt x="247269" y="1992033"/>
                  </a:lnTo>
                  <a:lnTo>
                    <a:pt x="254225" y="2036701"/>
                  </a:lnTo>
                  <a:lnTo>
                    <a:pt x="272401" y="2076423"/>
                  </a:lnTo>
                  <a:lnTo>
                    <a:pt x="300050" y="2109509"/>
                  </a:lnTo>
                  <a:lnTo>
                    <a:pt x="335424" y="2134269"/>
                  </a:lnTo>
                  <a:lnTo>
                    <a:pt x="335424" y="1844467"/>
                  </a:lnTo>
                  <a:close/>
                </a:path>
                <a:path w="1829434" h="3323590">
                  <a:moveTo>
                    <a:pt x="0" y="0"/>
                  </a:moveTo>
                  <a:lnTo>
                    <a:pt x="0" y="1917323"/>
                  </a:lnTo>
                  <a:lnTo>
                    <a:pt x="46899" y="1905889"/>
                  </a:lnTo>
                  <a:lnTo>
                    <a:pt x="53754" y="1881758"/>
                  </a:lnTo>
                  <a:lnTo>
                    <a:pt x="62156" y="1858314"/>
                  </a:lnTo>
                  <a:lnTo>
                    <a:pt x="72044" y="1835617"/>
                  </a:lnTo>
                  <a:lnTo>
                    <a:pt x="83358" y="1813724"/>
                  </a:lnTo>
                  <a:lnTo>
                    <a:pt x="33077" y="1736794"/>
                  </a:lnTo>
                  <a:lnTo>
                    <a:pt x="138822" y="1627562"/>
                  </a:lnTo>
                  <a:lnTo>
                    <a:pt x="309991" y="1627562"/>
                  </a:lnTo>
                  <a:lnTo>
                    <a:pt x="327089" y="1545952"/>
                  </a:lnTo>
                  <a:lnTo>
                    <a:pt x="335424" y="1545816"/>
                  </a:lnTo>
                  <a:lnTo>
                    <a:pt x="335424" y="1435746"/>
                  </a:lnTo>
                  <a:lnTo>
                    <a:pt x="585552" y="1435746"/>
                  </a:lnTo>
                  <a:lnTo>
                    <a:pt x="585552" y="1362230"/>
                  </a:lnTo>
                  <a:lnTo>
                    <a:pt x="1812712" y="1362230"/>
                  </a:lnTo>
                  <a:lnTo>
                    <a:pt x="1811360" y="1355406"/>
                  </a:lnTo>
                  <a:lnTo>
                    <a:pt x="1802610" y="1317306"/>
                  </a:lnTo>
                  <a:lnTo>
                    <a:pt x="1795078" y="1298064"/>
                  </a:lnTo>
                  <a:lnTo>
                    <a:pt x="335424" y="1298064"/>
                  </a:lnTo>
                  <a:lnTo>
                    <a:pt x="335424" y="934620"/>
                  </a:lnTo>
                  <a:lnTo>
                    <a:pt x="1613845" y="934620"/>
                  </a:lnTo>
                  <a:lnTo>
                    <a:pt x="1607363" y="923606"/>
                  </a:lnTo>
                  <a:lnTo>
                    <a:pt x="1583857" y="898206"/>
                  </a:lnTo>
                  <a:lnTo>
                    <a:pt x="1559282" y="860106"/>
                  </a:lnTo>
                  <a:lnTo>
                    <a:pt x="1533648" y="822006"/>
                  </a:lnTo>
                  <a:lnTo>
                    <a:pt x="1506963" y="796606"/>
                  </a:lnTo>
                  <a:lnTo>
                    <a:pt x="1479238" y="758506"/>
                  </a:lnTo>
                  <a:lnTo>
                    <a:pt x="1450481" y="733106"/>
                  </a:lnTo>
                  <a:lnTo>
                    <a:pt x="1420701" y="695006"/>
                  </a:lnTo>
                  <a:lnTo>
                    <a:pt x="1389909" y="669606"/>
                  </a:lnTo>
                  <a:lnTo>
                    <a:pt x="1358114" y="631506"/>
                  </a:lnTo>
                  <a:lnTo>
                    <a:pt x="1325325" y="606106"/>
                  </a:lnTo>
                  <a:lnTo>
                    <a:pt x="1291551" y="580706"/>
                  </a:lnTo>
                  <a:lnTo>
                    <a:pt x="1256802" y="542606"/>
                  </a:lnTo>
                  <a:lnTo>
                    <a:pt x="1221088" y="517206"/>
                  </a:lnTo>
                  <a:lnTo>
                    <a:pt x="1184417" y="491806"/>
                  </a:lnTo>
                  <a:lnTo>
                    <a:pt x="1146799" y="466406"/>
                  </a:lnTo>
                  <a:lnTo>
                    <a:pt x="1108244" y="428306"/>
                  </a:lnTo>
                  <a:lnTo>
                    <a:pt x="1068761" y="402906"/>
                  </a:lnTo>
                  <a:lnTo>
                    <a:pt x="1028360" y="377506"/>
                  </a:lnTo>
                  <a:lnTo>
                    <a:pt x="987049" y="352106"/>
                  </a:lnTo>
                  <a:lnTo>
                    <a:pt x="944838" y="326706"/>
                  </a:lnTo>
                  <a:lnTo>
                    <a:pt x="901737" y="301306"/>
                  </a:lnTo>
                  <a:lnTo>
                    <a:pt x="857754" y="275906"/>
                  </a:lnTo>
                  <a:lnTo>
                    <a:pt x="812901" y="250506"/>
                  </a:lnTo>
                  <a:lnTo>
                    <a:pt x="767185" y="237806"/>
                  </a:lnTo>
                  <a:lnTo>
                    <a:pt x="673204" y="187006"/>
                  </a:lnTo>
                  <a:lnTo>
                    <a:pt x="647239" y="180172"/>
                  </a:lnTo>
                  <a:lnTo>
                    <a:pt x="622850" y="180172"/>
                  </a:lnTo>
                  <a:lnTo>
                    <a:pt x="603366" y="177153"/>
                  </a:lnTo>
                  <a:lnTo>
                    <a:pt x="586696" y="168794"/>
                  </a:lnTo>
                  <a:lnTo>
                    <a:pt x="573996" y="156137"/>
                  </a:lnTo>
                  <a:lnTo>
                    <a:pt x="569819" y="147362"/>
                  </a:lnTo>
                  <a:lnTo>
                    <a:pt x="526001" y="136206"/>
                  </a:lnTo>
                  <a:lnTo>
                    <a:pt x="475309" y="110806"/>
                  </a:lnTo>
                  <a:lnTo>
                    <a:pt x="154765" y="34606"/>
                  </a:lnTo>
                  <a:lnTo>
                    <a:pt x="0" y="0"/>
                  </a:lnTo>
                  <a:close/>
                </a:path>
                <a:path w="1829434" h="3323590">
                  <a:moveTo>
                    <a:pt x="309991" y="1627562"/>
                  </a:moveTo>
                  <a:lnTo>
                    <a:pt x="138822" y="1627562"/>
                  </a:lnTo>
                  <a:lnTo>
                    <a:pt x="217323" y="1675309"/>
                  </a:lnTo>
                  <a:lnTo>
                    <a:pt x="238844" y="1663284"/>
                  </a:lnTo>
                  <a:lnTo>
                    <a:pt x="261213" y="1652662"/>
                  </a:lnTo>
                  <a:lnTo>
                    <a:pt x="284369" y="1643503"/>
                  </a:lnTo>
                  <a:lnTo>
                    <a:pt x="308252" y="1635866"/>
                  </a:lnTo>
                  <a:lnTo>
                    <a:pt x="309991" y="1627562"/>
                  </a:lnTo>
                  <a:close/>
                </a:path>
                <a:path w="1829434" h="3323590">
                  <a:moveTo>
                    <a:pt x="1812712" y="1362230"/>
                  </a:moveTo>
                  <a:lnTo>
                    <a:pt x="1611521" y="1362230"/>
                  </a:lnTo>
                  <a:lnTo>
                    <a:pt x="1611521" y="1435746"/>
                  </a:lnTo>
                  <a:lnTo>
                    <a:pt x="1829072" y="1435746"/>
                  </a:lnTo>
                  <a:lnTo>
                    <a:pt x="1818909" y="1393506"/>
                  </a:lnTo>
                  <a:lnTo>
                    <a:pt x="1812712" y="136223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59" name="object 139">
              <a:extLst>
                <a:ext uri="{FF2B5EF4-FFF2-40B4-BE49-F238E27FC236}">
                  <a16:creationId xmlns:a16="http://schemas.microsoft.com/office/drawing/2014/main" id="{2AD6A2A9-D003-5B5D-345E-2B48E9B3211A}"/>
                </a:ext>
              </a:extLst>
            </p:cNvPr>
            <p:cNvSpPr>
              <a:spLocks/>
            </p:cNvSpPr>
            <p:nvPr/>
          </p:nvSpPr>
          <p:spPr bwMode="auto">
            <a:xfrm>
              <a:off x="17041152" y="6732123"/>
              <a:ext cx="12065" cy="3326129"/>
            </a:xfrm>
            <a:custGeom>
              <a:avLst/>
              <a:gdLst>
                <a:gd name="T0" fmla="*/ 11518 w 12065"/>
                <a:gd name="T1" fmla="*/ 2542057 h 3326129"/>
                <a:gd name="T2" fmla="*/ 0 w 12065"/>
                <a:gd name="T3" fmla="*/ 2542057 h 3326129"/>
                <a:gd name="T4" fmla="*/ 0 w 12065"/>
                <a:gd name="T5" fmla="*/ 3325901 h 3326129"/>
                <a:gd name="T6" fmla="*/ 11518 w 12065"/>
                <a:gd name="T7" fmla="*/ 3325901 h 3326129"/>
                <a:gd name="T8" fmla="*/ 11518 w 12065"/>
                <a:gd name="T9" fmla="*/ 2542057 h 3326129"/>
                <a:gd name="T10" fmla="*/ 11518 w 12065"/>
                <a:gd name="T11" fmla="*/ 2090572 h 3326129"/>
                <a:gd name="T12" fmla="*/ 0 w 12065"/>
                <a:gd name="T13" fmla="*/ 2088146 h 3326129"/>
                <a:gd name="T14" fmla="*/ 0 w 12065"/>
                <a:gd name="T15" fmla="*/ 2218867 h 3326129"/>
                <a:gd name="T16" fmla="*/ 11518 w 12065"/>
                <a:gd name="T17" fmla="*/ 2218867 h 3326129"/>
                <a:gd name="T18" fmla="*/ 11518 w 12065"/>
                <a:gd name="T19" fmla="*/ 2090572 h 3326129"/>
                <a:gd name="T20" fmla="*/ 11518 w 12065"/>
                <a:gd name="T21" fmla="*/ 2565 h 3326129"/>
                <a:gd name="T22" fmla="*/ 0 w 12065"/>
                <a:gd name="T23" fmla="*/ 0 h 3326129"/>
                <a:gd name="T24" fmla="*/ 0 w 12065"/>
                <a:gd name="T25" fmla="*/ 1922691 h 3326129"/>
                <a:gd name="T26" fmla="*/ 11518 w 12065"/>
                <a:gd name="T27" fmla="*/ 1919897 h 3326129"/>
                <a:gd name="T28" fmla="*/ 11518 w 12065"/>
                <a:gd name="T29" fmla="*/ 2565 h 3326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5" h="3326129">
                  <a:moveTo>
                    <a:pt x="11518" y="2542057"/>
                  </a:moveTo>
                  <a:lnTo>
                    <a:pt x="0" y="2542057"/>
                  </a:lnTo>
                  <a:lnTo>
                    <a:pt x="0" y="3325901"/>
                  </a:lnTo>
                  <a:lnTo>
                    <a:pt x="11518" y="3325901"/>
                  </a:lnTo>
                  <a:lnTo>
                    <a:pt x="11518" y="2542057"/>
                  </a:lnTo>
                  <a:close/>
                </a:path>
                <a:path w="12065" h="3326129">
                  <a:moveTo>
                    <a:pt x="11518" y="2090572"/>
                  </a:moveTo>
                  <a:lnTo>
                    <a:pt x="0" y="2088146"/>
                  </a:lnTo>
                  <a:lnTo>
                    <a:pt x="0" y="2218867"/>
                  </a:lnTo>
                  <a:lnTo>
                    <a:pt x="11518" y="2218867"/>
                  </a:lnTo>
                  <a:lnTo>
                    <a:pt x="11518" y="2090572"/>
                  </a:lnTo>
                  <a:close/>
                </a:path>
                <a:path w="12065" h="3326129">
                  <a:moveTo>
                    <a:pt x="11518" y="2565"/>
                  </a:moveTo>
                  <a:lnTo>
                    <a:pt x="0" y="0"/>
                  </a:lnTo>
                  <a:lnTo>
                    <a:pt x="0" y="1922691"/>
                  </a:lnTo>
                  <a:lnTo>
                    <a:pt x="11518" y="1919897"/>
                  </a:lnTo>
                  <a:lnTo>
                    <a:pt x="11518" y="256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60" name="object 140">
              <a:extLst>
                <a:ext uri="{FF2B5EF4-FFF2-40B4-BE49-F238E27FC236}">
                  <a16:creationId xmlns:a16="http://schemas.microsoft.com/office/drawing/2014/main" id="{DD2F8096-F5C2-0051-2AF9-00755F5EBD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714" y="4754690"/>
              <a:ext cx="12383317" cy="530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1" name="object 141">
              <a:extLst>
                <a:ext uri="{FF2B5EF4-FFF2-40B4-BE49-F238E27FC236}">
                  <a16:creationId xmlns:a16="http://schemas.microsoft.com/office/drawing/2014/main" id="{103F4B4B-C099-7670-E2F4-10021F21AE1D}"/>
                </a:ext>
              </a:extLst>
            </p:cNvPr>
            <p:cNvSpPr>
              <a:spLocks/>
            </p:cNvSpPr>
            <p:nvPr/>
          </p:nvSpPr>
          <p:spPr bwMode="auto">
            <a:xfrm>
              <a:off x="6656260" y="6884955"/>
              <a:ext cx="12168505" cy="3181985"/>
            </a:xfrm>
            <a:custGeom>
              <a:avLst/>
              <a:gdLst>
                <a:gd name="T0" fmla="*/ 6084074 w 12168505"/>
                <a:gd name="T1" fmla="*/ 7848 h 3181984"/>
                <a:gd name="T2" fmla="*/ 5962015 w 12168505"/>
                <a:gd name="T3" fmla="*/ 4635 h 3181984"/>
                <a:gd name="T4" fmla="*/ 5296039 w 12168505"/>
                <a:gd name="T5" fmla="*/ 1485 h 3181984"/>
                <a:gd name="T6" fmla="*/ 1513979 w 12168505"/>
                <a:gd name="T7" fmla="*/ 0 h 3181984"/>
                <a:gd name="T8" fmla="*/ 356209 w 12168505"/>
                <a:gd name="T9" fmla="*/ 2171 h 3181984"/>
                <a:gd name="T10" fmla="*/ 84569 w 12168505"/>
                <a:gd name="T11" fmla="*/ 4216 h 3181984"/>
                <a:gd name="T12" fmla="*/ 18605 w 12168505"/>
                <a:gd name="T13" fmla="*/ 5727 h 3181984"/>
                <a:gd name="T14" fmla="*/ 0 w 12168505"/>
                <a:gd name="T15" fmla="*/ 7848 h 3181984"/>
                <a:gd name="T16" fmla="*/ 114 w 12168505"/>
                <a:gd name="T17" fmla="*/ 8089 h 3181984"/>
                <a:gd name="T18" fmla="*/ 39281 w 12168505"/>
                <a:gd name="T19" fmla="*/ 10629 h 3181984"/>
                <a:gd name="T20" fmla="*/ 177419 w 12168505"/>
                <a:gd name="T21" fmla="*/ 12458 h 3181984"/>
                <a:gd name="T22" fmla="*/ 934148 w 12168505"/>
                <a:gd name="T23" fmla="*/ 15049 h 3181984"/>
                <a:gd name="T24" fmla="*/ 4581449 w 12168505"/>
                <a:gd name="T25" fmla="*/ 15367 h 3181984"/>
                <a:gd name="T26" fmla="*/ 5779186 w 12168505"/>
                <a:gd name="T27" fmla="*/ 12458 h 3181984"/>
                <a:gd name="T28" fmla="*/ 6030353 w 12168505"/>
                <a:gd name="T29" fmla="*/ 10109 h 3181984"/>
                <a:gd name="T30" fmla="*/ 6077712 w 12168505"/>
                <a:gd name="T31" fmla="*/ 8686 h 3181984"/>
                <a:gd name="T32" fmla="*/ 6083706 w 12168505"/>
                <a:gd name="T33" fmla="*/ 8064 h 3181984"/>
                <a:gd name="T34" fmla="*/ 6084074 w 12168505"/>
                <a:gd name="T35" fmla="*/ 7848 h 3181984"/>
                <a:gd name="T36" fmla="*/ 12168149 w 12168505"/>
                <a:gd name="T37" fmla="*/ 3176007 h 3181984"/>
                <a:gd name="T38" fmla="*/ 12165076 w 12168505"/>
                <a:gd name="T39" fmla="*/ 3175575 h 3181984"/>
                <a:gd name="T40" fmla="*/ 403352 w 12168505"/>
                <a:gd name="T41" fmla="*/ 3171206 h 3181984"/>
                <a:gd name="T42" fmla="*/ 23406 w 12168505"/>
                <a:gd name="T43" fmla="*/ 3174229 h 3181984"/>
                <a:gd name="T44" fmla="*/ 1028 w 12168505"/>
                <a:gd name="T45" fmla="*/ 3175524 h 3181984"/>
                <a:gd name="T46" fmla="*/ 0 w 12168505"/>
                <a:gd name="T47" fmla="*/ 3176007 h 3181984"/>
                <a:gd name="T48" fmla="*/ 1028 w 12168505"/>
                <a:gd name="T49" fmla="*/ 3176490 h 3181984"/>
                <a:gd name="T50" fmla="*/ 97066 w 12168505"/>
                <a:gd name="T51" fmla="*/ 3179004 h 3181984"/>
                <a:gd name="T52" fmla="*/ 11104004 w 12168505"/>
                <a:gd name="T53" fmla="*/ 3181633 h 3181984"/>
                <a:gd name="T54" fmla="*/ 12147918 w 12168505"/>
                <a:gd name="T55" fmla="*/ 3177061 h 3181984"/>
                <a:gd name="T56" fmla="*/ 12168149 w 12168505"/>
                <a:gd name="T57" fmla="*/ 3176007 h 3181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68505" h="3181984">
                  <a:moveTo>
                    <a:pt x="6084074" y="7848"/>
                  </a:moveTo>
                  <a:lnTo>
                    <a:pt x="5962015" y="4635"/>
                  </a:lnTo>
                  <a:lnTo>
                    <a:pt x="5296039" y="1485"/>
                  </a:lnTo>
                  <a:lnTo>
                    <a:pt x="1513979" y="0"/>
                  </a:lnTo>
                  <a:lnTo>
                    <a:pt x="356209" y="2171"/>
                  </a:lnTo>
                  <a:lnTo>
                    <a:pt x="84569" y="4216"/>
                  </a:lnTo>
                  <a:lnTo>
                    <a:pt x="18605" y="5727"/>
                  </a:lnTo>
                  <a:lnTo>
                    <a:pt x="0" y="7848"/>
                  </a:lnTo>
                  <a:lnTo>
                    <a:pt x="114" y="8089"/>
                  </a:lnTo>
                  <a:lnTo>
                    <a:pt x="39281" y="10629"/>
                  </a:lnTo>
                  <a:lnTo>
                    <a:pt x="177419" y="12458"/>
                  </a:lnTo>
                  <a:lnTo>
                    <a:pt x="934148" y="15049"/>
                  </a:lnTo>
                  <a:lnTo>
                    <a:pt x="4581449" y="15367"/>
                  </a:lnTo>
                  <a:lnTo>
                    <a:pt x="5779186" y="12458"/>
                  </a:lnTo>
                  <a:lnTo>
                    <a:pt x="6030353" y="10109"/>
                  </a:lnTo>
                  <a:lnTo>
                    <a:pt x="6077712" y="8686"/>
                  </a:lnTo>
                  <a:lnTo>
                    <a:pt x="6083706" y="8064"/>
                  </a:lnTo>
                  <a:lnTo>
                    <a:pt x="6084074" y="7848"/>
                  </a:lnTo>
                  <a:close/>
                </a:path>
                <a:path w="12168505" h="3181984">
                  <a:moveTo>
                    <a:pt x="12168149" y="3176003"/>
                  </a:moveTo>
                  <a:lnTo>
                    <a:pt x="12165076" y="3175571"/>
                  </a:lnTo>
                  <a:lnTo>
                    <a:pt x="403352" y="3171202"/>
                  </a:lnTo>
                  <a:lnTo>
                    <a:pt x="23406" y="3174225"/>
                  </a:lnTo>
                  <a:lnTo>
                    <a:pt x="1028" y="3175520"/>
                  </a:lnTo>
                  <a:lnTo>
                    <a:pt x="0" y="3176003"/>
                  </a:lnTo>
                  <a:lnTo>
                    <a:pt x="1028" y="3176486"/>
                  </a:lnTo>
                  <a:lnTo>
                    <a:pt x="97066" y="3179000"/>
                  </a:lnTo>
                  <a:lnTo>
                    <a:pt x="11104004" y="3181629"/>
                  </a:lnTo>
                  <a:lnTo>
                    <a:pt x="12147918" y="3177057"/>
                  </a:lnTo>
                  <a:lnTo>
                    <a:pt x="12168149" y="317600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2" name="object 142">
              <a:extLst>
                <a:ext uri="{FF2B5EF4-FFF2-40B4-BE49-F238E27FC236}">
                  <a16:creationId xmlns:a16="http://schemas.microsoft.com/office/drawing/2014/main" id="{61478139-226B-D711-3010-442EA7D8EC1C}"/>
                </a:ext>
              </a:extLst>
            </p:cNvPr>
            <p:cNvSpPr>
              <a:spLocks/>
            </p:cNvSpPr>
            <p:nvPr/>
          </p:nvSpPr>
          <p:spPr bwMode="auto">
            <a:xfrm>
              <a:off x="9572250" y="4098651"/>
              <a:ext cx="1261110" cy="1222375"/>
            </a:xfrm>
            <a:custGeom>
              <a:avLst/>
              <a:gdLst>
                <a:gd name="T0" fmla="*/ 568715 w 1261109"/>
                <a:gd name="T1" fmla="*/ 0 h 1222375"/>
                <a:gd name="T2" fmla="*/ 0 w 1261109"/>
                <a:gd name="T3" fmla="*/ 0 h 1222375"/>
                <a:gd name="T4" fmla="*/ 691846 w 1261109"/>
                <a:gd name="T5" fmla="*/ 1222046 h 1222375"/>
                <a:gd name="T6" fmla="*/ 1260552 w 1261109"/>
                <a:gd name="T7" fmla="*/ 1222046 h 1222375"/>
                <a:gd name="T8" fmla="*/ 568715 w 1261109"/>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09" h="1222375">
                  <a:moveTo>
                    <a:pt x="568715" y="0"/>
                  </a:moveTo>
                  <a:lnTo>
                    <a:pt x="0" y="0"/>
                  </a:lnTo>
                  <a:lnTo>
                    <a:pt x="691842" y="1222046"/>
                  </a:lnTo>
                  <a:lnTo>
                    <a:pt x="1260548" y="1222046"/>
                  </a:lnTo>
                  <a:lnTo>
                    <a:pt x="568715" y="0"/>
                  </a:lnTo>
                  <a:close/>
                </a:path>
              </a:pathLst>
            </a:custGeom>
            <a:solidFill>
              <a:srgbClr val="8B8C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3" name="object 143">
              <a:extLst>
                <a:ext uri="{FF2B5EF4-FFF2-40B4-BE49-F238E27FC236}">
                  <a16:creationId xmlns:a16="http://schemas.microsoft.com/office/drawing/2014/main" id="{58C67EAC-72FA-F883-872D-0117C706D81B}"/>
                </a:ext>
              </a:extLst>
            </p:cNvPr>
            <p:cNvSpPr>
              <a:spLocks/>
            </p:cNvSpPr>
            <p:nvPr/>
          </p:nvSpPr>
          <p:spPr bwMode="auto">
            <a:xfrm>
              <a:off x="9566292" y="4095164"/>
              <a:ext cx="1272540" cy="1229360"/>
            </a:xfrm>
            <a:custGeom>
              <a:avLst/>
              <a:gdLst>
                <a:gd name="T0" fmla="*/ 576694 w 1272540"/>
                <a:gd name="T1" fmla="*/ 0 h 1229360"/>
                <a:gd name="T2" fmla="*/ 0 w 1272540"/>
                <a:gd name="T3" fmla="*/ 0 h 1229360"/>
                <a:gd name="T4" fmla="*/ 695769 w 1272540"/>
                <a:gd name="T5" fmla="*/ 1228999 h 1229360"/>
                <a:gd name="T6" fmla="*/ 1272474 w 1272540"/>
                <a:gd name="T7" fmla="*/ 1228999 h 1229360"/>
                <a:gd name="T8" fmla="*/ 1271475 w 1272540"/>
                <a:gd name="T9" fmla="*/ 1227240 h 1229360"/>
                <a:gd name="T10" fmla="*/ 1263479 w 1272540"/>
                <a:gd name="T11" fmla="*/ 1227240 h 1229360"/>
                <a:gd name="T12" fmla="*/ 1260545 w 1272540"/>
                <a:gd name="T13" fmla="*/ 1222057 h 1229360"/>
                <a:gd name="T14" fmla="*/ 699821 w 1272540"/>
                <a:gd name="T15" fmla="*/ 1222057 h 1229360"/>
                <a:gd name="T16" fmla="*/ 11915 w 1272540"/>
                <a:gd name="T17" fmla="*/ 6952 h 1229360"/>
                <a:gd name="T18" fmla="*/ 580630 w 1272540"/>
                <a:gd name="T19" fmla="*/ 6952 h 1229360"/>
                <a:gd name="T20" fmla="*/ 576694 w 1272540"/>
                <a:gd name="T21" fmla="*/ 0 h 1229360"/>
                <a:gd name="T22" fmla="*/ 580630 w 1272540"/>
                <a:gd name="T23" fmla="*/ 6952 h 1229360"/>
                <a:gd name="T24" fmla="*/ 572642 w 1272540"/>
                <a:gd name="T25" fmla="*/ 6952 h 1229360"/>
                <a:gd name="T26" fmla="*/ 1263479 w 1272540"/>
                <a:gd name="T27" fmla="*/ 1227240 h 1229360"/>
                <a:gd name="T28" fmla="*/ 1266505 w 1272540"/>
                <a:gd name="T29" fmla="*/ 1225533 h 1229360"/>
                <a:gd name="T30" fmla="*/ 1266505 w 1272540"/>
                <a:gd name="T31" fmla="*/ 1222057 h 1229360"/>
                <a:gd name="T32" fmla="*/ 1268536 w 1272540"/>
                <a:gd name="T33" fmla="*/ 1222057 h 1229360"/>
                <a:gd name="T34" fmla="*/ 580630 w 1272540"/>
                <a:gd name="T35" fmla="*/ 6952 h 1229360"/>
                <a:gd name="T36" fmla="*/ 1269532 w 1272540"/>
                <a:gd name="T37" fmla="*/ 1223816 h 1229360"/>
                <a:gd name="T38" fmla="*/ 1263479 w 1272540"/>
                <a:gd name="T39" fmla="*/ 1227240 h 1229360"/>
                <a:gd name="T40" fmla="*/ 1271475 w 1272540"/>
                <a:gd name="T41" fmla="*/ 1227240 h 1229360"/>
                <a:gd name="T42" fmla="*/ 1269532 w 1272540"/>
                <a:gd name="T43" fmla="*/ 1223816 h 1229360"/>
                <a:gd name="T44" fmla="*/ 1268536 w 1272540"/>
                <a:gd name="T45" fmla="*/ 1222057 h 1229360"/>
                <a:gd name="T46" fmla="*/ 1266505 w 1272540"/>
                <a:gd name="T47" fmla="*/ 1222057 h 1229360"/>
                <a:gd name="T48" fmla="*/ 1266505 w 1272540"/>
                <a:gd name="T49" fmla="*/ 1225533 h 1229360"/>
                <a:gd name="T50" fmla="*/ 1269532 w 1272540"/>
                <a:gd name="T51" fmla="*/ 1223816 h 1229360"/>
                <a:gd name="T52" fmla="*/ 1268536 w 1272540"/>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2540" h="1229360">
                  <a:moveTo>
                    <a:pt x="576694" y="0"/>
                  </a:moveTo>
                  <a:lnTo>
                    <a:pt x="0" y="0"/>
                  </a:lnTo>
                  <a:lnTo>
                    <a:pt x="695769" y="1228999"/>
                  </a:lnTo>
                  <a:lnTo>
                    <a:pt x="1272474" y="1228999"/>
                  </a:lnTo>
                  <a:lnTo>
                    <a:pt x="1271475" y="1227240"/>
                  </a:lnTo>
                  <a:lnTo>
                    <a:pt x="1263479" y="1227240"/>
                  </a:lnTo>
                  <a:lnTo>
                    <a:pt x="1260545" y="1222057"/>
                  </a:lnTo>
                  <a:lnTo>
                    <a:pt x="699821" y="1222057"/>
                  </a:lnTo>
                  <a:lnTo>
                    <a:pt x="11915" y="6952"/>
                  </a:lnTo>
                  <a:lnTo>
                    <a:pt x="580630" y="6952"/>
                  </a:lnTo>
                  <a:lnTo>
                    <a:pt x="576694" y="0"/>
                  </a:lnTo>
                  <a:close/>
                </a:path>
                <a:path w="1272540" h="1229360">
                  <a:moveTo>
                    <a:pt x="580630" y="6952"/>
                  </a:moveTo>
                  <a:lnTo>
                    <a:pt x="572642" y="6952"/>
                  </a:lnTo>
                  <a:lnTo>
                    <a:pt x="1263479" y="1227240"/>
                  </a:lnTo>
                  <a:lnTo>
                    <a:pt x="1266505" y="1225533"/>
                  </a:lnTo>
                  <a:lnTo>
                    <a:pt x="1266505" y="1222057"/>
                  </a:lnTo>
                  <a:lnTo>
                    <a:pt x="1268536" y="1222057"/>
                  </a:lnTo>
                  <a:lnTo>
                    <a:pt x="580630" y="6952"/>
                  </a:lnTo>
                  <a:close/>
                </a:path>
                <a:path w="1272540" h="1229360">
                  <a:moveTo>
                    <a:pt x="1269532" y="1223816"/>
                  </a:moveTo>
                  <a:lnTo>
                    <a:pt x="1263479" y="1227240"/>
                  </a:lnTo>
                  <a:lnTo>
                    <a:pt x="1271475" y="1227240"/>
                  </a:lnTo>
                  <a:lnTo>
                    <a:pt x="1269532" y="1223816"/>
                  </a:lnTo>
                  <a:close/>
                </a:path>
                <a:path w="1272540" h="1229360">
                  <a:moveTo>
                    <a:pt x="1268536" y="1222057"/>
                  </a:moveTo>
                  <a:lnTo>
                    <a:pt x="1266505" y="1222057"/>
                  </a:lnTo>
                  <a:lnTo>
                    <a:pt x="1266505" y="1225533"/>
                  </a:lnTo>
                  <a:lnTo>
                    <a:pt x="1269532" y="1223816"/>
                  </a:lnTo>
                  <a:lnTo>
                    <a:pt x="1268536"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4" name="object 144">
              <a:extLst>
                <a:ext uri="{FF2B5EF4-FFF2-40B4-BE49-F238E27FC236}">
                  <a16:creationId xmlns:a16="http://schemas.microsoft.com/office/drawing/2014/main" id="{7B2141DB-C842-0D04-DF45-55798E2B7595}"/>
                </a:ext>
              </a:extLst>
            </p:cNvPr>
            <p:cNvSpPr>
              <a:spLocks/>
            </p:cNvSpPr>
            <p:nvPr/>
          </p:nvSpPr>
          <p:spPr bwMode="auto">
            <a:xfrm>
              <a:off x="9648312" y="4098651"/>
              <a:ext cx="1261110" cy="1222375"/>
            </a:xfrm>
            <a:custGeom>
              <a:avLst/>
              <a:gdLst>
                <a:gd name="T0" fmla="*/ 568705 w 1261109"/>
                <a:gd name="T1" fmla="*/ 0 h 1222375"/>
                <a:gd name="T2" fmla="*/ 0 w 1261109"/>
                <a:gd name="T3" fmla="*/ 0 h 1222375"/>
                <a:gd name="T4" fmla="*/ 691825 w 1261109"/>
                <a:gd name="T5" fmla="*/ 1222046 h 1222375"/>
                <a:gd name="T6" fmla="*/ 1260541 w 1261109"/>
                <a:gd name="T7" fmla="*/ 1222046 h 1222375"/>
                <a:gd name="T8" fmla="*/ 568705 w 1261109"/>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09" h="1222375">
                  <a:moveTo>
                    <a:pt x="568705" y="0"/>
                  </a:moveTo>
                  <a:lnTo>
                    <a:pt x="0" y="0"/>
                  </a:lnTo>
                  <a:lnTo>
                    <a:pt x="691821" y="1222046"/>
                  </a:lnTo>
                  <a:lnTo>
                    <a:pt x="1260537" y="1222046"/>
                  </a:lnTo>
                  <a:lnTo>
                    <a:pt x="568705"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5" name="object 145">
              <a:extLst>
                <a:ext uri="{FF2B5EF4-FFF2-40B4-BE49-F238E27FC236}">
                  <a16:creationId xmlns:a16="http://schemas.microsoft.com/office/drawing/2014/main" id="{724C8CE6-15AE-D517-C0F6-EE929F6914AB}"/>
                </a:ext>
              </a:extLst>
            </p:cNvPr>
            <p:cNvSpPr>
              <a:spLocks/>
            </p:cNvSpPr>
            <p:nvPr/>
          </p:nvSpPr>
          <p:spPr bwMode="auto">
            <a:xfrm>
              <a:off x="9642354" y="4095164"/>
              <a:ext cx="1272540" cy="1229360"/>
            </a:xfrm>
            <a:custGeom>
              <a:avLst/>
              <a:gdLst>
                <a:gd name="T0" fmla="*/ 576684 w 1272540"/>
                <a:gd name="T1" fmla="*/ 0 h 1229360"/>
                <a:gd name="T2" fmla="*/ 0 w 1272540"/>
                <a:gd name="T3" fmla="*/ 0 h 1229360"/>
                <a:gd name="T4" fmla="*/ 695758 w 1272540"/>
                <a:gd name="T5" fmla="*/ 1228999 h 1229360"/>
                <a:gd name="T6" fmla="*/ 1272453 w 1272540"/>
                <a:gd name="T7" fmla="*/ 1228999 h 1229360"/>
                <a:gd name="T8" fmla="*/ 1271454 w 1272540"/>
                <a:gd name="T9" fmla="*/ 1227240 h 1229360"/>
                <a:gd name="T10" fmla="*/ 1263469 w 1272540"/>
                <a:gd name="T11" fmla="*/ 1227240 h 1229360"/>
                <a:gd name="T12" fmla="*/ 1260535 w 1272540"/>
                <a:gd name="T13" fmla="*/ 1222057 h 1229360"/>
                <a:gd name="T14" fmla="*/ 699821 w 1272540"/>
                <a:gd name="T15" fmla="*/ 1222057 h 1229360"/>
                <a:gd name="T16" fmla="*/ 11905 w 1272540"/>
                <a:gd name="T17" fmla="*/ 6952 h 1229360"/>
                <a:gd name="T18" fmla="*/ 580620 w 1272540"/>
                <a:gd name="T19" fmla="*/ 6952 h 1229360"/>
                <a:gd name="T20" fmla="*/ 576684 w 1272540"/>
                <a:gd name="T21" fmla="*/ 0 h 1229360"/>
                <a:gd name="T22" fmla="*/ 580620 w 1272540"/>
                <a:gd name="T23" fmla="*/ 6952 h 1229360"/>
                <a:gd name="T24" fmla="*/ 572621 w 1272540"/>
                <a:gd name="T25" fmla="*/ 6952 h 1229360"/>
                <a:gd name="T26" fmla="*/ 1263469 w 1272540"/>
                <a:gd name="T27" fmla="*/ 1227240 h 1229360"/>
                <a:gd name="T28" fmla="*/ 1266495 w 1272540"/>
                <a:gd name="T29" fmla="*/ 1225533 h 1229360"/>
                <a:gd name="T30" fmla="*/ 1266495 w 1272540"/>
                <a:gd name="T31" fmla="*/ 1222057 h 1229360"/>
                <a:gd name="T32" fmla="*/ 1268515 w 1272540"/>
                <a:gd name="T33" fmla="*/ 1222057 h 1229360"/>
                <a:gd name="T34" fmla="*/ 580620 w 1272540"/>
                <a:gd name="T35" fmla="*/ 6952 h 1229360"/>
                <a:gd name="T36" fmla="*/ 1269511 w 1272540"/>
                <a:gd name="T37" fmla="*/ 1223816 h 1229360"/>
                <a:gd name="T38" fmla="*/ 1263469 w 1272540"/>
                <a:gd name="T39" fmla="*/ 1227240 h 1229360"/>
                <a:gd name="T40" fmla="*/ 1271454 w 1272540"/>
                <a:gd name="T41" fmla="*/ 1227240 h 1229360"/>
                <a:gd name="T42" fmla="*/ 1269511 w 1272540"/>
                <a:gd name="T43" fmla="*/ 1223816 h 1229360"/>
                <a:gd name="T44" fmla="*/ 1268515 w 1272540"/>
                <a:gd name="T45" fmla="*/ 1222057 h 1229360"/>
                <a:gd name="T46" fmla="*/ 1266495 w 1272540"/>
                <a:gd name="T47" fmla="*/ 1222057 h 1229360"/>
                <a:gd name="T48" fmla="*/ 1266495 w 1272540"/>
                <a:gd name="T49" fmla="*/ 1225533 h 1229360"/>
                <a:gd name="T50" fmla="*/ 1269511 w 1272540"/>
                <a:gd name="T51" fmla="*/ 1223816 h 1229360"/>
                <a:gd name="T52" fmla="*/ 1268515 w 1272540"/>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2540" h="1229360">
                  <a:moveTo>
                    <a:pt x="576684" y="0"/>
                  </a:moveTo>
                  <a:lnTo>
                    <a:pt x="0" y="0"/>
                  </a:lnTo>
                  <a:lnTo>
                    <a:pt x="695758" y="1228999"/>
                  </a:lnTo>
                  <a:lnTo>
                    <a:pt x="1272453" y="1228999"/>
                  </a:lnTo>
                  <a:lnTo>
                    <a:pt x="1271454" y="1227240"/>
                  </a:lnTo>
                  <a:lnTo>
                    <a:pt x="1263469" y="1227240"/>
                  </a:lnTo>
                  <a:lnTo>
                    <a:pt x="1260535" y="1222057"/>
                  </a:lnTo>
                  <a:lnTo>
                    <a:pt x="699821" y="1222057"/>
                  </a:lnTo>
                  <a:lnTo>
                    <a:pt x="11905" y="6952"/>
                  </a:lnTo>
                  <a:lnTo>
                    <a:pt x="580620" y="6952"/>
                  </a:lnTo>
                  <a:lnTo>
                    <a:pt x="576684" y="0"/>
                  </a:lnTo>
                  <a:close/>
                </a:path>
                <a:path w="1272540" h="1229360">
                  <a:moveTo>
                    <a:pt x="580620" y="6952"/>
                  </a:moveTo>
                  <a:lnTo>
                    <a:pt x="572621" y="6952"/>
                  </a:lnTo>
                  <a:lnTo>
                    <a:pt x="1263469" y="1227240"/>
                  </a:lnTo>
                  <a:lnTo>
                    <a:pt x="1266495" y="1225533"/>
                  </a:lnTo>
                  <a:lnTo>
                    <a:pt x="1266495" y="1222057"/>
                  </a:lnTo>
                  <a:lnTo>
                    <a:pt x="1268515" y="1222057"/>
                  </a:lnTo>
                  <a:lnTo>
                    <a:pt x="580620" y="6952"/>
                  </a:lnTo>
                  <a:close/>
                </a:path>
                <a:path w="1272540" h="1229360">
                  <a:moveTo>
                    <a:pt x="1269511" y="1223816"/>
                  </a:moveTo>
                  <a:lnTo>
                    <a:pt x="1263469" y="1227240"/>
                  </a:lnTo>
                  <a:lnTo>
                    <a:pt x="1271454" y="1227240"/>
                  </a:lnTo>
                  <a:lnTo>
                    <a:pt x="1269511" y="1223816"/>
                  </a:lnTo>
                  <a:close/>
                </a:path>
                <a:path w="1272540" h="1229360">
                  <a:moveTo>
                    <a:pt x="1268515" y="1222057"/>
                  </a:moveTo>
                  <a:lnTo>
                    <a:pt x="1266495" y="1222057"/>
                  </a:lnTo>
                  <a:lnTo>
                    <a:pt x="1266495" y="1225533"/>
                  </a:lnTo>
                  <a:lnTo>
                    <a:pt x="1269511" y="1223816"/>
                  </a:lnTo>
                  <a:lnTo>
                    <a:pt x="1268515"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6" name="object 146">
              <a:extLst>
                <a:ext uri="{FF2B5EF4-FFF2-40B4-BE49-F238E27FC236}">
                  <a16:creationId xmlns:a16="http://schemas.microsoft.com/office/drawing/2014/main" id="{88A0F67E-414A-F139-31D6-4A78355B5A8A}"/>
                </a:ext>
              </a:extLst>
            </p:cNvPr>
            <p:cNvSpPr>
              <a:spLocks/>
            </p:cNvSpPr>
            <p:nvPr/>
          </p:nvSpPr>
          <p:spPr bwMode="auto">
            <a:xfrm>
              <a:off x="10140967" y="4098651"/>
              <a:ext cx="768350" cy="1222375"/>
            </a:xfrm>
            <a:custGeom>
              <a:avLst/>
              <a:gdLst>
                <a:gd name="T0" fmla="*/ 76050 w 768350"/>
                <a:gd name="T1" fmla="*/ 0 h 1222375"/>
                <a:gd name="T2" fmla="*/ 0 w 768350"/>
                <a:gd name="T3" fmla="*/ 0 h 1222375"/>
                <a:gd name="T4" fmla="*/ 691832 w 768350"/>
                <a:gd name="T5" fmla="*/ 1222046 h 1222375"/>
                <a:gd name="T6" fmla="*/ 767882 w 768350"/>
                <a:gd name="T7" fmla="*/ 1222046 h 1222375"/>
                <a:gd name="T8" fmla="*/ 76050 w 768350"/>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350" h="1222375">
                  <a:moveTo>
                    <a:pt x="76050" y="0"/>
                  </a:moveTo>
                  <a:lnTo>
                    <a:pt x="0" y="0"/>
                  </a:lnTo>
                  <a:lnTo>
                    <a:pt x="691832" y="1222046"/>
                  </a:lnTo>
                  <a:lnTo>
                    <a:pt x="767882" y="1222046"/>
                  </a:lnTo>
                  <a:lnTo>
                    <a:pt x="7605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67" name="object 147">
              <a:extLst>
                <a:ext uri="{FF2B5EF4-FFF2-40B4-BE49-F238E27FC236}">
                  <a16:creationId xmlns:a16="http://schemas.microsoft.com/office/drawing/2014/main" id="{4A574884-4D26-05F2-C64B-DE3C3C2BFE49}"/>
                </a:ext>
              </a:extLst>
            </p:cNvPr>
            <p:cNvSpPr>
              <a:spLocks/>
            </p:cNvSpPr>
            <p:nvPr/>
          </p:nvSpPr>
          <p:spPr bwMode="auto">
            <a:xfrm>
              <a:off x="10134999" y="4095164"/>
              <a:ext cx="780415" cy="1229360"/>
            </a:xfrm>
            <a:custGeom>
              <a:avLst/>
              <a:gdLst>
                <a:gd name="T0" fmla="*/ 84039 w 780415"/>
                <a:gd name="T1" fmla="*/ 0 h 1229360"/>
                <a:gd name="T2" fmla="*/ 0 w 780415"/>
                <a:gd name="T3" fmla="*/ 0 h 1229360"/>
                <a:gd name="T4" fmla="*/ 695769 w 780415"/>
                <a:gd name="T5" fmla="*/ 1228999 h 1229360"/>
                <a:gd name="T6" fmla="*/ 779808 w 780415"/>
                <a:gd name="T7" fmla="*/ 1228999 h 1229360"/>
                <a:gd name="T8" fmla="*/ 778810 w 780415"/>
                <a:gd name="T9" fmla="*/ 1227240 h 1229360"/>
                <a:gd name="T10" fmla="*/ 770824 w 780415"/>
                <a:gd name="T11" fmla="*/ 1227240 h 1229360"/>
                <a:gd name="T12" fmla="*/ 767890 w 780415"/>
                <a:gd name="T13" fmla="*/ 1222057 h 1229360"/>
                <a:gd name="T14" fmla="*/ 699811 w 780415"/>
                <a:gd name="T15" fmla="*/ 1222057 h 1229360"/>
                <a:gd name="T16" fmla="*/ 11915 w 780415"/>
                <a:gd name="T17" fmla="*/ 6952 h 1229360"/>
                <a:gd name="T18" fmla="*/ 87975 w 780415"/>
                <a:gd name="T19" fmla="*/ 6952 h 1229360"/>
                <a:gd name="T20" fmla="*/ 84039 w 780415"/>
                <a:gd name="T21" fmla="*/ 0 h 1229360"/>
                <a:gd name="T22" fmla="*/ 87975 w 780415"/>
                <a:gd name="T23" fmla="*/ 6952 h 1229360"/>
                <a:gd name="T24" fmla="*/ 79976 w 780415"/>
                <a:gd name="T25" fmla="*/ 6952 h 1229360"/>
                <a:gd name="T26" fmla="*/ 770824 w 780415"/>
                <a:gd name="T27" fmla="*/ 1227240 h 1229360"/>
                <a:gd name="T28" fmla="*/ 773850 w 780415"/>
                <a:gd name="T29" fmla="*/ 1225533 h 1229360"/>
                <a:gd name="T30" fmla="*/ 773850 w 780415"/>
                <a:gd name="T31" fmla="*/ 1222057 h 1229360"/>
                <a:gd name="T32" fmla="*/ 775870 w 780415"/>
                <a:gd name="T33" fmla="*/ 1222057 h 1229360"/>
                <a:gd name="T34" fmla="*/ 87975 w 780415"/>
                <a:gd name="T35" fmla="*/ 6952 h 1229360"/>
                <a:gd name="T36" fmla="*/ 776866 w 780415"/>
                <a:gd name="T37" fmla="*/ 1223816 h 1229360"/>
                <a:gd name="T38" fmla="*/ 770824 w 780415"/>
                <a:gd name="T39" fmla="*/ 1227240 h 1229360"/>
                <a:gd name="T40" fmla="*/ 778810 w 780415"/>
                <a:gd name="T41" fmla="*/ 1227240 h 1229360"/>
                <a:gd name="T42" fmla="*/ 776866 w 780415"/>
                <a:gd name="T43" fmla="*/ 1223816 h 1229360"/>
                <a:gd name="T44" fmla="*/ 775870 w 780415"/>
                <a:gd name="T45" fmla="*/ 1222057 h 1229360"/>
                <a:gd name="T46" fmla="*/ 773850 w 780415"/>
                <a:gd name="T47" fmla="*/ 1222057 h 1229360"/>
                <a:gd name="T48" fmla="*/ 773850 w 780415"/>
                <a:gd name="T49" fmla="*/ 1225533 h 1229360"/>
                <a:gd name="T50" fmla="*/ 776866 w 780415"/>
                <a:gd name="T51" fmla="*/ 1223816 h 1229360"/>
                <a:gd name="T52" fmla="*/ 775870 w 780415"/>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0415" h="1229360">
                  <a:moveTo>
                    <a:pt x="84039" y="0"/>
                  </a:moveTo>
                  <a:lnTo>
                    <a:pt x="0" y="0"/>
                  </a:lnTo>
                  <a:lnTo>
                    <a:pt x="695769" y="1228999"/>
                  </a:lnTo>
                  <a:lnTo>
                    <a:pt x="779808" y="1228999"/>
                  </a:lnTo>
                  <a:lnTo>
                    <a:pt x="778810" y="1227240"/>
                  </a:lnTo>
                  <a:lnTo>
                    <a:pt x="770824" y="1227240"/>
                  </a:lnTo>
                  <a:lnTo>
                    <a:pt x="767890" y="1222057"/>
                  </a:lnTo>
                  <a:lnTo>
                    <a:pt x="699811" y="1222057"/>
                  </a:lnTo>
                  <a:lnTo>
                    <a:pt x="11915" y="6952"/>
                  </a:lnTo>
                  <a:lnTo>
                    <a:pt x="87975" y="6952"/>
                  </a:lnTo>
                  <a:lnTo>
                    <a:pt x="84039" y="0"/>
                  </a:lnTo>
                  <a:close/>
                </a:path>
                <a:path w="780415" h="1229360">
                  <a:moveTo>
                    <a:pt x="87975" y="6952"/>
                  </a:moveTo>
                  <a:lnTo>
                    <a:pt x="79976" y="6952"/>
                  </a:lnTo>
                  <a:lnTo>
                    <a:pt x="770824" y="1227240"/>
                  </a:lnTo>
                  <a:lnTo>
                    <a:pt x="773850" y="1225533"/>
                  </a:lnTo>
                  <a:lnTo>
                    <a:pt x="773850" y="1222057"/>
                  </a:lnTo>
                  <a:lnTo>
                    <a:pt x="775870" y="1222057"/>
                  </a:lnTo>
                  <a:lnTo>
                    <a:pt x="87975" y="6952"/>
                  </a:lnTo>
                  <a:close/>
                </a:path>
                <a:path w="780415" h="1229360">
                  <a:moveTo>
                    <a:pt x="776866" y="1223816"/>
                  </a:moveTo>
                  <a:lnTo>
                    <a:pt x="770824" y="1227240"/>
                  </a:lnTo>
                  <a:lnTo>
                    <a:pt x="778810" y="1227240"/>
                  </a:lnTo>
                  <a:lnTo>
                    <a:pt x="776866" y="1223816"/>
                  </a:lnTo>
                  <a:close/>
                </a:path>
                <a:path w="780415" h="1229360">
                  <a:moveTo>
                    <a:pt x="775870" y="1222057"/>
                  </a:moveTo>
                  <a:lnTo>
                    <a:pt x="773850" y="1222057"/>
                  </a:lnTo>
                  <a:lnTo>
                    <a:pt x="773850" y="1225533"/>
                  </a:lnTo>
                  <a:lnTo>
                    <a:pt x="776866" y="1223816"/>
                  </a:lnTo>
                  <a:lnTo>
                    <a:pt x="775870"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68" name="object 148">
              <a:extLst>
                <a:ext uri="{FF2B5EF4-FFF2-40B4-BE49-F238E27FC236}">
                  <a16:creationId xmlns:a16="http://schemas.microsoft.com/office/drawing/2014/main" id="{DA1C91D0-FBBA-590D-1AE0-362741A8AD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1249" y="9838211"/>
              <a:ext cx="20445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9" name="object 149">
              <a:extLst>
                <a:ext uri="{FF2B5EF4-FFF2-40B4-BE49-F238E27FC236}">
                  <a16:creationId xmlns:a16="http://schemas.microsoft.com/office/drawing/2014/main" id="{811D27DF-B6FE-7FBC-03BD-3907B266F5F1}"/>
                </a:ext>
              </a:extLst>
            </p:cNvPr>
            <p:cNvSpPr>
              <a:spLocks/>
            </p:cNvSpPr>
            <p:nvPr/>
          </p:nvSpPr>
          <p:spPr bwMode="auto">
            <a:xfrm>
              <a:off x="12902218" y="9711953"/>
              <a:ext cx="305435" cy="233679"/>
            </a:xfrm>
            <a:custGeom>
              <a:avLst/>
              <a:gdLst>
                <a:gd name="T0" fmla="*/ 305100 w 305434"/>
                <a:gd name="T1" fmla="*/ 0 h 233679"/>
                <a:gd name="T2" fmla="*/ 230129 w 305434"/>
                <a:gd name="T3" fmla="*/ 0 h 233679"/>
                <a:gd name="T4" fmla="*/ 199311 w 305434"/>
                <a:gd name="T5" fmla="*/ 30983 h 233679"/>
                <a:gd name="T6" fmla="*/ 175914 w 305434"/>
                <a:gd name="T7" fmla="*/ 48163 h 233679"/>
                <a:gd name="T8" fmla="*/ 148121 w 305434"/>
                <a:gd name="T9" fmla="*/ 57706 h 233679"/>
                <a:gd name="T10" fmla="*/ 104129 w 305434"/>
                <a:gd name="T11" fmla="*/ 65778 h 233679"/>
                <a:gd name="T12" fmla="*/ 66753 w 305434"/>
                <a:gd name="T13" fmla="*/ 75335 h 233679"/>
                <a:gd name="T14" fmla="*/ 37425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7" y="30983"/>
                  </a:lnTo>
                  <a:lnTo>
                    <a:pt x="175910" y="48163"/>
                  </a:lnTo>
                  <a:lnTo>
                    <a:pt x="148121" y="57706"/>
                  </a:lnTo>
                  <a:lnTo>
                    <a:pt x="104129" y="65778"/>
                  </a:lnTo>
                  <a:lnTo>
                    <a:pt x="66753" y="75335"/>
                  </a:lnTo>
                  <a:lnTo>
                    <a:pt x="37425"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70" name="object 150">
              <a:extLst>
                <a:ext uri="{FF2B5EF4-FFF2-40B4-BE49-F238E27FC236}">
                  <a16:creationId xmlns:a16="http://schemas.microsoft.com/office/drawing/2014/main" id="{B4D32094-5580-3CC6-9150-35DAC76CC7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9182" y="9838211"/>
              <a:ext cx="20444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71" name="object 151">
              <a:extLst>
                <a:ext uri="{FF2B5EF4-FFF2-40B4-BE49-F238E27FC236}">
                  <a16:creationId xmlns:a16="http://schemas.microsoft.com/office/drawing/2014/main" id="{5F4B1F6C-704C-14BB-055A-89DF925D4FD4}"/>
                </a:ext>
              </a:extLst>
            </p:cNvPr>
            <p:cNvSpPr>
              <a:spLocks/>
            </p:cNvSpPr>
            <p:nvPr/>
          </p:nvSpPr>
          <p:spPr bwMode="auto">
            <a:xfrm>
              <a:off x="13350145" y="9711953"/>
              <a:ext cx="305435" cy="233679"/>
            </a:xfrm>
            <a:custGeom>
              <a:avLst/>
              <a:gdLst>
                <a:gd name="T0" fmla="*/ 305100 w 305434"/>
                <a:gd name="T1" fmla="*/ 0 h 233679"/>
                <a:gd name="T2" fmla="*/ 230129 w 305434"/>
                <a:gd name="T3" fmla="*/ 0 h 233679"/>
                <a:gd name="T4" fmla="*/ 199312 w 305434"/>
                <a:gd name="T5" fmla="*/ 30983 h 233679"/>
                <a:gd name="T6" fmla="*/ 175916 w 305434"/>
                <a:gd name="T7" fmla="*/ 48163 h 233679"/>
                <a:gd name="T8" fmla="*/ 148126 w 305434"/>
                <a:gd name="T9" fmla="*/ 57706 h 233679"/>
                <a:gd name="T10" fmla="*/ 104139 w 305434"/>
                <a:gd name="T11" fmla="*/ 65778 h 233679"/>
                <a:gd name="T12" fmla="*/ 66757 w 305434"/>
                <a:gd name="T13" fmla="*/ 75335 h 233679"/>
                <a:gd name="T14" fmla="*/ 37426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8" y="30983"/>
                  </a:lnTo>
                  <a:lnTo>
                    <a:pt x="175912" y="48163"/>
                  </a:lnTo>
                  <a:lnTo>
                    <a:pt x="148126" y="57706"/>
                  </a:lnTo>
                  <a:lnTo>
                    <a:pt x="104139" y="65778"/>
                  </a:lnTo>
                  <a:lnTo>
                    <a:pt x="66757" y="75335"/>
                  </a:lnTo>
                  <a:lnTo>
                    <a:pt x="37426"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72" name="object 152">
              <a:extLst>
                <a:ext uri="{FF2B5EF4-FFF2-40B4-BE49-F238E27FC236}">
                  <a16:creationId xmlns:a16="http://schemas.microsoft.com/office/drawing/2014/main" id="{057843EE-9225-F079-661C-F601733536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40505" y="9838211"/>
              <a:ext cx="20445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73" name="object 153">
              <a:extLst>
                <a:ext uri="{FF2B5EF4-FFF2-40B4-BE49-F238E27FC236}">
                  <a16:creationId xmlns:a16="http://schemas.microsoft.com/office/drawing/2014/main" id="{47F768E9-3DBB-09CA-5976-51F955DAE28F}"/>
                </a:ext>
              </a:extLst>
            </p:cNvPr>
            <p:cNvSpPr>
              <a:spLocks/>
            </p:cNvSpPr>
            <p:nvPr/>
          </p:nvSpPr>
          <p:spPr bwMode="auto">
            <a:xfrm>
              <a:off x="15781470" y="9711953"/>
              <a:ext cx="305435" cy="233679"/>
            </a:xfrm>
            <a:custGeom>
              <a:avLst/>
              <a:gdLst>
                <a:gd name="T0" fmla="*/ 305106 w 305434"/>
                <a:gd name="T1" fmla="*/ 0 h 233679"/>
                <a:gd name="T2" fmla="*/ 230135 w 305434"/>
                <a:gd name="T3" fmla="*/ 0 h 233679"/>
                <a:gd name="T4" fmla="*/ 199317 w 305434"/>
                <a:gd name="T5" fmla="*/ 30983 h 233679"/>
                <a:gd name="T6" fmla="*/ 175920 w 305434"/>
                <a:gd name="T7" fmla="*/ 48163 h 233679"/>
                <a:gd name="T8" fmla="*/ 148127 w 305434"/>
                <a:gd name="T9" fmla="*/ 57706 h 233679"/>
                <a:gd name="T10" fmla="*/ 104134 w 305434"/>
                <a:gd name="T11" fmla="*/ 65778 h 233679"/>
                <a:gd name="T12" fmla="*/ 66758 w 305434"/>
                <a:gd name="T13" fmla="*/ 75335 h 233679"/>
                <a:gd name="T14" fmla="*/ 37430 w 305434"/>
                <a:gd name="T15" fmla="*/ 89181 h 233679"/>
                <a:gd name="T16" fmla="*/ 15931 w 305434"/>
                <a:gd name="T17" fmla="*/ 105951 h 233679"/>
                <a:gd name="T18" fmla="*/ 2043 w 305434"/>
                <a:gd name="T19" fmla="*/ 124278 h 233679"/>
                <a:gd name="T20" fmla="*/ 0 w 305434"/>
                <a:gd name="T21" fmla="*/ 133194 h 233679"/>
                <a:gd name="T22" fmla="*/ 2640 w 305434"/>
                <a:gd name="T23" fmla="*/ 141498 h 233679"/>
                <a:gd name="T24" fmla="*/ 8940 w 305434"/>
                <a:gd name="T25" fmla="*/ 147626 h 233679"/>
                <a:gd name="T26" fmla="*/ 17875 w 305434"/>
                <a:gd name="T27" fmla="*/ 150016 h 233679"/>
                <a:gd name="T28" fmla="*/ 161100 w 305434"/>
                <a:gd name="T29" fmla="*/ 150016 h 233679"/>
                <a:gd name="T30" fmla="*/ 161100 w 305434"/>
                <a:gd name="T31" fmla="*/ 214035 h 233679"/>
                <a:gd name="T32" fmla="*/ 162615 w 305434"/>
                <a:gd name="T33" fmla="*/ 221541 h 233679"/>
                <a:gd name="T34" fmla="*/ 166746 w 305434"/>
                <a:gd name="T35" fmla="*/ 227672 h 233679"/>
                <a:gd name="T36" fmla="*/ 172877 w 305434"/>
                <a:gd name="T37" fmla="*/ 231806 h 233679"/>
                <a:gd name="T38" fmla="*/ 180387 w 305434"/>
                <a:gd name="T39" fmla="*/ 233322 h 233679"/>
                <a:gd name="T40" fmla="*/ 195612 w 305434"/>
                <a:gd name="T41" fmla="*/ 233322 h 233679"/>
                <a:gd name="T42" fmla="*/ 257704 w 305434"/>
                <a:gd name="T43" fmla="*/ 191889 h 233679"/>
                <a:gd name="T44" fmla="*/ 292706 w 305434"/>
                <a:gd name="T45" fmla="*/ 144422 h 233679"/>
                <a:gd name="T46" fmla="*/ 305106 w 305434"/>
                <a:gd name="T47" fmla="*/ 86761 h 233679"/>
                <a:gd name="T48" fmla="*/ 305106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102" y="0"/>
                  </a:moveTo>
                  <a:lnTo>
                    <a:pt x="230131" y="0"/>
                  </a:lnTo>
                  <a:lnTo>
                    <a:pt x="199313" y="30983"/>
                  </a:lnTo>
                  <a:lnTo>
                    <a:pt x="175916" y="48163"/>
                  </a:lnTo>
                  <a:lnTo>
                    <a:pt x="148127" y="57706"/>
                  </a:lnTo>
                  <a:lnTo>
                    <a:pt x="104134" y="65778"/>
                  </a:lnTo>
                  <a:lnTo>
                    <a:pt x="66758" y="75335"/>
                  </a:lnTo>
                  <a:lnTo>
                    <a:pt x="37430" y="89181"/>
                  </a:lnTo>
                  <a:lnTo>
                    <a:pt x="15931" y="105951"/>
                  </a:lnTo>
                  <a:lnTo>
                    <a:pt x="2043" y="124278"/>
                  </a:lnTo>
                  <a:lnTo>
                    <a:pt x="0" y="133194"/>
                  </a:lnTo>
                  <a:lnTo>
                    <a:pt x="2640" y="141498"/>
                  </a:lnTo>
                  <a:lnTo>
                    <a:pt x="8940" y="147626"/>
                  </a:lnTo>
                  <a:lnTo>
                    <a:pt x="17875" y="150016"/>
                  </a:lnTo>
                  <a:lnTo>
                    <a:pt x="161096" y="150016"/>
                  </a:lnTo>
                  <a:lnTo>
                    <a:pt x="161096" y="214035"/>
                  </a:lnTo>
                  <a:lnTo>
                    <a:pt x="162611" y="221541"/>
                  </a:lnTo>
                  <a:lnTo>
                    <a:pt x="166742" y="227672"/>
                  </a:lnTo>
                  <a:lnTo>
                    <a:pt x="172873" y="231806"/>
                  </a:lnTo>
                  <a:lnTo>
                    <a:pt x="180383" y="233322"/>
                  </a:lnTo>
                  <a:lnTo>
                    <a:pt x="195608" y="233322"/>
                  </a:lnTo>
                  <a:lnTo>
                    <a:pt x="257700" y="191889"/>
                  </a:lnTo>
                  <a:lnTo>
                    <a:pt x="292702" y="144422"/>
                  </a:lnTo>
                  <a:lnTo>
                    <a:pt x="305102" y="86761"/>
                  </a:lnTo>
                  <a:lnTo>
                    <a:pt x="305102"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74" name="object 154">
              <a:extLst>
                <a:ext uri="{FF2B5EF4-FFF2-40B4-BE49-F238E27FC236}">
                  <a16:creationId xmlns:a16="http://schemas.microsoft.com/office/drawing/2014/main" id="{41133D07-BDDE-2962-DDFE-E5CE159997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88438" y="9838211"/>
              <a:ext cx="20444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75" name="object 155">
              <a:extLst>
                <a:ext uri="{FF2B5EF4-FFF2-40B4-BE49-F238E27FC236}">
                  <a16:creationId xmlns:a16="http://schemas.microsoft.com/office/drawing/2014/main" id="{CFA6CE07-C52E-8774-D802-7EB531D1F284}"/>
                </a:ext>
              </a:extLst>
            </p:cNvPr>
            <p:cNvSpPr>
              <a:spLocks/>
            </p:cNvSpPr>
            <p:nvPr/>
          </p:nvSpPr>
          <p:spPr bwMode="auto">
            <a:xfrm>
              <a:off x="16229400" y="9711953"/>
              <a:ext cx="305435" cy="233679"/>
            </a:xfrm>
            <a:custGeom>
              <a:avLst/>
              <a:gdLst>
                <a:gd name="T0" fmla="*/ 305100 w 305434"/>
                <a:gd name="T1" fmla="*/ 0 h 233679"/>
                <a:gd name="T2" fmla="*/ 230129 w 305434"/>
                <a:gd name="T3" fmla="*/ 0 h 233679"/>
                <a:gd name="T4" fmla="*/ 199312 w 305434"/>
                <a:gd name="T5" fmla="*/ 30983 h 233679"/>
                <a:gd name="T6" fmla="*/ 175916 w 305434"/>
                <a:gd name="T7" fmla="*/ 48163 h 233679"/>
                <a:gd name="T8" fmla="*/ 148126 w 305434"/>
                <a:gd name="T9" fmla="*/ 57706 h 233679"/>
                <a:gd name="T10" fmla="*/ 104139 w 305434"/>
                <a:gd name="T11" fmla="*/ 65778 h 233679"/>
                <a:gd name="T12" fmla="*/ 66757 w 305434"/>
                <a:gd name="T13" fmla="*/ 75335 h 233679"/>
                <a:gd name="T14" fmla="*/ 37426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8" y="30983"/>
                  </a:lnTo>
                  <a:lnTo>
                    <a:pt x="175912" y="48163"/>
                  </a:lnTo>
                  <a:lnTo>
                    <a:pt x="148126" y="57706"/>
                  </a:lnTo>
                  <a:lnTo>
                    <a:pt x="104139" y="65778"/>
                  </a:lnTo>
                  <a:lnTo>
                    <a:pt x="66757" y="75335"/>
                  </a:lnTo>
                  <a:lnTo>
                    <a:pt x="37426"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76" name="object 156">
              <a:extLst>
                <a:ext uri="{FF2B5EF4-FFF2-40B4-BE49-F238E27FC236}">
                  <a16:creationId xmlns:a16="http://schemas.microsoft.com/office/drawing/2014/main" id="{F616EF31-EC83-2BAE-04B0-E5EFC680D041}"/>
                </a:ext>
              </a:extLst>
            </p:cNvPr>
            <p:cNvSpPr>
              <a:spLocks/>
            </p:cNvSpPr>
            <p:nvPr/>
          </p:nvSpPr>
          <p:spPr bwMode="auto">
            <a:xfrm>
              <a:off x="13635682" y="7970445"/>
              <a:ext cx="3019425" cy="1771014"/>
            </a:xfrm>
            <a:custGeom>
              <a:avLst/>
              <a:gdLst>
                <a:gd name="T0" fmla="*/ 3019332 w 3019425"/>
                <a:gd name="T1" fmla="*/ 0 h 1771015"/>
                <a:gd name="T2" fmla="*/ 2578130 w 3019425"/>
                <a:gd name="T3" fmla="*/ 0 h 1771015"/>
                <a:gd name="T4" fmla="*/ 0 w 3019425"/>
                <a:gd name="T5" fmla="*/ 0 h 1771015"/>
                <a:gd name="T6" fmla="*/ 20617 w 3019425"/>
                <a:gd name="T7" fmla="*/ 1770549 h 1771015"/>
                <a:gd name="T8" fmla="*/ 2958087 w 3019425"/>
                <a:gd name="T9" fmla="*/ 1770549 h 1771015"/>
                <a:gd name="T10" fmla="*/ 3019332 w 3019425"/>
                <a:gd name="T11" fmla="*/ 0 h 17710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9425" h="1771015">
                  <a:moveTo>
                    <a:pt x="3019332" y="0"/>
                  </a:moveTo>
                  <a:lnTo>
                    <a:pt x="2578130" y="0"/>
                  </a:lnTo>
                  <a:lnTo>
                    <a:pt x="0" y="0"/>
                  </a:lnTo>
                  <a:lnTo>
                    <a:pt x="20617" y="1770553"/>
                  </a:lnTo>
                  <a:lnTo>
                    <a:pt x="2958087" y="1770553"/>
                  </a:lnTo>
                  <a:lnTo>
                    <a:pt x="3019332"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77" name="object 157">
              <a:extLst>
                <a:ext uri="{FF2B5EF4-FFF2-40B4-BE49-F238E27FC236}">
                  <a16:creationId xmlns:a16="http://schemas.microsoft.com/office/drawing/2014/main" id="{448012BE-5EBE-3A81-2BB9-A08CE0A3853F}"/>
                </a:ext>
              </a:extLst>
            </p:cNvPr>
            <p:cNvSpPr>
              <a:spLocks/>
            </p:cNvSpPr>
            <p:nvPr/>
          </p:nvSpPr>
          <p:spPr bwMode="auto">
            <a:xfrm>
              <a:off x="13632363" y="7967168"/>
              <a:ext cx="3026410" cy="1777364"/>
            </a:xfrm>
            <a:custGeom>
              <a:avLst/>
              <a:gdLst>
                <a:gd name="T0" fmla="*/ 2581454 w 3026409"/>
                <a:gd name="T1" fmla="*/ 0 h 1777365"/>
                <a:gd name="T2" fmla="*/ 0 w 3026409"/>
                <a:gd name="T3" fmla="*/ 0 h 1777365"/>
                <a:gd name="T4" fmla="*/ 20679 w 3026409"/>
                <a:gd name="T5" fmla="*/ 1777114 h 1777365"/>
                <a:gd name="T6" fmla="*/ 2964573 w 3026409"/>
                <a:gd name="T7" fmla="*/ 1777114 h 1777365"/>
                <a:gd name="T8" fmla="*/ 2964800 w 3026409"/>
                <a:gd name="T9" fmla="*/ 1770549 h 1777365"/>
                <a:gd name="T10" fmla="*/ 27182 w 3026409"/>
                <a:gd name="T11" fmla="*/ 1770549 h 1777365"/>
                <a:gd name="T12" fmla="*/ 6638 w 3026409"/>
                <a:gd name="T13" fmla="*/ 6554 h 1777365"/>
                <a:gd name="T14" fmla="*/ 2581454 w 3026409"/>
                <a:gd name="T15" fmla="*/ 6554 h 1777365"/>
                <a:gd name="T16" fmla="*/ 2581454 w 3026409"/>
                <a:gd name="T17" fmla="*/ 0 h 1777365"/>
                <a:gd name="T18" fmla="*/ 3026058 w 3026409"/>
                <a:gd name="T19" fmla="*/ 0 h 1777365"/>
                <a:gd name="T20" fmla="*/ 2581454 w 3026409"/>
                <a:gd name="T21" fmla="*/ 0 h 1777365"/>
                <a:gd name="T22" fmla="*/ 2581454 w 3026409"/>
                <a:gd name="T23" fmla="*/ 6554 h 1777365"/>
                <a:gd name="T24" fmla="*/ 3019262 w 3026409"/>
                <a:gd name="T25" fmla="*/ 6554 h 1777365"/>
                <a:gd name="T26" fmla="*/ 2958238 w 3026409"/>
                <a:gd name="T27" fmla="*/ 1770549 h 1777365"/>
                <a:gd name="T28" fmla="*/ 2964800 w 3026409"/>
                <a:gd name="T29" fmla="*/ 1770549 h 1777365"/>
                <a:gd name="T30" fmla="*/ 3026058 w 3026409"/>
                <a:gd name="T31" fmla="*/ 0 h 1777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26409" h="1777365">
                  <a:moveTo>
                    <a:pt x="2581450" y="0"/>
                  </a:moveTo>
                  <a:lnTo>
                    <a:pt x="0" y="0"/>
                  </a:lnTo>
                  <a:lnTo>
                    <a:pt x="20679" y="1777118"/>
                  </a:lnTo>
                  <a:lnTo>
                    <a:pt x="2964569" y="1777118"/>
                  </a:lnTo>
                  <a:lnTo>
                    <a:pt x="2964796" y="1770553"/>
                  </a:lnTo>
                  <a:lnTo>
                    <a:pt x="27182" y="1770553"/>
                  </a:lnTo>
                  <a:lnTo>
                    <a:pt x="6638" y="6554"/>
                  </a:lnTo>
                  <a:lnTo>
                    <a:pt x="2581450" y="6554"/>
                  </a:lnTo>
                  <a:lnTo>
                    <a:pt x="2581450" y="0"/>
                  </a:lnTo>
                  <a:close/>
                </a:path>
                <a:path w="3026409" h="1777365">
                  <a:moveTo>
                    <a:pt x="3026054" y="0"/>
                  </a:moveTo>
                  <a:lnTo>
                    <a:pt x="2581450" y="0"/>
                  </a:lnTo>
                  <a:lnTo>
                    <a:pt x="2581450" y="6554"/>
                  </a:lnTo>
                  <a:lnTo>
                    <a:pt x="3019258" y="6554"/>
                  </a:lnTo>
                  <a:lnTo>
                    <a:pt x="2958234" y="1770553"/>
                  </a:lnTo>
                  <a:lnTo>
                    <a:pt x="2964796" y="1770553"/>
                  </a:lnTo>
                  <a:lnTo>
                    <a:pt x="302605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78" name="object 158">
              <a:extLst>
                <a:ext uri="{FF2B5EF4-FFF2-40B4-BE49-F238E27FC236}">
                  <a16:creationId xmlns:a16="http://schemas.microsoft.com/office/drawing/2014/main" id="{4DFD4EBB-F1CC-1372-15F4-49917F635B08}"/>
                </a:ext>
              </a:extLst>
            </p:cNvPr>
            <p:cNvSpPr>
              <a:spLocks/>
            </p:cNvSpPr>
            <p:nvPr/>
          </p:nvSpPr>
          <p:spPr bwMode="auto">
            <a:xfrm>
              <a:off x="15867579" y="8321705"/>
              <a:ext cx="581025" cy="819150"/>
            </a:xfrm>
            <a:custGeom>
              <a:avLst/>
              <a:gdLst>
                <a:gd name="T0" fmla="*/ 580778 w 581025"/>
                <a:gd name="T1" fmla="*/ 0 h 819150"/>
                <a:gd name="T2" fmla="*/ 0 w 581025"/>
                <a:gd name="T3" fmla="*/ 0 h 819150"/>
                <a:gd name="T4" fmla="*/ 0 w 581025"/>
                <a:gd name="T5" fmla="*/ 819001 h 819150"/>
                <a:gd name="T6" fmla="*/ 580778 w 581025"/>
                <a:gd name="T7" fmla="*/ 819001 h 819150"/>
                <a:gd name="T8" fmla="*/ 580778 w 581025"/>
                <a:gd name="T9" fmla="*/ 0 h 819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025" h="819150">
                  <a:moveTo>
                    <a:pt x="580778" y="0"/>
                  </a:moveTo>
                  <a:lnTo>
                    <a:pt x="0" y="0"/>
                  </a:lnTo>
                  <a:lnTo>
                    <a:pt x="0" y="819001"/>
                  </a:lnTo>
                  <a:lnTo>
                    <a:pt x="580778" y="819001"/>
                  </a:lnTo>
                  <a:lnTo>
                    <a:pt x="580778"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79" name="object 159">
              <a:extLst>
                <a:ext uri="{FF2B5EF4-FFF2-40B4-BE49-F238E27FC236}">
                  <a16:creationId xmlns:a16="http://schemas.microsoft.com/office/drawing/2014/main" id="{E9B02370-11E0-09C8-413B-67E794BC7B6A}"/>
                </a:ext>
              </a:extLst>
            </p:cNvPr>
            <p:cNvSpPr>
              <a:spLocks/>
            </p:cNvSpPr>
            <p:nvPr/>
          </p:nvSpPr>
          <p:spPr bwMode="auto">
            <a:xfrm>
              <a:off x="15864294" y="8317896"/>
              <a:ext cx="587375" cy="825500"/>
            </a:xfrm>
            <a:custGeom>
              <a:avLst/>
              <a:gdLst>
                <a:gd name="T0" fmla="*/ 587336 w 587375"/>
                <a:gd name="T1" fmla="*/ 533 h 825500"/>
                <a:gd name="T2" fmla="*/ 584060 w 587375"/>
                <a:gd name="T3" fmla="*/ 533 h 825500"/>
                <a:gd name="T4" fmla="*/ 584060 w 587375"/>
                <a:gd name="T5" fmla="*/ 0 h 825500"/>
                <a:gd name="T6" fmla="*/ 0 w 587375"/>
                <a:gd name="T7" fmla="*/ 0 h 825500"/>
                <a:gd name="T8" fmla="*/ 0 w 587375"/>
                <a:gd name="T9" fmla="*/ 3810 h 825500"/>
                <a:gd name="T10" fmla="*/ 31178 w 587375"/>
                <a:gd name="T11" fmla="*/ 3810 h 825500"/>
                <a:gd name="T12" fmla="*/ 31178 w 587375"/>
                <a:gd name="T13" fmla="*/ 7086 h 825500"/>
                <a:gd name="T14" fmla="*/ 31178 w 587375"/>
                <a:gd name="T15" fmla="*/ 7620 h 825500"/>
                <a:gd name="T16" fmla="*/ 580783 w 587375"/>
                <a:gd name="T17" fmla="*/ 7620 h 825500"/>
                <a:gd name="T18" fmla="*/ 580783 w 587375"/>
                <a:gd name="T19" fmla="*/ 819150 h 825500"/>
                <a:gd name="T20" fmla="*/ 6553 w 587375"/>
                <a:gd name="T21" fmla="*/ 819150 h 825500"/>
                <a:gd name="T22" fmla="*/ 6553 w 587375"/>
                <a:gd name="T23" fmla="*/ 808418 h 825500"/>
                <a:gd name="T24" fmla="*/ 0 w 587375"/>
                <a:gd name="T25" fmla="*/ 808418 h 825500"/>
                <a:gd name="T26" fmla="*/ 0 w 587375"/>
                <a:gd name="T27" fmla="*/ 819150 h 825500"/>
                <a:gd name="T28" fmla="*/ 0 w 587375"/>
                <a:gd name="T29" fmla="*/ 825500 h 825500"/>
                <a:gd name="T30" fmla="*/ 587336 w 587375"/>
                <a:gd name="T31" fmla="*/ 825500 h 825500"/>
                <a:gd name="T32" fmla="*/ 587336 w 587375"/>
                <a:gd name="T33" fmla="*/ 819543 h 825500"/>
                <a:gd name="T34" fmla="*/ 587336 w 587375"/>
                <a:gd name="T35" fmla="*/ 819150 h 825500"/>
                <a:gd name="T36" fmla="*/ 587336 w 587375"/>
                <a:gd name="T37" fmla="*/ 7099 h 825500"/>
                <a:gd name="T38" fmla="*/ 587336 w 587375"/>
                <a:gd name="T39" fmla="*/ 533 h 825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7375" h="825500">
                  <a:moveTo>
                    <a:pt x="587336" y="533"/>
                  </a:moveTo>
                  <a:lnTo>
                    <a:pt x="584060" y="533"/>
                  </a:lnTo>
                  <a:lnTo>
                    <a:pt x="584060" y="0"/>
                  </a:lnTo>
                  <a:lnTo>
                    <a:pt x="0" y="0"/>
                  </a:lnTo>
                  <a:lnTo>
                    <a:pt x="0" y="3810"/>
                  </a:lnTo>
                  <a:lnTo>
                    <a:pt x="31178" y="3810"/>
                  </a:lnTo>
                  <a:lnTo>
                    <a:pt x="31178" y="7086"/>
                  </a:lnTo>
                  <a:lnTo>
                    <a:pt x="31178" y="7620"/>
                  </a:lnTo>
                  <a:lnTo>
                    <a:pt x="580783" y="7620"/>
                  </a:lnTo>
                  <a:lnTo>
                    <a:pt x="580783" y="819150"/>
                  </a:lnTo>
                  <a:lnTo>
                    <a:pt x="6553" y="819150"/>
                  </a:lnTo>
                  <a:lnTo>
                    <a:pt x="6553" y="808418"/>
                  </a:lnTo>
                  <a:lnTo>
                    <a:pt x="0" y="808418"/>
                  </a:lnTo>
                  <a:lnTo>
                    <a:pt x="0" y="819150"/>
                  </a:lnTo>
                  <a:lnTo>
                    <a:pt x="0" y="825500"/>
                  </a:lnTo>
                  <a:lnTo>
                    <a:pt x="587336" y="825500"/>
                  </a:lnTo>
                  <a:lnTo>
                    <a:pt x="587336" y="819543"/>
                  </a:lnTo>
                  <a:lnTo>
                    <a:pt x="587336" y="819150"/>
                  </a:lnTo>
                  <a:lnTo>
                    <a:pt x="587336" y="7099"/>
                  </a:lnTo>
                  <a:lnTo>
                    <a:pt x="587336" y="53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0" name="object 160">
              <a:extLst>
                <a:ext uri="{FF2B5EF4-FFF2-40B4-BE49-F238E27FC236}">
                  <a16:creationId xmlns:a16="http://schemas.microsoft.com/office/drawing/2014/main" id="{3692D944-D906-9E29-0492-3B8A6F075C11}"/>
                </a:ext>
              </a:extLst>
            </p:cNvPr>
            <p:cNvSpPr>
              <a:spLocks/>
            </p:cNvSpPr>
            <p:nvPr/>
          </p:nvSpPr>
          <p:spPr bwMode="auto">
            <a:xfrm>
              <a:off x="15744266" y="8321567"/>
              <a:ext cx="704215" cy="819150"/>
            </a:xfrm>
            <a:custGeom>
              <a:avLst/>
              <a:gdLst>
                <a:gd name="T0" fmla="*/ 704088 w 704215"/>
                <a:gd name="T1" fmla="*/ 805180 h 819150"/>
                <a:gd name="T2" fmla="*/ 6184 w 704215"/>
                <a:gd name="T3" fmla="*/ 805180 h 819150"/>
                <a:gd name="T4" fmla="*/ 6184 w 704215"/>
                <a:gd name="T5" fmla="*/ 0 h 819150"/>
                <a:gd name="T6" fmla="*/ 0 w 704215"/>
                <a:gd name="T7" fmla="*/ 0 h 819150"/>
                <a:gd name="T8" fmla="*/ 0 w 704215"/>
                <a:gd name="T9" fmla="*/ 805180 h 819150"/>
                <a:gd name="T10" fmla="*/ 0 w 704215"/>
                <a:gd name="T11" fmla="*/ 819150 h 819150"/>
                <a:gd name="T12" fmla="*/ 704088 w 704215"/>
                <a:gd name="T13" fmla="*/ 819150 h 819150"/>
                <a:gd name="T14" fmla="*/ 704088 w 704215"/>
                <a:gd name="T15" fmla="*/ 805180 h 819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4215" h="819150">
                  <a:moveTo>
                    <a:pt x="704088" y="805180"/>
                  </a:moveTo>
                  <a:lnTo>
                    <a:pt x="6184" y="805180"/>
                  </a:lnTo>
                  <a:lnTo>
                    <a:pt x="6184" y="0"/>
                  </a:lnTo>
                  <a:lnTo>
                    <a:pt x="0" y="0"/>
                  </a:lnTo>
                  <a:lnTo>
                    <a:pt x="0" y="805180"/>
                  </a:lnTo>
                  <a:lnTo>
                    <a:pt x="0" y="819150"/>
                  </a:lnTo>
                  <a:lnTo>
                    <a:pt x="704088" y="819150"/>
                  </a:lnTo>
                  <a:lnTo>
                    <a:pt x="704088" y="805180"/>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1" name="object 161">
              <a:extLst>
                <a:ext uri="{FF2B5EF4-FFF2-40B4-BE49-F238E27FC236}">
                  <a16:creationId xmlns:a16="http://schemas.microsoft.com/office/drawing/2014/main" id="{7AC42A19-7634-868F-088E-4FE9F0C2F199}"/>
                </a:ext>
              </a:extLst>
            </p:cNvPr>
            <p:cNvSpPr>
              <a:spLocks/>
            </p:cNvSpPr>
            <p:nvPr/>
          </p:nvSpPr>
          <p:spPr bwMode="auto">
            <a:xfrm>
              <a:off x="12992408" y="7970452"/>
              <a:ext cx="683260" cy="1771014"/>
            </a:xfrm>
            <a:custGeom>
              <a:avLst/>
              <a:gdLst>
                <a:gd name="T0" fmla="*/ 671512 w 683259"/>
                <a:gd name="T1" fmla="*/ 0 h 1771015"/>
                <a:gd name="T2" fmla="*/ 0 w 683259"/>
                <a:gd name="T3" fmla="*/ 0 h 1771015"/>
                <a:gd name="T4" fmla="*/ 33307 w 683259"/>
                <a:gd name="T5" fmla="*/ 1770549 h 1771015"/>
                <a:gd name="T6" fmla="*/ 682663 w 683259"/>
                <a:gd name="T7" fmla="*/ 1770549 h 1771015"/>
                <a:gd name="T8" fmla="*/ 671512 w 683259"/>
                <a:gd name="T9" fmla="*/ 0 h 1771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259" h="1771015">
                  <a:moveTo>
                    <a:pt x="671508" y="0"/>
                  </a:moveTo>
                  <a:lnTo>
                    <a:pt x="0" y="0"/>
                  </a:lnTo>
                  <a:lnTo>
                    <a:pt x="33307" y="1770553"/>
                  </a:lnTo>
                  <a:lnTo>
                    <a:pt x="682659" y="1770553"/>
                  </a:lnTo>
                  <a:lnTo>
                    <a:pt x="67150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2" name="object 162">
              <a:extLst>
                <a:ext uri="{FF2B5EF4-FFF2-40B4-BE49-F238E27FC236}">
                  <a16:creationId xmlns:a16="http://schemas.microsoft.com/office/drawing/2014/main" id="{8963EF7E-663B-136E-73E5-EAFEE517D359}"/>
                </a:ext>
              </a:extLst>
            </p:cNvPr>
            <p:cNvSpPr>
              <a:spLocks/>
            </p:cNvSpPr>
            <p:nvPr/>
          </p:nvSpPr>
          <p:spPr bwMode="auto">
            <a:xfrm>
              <a:off x="12989068" y="7967165"/>
              <a:ext cx="689610" cy="1777364"/>
            </a:xfrm>
            <a:custGeom>
              <a:avLst/>
              <a:gdLst>
                <a:gd name="T0" fmla="*/ 674852 w 689609"/>
                <a:gd name="T1" fmla="*/ 0 h 1777365"/>
                <a:gd name="T2" fmla="*/ 0 w 689609"/>
                <a:gd name="T3" fmla="*/ 0 h 1777365"/>
                <a:gd name="T4" fmla="*/ 33423 w 689609"/>
                <a:gd name="T5" fmla="*/ 1777114 h 1777365"/>
                <a:gd name="T6" fmla="*/ 689302 w 689609"/>
                <a:gd name="T7" fmla="*/ 1777114 h 1777365"/>
                <a:gd name="T8" fmla="*/ 689261 w 689609"/>
                <a:gd name="T9" fmla="*/ 1770559 h 1777365"/>
                <a:gd name="T10" fmla="*/ 39862 w 689609"/>
                <a:gd name="T11" fmla="*/ 1770549 h 1777365"/>
                <a:gd name="T12" fmla="*/ 6680 w 689609"/>
                <a:gd name="T13" fmla="*/ 6565 h 1777365"/>
                <a:gd name="T14" fmla="*/ 671595 w 689609"/>
                <a:gd name="T15" fmla="*/ 6565 h 1777365"/>
                <a:gd name="T16" fmla="*/ 671575 w 689609"/>
                <a:gd name="T17" fmla="*/ 3298 h 1777365"/>
                <a:gd name="T18" fmla="*/ 674852 w 689609"/>
                <a:gd name="T19" fmla="*/ 3287 h 1777365"/>
                <a:gd name="T20" fmla="*/ 674852 w 689609"/>
                <a:gd name="T21" fmla="*/ 0 h 1777365"/>
                <a:gd name="T22" fmla="*/ 674852 w 689609"/>
                <a:gd name="T23" fmla="*/ 3287 h 1777365"/>
                <a:gd name="T24" fmla="*/ 671575 w 689609"/>
                <a:gd name="T25" fmla="*/ 3298 h 1777365"/>
                <a:gd name="T26" fmla="*/ 682705 w 689609"/>
                <a:gd name="T27" fmla="*/ 1770549 h 1777365"/>
                <a:gd name="T28" fmla="*/ 660905 w 689609"/>
                <a:gd name="T29" fmla="*/ 1770559 h 1777365"/>
                <a:gd name="T30" fmla="*/ 689261 w 689609"/>
                <a:gd name="T31" fmla="*/ 1770559 h 1777365"/>
                <a:gd name="T32" fmla="*/ 678150 w 689609"/>
                <a:gd name="T33" fmla="*/ 6565 h 1777365"/>
                <a:gd name="T34" fmla="*/ 674852 w 689609"/>
                <a:gd name="T35" fmla="*/ 6565 h 1777365"/>
                <a:gd name="T36" fmla="*/ 674852 w 689609"/>
                <a:gd name="T37" fmla="*/ 3287 h 1777365"/>
                <a:gd name="T38" fmla="*/ 678109 w 689609"/>
                <a:gd name="T39" fmla="*/ 0 h 1777365"/>
                <a:gd name="T40" fmla="*/ 674852 w 689609"/>
                <a:gd name="T41" fmla="*/ 0 h 1777365"/>
                <a:gd name="T42" fmla="*/ 674852 w 689609"/>
                <a:gd name="T43" fmla="*/ 6565 h 1777365"/>
                <a:gd name="T44" fmla="*/ 678150 w 689609"/>
                <a:gd name="T45" fmla="*/ 6565 h 1777365"/>
                <a:gd name="T46" fmla="*/ 678109 w 689609"/>
                <a:gd name="T47" fmla="*/ 0 h 17773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9609" h="1777365">
                  <a:moveTo>
                    <a:pt x="674848" y="0"/>
                  </a:moveTo>
                  <a:lnTo>
                    <a:pt x="0" y="0"/>
                  </a:lnTo>
                  <a:lnTo>
                    <a:pt x="33423" y="1777118"/>
                  </a:lnTo>
                  <a:lnTo>
                    <a:pt x="689298" y="1777118"/>
                  </a:lnTo>
                  <a:lnTo>
                    <a:pt x="689257" y="1770563"/>
                  </a:lnTo>
                  <a:lnTo>
                    <a:pt x="39862" y="1770553"/>
                  </a:lnTo>
                  <a:lnTo>
                    <a:pt x="6680" y="6565"/>
                  </a:lnTo>
                  <a:lnTo>
                    <a:pt x="671591" y="6565"/>
                  </a:lnTo>
                  <a:lnTo>
                    <a:pt x="671571" y="3298"/>
                  </a:lnTo>
                  <a:lnTo>
                    <a:pt x="674848" y="3287"/>
                  </a:lnTo>
                  <a:lnTo>
                    <a:pt x="674848" y="0"/>
                  </a:lnTo>
                  <a:close/>
                </a:path>
                <a:path w="689609" h="1777365">
                  <a:moveTo>
                    <a:pt x="674848" y="3287"/>
                  </a:moveTo>
                  <a:lnTo>
                    <a:pt x="671571" y="3298"/>
                  </a:lnTo>
                  <a:lnTo>
                    <a:pt x="682701" y="1770553"/>
                  </a:lnTo>
                  <a:lnTo>
                    <a:pt x="660901" y="1770563"/>
                  </a:lnTo>
                  <a:lnTo>
                    <a:pt x="689257" y="1770563"/>
                  </a:lnTo>
                  <a:lnTo>
                    <a:pt x="678146" y="6565"/>
                  </a:lnTo>
                  <a:lnTo>
                    <a:pt x="674848" y="6565"/>
                  </a:lnTo>
                  <a:lnTo>
                    <a:pt x="674848" y="3287"/>
                  </a:lnTo>
                  <a:close/>
                </a:path>
                <a:path w="689609" h="1777365">
                  <a:moveTo>
                    <a:pt x="678105" y="0"/>
                  </a:moveTo>
                  <a:lnTo>
                    <a:pt x="674848" y="0"/>
                  </a:lnTo>
                  <a:lnTo>
                    <a:pt x="674848" y="6565"/>
                  </a:lnTo>
                  <a:lnTo>
                    <a:pt x="678146" y="6565"/>
                  </a:lnTo>
                  <a:lnTo>
                    <a:pt x="67810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3" name="object 163">
              <a:extLst>
                <a:ext uri="{FF2B5EF4-FFF2-40B4-BE49-F238E27FC236}">
                  <a16:creationId xmlns:a16="http://schemas.microsoft.com/office/drawing/2014/main" id="{4AB923D9-2E44-0697-0140-B2954E2D38BF}"/>
                </a:ext>
              </a:extLst>
            </p:cNvPr>
            <p:cNvSpPr>
              <a:spLocks/>
            </p:cNvSpPr>
            <p:nvPr/>
          </p:nvSpPr>
          <p:spPr bwMode="auto">
            <a:xfrm>
              <a:off x="15939859" y="8624957"/>
              <a:ext cx="474980" cy="351155"/>
            </a:xfrm>
            <a:custGeom>
              <a:avLst/>
              <a:gdLst>
                <a:gd name="T0" fmla="*/ 315722 w 474980"/>
                <a:gd name="T1" fmla="*/ 266069 h 351154"/>
                <a:gd name="T2" fmla="*/ 146443 w 474980"/>
                <a:gd name="T3" fmla="*/ 266069 h 351154"/>
                <a:gd name="T4" fmla="*/ 146443 w 474980"/>
                <a:gd name="T5" fmla="*/ 351133 h 351154"/>
                <a:gd name="T6" fmla="*/ 315722 w 474980"/>
                <a:gd name="T7" fmla="*/ 351133 h 351154"/>
                <a:gd name="T8" fmla="*/ 315722 w 474980"/>
                <a:gd name="T9" fmla="*/ 266069 h 351154"/>
                <a:gd name="T10" fmla="*/ 474535 w 474980"/>
                <a:gd name="T11" fmla="*/ 196688 h 351154"/>
                <a:gd name="T12" fmla="*/ 0 w 474980"/>
                <a:gd name="T13" fmla="*/ 192243 h 351154"/>
                <a:gd name="T14" fmla="*/ 0 w 474980"/>
                <a:gd name="T15" fmla="*/ 212513 h 351154"/>
                <a:gd name="T16" fmla="*/ 474535 w 474980"/>
                <a:gd name="T17" fmla="*/ 207852 h 351154"/>
                <a:gd name="T18" fmla="*/ 474535 w 474980"/>
                <a:gd name="T19" fmla="*/ 196688 h 351154"/>
                <a:gd name="T20" fmla="*/ 474535 w 474980"/>
                <a:gd name="T21" fmla="*/ 158165 h 351154"/>
                <a:gd name="T22" fmla="*/ 0 w 474980"/>
                <a:gd name="T23" fmla="*/ 153695 h 351154"/>
                <a:gd name="T24" fmla="*/ 0 w 474980"/>
                <a:gd name="T25" fmla="*/ 173977 h 351154"/>
                <a:gd name="T26" fmla="*/ 474535 w 474980"/>
                <a:gd name="T27" fmla="*/ 169519 h 351154"/>
                <a:gd name="T28" fmla="*/ 474535 w 474980"/>
                <a:gd name="T29" fmla="*/ 158165 h 351154"/>
                <a:gd name="T30" fmla="*/ 474535 w 474980"/>
                <a:gd name="T31" fmla="*/ 119837 h 351154"/>
                <a:gd name="T32" fmla="*/ 0 w 474980"/>
                <a:gd name="T33" fmla="*/ 115379 h 351154"/>
                <a:gd name="T34" fmla="*/ 0 w 474980"/>
                <a:gd name="T35" fmla="*/ 135661 h 351154"/>
                <a:gd name="T36" fmla="*/ 474535 w 474980"/>
                <a:gd name="T37" fmla="*/ 130987 h 351154"/>
                <a:gd name="T38" fmla="*/ 474535 w 474980"/>
                <a:gd name="T39" fmla="*/ 119837 h 351154"/>
                <a:gd name="T40" fmla="*/ 474535 w 474980"/>
                <a:gd name="T41" fmla="*/ 81318 h 351154"/>
                <a:gd name="T42" fmla="*/ 0 w 474980"/>
                <a:gd name="T43" fmla="*/ 76847 h 351154"/>
                <a:gd name="T44" fmla="*/ 0 w 474980"/>
                <a:gd name="T45" fmla="*/ 97129 h 351154"/>
                <a:gd name="T46" fmla="*/ 474535 w 474980"/>
                <a:gd name="T47" fmla="*/ 92659 h 351154"/>
                <a:gd name="T48" fmla="*/ 474535 w 474980"/>
                <a:gd name="T49" fmla="*/ 81318 h 351154"/>
                <a:gd name="T50" fmla="*/ 474535 w 474980"/>
                <a:gd name="T51" fmla="*/ 42989 h 351154"/>
                <a:gd name="T52" fmla="*/ 0 w 474980"/>
                <a:gd name="T53" fmla="*/ 38531 h 351154"/>
                <a:gd name="T54" fmla="*/ 0 w 474980"/>
                <a:gd name="T55" fmla="*/ 58801 h 351154"/>
                <a:gd name="T56" fmla="*/ 474535 w 474980"/>
                <a:gd name="T57" fmla="*/ 54140 h 351154"/>
                <a:gd name="T58" fmla="*/ 474535 w 474980"/>
                <a:gd name="T59" fmla="*/ 42989 h 351154"/>
                <a:gd name="T60" fmla="*/ 474535 w 474980"/>
                <a:gd name="T61" fmla="*/ 4457 h 351154"/>
                <a:gd name="T62" fmla="*/ 0 w 474980"/>
                <a:gd name="T63" fmla="*/ 0 h 351154"/>
                <a:gd name="T64" fmla="*/ 0 w 474980"/>
                <a:gd name="T65" fmla="*/ 20269 h 351154"/>
                <a:gd name="T66" fmla="*/ 474535 w 474980"/>
                <a:gd name="T67" fmla="*/ 15811 h 351154"/>
                <a:gd name="T68" fmla="*/ 474535 w 474980"/>
                <a:gd name="T69" fmla="*/ 4457 h 35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980" h="351154">
                  <a:moveTo>
                    <a:pt x="315722" y="266065"/>
                  </a:moveTo>
                  <a:lnTo>
                    <a:pt x="146443" y="266065"/>
                  </a:lnTo>
                  <a:lnTo>
                    <a:pt x="146443" y="351129"/>
                  </a:lnTo>
                  <a:lnTo>
                    <a:pt x="315722" y="351129"/>
                  </a:lnTo>
                  <a:lnTo>
                    <a:pt x="315722" y="266065"/>
                  </a:lnTo>
                  <a:close/>
                </a:path>
                <a:path w="474980" h="351154">
                  <a:moveTo>
                    <a:pt x="474535" y="196684"/>
                  </a:moveTo>
                  <a:lnTo>
                    <a:pt x="0" y="192239"/>
                  </a:lnTo>
                  <a:lnTo>
                    <a:pt x="0" y="212509"/>
                  </a:lnTo>
                  <a:lnTo>
                    <a:pt x="474535" y="207848"/>
                  </a:lnTo>
                  <a:lnTo>
                    <a:pt x="474535" y="196684"/>
                  </a:lnTo>
                  <a:close/>
                </a:path>
                <a:path w="474980" h="351154">
                  <a:moveTo>
                    <a:pt x="474535" y="158165"/>
                  </a:moveTo>
                  <a:lnTo>
                    <a:pt x="0" y="153695"/>
                  </a:lnTo>
                  <a:lnTo>
                    <a:pt x="0" y="173977"/>
                  </a:lnTo>
                  <a:lnTo>
                    <a:pt x="474535" y="169519"/>
                  </a:lnTo>
                  <a:lnTo>
                    <a:pt x="474535" y="158165"/>
                  </a:lnTo>
                  <a:close/>
                </a:path>
                <a:path w="474980" h="351154">
                  <a:moveTo>
                    <a:pt x="474535" y="119837"/>
                  </a:moveTo>
                  <a:lnTo>
                    <a:pt x="0" y="115379"/>
                  </a:lnTo>
                  <a:lnTo>
                    <a:pt x="0" y="135661"/>
                  </a:lnTo>
                  <a:lnTo>
                    <a:pt x="474535" y="130987"/>
                  </a:lnTo>
                  <a:lnTo>
                    <a:pt x="474535" y="119837"/>
                  </a:lnTo>
                  <a:close/>
                </a:path>
                <a:path w="474980" h="351154">
                  <a:moveTo>
                    <a:pt x="474535" y="81318"/>
                  </a:moveTo>
                  <a:lnTo>
                    <a:pt x="0" y="76847"/>
                  </a:lnTo>
                  <a:lnTo>
                    <a:pt x="0" y="97129"/>
                  </a:lnTo>
                  <a:lnTo>
                    <a:pt x="474535" y="92659"/>
                  </a:lnTo>
                  <a:lnTo>
                    <a:pt x="474535" y="81318"/>
                  </a:lnTo>
                  <a:close/>
                </a:path>
                <a:path w="474980" h="351154">
                  <a:moveTo>
                    <a:pt x="474535" y="42989"/>
                  </a:moveTo>
                  <a:lnTo>
                    <a:pt x="0" y="38531"/>
                  </a:lnTo>
                  <a:lnTo>
                    <a:pt x="0" y="58801"/>
                  </a:lnTo>
                  <a:lnTo>
                    <a:pt x="474535" y="54140"/>
                  </a:lnTo>
                  <a:lnTo>
                    <a:pt x="474535" y="42989"/>
                  </a:lnTo>
                  <a:close/>
                </a:path>
                <a:path w="474980" h="351154">
                  <a:moveTo>
                    <a:pt x="474535" y="4457"/>
                  </a:moveTo>
                  <a:lnTo>
                    <a:pt x="0" y="0"/>
                  </a:lnTo>
                  <a:lnTo>
                    <a:pt x="0" y="20269"/>
                  </a:lnTo>
                  <a:lnTo>
                    <a:pt x="474535" y="15811"/>
                  </a:lnTo>
                  <a:lnTo>
                    <a:pt x="474535" y="4457"/>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4" name="object 164">
              <a:extLst>
                <a:ext uri="{FF2B5EF4-FFF2-40B4-BE49-F238E27FC236}">
                  <a16:creationId xmlns:a16="http://schemas.microsoft.com/office/drawing/2014/main" id="{DA490B7C-6DA9-7FAC-1C03-A7C46433D41C}"/>
                </a:ext>
              </a:extLst>
            </p:cNvPr>
            <p:cNvSpPr>
              <a:spLocks/>
            </p:cNvSpPr>
            <p:nvPr/>
          </p:nvSpPr>
          <p:spPr bwMode="auto">
            <a:xfrm>
              <a:off x="15750454" y="8321700"/>
              <a:ext cx="145415" cy="805180"/>
            </a:xfrm>
            <a:custGeom>
              <a:avLst/>
              <a:gdLst>
                <a:gd name="T0" fmla="*/ 142644 w 145415"/>
                <a:gd name="T1" fmla="*/ 0 h 805179"/>
                <a:gd name="T2" fmla="*/ 0 w 145415"/>
                <a:gd name="T3" fmla="*/ 0 h 805179"/>
                <a:gd name="T4" fmla="*/ 7078 w 145415"/>
                <a:gd name="T5" fmla="*/ 804607 h 805179"/>
                <a:gd name="T6" fmla="*/ 145021 w 145415"/>
                <a:gd name="T7" fmla="*/ 804607 h 805179"/>
                <a:gd name="T8" fmla="*/ 142644 w 145415"/>
                <a:gd name="T9" fmla="*/ 0 h 805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15" h="805179">
                  <a:moveTo>
                    <a:pt x="142644" y="0"/>
                  </a:moveTo>
                  <a:lnTo>
                    <a:pt x="0" y="0"/>
                  </a:lnTo>
                  <a:lnTo>
                    <a:pt x="7078" y="804603"/>
                  </a:lnTo>
                  <a:lnTo>
                    <a:pt x="145021" y="804603"/>
                  </a:lnTo>
                  <a:lnTo>
                    <a:pt x="142644"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5" name="object 165">
              <a:extLst>
                <a:ext uri="{FF2B5EF4-FFF2-40B4-BE49-F238E27FC236}">
                  <a16:creationId xmlns:a16="http://schemas.microsoft.com/office/drawing/2014/main" id="{13BEEBAE-81A4-8CA5-41B6-CE9286A42A2E}"/>
                </a:ext>
              </a:extLst>
            </p:cNvPr>
            <p:cNvSpPr>
              <a:spLocks/>
            </p:cNvSpPr>
            <p:nvPr/>
          </p:nvSpPr>
          <p:spPr bwMode="auto">
            <a:xfrm>
              <a:off x="15747145" y="8318423"/>
              <a:ext cx="151765" cy="811530"/>
            </a:xfrm>
            <a:custGeom>
              <a:avLst/>
              <a:gdLst>
                <a:gd name="T0" fmla="*/ 145953 w 151765"/>
                <a:gd name="T1" fmla="*/ 0 h 811529"/>
                <a:gd name="T2" fmla="*/ 0 w 151765"/>
                <a:gd name="T3" fmla="*/ 0 h 811529"/>
                <a:gd name="T4" fmla="*/ 7120 w 151765"/>
                <a:gd name="T5" fmla="*/ 811173 h 811529"/>
                <a:gd name="T6" fmla="*/ 151618 w 151765"/>
                <a:gd name="T7" fmla="*/ 811173 h 811529"/>
                <a:gd name="T8" fmla="*/ 151599 w 151765"/>
                <a:gd name="T9" fmla="*/ 804618 h 811529"/>
                <a:gd name="T10" fmla="*/ 13633 w 151765"/>
                <a:gd name="T11" fmla="*/ 804618 h 811529"/>
                <a:gd name="T12" fmla="*/ 6607 w 151765"/>
                <a:gd name="T13" fmla="*/ 6565 h 811529"/>
                <a:gd name="T14" fmla="*/ 142675 w 151765"/>
                <a:gd name="T15" fmla="*/ 6565 h 811529"/>
                <a:gd name="T16" fmla="*/ 142665 w 151765"/>
                <a:gd name="T17" fmla="*/ 3287 h 811529"/>
                <a:gd name="T18" fmla="*/ 145953 w 151765"/>
                <a:gd name="T19" fmla="*/ 3277 h 811529"/>
                <a:gd name="T20" fmla="*/ 145953 w 151765"/>
                <a:gd name="T21" fmla="*/ 0 h 811529"/>
                <a:gd name="T22" fmla="*/ 145953 w 151765"/>
                <a:gd name="T23" fmla="*/ 3277 h 811529"/>
                <a:gd name="T24" fmla="*/ 142665 w 151765"/>
                <a:gd name="T25" fmla="*/ 3287 h 811529"/>
                <a:gd name="T26" fmla="*/ 145021 w 151765"/>
                <a:gd name="T27" fmla="*/ 804618 h 811529"/>
                <a:gd name="T28" fmla="*/ 151599 w 151765"/>
                <a:gd name="T29" fmla="*/ 804618 h 811529"/>
                <a:gd name="T30" fmla="*/ 149239 w 151765"/>
                <a:gd name="T31" fmla="*/ 6565 h 811529"/>
                <a:gd name="T32" fmla="*/ 145953 w 151765"/>
                <a:gd name="T33" fmla="*/ 6565 h 811529"/>
                <a:gd name="T34" fmla="*/ 145953 w 151765"/>
                <a:gd name="T35" fmla="*/ 3277 h 811529"/>
                <a:gd name="T36" fmla="*/ 149220 w 151765"/>
                <a:gd name="T37" fmla="*/ 0 h 811529"/>
                <a:gd name="T38" fmla="*/ 145953 w 151765"/>
                <a:gd name="T39" fmla="*/ 0 h 811529"/>
                <a:gd name="T40" fmla="*/ 145953 w 151765"/>
                <a:gd name="T41" fmla="*/ 6565 h 811529"/>
                <a:gd name="T42" fmla="*/ 149239 w 151765"/>
                <a:gd name="T43" fmla="*/ 6565 h 811529"/>
                <a:gd name="T44" fmla="*/ 149220 w 151765"/>
                <a:gd name="T45" fmla="*/ 0 h 811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765" h="811529">
                  <a:moveTo>
                    <a:pt x="145953" y="0"/>
                  </a:moveTo>
                  <a:lnTo>
                    <a:pt x="0" y="0"/>
                  </a:lnTo>
                  <a:lnTo>
                    <a:pt x="7120" y="811169"/>
                  </a:lnTo>
                  <a:lnTo>
                    <a:pt x="151618" y="811169"/>
                  </a:lnTo>
                  <a:lnTo>
                    <a:pt x="151599" y="804614"/>
                  </a:lnTo>
                  <a:lnTo>
                    <a:pt x="13633" y="804614"/>
                  </a:lnTo>
                  <a:lnTo>
                    <a:pt x="6607" y="6565"/>
                  </a:lnTo>
                  <a:lnTo>
                    <a:pt x="142675" y="6565"/>
                  </a:lnTo>
                  <a:lnTo>
                    <a:pt x="142665" y="3287"/>
                  </a:lnTo>
                  <a:lnTo>
                    <a:pt x="145953" y="3277"/>
                  </a:lnTo>
                  <a:lnTo>
                    <a:pt x="145953" y="0"/>
                  </a:lnTo>
                  <a:close/>
                </a:path>
                <a:path w="151765" h="811529">
                  <a:moveTo>
                    <a:pt x="145953" y="3277"/>
                  </a:moveTo>
                  <a:lnTo>
                    <a:pt x="142665" y="3287"/>
                  </a:lnTo>
                  <a:lnTo>
                    <a:pt x="145021" y="804614"/>
                  </a:lnTo>
                  <a:lnTo>
                    <a:pt x="151599" y="804614"/>
                  </a:lnTo>
                  <a:lnTo>
                    <a:pt x="149239" y="6565"/>
                  </a:lnTo>
                  <a:lnTo>
                    <a:pt x="145953" y="6565"/>
                  </a:lnTo>
                  <a:lnTo>
                    <a:pt x="145953" y="3277"/>
                  </a:lnTo>
                  <a:close/>
                </a:path>
                <a:path w="151765" h="811529">
                  <a:moveTo>
                    <a:pt x="149220" y="0"/>
                  </a:moveTo>
                  <a:lnTo>
                    <a:pt x="145953" y="0"/>
                  </a:lnTo>
                  <a:lnTo>
                    <a:pt x="145953" y="6565"/>
                  </a:lnTo>
                  <a:lnTo>
                    <a:pt x="149239" y="6565"/>
                  </a:lnTo>
                  <a:lnTo>
                    <a:pt x="14922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86" name="object 166">
              <a:extLst>
                <a:ext uri="{FF2B5EF4-FFF2-40B4-BE49-F238E27FC236}">
                  <a16:creationId xmlns:a16="http://schemas.microsoft.com/office/drawing/2014/main" id="{73AA146E-0B7B-A4E7-1BE0-89C063DB0C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62012" y="8327547"/>
              <a:ext cx="125305" cy="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87" name="object 167">
              <a:extLst>
                <a:ext uri="{FF2B5EF4-FFF2-40B4-BE49-F238E27FC236}">
                  <a16:creationId xmlns:a16="http://schemas.microsoft.com/office/drawing/2014/main" id="{8E000232-F0FD-AC4F-432E-6F22013B2EDC}"/>
                </a:ext>
              </a:extLst>
            </p:cNvPr>
            <p:cNvSpPr>
              <a:spLocks/>
            </p:cNvSpPr>
            <p:nvPr/>
          </p:nvSpPr>
          <p:spPr bwMode="auto">
            <a:xfrm>
              <a:off x="15750461" y="8082596"/>
              <a:ext cx="209550" cy="186055"/>
            </a:xfrm>
            <a:custGeom>
              <a:avLst/>
              <a:gdLst>
                <a:gd name="T0" fmla="*/ 104541 w 209550"/>
                <a:gd name="T1" fmla="*/ 0 h 186054"/>
                <a:gd name="T2" fmla="*/ 63849 w 209550"/>
                <a:gd name="T3" fmla="*/ 7296 h 186054"/>
                <a:gd name="T4" fmla="*/ 30619 w 209550"/>
                <a:gd name="T5" fmla="*/ 27195 h 186054"/>
                <a:gd name="T6" fmla="*/ 8215 w 209550"/>
                <a:gd name="T7" fmla="*/ 56710 h 186054"/>
                <a:gd name="T8" fmla="*/ 0 w 209550"/>
                <a:gd name="T9" fmla="*/ 92855 h 186054"/>
                <a:gd name="T10" fmla="*/ 8215 w 209550"/>
                <a:gd name="T11" fmla="*/ 129004 h 186054"/>
                <a:gd name="T12" fmla="*/ 30619 w 209550"/>
                <a:gd name="T13" fmla="*/ 158520 h 186054"/>
                <a:gd name="T14" fmla="*/ 63849 w 209550"/>
                <a:gd name="T15" fmla="*/ 178419 h 186054"/>
                <a:gd name="T16" fmla="*/ 104541 w 209550"/>
                <a:gd name="T17" fmla="*/ 185715 h 186054"/>
                <a:gd name="T18" fmla="*/ 145227 w 209550"/>
                <a:gd name="T19" fmla="*/ 178419 h 186054"/>
                <a:gd name="T20" fmla="*/ 178453 w 209550"/>
                <a:gd name="T21" fmla="*/ 158520 h 186054"/>
                <a:gd name="T22" fmla="*/ 200856 w 209550"/>
                <a:gd name="T23" fmla="*/ 129004 h 186054"/>
                <a:gd name="T24" fmla="*/ 209072 w 209550"/>
                <a:gd name="T25" fmla="*/ 92855 h 186054"/>
                <a:gd name="T26" fmla="*/ 200856 w 209550"/>
                <a:gd name="T27" fmla="*/ 56710 h 186054"/>
                <a:gd name="T28" fmla="*/ 178453 w 209550"/>
                <a:gd name="T29" fmla="*/ 27195 h 186054"/>
                <a:gd name="T30" fmla="*/ 145227 w 209550"/>
                <a:gd name="T31" fmla="*/ 7296 h 186054"/>
                <a:gd name="T32" fmla="*/ 104541 w 209550"/>
                <a:gd name="T33" fmla="*/ 0 h 1860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550" h="186054">
                  <a:moveTo>
                    <a:pt x="104541" y="0"/>
                  </a:moveTo>
                  <a:lnTo>
                    <a:pt x="63849" y="7296"/>
                  </a:lnTo>
                  <a:lnTo>
                    <a:pt x="30619" y="27195"/>
                  </a:lnTo>
                  <a:lnTo>
                    <a:pt x="8215" y="56710"/>
                  </a:lnTo>
                  <a:lnTo>
                    <a:pt x="0" y="92855"/>
                  </a:lnTo>
                  <a:lnTo>
                    <a:pt x="8215" y="129000"/>
                  </a:lnTo>
                  <a:lnTo>
                    <a:pt x="30619" y="158516"/>
                  </a:lnTo>
                  <a:lnTo>
                    <a:pt x="63849" y="178415"/>
                  </a:lnTo>
                  <a:lnTo>
                    <a:pt x="104541" y="185711"/>
                  </a:lnTo>
                  <a:lnTo>
                    <a:pt x="145227" y="178415"/>
                  </a:lnTo>
                  <a:lnTo>
                    <a:pt x="178453" y="158516"/>
                  </a:lnTo>
                  <a:lnTo>
                    <a:pt x="200856" y="129000"/>
                  </a:lnTo>
                  <a:lnTo>
                    <a:pt x="209072" y="92855"/>
                  </a:lnTo>
                  <a:lnTo>
                    <a:pt x="200856" y="56710"/>
                  </a:lnTo>
                  <a:lnTo>
                    <a:pt x="178453" y="27195"/>
                  </a:lnTo>
                  <a:lnTo>
                    <a:pt x="145227" y="7296"/>
                  </a:lnTo>
                  <a:lnTo>
                    <a:pt x="104541" y="0"/>
                  </a:lnTo>
                  <a:close/>
                </a:path>
              </a:pathLst>
            </a:custGeom>
            <a:solidFill>
              <a:srgbClr val="F7E4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88" name="object 168">
              <a:extLst>
                <a:ext uri="{FF2B5EF4-FFF2-40B4-BE49-F238E27FC236}">
                  <a16:creationId xmlns:a16="http://schemas.microsoft.com/office/drawing/2014/main" id="{B81F3742-DE95-A6F0-67BD-0D0D2F23043A}"/>
                </a:ext>
              </a:extLst>
            </p:cNvPr>
            <p:cNvSpPr>
              <a:spLocks/>
            </p:cNvSpPr>
            <p:nvPr/>
          </p:nvSpPr>
          <p:spPr bwMode="auto">
            <a:xfrm>
              <a:off x="15775626" y="8082596"/>
              <a:ext cx="209550" cy="186055"/>
            </a:xfrm>
            <a:custGeom>
              <a:avLst/>
              <a:gdLst>
                <a:gd name="T0" fmla="*/ 104541 w 209550"/>
                <a:gd name="T1" fmla="*/ 0 h 186054"/>
                <a:gd name="T2" fmla="*/ 63849 w 209550"/>
                <a:gd name="T3" fmla="*/ 7296 h 186054"/>
                <a:gd name="T4" fmla="*/ 30619 w 209550"/>
                <a:gd name="T5" fmla="*/ 27195 h 186054"/>
                <a:gd name="T6" fmla="*/ 8215 w 209550"/>
                <a:gd name="T7" fmla="*/ 56710 h 186054"/>
                <a:gd name="T8" fmla="*/ 0 w 209550"/>
                <a:gd name="T9" fmla="*/ 92855 h 186054"/>
                <a:gd name="T10" fmla="*/ 8215 w 209550"/>
                <a:gd name="T11" fmla="*/ 129004 h 186054"/>
                <a:gd name="T12" fmla="*/ 30619 w 209550"/>
                <a:gd name="T13" fmla="*/ 158520 h 186054"/>
                <a:gd name="T14" fmla="*/ 63849 w 209550"/>
                <a:gd name="T15" fmla="*/ 178419 h 186054"/>
                <a:gd name="T16" fmla="*/ 104541 w 209550"/>
                <a:gd name="T17" fmla="*/ 185715 h 186054"/>
                <a:gd name="T18" fmla="*/ 145231 w 209550"/>
                <a:gd name="T19" fmla="*/ 178419 h 186054"/>
                <a:gd name="T20" fmla="*/ 178457 w 209550"/>
                <a:gd name="T21" fmla="*/ 158520 h 186054"/>
                <a:gd name="T22" fmla="*/ 200858 w 209550"/>
                <a:gd name="T23" fmla="*/ 129004 h 186054"/>
                <a:gd name="T24" fmla="*/ 209072 w 209550"/>
                <a:gd name="T25" fmla="*/ 92855 h 186054"/>
                <a:gd name="T26" fmla="*/ 200858 w 209550"/>
                <a:gd name="T27" fmla="*/ 56710 h 186054"/>
                <a:gd name="T28" fmla="*/ 178457 w 209550"/>
                <a:gd name="T29" fmla="*/ 27195 h 186054"/>
                <a:gd name="T30" fmla="*/ 145231 w 209550"/>
                <a:gd name="T31" fmla="*/ 7296 h 186054"/>
                <a:gd name="T32" fmla="*/ 104541 w 209550"/>
                <a:gd name="T33" fmla="*/ 0 h 1860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550" h="186054">
                  <a:moveTo>
                    <a:pt x="104541" y="0"/>
                  </a:moveTo>
                  <a:lnTo>
                    <a:pt x="63849" y="7296"/>
                  </a:lnTo>
                  <a:lnTo>
                    <a:pt x="30619" y="27195"/>
                  </a:lnTo>
                  <a:lnTo>
                    <a:pt x="8215" y="56710"/>
                  </a:lnTo>
                  <a:lnTo>
                    <a:pt x="0" y="92855"/>
                  </a:lnTo>
                  <a:lnTo>
                    <a:pt x="8215" y="129000"/>
                  </a:lnTo>
                  <a:lnTo>
                    <a:pt x="30619" y="158516"/>
                  </a:lnTo>
                  <a:lnTo>
                    <a:pt x="63849" y="178415"/>
                  </a:lnTo>
                  <a:lnTo>
                    <a:pt x="104541" y="185711"/>
                  </a:lnTo>
                  <a:lnTo>
                    <a:pt x="145231" y="178415"/>
                  </a:lnTo>
                  <a:lnTo>
                    <a:pt x="178457" y="158516"/>
                  </a:lnTo>
                  <a:lnTo>
                    <a:pt x="200858" y="129000"/>
                  </a:lnTo>
                  <a:lnTo>
                    <a:pt x="209072" y="92855"/>
                  </a:lnTo>
                  <a:lnTo>
                    <a:pt x="200858" y="56710"/>
                  </a:lnTo>
                  <a:lnTo>
                    <a:pt x="178457" y="27195"/>
                  </a:lnTo>
                  <a:lnTo>
                    <a:pt x="145231" y="7296"/>
                  </a:lnTo>
                  <a:lnTo>
                    <a:pt x="104541" y="0"/>
                  </a:lnTo>
                  <a:close/>
                </a:path>
              </a:pathLst>
            </a:custGeom>
            <a:solidFill>
              <a:srgbClr val="FFF7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89" name="object 169">
              <a:extLst>
                <a:ext uri="{FF2B5EF4-FFF2-40B4-BE49-F238E27FC236}">
                  <a16:creationId xmlns:a16="http://schemas.microsoft.com/office/drawing/2014/main" id="{C7B90190-D0ED-78DC-E463-A9DD37CF37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33739" y="9353668"/>
              <a:ext cx="214264" cy="2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90" name="object 170">
              <a:extLst>
                <a:ext uri="{FF2B5EF4-FFF2-40B4-BE49-F238E27FC236}">
                  <a16:creationId xmlns:a16="http://schemas.microsoft.com/office/drawing/2014/main" id="{18EFE548-AE4F-C2B2-1737-527A291741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77466" y="9353668"/>
              <a:ext cx="214259" cy="2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91" name="object 171">
              <a:extLst>
                <a:ext uri="{FF2B5EF4-FFF2-40B4-BE49-F238E27FC236}">
                  <a16:creationId xmlns:a16="http://schemas.microsoft.com/office/drawing/2014/main" id="{5C73A639-3BD9-740D-C361-677F22C5300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970369"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92" name="object 172">
              <a:extLst>
                <a:ext uri="{FF2B5EF4-FFF2-40B4-BE49-F238E27FC236}">
                  <a16:creationId xmlns:a16="http://schemas.microsoft.com/office/drawing/2014/main" id="{23A0E314-7EC4-D76E-EBEB-F23160208EF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065509"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93" name="object 173">
              <a:extLst>
                <a:ext uri="{FF2B5EF4-FFF2-40B4-BE49-F238E27FC236}">
                  <a16:creationId xmlns:a16="http://schemas.microsoft.com/office/drawing/2014/main" id="{07A7F9D5-F40B-832C-F76C-595B230A4A3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160650"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4" name="object 174">
              <a:extLst>
                <a:ext uri="{FF2B5EF4-FFF2-40B4-BE49-F238E27FC236}">
                  <a16:creationId xmlns:a16="http://schemas.microsoft.com/office/drawing/2014/main" id="{F35A44C0-5A76-39F3-F802-D195E7D6BBCA}"/>
                </a:ext>
              </a:extLst>
            </p:cNvPr>
            <p:cNvSpPr>
              <a:spLocks/>
            </p:cNvSpPr>
            <p:nvPr/>
          </p:nvSpPr>
          <p:spPr bwMode="auto">
            <a:xfrm>
              <a:off x="15874066" y="8133587"/>
              <a:ext cx="53340" cy="71120"/>
            </a:xfrm>
            <a:custGeom>
              <a:avLst/>
              <a:gdLst>
                <a:gd name="T0" fmla="*/ 37758 w 53340"/>
                <a:gd name="T1" fmla="*/ 0 h 71120"/>
                <a:gd name="T2" fmla="*/ 0 w 53340"/>
                <a:gd name="T3" fmla="*/ 64060 h 71120"/>
                <a:gd name="T4" fmla="*/ 2492 w 53340"/>
                <a:gd name="T5" fmla="*/ 66846 h 71120"/>
                <a:gd name="T6" fmla="*/ 5340 w 53340"/>
                <a:gd name="T7" fmla="*/ 69254 h 71120"/>
                <a:gd name="T8" fmla="*/ 8460 w 53340"/>
                <a:gd name="T9" fmla="*/ 71003 h 71120"/>
                <a:gd name="T10" fmla="*/ 53233 w 53340"/>
                <a:gd name="T11" fmla="*/ 14659 h 71120"/>
                <a:gd name="T12" fmla="*/ 49506 w 53340"/>
                <a:gd name="T13" fmla="*/ 8114 h 71120"/>
                <a:gd name="T14" fmla="*/ 44061 w 53340"/>
                <a:gd name="T15" fmla="*/ 2931 h 71120"/>
                <a:gd name="T16" fmla="*/ 37758 w 53340"/>
                <a:gd name="T17" fmla="*/ 0 h 71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340" h="71120">
                  <a:moveTo>
                    <a:pt x="37758" y="0"/>
                  </a:moveTo>
                  <a:lnTo>
                    <a:pt x="0" y="64060"/>
                  </a:lnTo>
                  <a:lnTo>
                    <a:pt x="2492" y="66846"/>
                  </a:lnTo>
                  <a:lnTo>
                    <a:pt x="5340" y="69254"/>
                  </a:lnTo>
                  <a:lnTo>
                    <a:pt x="8460" y="71003"/>
                  </a:lnTo>
                  <a:lnTo>
                    <a:pt x="53233" y="14659"/>
                  </a:lnTo>
                  <a:lnTo>
                    <a:pt x="49506" y="8114"/>
                  </a:lnTo>
                  <a:lnTo>
                    <a:pt x="44061" y="2931"/>
                  </a:lnTo>
                  <a:lnTo>
                    <a:pt x="37758" y="0"/>
                  </a:lnTo>
                  <a:close/>
                </a:path>
              </a:pathLst>
            </a:custGeom>
            <a:solidFill>
              <a:srgbClr val="F5A1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95" name="object 175">
              <a:extLst>
                <a:ext uri="{FF2B5EF4-FFF2-40B4-BE49-F238E27FC236}">
                  <a16:creationId xmlns:a16="http://schemas.microsoft.com/office/drawing/2014/main" id="{F2294641-BD13-AFF0-42E1-6BF86312D020}"/>
                </a:ext>
              </a:extLst>
            </p:cNvPr>
            <p:cNvSpPr>
              <a:spLocks/>
            </p:cNvSpPr>
            <p:nvPr/>
          </p:nvSpPr>
          <p:spPr bwMode="auto">
            <a:xfrm>
              <a:off x="15843398" y="8127826"/>
              <a:ext cx="56515" cy="85090"/>
            </a:xfrm>
            <a:custGeom>
              <a:avLst/>
              <a:gdLst>
                <a:gd name="T0" fmla="*/ 40763 w 56515"/>
                <a:gd name="T1" fmla="*/ 0 h 85090"/>
                <a:gd name="T2" fmla="*/ 2380 w 56515"/>
                <a:gd name="T3" fmla="*/ 27032 h 85090"/>
                <a:gd name="T4" fmla="*/ 0 w 56515"/>
                <a:gd name="T5" fmla="*/ 43537 h 85090"/>
                <a:gd name="T6" fmla="*/ 3464 w 56515"/>
                <a:gd name="T7" fmla="*/ 59866 h 85090"/>
                <a:gd name="T8" fmla="*/ 11871 w 56515"/>
                <a:gd name="T9" fmla="*/ 73033 h 85090"/>
                <a:gd name="T10" fmla="*/ 23980 w 56515"/>
                <a:gd name="T11" fmla="*/ 81705 h 85090"/>
                <a:gd name="T12" fmla="*/ 38553 w 56515"/>
                <a:gd name="T13" fmla="*/ 84552 h 85090"/>
                <a:gd name="T14" fmla="*/ 43537 w 56515"/>
                <a:gd name="T15" fmla="*/ 84384 h 85090"/>
                <a:gd name="T16" fmla="*/ 54909 w 56515"/>
                <a:gd name="T17" fmla="*/ 81243 h 85090"/>
                <a:gd name="T18" fmla="*/ 56113 w 56515"/>
                <a:gd name="T19" fmla="*/ 81201 h 85090"/>
                <a:gd name="T20" fmla="*/ 23153 w 56515"/>
                <a:gd name="T21" fmla="*/ 57778 h 85090"/>
                <a:gd name="T22" fmla="*/ 20062 w 56515"/>
                <a:gd name="T23" fmla="*/ 42878 h 85090"/>
                <a:gd name="T24" fmla="*/ 22297 w 56515"/>
                <a:gd name="T25" fmla="*/ 27474 h 85090"/>
                <a:gd name="T26" fmla="*/ 29344 w 56515"/>
                <a:gd name="T27" fmla="*/ 14712 h 85090"/>
                <a:gd name="T28" fmla="*/ 40114 w 56515"/>
                <a:gd name="T29" fmla="*/ 5903 h 85090"/>
                <a:gd name="T30" fmla="*/ 53516 w 56515"/>
                <a:gd name="T31" fmla="*/ 2355 h 85090"/>
                <a:gd name="T32" fmla="*/ 52312 w 56515"/>
                <a:gd name="T33" fmla="*/ 2397 h 85090"/>
                <a:gd name="T34" fmla="*/ 40763 w 56515"/>
                <a:gd name="T35" fmla="*/ 0 h 850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515" h="85090">
                  <a:moveTo>
                    <a:pt x="40763" y="0"/>
                  </a:moveTo>
                  <a:lnTo>
                    <a:pt x="2380" y="27032"/>
                  </a:lnTo>
                  <a:lnTo>
                    <a:pt x="0" y="43537"/>
                  </a:lnTo>
                  <a:lnTo>
                    <a:pt x="3464" y="59866"/>
                  </a:lnTo>
                  <a:lnTo>
                    <a:pt x="11871" y="73033"/>
                  </a:lnTo>
                  <a:lnTo>
                    <a:pt x="23980" y="81705"/>
                  </a:lnTo>
                  <a:lnTo>
                    <a:pt x="38553" y="84552"/>
                  </a:lnTo>
                  <a:lnTo>
                    <a:pt x="43537" y="84384"/>
                  </a:lnTo>
                  <a:lnTo>
                    <a:pt x="54909" y="81243"/>
                  </a:lnTo>
                  <a:lnTo>
                    <a:pt x="56113" y="81201"/>
                  </a:lnTo>
                  <a:lnTo>
                    <a:pt x="23153" y="57778"/>
                  </a:lnTo>
                  <a:lnTo>
                    <a:pt x="20062" y="42878"/>
                  </a:lnTo>
                  <a:lnTo>
                    <a:pt x="22297" y="27474"/>
                  </a:lnTo>
                  <a:lnTo>
                    <a:pt x="29344" y="14712"/>
                  </a:lnTo>
                  <a:lnTo>
                    <a:pt x="40114" y="5903"/>
                  </a:lnTo>
                  <a:lnTo>
                    <a:pt x="53516" y="2355"/>
                  </a:lnTo>
                  <a:lnTo>
                    <a:pt x="52312" y="2397"/>
                  </a:lnTo>
                  <a:lnTo>
                    <a:pt x="40763" y="0"/>
                  </a:lnTo>
                  <a:close/>
                </a:path>
              </a:pathLst>
            </a:custGeom>
            <a:solidFill>
              <a:srgbClr val="6F151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696" name="object 176">
              <a:extLst>
                <a:ext uri="{FF2B5EF4-FFF2-40B4-BE49-F238E27FC236}">
                  <a16:creationId xmlns:a16="http://schemas.microsoft.com/office/drawing/2014/main" id="{BC18CF0E-2251-CC0D-6BA2-0021771A4F96}"/>
                </a:ext>
              </a:extLst>
            </p:cNvPr>
            <p:cNvSpPr>
              <a:spLocks/>
            </p:cNvSpPr>
            <p:nvPr/>
          </p:nvSpPr>
          <p:spPr bwMode="auto">
            <a:xfrm>
              <a:off x="15863454" y="8130012"/>
              <a:ext cx="69850" cy="79375"/>
            </a:xfrm>
            <a:custGeom>
              <a:avLst/>
              <a:gdLst>
                <a:gd name="T0" fmla="*/ 63851 w 69850"/>
                <a:gd name="T1" fmla="*/ 18229 h 79375"/>
                <a:gd name="T2" fmla="*/ 19067 w 69850"/>
                <a:gd name="T3" fmla="*/ 74573 h 79375"/>
                <a:gd name="T4" fmla="*/ 24166 w 69850"/>
                <a:gd name="T5" fmla="*/ 77641 h 79375"/>
                <a:gd name="T6" fmla="*/ 29957 w 69850"/>
                <a:gd name="T7" fmla="*/ 79212 h 79375"/>
                <a:gd name="T8" fmla="*/ 67288 w 69850"/>
                <a:gd name="T9" fmla="*/ 53860 h 79375"/>
                <a:gd name="T10" fmla="*/ 69505 w 69850"/>
                <a:gd name="T11" fmla="*/ 38396 h 79375"/>
                <a:gd name="T12" fmla="*/ 69264 w 69850"/>
                <a:gd name="T13" fmla="*/ 30910 h 79375"/>
                <a:gd name="T14" fmla="*/ 67181 w 69850"/>
                <a:gd name="T15" fmla="*/ 24041 h 79375"/>
                <a:gd name="T16" fmla="*/ 63851 w 69850"/>
                <a:gd name="T17" fmla="*/ 18229 h 79375"/>
                <a:gd name="T18" fmla="*/ 38731 w 69850"/>
                <a:gd name="T19" fmla="*/ 0 h 79375"/>
                <a:gd name="T20" fmla="*/ 2236 w 69850"/>
                <a:gd name="T21" fmla="*/ 25286 h 79375"/>
                <a:gd name="T22" fmla="*/ 0 w 69850"/>
                <a:gd name="T23" fmla="*/ 40689 h 79375"/>
                <a:gd name="T24" fmla="*/ 929 w 69850"/>
                <a:gd name="T25" fmla="*/ 48429 h 79375"/>
                <a:gd name="T26" fmla="*/ 3096 w 69850"/>
                <a:gd name="T27" fmla="*/ 55595 h 79375"/>
                <a:gd name="T28" fmla="*/ 6366 w 69850"/>
                <a:gd name="T29" fmla="*/ 62046 h 79375"/>
                <a:gd name="T30" fmla="*/ 10607 w 69850"/>
                <a:gd name="T31" fmla="*/ 67641 h 79375"/>
                <a:gd name="T32" fmla="*/ 48375 w 69850"/>
                <a:gd name="T33" fmla="*/ 3570 h 79375"/>
                <a:gd name="T34" fmla="*/ 43757 w 69850"/>
                <a:gd name="T35" fmla="*/ 1225 h 79375"/>
                <a:gd name="T36" fmla="*/ 38731 w 69850"/>
                <a:gd name="T37" fmla="*/ 0 h 79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850" h="79375">
                  <a:moveTo>
                    <a:pt x="63851" y="18229"/>
                  </a:moveTo>
                  <a:lnTo>
                    <a:pt x="19067" y="74573"/>
                  </a:lnTo>
                  <a:lnTo>
                    <a:pt x="24166" y="77641"/>
                  </a:lnTo>
                  <a:lnTo>
                    <a:pt x="29957" y="79212"/>
                  </a:lnTo>
                  <a:lnTo>
                    <a:pt x="67288" y="53860"/>
                  </a:lnTo>
                  <a:lnTo>
                    <a:pt x="69505" y="38396"/>
                  </a:lnTo>
                  <a:lnTo>
                    <a:pt x="69264" y="30910"/>
                  </a:lnTo>
                  <a:lnTo>
                    <a:pt x="67181" y="24041"/>
                  </a:lnTo>
                  <a:lnTo>
                    <a:pt x="63851" y="18229"/>
                  </a:lnTo>
                  <a:close/>
                </a:path>
                <a:path w="69850" h="79375">
                  <a:moveTo>
                    <a:pt x="38731" y="0"/>
                  </a:moveTo>
                  <a:lnTo>
                    <a:pt x="2236" y="25286"/>
                  </a:lnTo>
                  <a:lnTo>
                    <a:pt x="0" y="40689"/>
                  </a:lnTo>
                  <a:lnTo>
                    <a:pt x="929" y="48429"/>
                  </a:lnTo>
                  <a:lnTo>
                    <a:pt x="3096" y="55595"/>
                  </a:lnTo>
                  <a:lnTo>
                    <a:pt x="6366" y="62046"/>
                  </a:lnTo>
                  <a:lnTo>
                    <a:pt x="10607" y="67641"/>
                  </a:lnTo>
                  <a:lnTo>
                    <a:pt x="48375" y="3570"/>
                  </a:lnTo>
                  <a:lnTo>
                    <a:pt x="43757" y="1225"/>
                  </a:lnTo>
                  <a:lnTo>
                    <a:pt x="38731" y="0"/>
                  </a:lnTo>
                  <a:close/>
                </a:path>
              </a:pathLst>
            </a:custGeom>
            <a:solidFill>
              <a:srgbClr val="B722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697" name="object 177">
              <a:extLst>
                <a:ext uri="{FF2B5EF4-FFF2-40B4-BE49-F238E27FC236}">
                  <a16:creationId xmlns:a16="http://schemas.microsoft.com/office/drawing/2014/main" id="{CEA22DFB-B2A0-83F0-9F97-9721F8776A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563296" y="8413849"/>
              <a:ext cx="354135" cy="23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98" name="object 178">
              <a:extLst>
                <a:ext uri="{FF2B5EF4-FFF2-40B4-BE49-F238E27FC236}">
                  <a16:creationId xmlns:a16="http://schemas.microsoft.com/office/drawing/2014/main" id="{27E06AC6-F027-8878-FC32-19F12BD5DB9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277453" y="8725407"/>
              <a:ext cx="86164" cy="1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9" name="object 179">
              <a:extLst>
                <a:ext uri="{FF2B5EF4-FFF2-40B4-BE49-F238E27FC236}">
                  <a16:creationId xmlns:a16="http://schemas.microsoft.com/office/drawing/2014/main" id="{4EECCF4F-74B5-F7E6-B141-E518C010F91F}"/>
                </a:ext>
              </a:extLst>
            </p:cNvPr>
            <p:cNvSpPr>
              <a:spLocks/>
            </p:cNvSpPr>
            <p:nvPr/>
          </p:nvSpPr>
          <p:spPr bwMode="auto">
            <a:xfrm>
              <a:off x="14395641" y="8725414"/>
              <a:ext cx="142240" cy="130175"/>
            </a:xfrm>
            <a:custGeom>
              <a:avLst/>
              <a:gdLst>
                <a:gd name="T0" fmla="*/ 63055 w 142240"/>
                <a:gd name="T1" fmla="*/ 118110 h 130175"/>
                <a:gd name="T2" fmla="*/ 13004 w 142240"/>
                <a:gd name="T3" fmla="*/ 118110 h 130175"/>
                <a:gd name="T4" fmla="*/ 13004 w 142240"/>
                <a:gd name="T5" fmla="*/ 0 h 130175"/>
                <a:gd name="T6" fmla="*/ 0 w 142240"/>
                <a:gd name="T7" fmla="*/ 0 h 130175"/>
                <a:gd name="T8" fmla="*/ 0 w 142240"/>
                <a:gd name="T9" fmla="*/ 118110 h 130175"/>
                <a:gd name="T10" fmla="*/ 0 w 142240"/>
                <a:gd name="T11" fmla="*/ 129540 h 130175"/>
                <a:gd name="T12" fmla="*/ 63055 w 142240"/>
                <a:gd name="T13" fmla="*/ 129540 h 130175"/>
                <a:gd name="T14" fmla="*/ 63055 w 142240"/>
                <a:gd name="T15" fmla="*/ 118110 h 130175"/>
                <a:gd name="T16" fmla="*/ 142062 w 142240"/>
                <a:gd name="T17" fmla="*/ 38 h 130175"/>
                <a:gd name="T18" fmla="*/ 70764 w 142240"/>
                <a:gd name="T19" fmla="*/ 38 h 130175"/>
                <a:gd name="T20" fmla="*/ 70764 w 142240"/>
                <a:gd name="T21" fmla="*/ 12738 h 130175"/>
                <a:gd name="T22" fmla="*/ 99783 w 142240"/>
                <a:gd name="T23" fmla="*/ 12738 h 130175"/>
                <a:gd name="T24" fmla="*/ 99783 w 142240"/>
                <a:gd name="T25" fmla="*/ 129578 h 130175"/>
                <a:gd name="T26" fmla="*/ 113042 w 142240"/>
                <a:gd name="T27" fmla="*/ 129578 h 130175"/>
                <a:gd name="T28" fmla="*/ 113042 w 142240"/>
                <a:gd name="T29" fmla="*/ 12738 h 130175"/>
                <a:gd name="T30" fmla="*/ 142062 w 142240"/>
                <a:gd name="T31" fmla="*/ 12738 h 130175"/>
                <a:gd name="T32" fmla="*/ 142062 w 142240"/>
                <a:gd name="T33" fmla="*/ 38 h 130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240" h="130175">
                  <a:moveTo>
                    <a:pt x="63055" y="118110"/>
                  </a:moveTo>
                  <a:lnTo>
                    <a:pt x="13004" y="118110"/>
                  </a:lnTo>
                  <a:lnTo>
                    <a:pt x="13004" y="0"/>
                  </a:lnTo>
                  <a:lnTo>
                    <a:pt x="0" y="0"/>
                  </a:lnTo>
                  <a:lnTo>
                    <a:pt x="0" y="118110"/>
                  </a:lnTo>
                  <a:lnTo>
                    <a:pt x="0" y="129540"/>
                  </a:lnTo>
                  <a:lnTo>
                    <a:pt x="63055" y="129540"/>
                  </a:lnTo>
                  <a:lnTo>
                    <a:pt x="63055" y="118110"/>
                  </a:lnTo>
                  <a:close/>
                </a:path>
                <a:path w="142240" h="130175">
                  <a:moveTo>
                    <a:pt x="142062" y="38"/>
                  </a:moveTo>
                  <a:lnTo>
                    <a:pt x="70764" y="38"/>
                  </a:lnTo>
                  <a:lnTo>
                    <a:pt x="70764" y="12738"/>
                  </a:lnTo>
                  <a:lnTo>
                    <a:pt x="99783" y="12738"/>
                  </a:lnTo>
                  <a:lnTo>
                    <a:pt x="99783" y="129578"/>
                  </a:lnTo>
                  <a:lnTo>
                    <a:pt x="113042" y="129578"/>
                  </a:lnTo>
                  <a:lnTo>
                    <a:pt x="113042" y="12738"/>
                  </a:lnTo>
                  <a:lnTo>
                    <a:pt x="142062" y="12738"/>
                  </a:lnTo>
                  <a:lnTo>
                    <a:pt x="142062" y="38"/>
                  </a:lnTo>
                  <a:close/>
                </a:path>
              </a:pathLst>
            </a:custGeom>
            <a:solidFill>
              <a:srgbClr val="1C1D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700" name="object 180">
              <a:extLst>
                <a:ext uri="{FF2B5EF4-FFF2-40B4-BE49-F238E27FC236}">
                  <a16:creationId xmlns:a16="http://schemas.microsoft.com/office/drawing/2014/main" id="{CF91B75B-0420-6814-C38A-92DCC5CEC39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57176" y="8725407"/>
              <a:ext cx="428147" cy="13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01" name="object 181">
              <a:extLst>
                <a:ext uri="{FF2B5EF4-FFF2-40B4-BE49-F238E27FC236}">
                  <a16:creationId xmlns:a16="http://schemas.microsoft.com/office/drawing/2014/main" id="{ABB44509-21C0-1417-CDBF-24A291084B3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013291" y="8725407"/>
              <a:ext cx="104206" cy="13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02" name="object 182">
              <a:extLst>
                <a:ext uri="{FF2B5EF4-FFF2-40B4-BE49-F238E27FC236}">
                  <a16:creationId xmlns:a16="http://schemas.microsoft.com/office/drawing/2014/main" id="{9F34846C-7E4D-B2AF-6A00-1D35106EA33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147311" y="8725407"/>
              <a:ext cx="71034" cy="13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0" name="object 183">
            <a:extLst>
              <a:ext uri="{FF2B5EF4-FFF2-40B4-BE49-F238E27FC236}">
                <a16:creationId xmlns:a16="http://schemas.microsoft.com/office/drawing/2014/main" id="{AFBA07D8-4BF7-B729-475C-E682B87E7748}"/>
              </a:ext>
            </a:extLst>
          </p:cNvPr>
          <p:cNvSpPr txBox="1"/>
          <p:nvPr/>
        </p:nvSpPr>
        <p:spPr>
          <a:xfrm>
            <a:off x="8816975" y="5099050"/>
            <a:ext cx="244475" cy="87313"/>
          </a:xfrm>
          <a:prstGeom prst="rect">
            <a:avLst/>
          </a:prstGeom>
        </p:spPr>
        <p:txBody>
          <a:bodyPr lIns="0" tIns="9242" rIns="0" bIns="0">
            <a:spAutoFit/>
          </a:bodyPr>
          <a:lstStyle/>
          <a:p>
            <a:pPr marL="7701">
              <a:spcBef>
                <a:spcPts val="73"/>
              </a:spcBef>
              <a:defRPr/>
            </a:pPr>
            <a:r>
              <a:rPr sz="500" spc="6" dirty="0">
                <a:solidFill>
                  <a:srgbClr val="1C1D1B"/>
                </a:solidFill>
                <a:latin typeface="Century Gothic"/>
                <a:cs typeface="Century Gothic"/>
              </a:rPr>
              <a:t>PERSEO</a:t>
            </a:r>
            <a:endParaRPr sz="500">
              <a:latin typeface="Century Gothic"/>
              <a:cs typeface="Century Gothic"/>
            </a:endParaRPr>
          </a:p>
        </p:txBody>
      </p:sp>
      <p:sp>
        <p:nvSpPr>
          <p:cNvPr id="52228" name="object 305">
            <a:extLst>
              <a:ext uri="{FF2B5EF4-FFF2-40B4-BE49-F238E27FC236}">
                <a16:creationId xmlns:a16="http://schemas.microsoft.com/office/drawing/2014/main" id="{5090561D-F81E-077E-2713-79AE757EBD42}"/>
              </a:ext>
            </a:extLst>
          </p:cNvPr>
          <p:cNvSpPr txBox="1">
            <a:spLocks noChangeArrowheads="1"/>
          </p:cNvSpPr>
          <p:nvPr/>
        </p:nvSpPr>
        <p:spPr bwMode="auto">
          <a:xfrm>
            <a:off x="349250" y="1209675"/>
            <a:ext cx="73739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31" rIns="0" bIns="0">
            <a:spAutoFit/>
          </a:bodyPr>
          <a:lstStyle>
            <a:lvl1pPr marL="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01000"/>
              </a:lnSpc>
              <a:spcBef>
                <a:spcPts val="50"/>
              </a:spcBef>
              <a:buFontTx/>
              <a:buNone/>
            </a:pPr>
            <a:r>
              <a:rPr lang="es-ES" altLang="es-ES" sz="2700" b="1" dirty="0">
                <a:solidFill>
                  <a:srgbClr val="98182C"/>
                </a:solidFill>
                <a:latin typeface="Work Sans SemiBold" pitchFamily="2" charset="0"/>
                <a:ea typeface="Work Sans Bold Roman"/>
                <a:cs typeface="Work Sans Bold Roman"/>
              </a:rPr>
              <a:t>Tratamiento de uvas tintas en la bodega</a:t>
            </a:r>
            <a:endParaRPr lang="es-ES" altLang="es-ES" sz="2700" b="1" dirty="0">
              <a:latin typeface="Work Sans SemiBold" pitchFamily="2" charset="0"/>
              <a:ea typeface="Work Sans Bold Roman"/>
              <a:cs typeface="Work Sans Bold Roman"/>
            </a:endParaRPr>
          </a:p>
        </p:txBody>
      </p:sp>
      <p:sp>
        <p:nvSpPr>
          <p:cNvPr id="192" name="object 307">
            <a:extLst>
              <a:ext uri="{FF2B5EF4-FFF2-40B4-BE49-F238E27FC236}">
                <a16:creationId xmlns:a16="http://schemas.microsoft.com/office/drawing/2014/main" id="{3AE89877-F479-B79F-D1A3-329AD4A587FD}"/>
              </a:ext>
            </a:extLst>
          </p:cNvPr>
          <p:cNvSpPr txBox="1"/>
          <p:nvPr/>
        </p:nvSpPr>
        <p:spPr>
          <a:xfrm>
            <a:off x="500063" y="2024063"/>
            <a:ext cx="2806700" cy="4086758"/>
          </a:xfrm>
          <a:prstGeom prst="rect">
            <a:avLst/>
          </a:prstGeom>
        </p:spPr>
        <p:txBody>
          <a:bodyPr lIns="0" tIns="23874" rIns="0" bIns="0">
            <a:spAutoFit/>
          </a:bodyPr>
          <a:lstStyle/>
          <a:p>
            <a:pPr>
              <a:defRPr/>
            </a:pPr>
            <a:endParaRPr sz="2200" dirty="0">
              <a:latin typeface="FiraSans-Light"/>
              <a:cs typeface="FiraSans-Light"/>
            </a:endParaRPr>
          </a:p>
          <a:p>
            <a:pPr>
              <a:spcBef>
                <a:spcPts val="12"/>
              </a:spcBef>
              <a:defRPr/>
            </a:pPr>
            <a:endParaRPr sz="2200" dirty="0">
              <a:latin typeface="FiraSans-Light"/>
              <a:cs typeface="FiraSans-Light"/>
            </a:endParaRPr>
          </a:p>
          <a:p>
            <a:pPr marL="150945" indent="-143244">
              <a:spcBef>
                <a:spcPts val="3"/>
              </a:spcBef>
              <a:buFont typeface="FiraSans-Medium"/>
              <a:buAutoNum type="arabicPeriod"/>
              <a:tabLst>
                <a:tab pos="150945" algn="l"/>
              </a:tabLst>
              <a:defRPr/>
            </a:pPr>
            <a:r>
              <a:rPr lang="es-ES" sz="2200" spc="3" dirty="0">
                <a:solidFill>
                  <a:srgbClr val="1D1D1B"/>
                </a:solidFill>
                <a:latin typeface="FiraSans-Light"/>
                <a:cs typeface="FiraSans-Light"/>
              </a:rPr>
              <a:t>Recepción de uva</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59416" indent="-152100">
              <a:buFont typeface="FiraSans-Medium"/>
              <a:buAutoNum type="arabicPeriod"/>
              <a:tabLst>
                <a:tab pos="159802" algn="l"/>
              </a:tabLst>
              <a:defRPr/>
            </a:pPr>
            <a:r>
              <a:rPr lang="es-ES" sz="2200" dirty="0" err="1">
                <a:solidFill>
                  <a:srgbClr val="1D1D1B"/>
                </a:solidFill>
                <a:latin typeface="FiraSans-Light"/>
                <a:cs typeface="FiraSans-Light"/>
              </a:rPr>
              <a:t>Estrujajdo</a:t>
            </a:r>
            <a:r>
              <a:rPr lang="es-ES" sz="2200" dirty="0">
                <a:solidFill>
                  <a:srgbClr val="1D1D1B"/>
                </a:solidFill>
                <a:latin typeface="FiraSans-Light"/>
                <a:cs typeface="FiraSans-Light"/>
              </a:rPr>
              <a:t>/Despalillado</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59802" indent="-152485">
              <a:buFont typeface="FiraSans-Medium"/>
              <a:buAutoNum type="arabicPeriod"/>
              <a:tabLst>
                <a:tab pos="160187" algn="l"/>
              </a:tabLst>
              <a:defRPr/>
            </a:pPr>
            <a:r>
              <a:rPr lang="es-ES" sz="2200" spc="6" dirty="0">
                <a:solidFill>
                  <a:srgbClr val="1D1D1B"/>
                </a:solidFill>
                <a:latin typeface="FiraSans-Light"/>
                <a:cs typeface="FiraSans-Light"/>
              </a:rPr>
              <a:t>Bomba</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65963" indent="-158646">
              <a:spcBef>
                <a:spcPts val="3"/>
              </a:spcBef>
              <a:buFont typeface="FiraSans-Medium"/>
              <a:buAutoNum type="arabicPeriod"/>
              <a:tabLst>
                <a:tab pos="166348" algn="l"/>
              </a:tabLst>
              <a:defRPr/>
            </a:pPr>
            <a:r>
              <a:rPr lang="es-ES" sz="2200" dirty="0">
                <a:solidFill>
                  <a:srgbClr val="1D1D1B"/>
                </a:solidFill>
                <a:latin typeface="FiraSans-Light"/>
                <a:cs typeface="FiraSans-Light"/>
              </a:rPr>
              <a:t>Sistema de US</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61342" indent="-154026">
              <a:buFont typeface="FiraSans-Medium"/>
              <a:buAutoNum type="arabicPeriod"/>
              <a:tabLst>
                <a:tab pos="161727" algn="l"/>
              </a:tabLst>
              <a:defRPr/>
            </a:pPr>
            <a:r>
              <a:rPr lang="es-ES" sz="2200" spc="6" dirty="0">
                <a:solidFill>
                  <a:srgbClr val="1D1D1B"/>
                </a:solidFill>
                <a:latin typeface="FiraSans-Light"/>
                <a:cs typeface="FiraSans-Light"/>
              </a:rPr>
              <a:t>Tanque de maceración</a:t>
            </a:r>
            <a:endParaRPr sz="2200" dirty="0">
              <a:latin typeface="FiraSans-Light"/>
              <a:cs typeface="FiraSans-Light"/>
            </a:endParaRPr>
          </a:p>
        </p:txBody>
      </p:sp>
      <p:grpSp>
        <p:nvGrpSpPr>
          <p:cNvPr id="52230" name="object 2">
            <a:extLst>
              <a:ext uri="{FF2B5EF4-FFF2-40B4-BE49-F238E27FC236}">
                <a16:creationId xmlns:a16="http://schemas.microsoft.com/office/drawing/2014/main" id="{27D29E33-FB3E-55C1-8099-E29F549A5E36}"/>
              </a:ext>
            </a:extLst>
          </p:cNvPr>
          <p:cNvGrpSpPr>
            <a:grpSpLocks/>
          </p:cNvGrpSpPr>
          <p:nvPr/>
        </p:nvGrpSpPr>
        <p:grpSpPr bwMode="auto">
          <a:xfrm>
            <a:off x="3963988" y="1627188"/>
            <a:ext cx="7510187" cy="4187955"/>
            <a:chOff x="6537714" y="3161736"/>
            <a:chExt cx="12383317" cy="6905204"/>
          </a:xfrm>
        </p:grpSpPr>
        <p:sp>
          <p:nvSpPr>
            <p:cNvPr id="52343" name="object 3">
              <a:extLst>
                <a:ext uri="{FF2B5EF4-FFF2-40B4-BE49-F238E27FC236}">
                  <a16:creationId xmlns:a16="http://schemas.microsoft.com/office/drawing/2014/main" id="{3E0046DA-6C19-0FC2-0C36-8660710B5FF8}"/>
                </a:ext>
              </a:extLst>
            </p:cNvPr>
            <p:cNvSpPr>
              <a:spLocks/>
            </p:cNvSpPr>
            <p:nvPr/>
          </p:nvSpPr>
          <p:spPr bwMode="auto">
            <a:xfrm>
              <a:off x="7048020" y="3161736"/>
              <a:ext cx="6396990" cy="3470910"/>
            </a:xfrm>
            <a:custGeom>
              <a:avLst/>
              <a:gdLst>
                <a:gd name="T0" fmla="*/ 3146364 w 6396990"/>
                <a:gd name="T1" fmla="*/ 3458254 h 3470909"/>
                <a:gd name="T2" fmla="*/ 5066787 w 6396990"/>
                <a:gd name="T3" fmla="*/ 3266627 h 3470909"/>
                <a:gd name="T4" fmla="*/ 5520938 w 6396990"/>
                <a:gd name="T5" fmla="*/ 3360685 h 3470909"/>
                <a:gd name="T6" fmla="*/ 4615210 w 6396990"/>
                <a:gd name="T7" fmla="*/ 2985630 h 3470909"/>
                <a:gd name="T8" fmla="*/ 391401 w 6396990"/>
                <a:gd name="T9" fmla="*/ 2744129 h 3470909"/>
                <a:gd name="T10" fmla="*/ 3285815 w 6396990"/>
                <a:gd name="T11" fmla="*/ 2677336 h 3470909"/>
                <a:gd name="T12" fmla="*/ 4014956 w 6396990"/>
                <a:gd name="T13" fmla="*/ 2677336 h 3470909"/>
                <a:gd name="T14" fmla="*/ 5281556 w 6396990"/>
                <a:gd name="T15" fmla="*/ 3206053 h 3470909"/>
                <a:gd name="T16" fmla="*/ 5928454 w 6396990"/>
                <a:gd name="T17" fmla="*/ 2714364 h 3470909"/>
                <a:gd name="T18" fmla="*/ 5074249 w 6396990"/>
                <a:gd name="T19" fmla="*/ 2200707 h 3470909"/>
                <a:gd name="T20" fmla="*/ 5117384 w 6396990"/>
                <a:gd name="T21" fmla="*/ 2201096 h 3470909"/>
                <a:gd name="T22" fmla="*/ 5149834 w 6396990"/>
                <a:gd name="T23" fmla="*/ 1884572 h 3470909"/>
                <a:gd name="T24" fmla="*/ 6002958 w 6396990"/>
                <a:gd name="T25" fmla="*/ 1564989 h 3470909"/>
                <a:gd name="T26" fmla="*/ 5166114 w 6396990"/>
                <a:gd name="T27" fmla="*/ 1592946 h 3470909"/>
                <a:gd name="T28" fmla="*/ 5280100 w 6396990"/>
                <a:gd name="T29" fmla="*/ 1718743 h 3470909"/>
                <a:gd name="T30" fmla="*/ 5357072 w 6396990"/>
                <a:gd name="T31" fmla="*/ 1668430 h 3470909"/>
                <a:gd name="T32" fmla="*/ 5066787 w 6396990"/>
                <a:gd name="T33" fmla="*/ 1594569 h 3470909"/>
                <a:gd name="T34" fmla="*/ 6377633 w 6396990"/>
                <a:gd name="T35" fmla="*/ 1550908 h 3470909"/>
                <a:gd name="T36" fmla="*/ 6396480 w 6396990"/>
                <a:gd name="T37" fmla="*/ 1307127 h 3470909"/>
                <a:gd name="T38" fmla="*/ 2602800 w 6396990"/>
                <a:gd name="T39" fmla="*/ 1884386 h 3470909"/>
                <a:gd name="T40" fmla="*/ 3372671 w 6396990"/>
                <a:gd name="T41" fmla="*/ 1289636 h 3470909"/>
                <a:gd name="T42" fmla="*/ 3532203 w 6396990"/>
                <a:gd name="T43" fmla="*/ 1549510 h 3470909"/>
                <a:gd name="T44" fmla="*/ 3645993 w 6396990"/>
                <a:gd name="T45" fmla="*/ 1564989 h 3470909"/>
                <a:gd name="T46" fmla="*/ 3738196 w 6396990"/>
                <a:gd name="T47" fmla="*/ 1894830 h 3470909"/>
                <a:gd name="T48" fmla="*/ 3735844 w 6396990"/>
                <a:gd name="T49" fmla="*/ 1931149 h 3470909"/>
                <a:gd name="T50" fmla="*/ 3596434 w 6396990"/>
                <a:gd name="T51" fmla="*/ 2302918 h 3470909"/>
                <a:gd name="T52" fmla="*/ 730029 w 6396990"/>
                <a:gd name="T53" fmla="*/ 1084993 h 3470909"/>
                <a:gd name="T54" fmla="*/ 492206 w 6396990"/>
                <a:gd name="T55" fmla="*/ 1159384 h 3470909"/>
                <a:gd name="T56" fmla="*/ 133855 w 6396990"/>
                <a:gd name="T57" fmla="*/ 1377748 h 3470909"/>
                <a:gd name="T58" fmla="*/ 391401 w 6396990"/>
                <a:gd name="T59" fmla="*/ 1515419 h 3470909"/>
                <a:gd name="T60" fmla="*/ 1322074 w 6396990"/>
                <a:gd name="T61" fmla="*/ 1803027 h 3470909"/>
                <a:gd name="T62" fmla="*/ 1822247 w 6396990"/>
                <a:gd name="T63" fmla="*/ 1149012 h 3470909"/>
                <a:gd name="T64" fmla="*/ 1575280 w 6396990"/>
                <a:gd name="T65" fmla="*/ 1092582 h 3470909"/>
                <a:gd name="T66" fmla="*/ 1324744 w 6396990"/>
                <a:gd name="T67" fmla="*/ 1056333 h 3470909"/>
                <a:gd name="T68" fmla="*/ 4870705 w 6396990"/>
                <a:gd name="T69" fmla="*/ 2050 h 3470909"/>
                <a:gd name="T70" fmla="*/ 4625008 w 6396990"/>
                <a:gd name="T71" fmla="*/ 31035 h 3470909"/>
                <a:gd name="T72" fmla="*/ 4751239 w 6396990"/>
                <a:gd name="T73" fmla="*/ 2189830 h 3470909"/>
                <a:gd name="T74" fmla="*/ 4733646 w 6396990"/>
                <a:gd name="T75" fmla="*/ 1955588 h 3470909"/>
                <a:gd name="T76" fmla="*/ 4719824 w 6396990"/>
                <a:gd name="T77" fmla="*/ 1786410 h 3470909"/>
                <a:gd name="T78" fmla="*/ 5231987 w 6396990"/>
                <a:gd name="T79" fmla="*/ 827053 h 3470909"/>
                <a:gd name="T80" fmla="*/ 6226914 w 6396990"/>
                <a:gd name="T81" fmla="*/ 657671 h 3470909"/>
                <a:gd name="T82" fmla="*/ 6078819 w 6396990"/>
                <a:gd name="T83" fmla="*/ 463397 h 3470909"/>
                <a:gd name="T84" fmla="*/ 5877878 w 6396990"/>
                <a:gd name="T85" fmla="*/ 287581 h 3470909"/>
                <a:gd name="T86" fmla="*/ 4995604 w 6396990"/>
                <a:gd name="T87" fmla="*/ 227894 h 3470909"/>
                <a:gd name="T88" fmla="*/ 5049092 w 6396990"/>
                <a:gd name="T89" fmla="*/ 155209 h 3470909"/>
                <a:gd name="T90" fmla="*/ 5037599 w 6396990"/>
                <a:gd name="T91" fmla="*/ 1751 h 3470909"/>
                <a:gd name="T92" fmla="*/ 4896049 w 6396990"/>
                <a:gd name="T93" fmla="*/ 1719916 h 3470909"/>
                <a:gd name="T94" fmla="*/ 6184680 w 6396990"/>
                <a:gd name="T95" fmla="*/ 1234569 h 3470909"/>
                <a:gd name="T96" fmla="*/ 5617310 w 6396990"/>
                <a:gd name="T97" fmla="*/ 138704 h 3470909"/>
                <a:gd name="T98" fmla="*/ 2647377 w 6396990"/>
                <a:gd name="T99" fmla="*/ 1172029 h 3470909"/>
                <a:gd name="T100" fmla="*/ 2602152 w 6396990"/>
                <a:gd name="T101" fmla="*/ 1189863 h 3470909"/>
                <a:gd name="T102" fmla="*/ 2687792 w 6396990"/>
                <a:gd name="T103" fmla="*/ 1234569 h 3470909"/>
                <a:gd name="T104" fmla="*/ 4069131 w 6396990"/>
                <a:gd name="T105" fmla="*/ 231152 h 3470909"/>
                <a:gd name="T106" fmla="*/ 3856113 w 6396990"/>
                <a:gd name="T107" fmla="*/ 354402 h 3470909"/>
                <a:gd name="T108" fmla="*/ 3647728 w 6396990"/>
                <a:gd name="T109" fmla="*/ 493760 h 3470909"/>
                <a:gd name="T110" fmla="*/ 3387174 w 6396990"/>
                <a:gd name="T111" fmla="*/ 1234569 h 34709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96990" h="3470909">
                  <a:moveTo>
                    <a:pt x="4014956" y="3277638"/>
                  </a:moveTo>
                  <a:lnTo>
                    <a:pt x="3231210" y="3277638"/>
                  </a:lnTo>
                  <a:lnTo>
                    <a:pt x="3218770" y="3414304"/>
                  </a:lnTo>
                  <a:lnTo>
                    <a:pt x="3180510" y="3414304"/>
                  </a:lnTo>
                  <a:lnTo>
                    <a:pt x="3146364" y="3458250"/>
                  </a:lnTo>
                  <a:lnTo>
                    <a:pt x="3137255" y="3470376"/>
                  </a:lnTo>
                  <a:lnTo>
                    <a:pt x="4014956" y="3470376"/>
                  </a:lnTo>
                  <a:lnTo>
                    <a:pt x="4014956" y="3277638"/>
                  </a:lnTo>
                  <a:close/>
                </a:path>
                <a:path w="6396990" h="3470909">
                  <a:moveTo>
                    <a:pt x="5585188" y="3266623"/>
                  </a:moveTo>
                  <a:lnTo>
                    <a:pt x="5066787" y="3266623"/>
                  </a:lnTo>
                  <a:lnTo>
                    <a:pt x="5066787" y="3470376"/>
                  </a:lnTo>
                  <a:lnTo>
                    <a:pt x="5443318" y="3470376"/>
                  </a:lnTo>
                  <a:lnTo>
                    <a:pt x="5450460" y="3460498"/>
                  </a:lnTo>
                  <a:lnTo>
                    <a:pt x="5479030" y="3420464"/>
                  </a:lnTo>
                  <a:lnTo>
                    <a:pt x="5520938" y="3360681"/>
                  </a:lnTo>
                  <a:lnTo>
                    <a:pt x="5550453" y="3317838"/>
                  </a:lnTo>
                  <a:lnTo>
                    <a:pt x="5580303" y="3273898"/>
                  </a:lnTo>
                  <a:lnTo>
                    <a:pt x="5585188" y="3266623"/>
                  </a:lnTo>
                  <a:close/>
                </a:path>
                <a:path w="6396990" h="3470909">
                  <a:moveTo>
                    <a:pt x="4896049" y="2985626"/>
                  </a:moveTo>
                  <a:lnTo>
                    <a:pt x="4615210" y="2985626"/>
                  </a:lnTo>
                  <a:lnTo>
                    <a:pt x="4615210" y="3470376"/>
                  </a:lnTo>
                  <a:lnTo>
                    <a:pt x="4896049" y="3470376"/>
                  </a:lnTo>
                  <a:lnTo>
                    <a:pt x="4896049" y="2985626"/>
                  </a:lnTo>
                  <a:close/>
                </a:path>
                <a:path w="6396990" h="3470909">
                  <a:moveTo>
                    <a:pt x="547805" y="2744125"/>
                  </a:moveTo>
                  <a:lnTo>
                    <a:pt x="391401" y="2744125"/>
                  </a:lnTo>
                  <a:lnTo>
                    <a:pt x="391401" y="3357196"/>
                  </a:lnTo>
                  <a:lnTo>
                    <a:pt x="566589" y="3357196"/>
                  </a:lnTo>
                  <a:lnTo>
                    <a:pt x="547805" y="2744125"/>
                  </a:lnTo>
                  <a:close/>
                </a:path>
                <a:path w="6396990" h="3470909">
                  <a:moveTo>
                    <a:pt x="4014956" y="2677332"/>
                  </a:moveTo>
                  <a:lnTo>
                    <a:pt x="3285815" y="2677332"/>
                  </a:lnTo>
                  <a:lnTo>
                    <a:pt x="3270287" y="2848091"/>
                  </a:lnTo>
                  <a:lnTo>
                    <a:pt x="3706567" y="2848091"/>
                  </a:lnTo>
                  <a:lnTo>
                    <a:pt x="3706567" y="3206049"/>
                  </a:lnTo>
                  <a:lnTo>
                    <a:pt x="4014956" y="3206049"/>
                  </a:lnTo>
                  <a:lnTo>
                    <a:pt x="4014956" y="2677332"/>
                  </a:lnTo>
                  <a:close/>
                </a:path>
                <a:path w="6396990" h="3470909">
                  <a:moveTo>
                    <a:pt x="5949427" y="2677332"/>
                  </a:moveTo>
                  <a:lnTo>
                    <a:pt x="5146785" y="2677332"/>
                  </a:lnTo>
                  <a:lnTo>
                    <a:pt x="5066787" y="2835411"/>
                  </a:lnTo>
                  <a:lnTo>
                    <a:pt x="5066787" y="3206049"/>
                  </a:lnTo>
                  <a:lnTo>
                    <a:pt x="5281556" y="3206049"/>
                  </a:lnTo>
                  <a:lnTo>
                    <a:pt x="5281556" y="2842594"/>
                  </a:lnTo>
                  <a:lnTo>
                    <a:pt x="5853660" y="2842594"/>
                  </a:lnTo>
                  <a:lnTo>
                    <a:pt x="5875924" y="2805006"/>
                  </a:lnTo>
                  <a:lnTo>
                    <a:pt x="5902654" y="2759236"/>
                  </a:lnTo>
                  <a:lnTo>
                    <a:pt x="5928454" y="2714360"/>
                  </a:lnTo>
                  <a:lnTo>
                    <a:pt x="5949427" y="2677332"/>
                  </a:lnTo>
                  <a:close/>
                </a:path>
                <a:path w="6396990" h="3470909">
                  <a:moveTo>
                    <a:pt x="5097362" y="1875932"/>
                  </a:moveTo>
                  <a:lnTo>
                    <a:pt x="5066787" y="1878780"/>
                  </a:lnTo>
                  <a:lnTo>
                    <a:pt x="5066787" y="2199472"/>
                  </a:lnTo>
                  <a:lnTo>
                    <a:pt x="5074249" y="2200703"/>
                  </a:lnTo>
                  <a:lnTo>
                    <a:pt x="5081817" y="2201595"/>
                  </a:lnTo>
                  <a:lnTo>
                    <a:pt x="5089486" y="2202137"/>
                  </a:lnTo>
                  <a:lnTo>
                    <a:pt x="5097247" y="2202320"/>
                  </a:lnTo>
                  <a:lnTo>
                    <a:pt x="5099970" y="2202299"/>
                  </a:lnTo>
                  <a:lnTo>
                    <a:pt x="5117384" y="2201092"/>
                  </a:lnTo>
                  <a:lnTo>
                    <a:pt x="5134241" y="2198116"/>
                  </a:lnTo>
                  <a:lnTo>
                    <a:pt x="5150446" y="2193467"/>
                  </a:lnTo>
                  <a:lnTo>
                    <a:pt x="5165905" y="2187242"/>
                  </a:lnTo>
                  <a:lnTo>
                    <a:pt x="5165905" y="1891010"/>
                  </a:lnTo>
                  <a:lnTo>
                    <a:pt x="5149834" y="1884568"/>
                  </a:lnTo>
                  <a:lnTo>
                    <a:pt x="5132980" y="1879839"/>
                  </a:lnTo>
                  <a:lnTo>
                    <a:pt x="5115454" y="1876926"/>
                  </a:lnTo>
                  <a:lnTo>
                    <a:pt x="5097362" y="1875932"/>
                  </a:lnTo>
                  <a:close/>
                </a:path>
                <a:path w="6396990" h="3470909">
                  <a:moveTo>
                    <a:pt x="6124106" y="1564989"/>
                  </a:moveTo>
                  <a:lnTo>
                    <a:pt x="6002958" y="1564989"/>
                  </a:lnTo>
                  <a:lnTo>
                    <a:pt x="6002958" y="1884382"/>
                  </a:lnTo>
                  <a:lnTo>
                    <a:pt x="6124106" y="1884382"/>
                  </a:lnTo>
                  <a:lnTo>
                    <a:pt x="6124106" y="1564989"/>
                  </a:lnTo>
                  <a:close/>
                </a:path>
                <a:path w="6396990" h="3470909">
                  <a:moveTo>
                    <a:pt x="5358642" y="1592946"/>
                  </a:moveTo>
                  <a:lnTo>
                    <a:pt x="5166114" y="1592946"/>
                  </a:lnTo>
                  <a:lnTo>
                    <a:pt x="5187873" y="1682252"/>
                  </a:lnTo>
                  <a:lnTo>
                    <a:pt x="5212019" y="1689110"/>
                  </a:lnTo>
                  <a:lnTo>
                    <a:pt x="5235479" y="1697517"/>
                  </a:lnTo>
                  <a:lnTo>
                    <a:pt x="5258192" y="1707415"/>
                  </a:lnTo>
                  <a:lnTo>
                    <a:pt x="5280100" y="1718743"/>
                  </a:lnTo>
                  <a:lnTo>
                    <a:pt x="5357072" y="1668430"/>
                  </a:lnTo>
                  <a:lnTo>
                    <a:pt x="5358642" y="1668430"/>
                  </a:lnTo>
                  <a:lnTo>
                    <a:pt x="5358642" y="1592946"/>
                  </a:lnTo>
                  <a:close/>
                </a:path>
                <a:path w="6396990" h="3470909">
                  <a:moveTo>
                    <a:pt x="5358642" y="1668430"/>
                  </a:moveTo>
                  <a:lnTo>
                    <a:pt x="5357072" y="1668430"/>
                  </a:lnTo>
                  <a:lnTo>
                    <a:pt x="5358642" y="1669959"/>
                  </a:lnTo>
                  <a:lnTo>
                    <a:pt x="5358642" y="1668430"/>
                  </a:lnTo>
                  <a:close/>
                </a:path>
                <a:path w="6396990" h="3470909">
                  <a:moveTo>
                    <a:pt x="6396461" y="1295154"/>
                  </a:moveTo>
                  <a:lnTo>
                    <a:pt x="5066787" y="1295154"/>
                  </a:lnTo>
                  <a:lnTo>
                    <a:pt x="5066787" y="1594569"/>
                  </a:lnTo>
                  <a:lnTo>
                    <a:pt x="5166114" y="1592946"/>
                  </a:lnTo>
                  <a:lnTo>
                    <a:pt x="5358642" y="1592946"/>
                  </a:lnTo>
                  <a:lnTo>
                    <a:pt x="5358642" y="1564989"/>
                  </a:lnTo>
                  <a:lnTo>
                    <a:pt x="6375645" y="1564989"/>
                  </a:lnTo>
                  <a:lnTo>
                    <a:pt x="6377633" y="1550908"/>
                  </a:lnTo>
                  <a:lnTo>
                    <a:pt x="6384842" y="1495410"/>
                  </a:lnTo>
                  <a:lnTo>
                    <a:pt x="6390222" y="1442029"/>
                  </a:lnTo>
                  <a:lnTo>
                    <a:pt x="6393960" y="1389338"/>
                  </a:lnTo>
                  <a:lnTo>
                    <a:pt x="6396050" y="1337014"/>
                  </a:lnTo>
                  <a:lnTo>
                    <a:pt x="6396480" y="1307127"/>
                  </a:lnTo>
                  <a:lnTo>
                    <a:pt x="6396461" y="1295154"/>
                  </a:lnTo>
                  <a:close/>
                </a:path>
                <a:path w="6396990" h="3470909">
                  <a:moveTo>
                    <a:pt x="2719937" y="1289636"/>
                  </a:moveTo>
                  <a:lnTo>
                    <a:pt x="2589931" y="1289636"/>
                  </a:lnTo>
                  <a:lnTo>
                    <a:pt x="2587428" y="1875880"/>
                  </a:lnTo>
                  <a:lnTo>
                    <a:pt x="2602800" y="1884382"/>
                  </a:lnTo>
                  <a:lnTo>
                    <a:pt x="3001678" y="1884382"/>
                  </a:lnTo>
                  <a:lnTo>
                    <a:pt x="3001678" y="1787306"/>
                  </a:lnTo>
                  <a:lnTo>
                    <a:pt x="2719937" y="1289636"/>
                  </a:lnTo>
                  <a:close/>
                </a:path>
                <a:path w="6396990" h="3470909">
                  <a:moveTo>
                    <a:pt x="4014956" y="1289636"/>
                  </a:moveTo>
                  <a:lnTo>
                    <a:pt x="3372671" y="1289636"/>
                  </a:lnTo>
                  <a:lnTo>
                    <a:pt x="3492176" y="1500718"/>
                  </a:lnTo>
                  <a:lnTo>
                    <a:pt x="3494270" y="1501032"/>
                  </a:lnTo>
                  <a:lnTo>
                    <a:pt x="3496354" y="1501504"/>
                  </a:lnTo>
                  <a:lnTo>
                    <a:pt x="3529644" y="1531659"/>
                  </a:lnTo>
                  <a:lnTo>
                    <a:pt x="3532203" y="1549510"/>
                  </a:lnTo>
                  <a:lnTo>
                    <a:pt x="3530824" y="1558549"/>
                  </a:lnTo>
                  <a:lnTo>
                    <a:pt x="3530269" y="1560737"/>
                  </a:lnTo>
                  <a:lnTo>
                    <a:pt x="3529546" y="1562894"/>
                  </a:lnTo>
                  <a:lnTo>
                    <a:pt x="3528667" y="1564989"/>
                  </a:lnTo>
                  <a:lnTo>
                    <a:pt x="3645993" y="1564989"/>
                  </a:lnTo>
                  <a:lnTo>
                    <a:pt x="3645993" y="1772427"/>
                  </a:lnTo>
                  <a:lnTo>
                    <a:pt x="3697562" y="1863524"/>
                  </a:lnTo>
                  <a:lnTo>
                    <a:pt x="3700745" y="1863775"/>
                  </a:lnTo>
                  <a:lnTo>
                    <a:pt x="3703897" y="1864362"/>
                  </a:lnTo>
                  <a:lnTo>
                    <a:pt x="3738196" y="1894826"/>
                  </a:lnTo>
                  <a:lnTo>
                    <a:pt x="3740756" y="1912682"/>
                  </a:lnTo>
                  <a:lnTo>
                    <a:pt x="3739362" y="1921721"/>
                  </a:lnTo>
                  <a:lnTo>
                    <a:pt x="3738556" y="1924957"/>
                  </a:lnTo>
                  <a:lnTo>
                    <a:pt x="3737362" y="1928129"/>
                  </a:lnTo>
                  <a:lnTo>
                    <a:pt x="3735844" y="1931145"/>
                  </a:lnTo>
                  <a:lnTo>
                    <a:pt x="3866782" y="2162426"/>
                  </a:lnTo>
                  <a:lnTo>
                    <a:pt x="3601942" y="2162426"/>
                  </a:lnTo>
                  <a:lnTo>
                    <a:pt x="3601942" y="2198278"/>
                  </a:lnTo>
                  <a:lnTo>
                    <a:pt x="3596434" y="2198278"/>
                  </a:lnTo>
                  <a:lnTo>
                    <a:pt x="3596434" y="2302914"/>
                  </a:lnTo>
                  <a:lnTo>
                    <a:pt x="4014956" y="2302914"/>
                  </a:lnTo>
                  <a:lnTo>
                    <a:pt x="4014956" y="1289636"/>
                  </a:lnTo>
                  <a:close/>
                </a:path>
                <a:path w="6396990" h="3470909">
                  <a:moveTo>
                    <a:pt x="859502" y="1062301"/>
                  </a:moveTo>
                  <a:lnTo>
                    <a:pt x="784190" y="1074195"/>
                  </a:lnTo>
                  <a:lnTo>
                    <a:pt x="730029" y="1084993"/>
                  </a:lnTo>
                  <a:lnTo>
                    <a:pt x="681669" y="1096481"/>
                  </a:lnTo>
                  <a:lnTo>
                    <a:pt x="633627" y="1109677"/>
                  </a:lnTo>
                  <a:lnTo>
                    <a:pt x="585968" y="1124572"/>
                  </a:lnTo>
                  <a:lnTo>
                    <a:pt x="538793" y="1141148"/>
                  </a:lnTo>
                  <a:lnTo>
                    <a:pt x="492206" y="1159384"/>
                  </a:lnTo>
                  <a:lnTo>
                    <a:pt x="446314" y="1179253"/>
                  </a:lnTo>
                  <a:lnTo>
                    <a:pt x="401235" y="1200724"/>
                  </a:lnTo>
                  <a:lnTo>
                    <a:pt x="391401" y="1205740"/>
                  </a:lnTo>
                  <a:lnTo>
                    <a:pt x="391401" y="1377748"/>
                  </a:lnTo>
                  <a:lnTo>
                    <a:pt x="133855" y="1377748"/>
                  </a:lnTo>
                  <a:lnTo>
                    <a:pt x="96951" y="1411119"/>
                  </a:lnTo>
                  <a:lnTo>
                    <a:pt x="62877" y="1444737"/>
                  </a:lnTo>
                  <a:lnTo>
                    <a:pt x="30330" y="1479746"/>
                  </a:lnTo>
                  <a:lnTo>
                    <a:pt x="0" y="1515419"/>
                  </a:lnTo>
                  <a:lnTo>
                    <a:pt x="391401" y="1515419"/>
                  </a:lnTo>
                  <a:lnTo>
                    <a:pt x="391401" y="1803023"/>
                  </a:lnTo>
                  <a:lnTo>
                    <a:pt x="859502" y="1803023"/>
                  </a:lnTo>
                  <a:lnTo>
                    <a:pt x="859502" y="1062301"/>
                  </a:lnTo>
                  <a:close/>
                </a:path>
                <a:path w="6396990" h="3470909">
                  <a:moveTo>
                    <a:pt x="1322074" y="1056100"/>
                  </a:moveTo>
                  <a:lnTo>
                    <a:pt x="1322074" y="1803023"/>
                  </a:lnTo>
                  <a:lnTo>
                    <a:pt x="1773652" y="1803023"/>
                  </a:lnTo>
                  <a:lnTo>
                    <a:pt x="1773652" y="1234569"/>
                  </a:lnTo>
                  <a:lnTo>
                    <a:pt x="1932831" y="1234569"/>
                  </a:lnTo>
                  <a:lnTo>
                    <a:pt x="1932757" y="1178948"/>
                  </a:lnTo>
                  <a:lnTo>
                    <a:pt x="1822247" y="1149012"/>
                  </a:lnTo>
                  <a:lnTo>
                    <a:pt x="1773263" y="1136387"/>
                  </a:lnTo>
                  <a:lnTo>
                    <a:pt x="1724102" y="1124398"/>
                  </a:lnTo>
                  <a:lnTo>
                    <a:pt x="1674693" y="1113066"/>
                  </a:lnTo>
                  <a:lnTo>
                    <a:pt x="1625073" y="1102444"/>
                  </a:lnTo>
                  <a:lnTo>
                    <a:pt x="1575280" y="1092582"/>
                  </a:lnTo>
                  <a:lnTo>
                    <a:pt x="1525346" y="1083528"/>
                  </a:lnTo>
                  <a:lnTo>
                    <a:pt x="1475300" y="1075331"/>
                  </a:lnTo>
                  <a:lnTo>
                    <a:pt x="1425168" y="1068035"/>
                  </a:lnTo>
                  <a:lnTo>
                    <a:pt x="1374976" y="1061688"/>
                  </a:lnTo>
                  <a:lnTo>
                    <a:pt x="1324744" y="1056333"/>
                  </a:lnTo>
                  <a:lnTo>
                    <a:pt x="1322074" y="1056100"/>
                  </a:lnTo>
                  <a:close/>
                </a:path>
                <a:path w="6396990" h="3470909">
                  <a:moveTo>
                    <a:pt x="4970175" y="0"/>
                  </a:moveTo>
                  <a:lnTo>
                    <a:pt x="4945918" y="0"/>
                  </a:lnTo>
                  <a:lnTo>
                    <a:pt x="4920413" y="351"/>
                  </a:lnTo>
                  <a:lnTo>
                    <a:pt x="4870705" y="2050"/>
                  </a:lnTo>
                  <a:lnTo>
                    <a:pt x="4821170" y="5126"/>
                  </a:lnTo>
                  <a:lnTo>
                    <a:pt x="4771816" y="9569"/>
                  </a:lnTo>
                  <a:lnTo>
                    <a:pt x="4722656" y="15372"/>
                  </a:lnTo>
                  <a:lnTo>
                    <a:pt x="4673712" y="22529"/>
                  </a:lnTo>
                  <a:lnTo>
                    <a:pt x="4625008" y="31035"/>
                  </a:lnTo>
                  <a:lnTo>
                    <a:pt x="4615210" y="32979"/>
                  </a:lnTo>
                  <a:lnTo>
                    <a:pt x="4615210" y="2228947"/>
                  </a:lnTo>
                  <a:lnTo>
                    <a:pt x="4770252" y="2228947"/>
                  </a:lnTo>
                  <a:lnTo>
                    <a:pt x="4760195" y="2209705"/>
                  </a:lnTo>
                  <a:lnTo>
                    <a:pt x="4751239" y="2189826"/>
                  </a:lnTo>
                  <a:lnTo>
                    <a:pt x="4743427" y="2169345"/>
                  </a:lnTo>
                  <a:lnTo>
                    <a:pt x="4736797" y="2148301"/>
                  </a:lnTo>
                  <a:lnTo>
                    <a:pt x="4646821" y="2129453"/>
                  </a:lnTo>
                  <a:lnTo>
                    <a:pt x="4644340" y="1977353"/>
                  </a:lnTo>
                  <a:lnTo>
                    <a:pt x="4733646" y="1955584"/>
                  </a:lnTo>
                  <a:lnTo>
                    <a:pt x="4740508" y="1931443"/>
                  </a:lnTo>
                  <a:lnTo>
                    <a:pt x="4748914" y="1907986"/>
                  </a:lnTo>
                  <a:lnTo>
                    <a:pt x="4758806" y="1885271"/>
                  </a:lnTo>
                  <a:lnTo>
                    <a:pt x="4770126" y="1863356"/>
                  </a:lnTo>
                  <a:lnTo>
                    <a:pt x="4719824" y="1786406"/>
                  </a:lnTo>
                  <a:lnTo>
                    <a:pt x="4825622" y="1677090"/>
                  </a:lnTo>
                  <a:lnTo>
                    <a:pt x="4896049" y="1677090"/>
                  </a:lnTo>
                  <a:lnTo>
                    <a:pt x="4896049" y="1234569"/>
                  </a:lnTo>
                  <a:lnTo>
                    <a:pt x="5231987" y="1234569"/>
                  </a:lnTo>
                  <a:lnTo>
                    <a:pt x="5231987" y="827053"/>
                  </a:lnTo>
                  <a:lnTo>
                    <a:pt x="6311387" y="827053"/>
                  </a:lnTo>
                  <a:lnTo>
                    <a:pt x="6295098" y="787932"/>
                  </a:lnTo>
                  <a:lnTo>
                    <a:pt x="6274235" y="743414"/>
                  </a:lnTo>
                  <a:lnTo>
                    <a:pt x="6251486" y="699987"/>
                  </a:lnTo>
                  <a:lnTo>
                    <a:pt x="6226914" y="657671"/>
                  </a:lnTo>
                  <a:lnTo>
                    <a:pt x="6200579" y="616485"/>
                  </a:lnTo>
                  <a:lnTo>
                    <a:pt x="6172542" y="576447"/>
                  </a:lnTo>
                  <a:lnTo>
                    <a:pt x="6142865" y="537577"/>
                  </a:lnTo>
                  <a:lnTo>
                    <a:pt x="6111605" y="499888"/>
                  </a:lnTo>
                  <a:lnTo>
                    <a:pt x="6078819" y="463397"/>
                  </a:lnTo>
                  <a:lnTo>
                    <a:pt x="6044686" y="428241"/>
                  </a:lnTo>
                  <a:lnTo>
                    <a:pt x="6008860" y="394037"/>
                  </a:lnTo>
                  <a:lnTo>
                    <a:pt x="5971738" y="361155"/>
                  </a:lnTo>
                  <a:lnTo>
                    <a:pt x="5917512" y="317005"/>
                  </a:lnTo>
                  <a:lnTo>
                    <a:pt x="5877878" y="287581"/>
                  </a:lnTo>
                  <a:lnTo>
                    <a:pt x="5837688" y="259845"/>
                  </a:lnTo>
                  <a:lnTo>
                    <a:pt x="5049092" y="259845"/>
                  </a:lnTo>
                  <a:lnTo>
                    <a:pt x="5026500" y="255734"/>
                  </a:lnTo>
                  <a:lnTo>
                    <a:pt x="5008047" y="244522"/>
                  </a:lnTo>
                  <a:lnTo>
                    <a:pt x="4995604" y="227894"/>
                  </a:lnTo>
                  <a:lnTo>
                    <a:pt x="4991041" y="207532"/>
                  </a:lnTo>
                  <a:lnTo>
                    <a:pt x="4995604" y="187165"/>
                  </a:lnTo>
                  <a:lnTo>
                    <a:pt x="5008047" y="170534"/>
                  </a:lnTo>
                  <a:lnTo>
                    <a:pt x="5026500" y="159321"/>
                  </a:lnTo>
                  <a:lnTo>
                    <a:pt x="5049092" y="155209"/>
                  </a:lnTo>
                  <a:lnTo>
                    <a:pt x="5231987" y="155209"/>
                  </a:lnTo>
                  <a:lnTo>
                    <a:pt x="5231987" y="22267"/>
                  </a:lnTo>
                  <a:lnTo>
                    <a:pt x="5161716" y="11973"/>
                  </a:lnTo>
                  <a:lnTo>
                    <a:pt x="5108772" y="6404"/>
                  </a:lnTo>
                  <a:lnTo>
                    <a:pt x="5037599" y="1751"/>
                  </a:lnTo>
                  <a:lnTo>
                    <a:pt x="4988229" y="194"/>
                  </a:lnTo>
                  <a:lnTo>
                    <a:pt x="4970175" y="0"/>
                  </a:lnTo>
                  <a:close/>
                </a:path>
                <a:path w="6396990" h="3470909">
                  <a:moveTo>
                    <a:pt x="4896049" y="1677090"/>
                  </a:moveTo>
                  <a:lnTo>
                    <a:pt x="4825622" y="1677090"/>
                  </a:lnTo>
                  <a:lnTo>
                    <a:pt x="4896049" y="1719916"/>
                  </a:lnTo>
                  <a:lnTo>
                    <a:pt x="4896049" y="1677090"/>
                  </a:lnTo>
                  <a:close/>
                </a:path>
                <a:path w="6396990" h="3470909">
                  <a:moveTo>
                    <a:pt x="6184680" y="827053"/>
                  </a:moveTo>
                  <a:lnTo>
                    <a:pt x="6041512" y="827053"/>
                  </a:lnTo>
                  <a:lnTo>
                    <a:pt x="6041512" y="1234569"/>
                  </a:lnTo>
                  <a:lnTo>
                    <a:pt x="6184680" y="1234569"/>
                  </a:lnTo>
                  <a:lnTo>
                    <a:pt x="6184680" y="827053"/>
                  </a:lnTo>
                  <a:close/>
                </a:path>
                <a:path w="6396990" h="3470909">
                  <a:moveTo>
                    <a:pt x="5292571" y="33595"/>
                  </a:moveTo>
                  <a:lnTo>
                    <a:pt x="5292571" y="155209"/>
                  </a:lnTo>
                  <a:lnTo>
                    <a:pt x="5652803" y="155209"/>
                  </a:lnTo>
                  <a:lnTo>
                    <a:pt x="5617310" y="138704"/>
                  </a:lnTo>
                  <a:lnTo>
                    <a:pt x="5318971" y="39406"/>
                  </a:lnTo>
                  <a:lnTo>
                    <a:pt x="5292571" y="33595"/>
                  </a:lnTo>
                  <a:close/>
                </a:path>
                <a:path w="6396990" h="3470909">
                  <a:moveTo>
                    <a:pt x="2652201" y="1169985"/>
                  </a:moveTo>
                  <a:lnTo>
                    <a:pt x="2648429" y="1171561"/>
                  </a:lnTo>
                  <a:lnTo>
                    <a:pt x="2647377" y="1172029"/>
                  </a:lnTo>
                  <a:lnTo>
                    <a:pt x="2646159" y="1172509"/>
                  </a:lnTo>
                  <a:lnTo>
                    <a:pt x="2637786" y="1176007"/>
                  </a:lnTo>
                  <a:lnTo>
                    <a:pt x="2623313" y="1181821"/>
                  </a:lnTo>
                  <a:lnTo>
                    <a:pt x="2608780" y="1187420"/>
                  </a:lnTo>
                  <a:lnTo>
                    <a:pt x="2602152" y="1189863"/>
                  </a:lnTo>
                  <a:lnTo>
                    <a:pt x="2600802" y="1190396"/>
                  </a:lnTo>
                  <a:lnTo>
                    <a:pt x="2599576" y="1190813"/>
                  </a:lnTo>
                  <a:lnTo>
                    <a:pt x="2594182" y="1192801"/>
                  </a:lnTo>
                  <a:lnTo>
                    <a:pt x="2594182" y="1234569"/>
                  </a:lnTo>
                  <a:lnTo>
                    <a:pt x="2687792" y="1234569"/>
                  </a:lnTo>
                  <a:lnTo>
                    <a:pt x="2687792" y="1232863"/>
                  </a:lnTo>
                  <a:lnTo>
                    <a:pt x="2652201" y="1169985"/>
                  </a:lnTo>
                  <a:close/>
                </a:path>
                <a:path w="6396990" h="3470909">
                  <a:moveTo>
                    <a:pt x="4152627" y="189290"/>
                  </a:moveTo>
                  <a:lnTo>
                    <a:pt x="4112933" y="208688"/>
                  </a:lnTo>
                  <a:lnTo>
                    <a:pt x="4069131" y="231152"/>
                  </a:lnTo>
                  <a:lnTo>
                    <a:pt x="4025730" y="254427"/>
                  </a:lnTo>
                  <a:lnTo>
                    <a:pt x="3982727" y="278454"/>
                  </a:lnTo>
                  <a:lnTo>
                    <a:pt x="3940119" y="303169"/>
                  </a:lnTo>
                  <a:lnTo>
                    <a:pt x="3897912" y="328508"/>
                  </a:lnTo>
                  <a:lnTo>
                    <a:pt x="3856113" y="354402"/>
                  </a:lnTo>
                  <a:lnTo>
                    <a:pt x="3814517" y="380920"/>
                  </a:lnTo>
                  <a:lnTo>
                    <a:pt x="3772258" y="408579"/>
                  </a:lnTo>
                  <a:lnTo>
                    <a:pt x="3730557" y="436523"/>
                  </a:lnTo>
                  <a:lnTo>
                    <a:pt x="3689016" y="464959"/>
                  </a:lnTo>
                  <a:lnTo>
                    <a:pt x="3647728" y="493760"/>
                  </a:lnTo>
                  <a:lnTo>
                    <a:pt x="3606663" y="522885"/>
                  </a:lnTo>
                  <a:lnTo>
                    <a:pt x="3525086" y="581936"/>
                  </a:lnTo>
                  <a:lnTo>
                    <a:pt x="3120669" y="882119"/>
                  </a:lnTo>
                  <a:lnTo>
                    <a:pt x="3387174" y="882119"/>
                  </a:lnTo>
                  <a:lnTo>
                    <a:pt x="3387174" y="1234569"/>
                  </a:lnTo>
                  <a:lnTo>
                    <a:pt x="4152627" y="1234569"/>
                  </a:lnTo>
                  <a:lnTo>
                    <a:pt x="4152627" y="18929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4" name="object 4">
              <a:extLst>
                <a:ext uri="{FF2B5EF4-FFF2-40B4-BE49-F238E27FC236}">
                  <a16:creationId xmlns:a16="http://schemas.microsoft.com/office/drawing/2014/main" id="{516F5370-0D28-AF91-A27B-04D49E1316E3}"/>
                </a:ext>
              </a:extLst>
            </p:cNvPr>
            <p:cNvSpPr>
              <a:spLocks/>
            </p:cNvSpPr>
            <p:nvPr/>
          </p:nvSpPr>
          <p:spPr bwMode="auto">
            <a:xfrm>
              <a:off x="7907515" y="3194716"/>
              <a:ext cx="3756025" cy="3437890"/>
            </a:xfrm>
            <a:custGeom>
              <a:avLst/>
              <a:gdLst>
                <a:gd name="T0" fmla="*/ 462584 w 3756025"/>
                <a:gd name="T1" fmla="*/ 1023124 h 3437890"/>
                <a:gd name="T2" fmla="*/ 413867 w 3756025"/>
                <a:gd name="T3" fmla="*/ 1018971 h 3437890"/>
                <a:gd name="T4" fmla="*/ 362419 w 3756025"/>
                <a:gd name="T5" fmla="*/ 1015707 h 3437890"/>
                <a:gd name="T6" fmla="*/ 310857 w 3756025"/>
                <a:gd name="T7" fmla="*/ 1013625 h 3437890"/>
                <a:gd name="T8" fmla="*/ 259283 w 3756025"/>
                <a:gd name="T9" fmla="*/ 1012786 h 3437890"/>
                <a:gd name="T10" fmla="*/ 209410 w 3756025"/>
                <a:gd name="T11" fmla="*/ 1013193 h 3437890"/>
                <a:gd name="T12" fmla="*/ 159232 w 3756025"/>
                <a:gd name="T13" fmla="*/ 1014869 h 3437890"/>
                <a:gd name="T14" fmla="*/ 109131 w 3756025"/>
                <a:gd name="T15" fmla="*/ 1017879 h 3437890"/>
                <a:gd name="T16" fmla="*/ 59182 w 3756025"/>
                <a:gd name="T17" fmla="*/ 1022235 h 3437890"/>
                <a:gd name="T18" fmla="*/ 9474 w 3756025"/>
                <a:gd name="T19" fmla="*/ 1028001 h 3437890"/>
                <a:gd name="T20" fmla="*/ 0 w 3756025"/>
                <a:gd name="T21" fmla="*/ 1029322 h 3437890"/>
                <a:gd name="T22" fmla="*/ 0 w 3756025"/>
                <a:gd name="T23" fmla="*/ 1770049 h 3437890"/>
                <a:gd name="T24" fmla="*/ 462584 w 3756025"/>
                <a:gd name="T25" fmla="*/ 1770049 h 3437890"/>
                <a:gd name="T26" fmla="*/ 462584 w 3756025"/>
                <a:gd name="T27" fmla="*/ 1023124 h 3437890"/>
                <a:gd name="T28" fmla="*/ 3755707 w 3756025"/>
                <a:gd name="T29" fmla="*/ 2952648 h 3437890"/>
                <a:gd name="T30" fmla="*/ 3348202 w 3756025"/>
                <a:gd name="T31" fmla="*/ 2952648 h 3437890"/>
                <a:gd name="T32" fmla="*/ 3348202 w 3756025"/>
                <a:gd name="T33" fmla="*/ 3437394 h 3437890"/>
                <a:gd name="T34" fmla="*/ 3755707 w 3756025"/>
                <a:gd name="T35" fmla="*/ 3437394 h 3437890"/>
                <a:gd name="T36" fmla="*/ 3755707 w 3756025"/>
                <a:gd name="T37" fmla="*/ 2952648 h 3437890"/>
                <a:gd name="T38" fmla="*/ 3755707 w 3756025"/>
                <a:gd name="T39" fmla="*/ 0 h 3437890"/>
                <a:gd name="T40" fmla="*/ 3672116 w 3756025"/>
                <a:gd name="T41" fmla="*/ 18288 h 3437890"/>
                <a:gd name="T42" fmla="*/ 3625786 w 3756025"/>
                <a:gd name="T43" fmla="*/ 30289 h 3437890"/>
                <a:gd name="T44" fmla="*/ 3579558 w 3756025"/>
                <a:gd name="T45" fmla="*/ 43637 h 3437890"/>
                <a:gd name="T46" fmla="*/ 3531463 w 3756025"/>
                <a:gd name="T47" fmla="*/ 59004 h 3437890"/>
                <a:gd name="T48" fmla="*/ 3483699 w 3756025"/>
                <a:gd name="T49" fmla="*/ 75717 h 3437890"/>
                <a:gd name="T50" fmla="*/ 3436366 w 3756025"/>
                <a:gd name="T51" fmla="*/ 93687 h 3437890"/>
                <a:gd name="T52" fmla="*/ 3389541 w 3756025"/>
                <a:gd name="T53" fmla="*/ 112801 h 3437890"/>
                <a:gd name="T54" fmla="*/ 3343287 w 3756025"/>
                <a:gd name="T55" fmla="*/ 132981 h 3437890"/>
                <a:gd name="T56" fmla="*/ 3297707 w 3756025"/>
                <a:gd name="T57" fmla="*/ 154089 h 3437890"/>
                <a:gd name="T58" fmla="*/ 3293122 w 3756025"/>
                <a:gd name="T59" fmla="*/ 156324 h 3437890"/>
                <a:gd name="T60" fmla="*/ 3293122 w 3756025"/>
                <a:gd name="T61" fmla="*/ 1201597 h 3437890"/>
                <a:gd name="T62" fmla="*/ 3348202 w 3756025"/>
                <a:gd name="T63" fmla="*/ 1201597 h 3437890"/>
                <a:gd name="T64" fmla="*/ 3348202 w 3756025"/>
                <a:gd name="T65" fmla="*/ 2195982 h 3437890"/>
                <a:gd name="T66" fmla="*/ 3755707 w 3756025"/>
                <a:gd name="T67" fmla="*/ 2195982 h 3437890"/>
                <a:gd name="T68" fmla="*/ 3755707 w 3756025"/>
                <a:gd name="T69" fmla="*/ 0 h 3437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56025" h="3437890">
                  <a:moveTo>
                    <a:pt x="462584" y="1023124"/>
                  </a:moveTo>
                  <a:lnTo>
                    <a:pt x="413867" y="1018971"/>
                  </a:lnTo>
                  <a:lnTo>
                    <a:pt x="362419" y="1015707"/>
                  </a:lnTo>
                  <a:lnTo>
                    <a:pt x="310857" y="1013625"/>
                  </a:lnTo>
                  <a:lnTo>
                    <a:pt x="259283" y="1012786"/>
                  </a:lnTo>
                  <a:lnTo>
                    <a:pt x="209410" y="1013193"/>
                  </a:lnTo>
                  <a:lnTo>
                    <a:pt x="159232" y="1014869"/>
                  </a:lnTo>
                  <a:lnTo>
                    <a:pt x="109131" y="1017879"/>
                  </a:lnTo>
                  <a:lnTo>
                    <a:pt x="59182" y="1022235"/>
                  </a:lnTo>
                  <a:lnTo>
                    <a:pt x="9474" y="1028001"/>
                  </a:lnTo>
                  <a:lnTo>
                    <a:pt x="0" y="1029322"/>
                  </a:lnTo>
                  <a:lnTo>
                    <a:pt x="0" y="1770049"/>
                  </a:lnTo>
                  <a:lnTo>
                    <a:pt x="462584" y="1770049"/>
                  </a:lnTo>
                  <a:lnTo>
                    <a:pt x="462584" y="1023124"/>
                  </a:lnTo>
                  <a:close/>
                </a:path>
                <a:path w="3756025" h="3437890">
                  <a:moveTo>
                    <a:pt x="3755707" y="2952648"/>
                  </a:moveTo>
                  <a:lnTo>
                    <a:pt x="3348202" y="2952648"/>
                  </a:lnTo>
                  <a:lnTo>
                    <a:pt x="3348202" y="3437394"/>
                  </a:lnTo>
                  <a:lnTo>
                    <a:pt x="3755707" y="3437394"/>
                  </a:lnTo>
                  <a:lnTo>
                    <a:pt x="3755707" y="2952648"/>
                  </a:lnTo>
                  <a:close/>
                </a:path>
                <a:path w="3756025" h="3437890">
                  <a:moveTo>
                    <a:pt x="3755707" y="0"/>
                  </a:moveTo>
                  <a:lnTo>
                    <a:pt x="3672116" y="18288"/>
                  </a:lnTo>
                  <a:lnTo>
                    <a:pt x="3625786" y="30289"/>
                  </a:lnTo>
                  <a:lnTo>
                    <a:pt x="3579558" y="43637"/>
                  </a:lnTo>
                  <a:lnTo>
                    <a:pt x="3531463" y="59004"/>
                  </a:lnTo>
                  <a:lnTo>
                    <a:pt x="3483699" y="75717"/>
                  </a:lnTo>
                  <a:lnTo>
                    <a:pt x="3436366" y="93687"/>
                  </a:lnTo>
                  <a:lnTo>
                    <a:pt x="3389541" y="112801"/>
                  </a:lnTo>
                  <a:lnTo>
                    <a:pt x="3343287" y="132981"/>
                  </a:lnTo>
                  <a:lnTo>
                    <a:pt x="3297707" y="154089"/>
                  </a:lnTo>
                  <a:lnTo>
                    <a:pt x="3293122" y="156324"/>
                  </a:lnTo>
                  <a:lnTo>
                    <a:pt x="3293122" y="1201597"/>
                  </a:lnTo>
                  <a:lnTo>
                    <a:pt x="3348202" y="1201597"/>
                  </a:lnTo>
                  <a:lnTo>
                    <a:pt x="3348202" y="2195982"/>
                  </a:lnTo>
                  <a:lnTo>
                    <a:pt x="3755707" y="2195982"/>
                  </a:lnTo>
                  <a:lnTo>
                    <a:pt x="375570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5" name="object 5">
              <a:extLst>
                <a:ext uri="{FF2B5EF4-FFF2-40B4-BE49-F238E27FC236}">
                  <a16:creationId xmlns:a16="http://schemas.microsoft.com/office/drawing/2014/main" id="{5BC83A60-F578-0184-4567-DFC04FFCE5FD}"/>
                </a:ext>
              </a:extLst>
            </p:cNvPr>
            <p:cNvSpPr>
              <a:spLocks/>
            </p:cNvSpPr>
            <p:nvPr/>
          </p:nvSpPr>
          <p:spPr bwMode="auto">
            <a:xfrm>
              <a:off x="7098907" y="6632114"/>
              <a:ext cx="5393055" cy="270510"/>
            </a:xfrm>
            <a:custGeom>
              <a:avLst/>
              <a:gdLst>
                <a:gd name="T0" fmla="*/ 114382 w 5393055"/>
                <a:gd name="T1" fmla="*/ 5507 h 270509"/>
                <a:gd name="T2" fmla="*/ 0 w 5393055"/>
                <a:gd name="T3" fmla="*/ 5507 h 270509"/>
                <a:gd name="T4" fmla="*/ 78297 w 5393055"/>
                <a:gd name="T5" fmla="*/ 266088 h 270509"/>
                <a:gd name="T6" fmla="*/ 5183178 w 5393055"/>
                <a:gd name="T7" fmla="*/ 270485 h 270509"/>
                <a:gd name="T8" fmla="*/ 5209753 w 5393055"/>
                <a:gd name="T9" fmla="*/ 238654 h 270509"/>
                <a:gd name="T10" fmla="*/ 5237224 w 5393055"/>
                <a:gd name="T11" fmla="*/ 204850 h 270509"/>
                <a:gd name="T12" fmla="*/ 5254380 w 5393055"/>
                <a:gd name="T13" fmla="*/ 183244 h 270509"/>
                <a:gd name="T14" fmla="*/ 2701664 w 5393055"/>
                <a:gd name="T15" fmla="*/ 183244 h 270509"/>
                <a:gd name="T16" fmla="*/ 2693685 w 5393055"/>
                <a:gd name="T17" fmla="*/ 176176 h 270509"/>
                <a:gd name="T18" fmla="*/ 114382 w 5393055"/>
                <a:gd name="T19" fmla="*/ 176176 h 270509"/>
                <a:gd name="T20" fmla="*/ 114382 w 5393055"/>
                <a:gd name="T21" fmla="*/ 5507 h 270509"/>
                <a:gd name="T22" fmla="*/ 3964065 w 5393055"/>
                <a:gd name="T23" fmla="*/ 0 h 270509"/>
                <a:gd name="T24" fmla="*/ 3086364 w 5393055"/>
                <a:gd name="T25" fmla="*/ 0 h 270509"/>
                <a:gd name="T26" fmla="*/ 2954044 w 5393055"/>
                <a:gd name="T27" fmla="*/ 176176 h 270509"/>
                <a:gd name="T28" fmla="*/ 2949164 w 5393055"/>
                <a:gd name="T29" fmla="*/ 176176 h 270509"/>
                <a:gd name="T30" fmla="*/ 2943678 w 5393055"/>
                <a:gd name="T31" fmla="*/ 183244 h 270509"/>
                <a:gd name="T32" fmla="*/ 5254380 w 5393055"/>
                <a:gd name="T33" fmla="*/ 183244 h 270509"/>
                <a:gd name="T34" fmla="*/ 5294274 w 5393055"/>
                <a:gd name="T35" fmla="*/ 132078 h 270509"/>
                <a:gd name="T36" fmla="*/ 5323708 w 5393055"/>
                <a:gd name="T37" fmla="*/ 93326 h 270509"/>
                <a:gd name="T38" fmla="*/ 5353626 w 5393055"/>
                <a:gd name="T39" fmla="*/ 53169 h 270509"/>
                <a:gd name="T40" fmla="*/ 5372431 w 5393055"/>
                <a:gd name="T41" fmla="*/ 27538 h 270509"/>
                <a:gd name="T42" fmla="*/ 3964065 w 5393055"/>
                <a:gd name="T43" fmla="*/ 27538 h 270509"/>
                <a:gd name="T44" fmla="*/ 3964065 w 5393055"/>
                <a:gd name="T45" fmla="*/ 0 h 270509"/>
                <a:gd name="T46" fmla="*/ 4845169 w 5393055"/>
                <a:gd name="T47" fmla="*/ 0 h 270509"/>
                <a:gd name="T48" fmla="*/ 4156824 w 5393055"/>
                <a:gd name="T49" fmla="*/ 0 h 270509"/>
                <a:gd name="T50" fmla="*/ 4156824 w 5393055"/>
                <a:gd name="T51" fmla="*/ 27538 h 270509"/>
                <a:gd name="T52" fmla="*/ 4845169 w 5393055"/>
                <a:gd name="T53" fmla="*/ 27538 h 270509"/>
                <a:gd name="T54" fmla="*/ 4845169 w 5393055"/>
                <a:gd name="T55" fmla="*/ 0 h 270509"/>
                <a:gd name="T56" fmla="*/ 5392429 w 5393055"/>
                <a:gd name="T57" fmla="*/ 0 h 270509"/>
                <a:gd name="T58" fmla="*/ 5015897 w 5393055"/>
                <a:gd name="T59" fmla="*/ 0 h 270509"/>
                <a:gd name="T60" fmla="*/ 5015897 w 5393055"/>
                <a:gd name="T61" fmla="*/ 27538 h 270509"/>
                <a:gd name="T62" fmla="*/ 5372431 w 5393055"/>
                <a:gd name="T63" fmla="*/ 27538 h 270509"/>
                <a:gd name="T64" fmla="*/ 5383908 w 5393055"/>
                <a:gd name="T65" fmla="*/ 11783 h 270509"/>
                <a:gd name="T66" fmla="*/ 5392429 w 5393055"/>
                <a:gd name="T67" fmla="*/ 0 h 270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93055" h="270509">
                  <a:moveTo>
                    <a:pt x="114382" y="5507"/>
                  </a:moveTo>
                  <a:lnTo>
                    <a:pt x="0" y="5507"/>
                  </a:lnTo>
                  <a:lnTo>
                    <a:pt x="78297" y="266084"/>
                  </a:lnTo>
                  <a:lnTo>
                    <a:pt x="5183178" y="270481"/>
                  </a:lnTo>
                  <a:lnTo>
                    <a:pt x="5209753" y="238650"/>
                  </a:lnTo>
                  <a:lnTo>
                    <a:pt x="5237224" y="204846"/>
                  </a:lnTo>
                  <a:lnTo>
                    <a:pt x="5254380" y="183240"/>
                  </a:lnTo>
                  <a:lnTo>
                    <a:pt x="2701664" y="183240"/>
                  </a:lnTo>
                  <a:lnTo>
                    <a:pt x="2693685" y="176172"/>
                  </a:lnTo>
                  <a:lnTo>
                    <a:pt x="114382" y="176172"/>
                  </a:lnTo>
                  <a:lnTo>
                    <a:pt x="114382" y="5507"/>
                  </a:lnTo>
                  <a:close/>
                </a:path>
                <a:path w="5393055" h="270509">
                  <a:moveTo>
                    <a:pt x="3964065" y="0"/>
                  </a:moveTo>
                  <a:lnTo>
                    <a:pt x="3086364" y="0"/>
                  </a:lnTo>
                  <a:lnTo>
                    <a:pt x="2954044" y="176172"/>
                  </a:lnTo>
                  <a:lnTo>
                    <a:pt x="2949164" y="176172"/>
                  </a:lnTo>
                  <a:lnTo>
                    <a:pt x="2943678" y="183240"/>
                  </a:lnTo>
                  <a:lnTo>
                    <a:pt x="5254380" y="183240"/>
                  </a:lnTo>
                  <a:lnTo>
                    <a:pt x="5294274" y="132078"/>
                  </a:lnTo>
                  <a:lnTo>
                    <a:pt x="5323708" y="93326"/>
                  </a:lnTo>
                  <a:lnTo>
                    <a:pt x="5353626" y="53169"/>
                  </a:lnTo>
                  <a:lnTo>
                    <a:pt x="5372431" y="27538"/>
                  </a:lnTo>
                  <a:lnTo>
                    <a:pt x="3964065" y="27538"/>
                  </a:lnTo>
                  <a:lnTo>
                    <a:pt x="3964065" y="0"/>
                  </a:lnTo>
                  <a:close/>
                </a:path>
                <a:path w="5393055" h="270509">
                  <a:moveTo>
                    <a:pt x="4845169" y="0"/>
                  </a:moveTo>
                  <a:lnTo>
                    <a:pt x="4156824" y="0"/>
                  </a:lnTo>
                  <a:lnTo>
                    <a:pt x="4156824" y="27538"/>
                  </a:lnTo>
                  <a:lnTo>
                    <a:pt x="4845169" y="27538"/>
                  </a:lnTo>
                  <a:lnTo>
                    <a:pt x="4845169" y="0"/>
                  </a:lnTo>
                  <a:close/>
                </a:path>
                <a:path w="5393055" h="270509">
                  <a:moveTo>
                    <a:pt x="5392429" y="0"/>
                  </a:moveTo>
                  <a:lnTo>
                    <a:pt x="5015897" y="0"/>
                  </a:lnTo>
                  <a:lnTo>
                    <a:pt x="5015897" y="27538"/>
                  </a:lnTo>
                  <a:lnTo>
                    <a:pt x="5372431" y="27538"/>
                  </a:lnTo>
                  <a:lnTo>
                    <a:pt x="5383908" y="11783"/>
                  </a:lnTo>
                  <a:lnTo>
                    <a:pt x="5392429"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6" name="object 6">
              <a:extLst>
                <a:ext uri="{FF2B5EF4-FFF2-40B4-BE49-F238E27FC236}">
                  <a16:creationId xmlns:a16="http://schemas.microsoft.com/office/drawing/2014/main" id="{F8DDC855-A03E-0A1B-B316-354756CA4317}"/>
                </a:ext>
              </a:extLst>
            </p:cNvPr>
            <p:cNvSpPr>
              <a:spLocks/>
            </p:cNvSpPr>
            <p:nvPr/>
          </p:nvSpPr>
          <p:spPr bwMode="auto">
            <a:xfrm>
              <a:off x="12819672" y="3988453"/>
              <a:ext cx="269875" cy="407670"/>
            </a:xfrm>
            <a:custGeom>
              <a:avLst/>
              <a:gdLst>
                <a:gd name="T0" fmla="*/ 269849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49 w 269875"/>
                <a:gd name="T23" fmla="*/ 407670 h 407670"/>
                <a:gd name="T24" fmla="*/ 269849 w 269875"/>
                <a:gd name="T25" fmla="*/ 303530 h 407670"/>
                <a:gd name="T26" fmla="*/ 186182 w 269875"/>
                <a:gd name="T27" fmla="*/ 303530 h 407670"/>
                <a:gd name="T28" fmla="*/ 186182 w 269875"/>
                <a:gd name="T29" fmla="*/ 280670 h 407670"/>
                <a:gd name="T30" fmla="*/ 186080 w 269875"/>
                <a:gd name="T31" fmla="*/ 264160 h 407670"/>
                <a:gd name="T32" fmla="*/ 269849 w 269875"/>
                <a:gd name="T33" fmla="*/ 264160 h 407670"/>
                <a:gd name="T34" fmla="*/ 269849 w 269875"/>
                <a:gd name="T35" fmla="*/ 127000 h 407670"/>
                <a:gd name="T36" fmla="*/ 269849 w 269875"/>
                <a:gd name="T37" fmla="*/ 110490 h 407670"/>
                <a:gd name="T38" fmla="*/ 269849 w 269875"/>
                <a:gd name="T39" fmla="*/ 88900 h 407670"/>
                <a:gd name="T40" fmla="*/ 269849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49"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49" y="407670"/>
                  </a:lnTo>
                  <a:lnTo>
                    <a:pt x="269849" y="303530"/>
                  </a:lnTo>
                  <a:lnTo>
                    <a:pt x="186182" y="303530"/>
                  </a:lnTo>
                  <a:lnTo>
                    <a:pt x="186182" y="280670"/>
                  </a:lnTo>
                  <a:lnTo>
                    <a:pt x="186080" y="264160"/>
                  </a:lnTo>
                  <a:lnTo>
                    <a:pt x="269849" y="264160"/>
                  </a:lnTo>
                  <a:lnTo>
                    <a:pt x="269849" y="127000"/>
                  </a:lnTo>
                  <a:lnTo>
                    <a:pt x="269849" y="110490"/>
                  </a:lnTo>
                  <a:lnTo>
                    <a:pt x="269849" y="88900"/>
                  </a:lnTo>
                  <a:lnTo>
                    <a:pt x="26984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7" name="object 7">
              <a:extLst>
                <a:ext uri="{FF2B5EF4-FFF2-40B4-BE49-F238E27FC236}">
                  <a16:creationId xmlns:a16="http://schemas.microsoft.com/office/drawing/2014/main" id="{DE5BFF7F-6F32-B760-16D0-E3E9B4DA743C}"/>
                </a:ext>
              </a:extLst>
            </p:cNvPr>
            <p:cNvSpPr>
              <a:spLocks/>
            </p:cNvSpPr>
            <p:nvPr/>
          </p:nvSpPr>
          <p:spPr bwMode="auto">
            <a:xfrm>
              <a:off x="12279998" y="3989025"/>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16 w 539750"/>
                <a:gd name="T11" fmla="*/ 308610 h 407670"/>
                <a:gd name="T12" fmla="*/ 83616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30 w 539750"/>
                <a:gd name="T31" fmla="*/ 127000 h 407670"/>
                <a:gd name="T32" fmla="*/ 455930 w 539750"/>
                <a:gd name="T33" fmla="*/ 104140 h 407670"/>
                <a:gd name="T34" fmla="*/ 456044 w 539750"/>
                <a:gd name="T35" fmla="*/ 87630 h 407670"/>
                <a:gd name="T36" fmla="*/ 539686 w 539750"/>
                <a:gd name="T37" fmla="*/ 87630 h 407670"/>
                <a:gd name="T38" fmla="*/ 539686 w 539750"/>
                <a:gd name="T39" fmla="*/ 82550 h 407670"/>
                <a:gd name="T40" fmla="*/ 33045 w 539750"/>
                <a:gd name="T41" fmla="*/ 82550 h 407670"/>
                <a:gd name="T42" fmla="*/ 33045 w 539750"/>
                <a:gd name="T43" fmla="*/ 27940 h 407670"/>
                <a:gd name="T44" fmla="*/ 187248 w 539750"/>
                <a:gd name="T45" fmla="*/ 27940 h 407670"/>
                <a:gd name="T46" fmla="*/ 187248 w 539750"/>
                <a:gd name="T47" fmla="*/ 82384 h 407670"/>
                <a:gd name="T48" fmla="*/ 539686 w 539750"/>
                <a:gd name="T49" fmla="*/ 82384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16" y="308610"/>
                  </a:lnTo>
                  <a:lnTo>
                    <a:pt x="83616" y="330200"/>
                  </a:lnTo>
                  <a:lnTo>
                    <a:pt x="83515" y="346710"/>
                  </a:lnTo>
                  <a:lnTo>
                    <a:pt x="0" y="346710"/>
                  </a:lnTo>
                  <a:lnTo>
                    <a:pt x="0" y="407670"/>
                  </a:lnTo>
                  <a:lnTo>
                    <a:pt x="539686" y="407670"/>
                  </a:lnTo>
                  <a:lnTo>
                    <a:pt x="539686" y="346710"/>
                  </a:lnTo>
                  <a:lnTo>
                    <a:pt x="539686" y="330200"/>
                  </a:lnTo>
                  <a:lnTo>
                    <a:pt x="539686" y="308610"/>
                  </a:lnTo>
                  <a:lnTo>
                    <a:pt x="539686" y="127000"/>
                  </a:lnTo>
                  <a:lnTo>
                    <a:pt x="455930" y="127000"/>
                  </a:lnTo>
                  <a:lnTo>
                    <a:pt x="455930" y="104140"/>
                  </a:lnTo>
                  <a:lnTo>
                    <a:pt x="456044" y="87630"/>
                  </a:lnTo>
                  <a:lnTo>
                    <a:pt x="539686" y="87630"/>
                  </a:lnTo>
                  <a:lnTo>
                    <a:pt x="539686" y="82550"/>
                  </a:lnTo>
                  <a:lnTo>
                    <a:pt x="33045" y="82550"/>
                  </a:lnTo>
                  <a:lnTo>
                    <a:pt x="33045" y="27940"/>
                  </a:lnTo>
                  <a:lnTo>
                    <a:pt x="187248" y="27940"/>
                  </a:lnTo>
                  <a:lnTo>
                    <a:pt x="187248" y="82384"/>
                  </a:lnTo>
                  <a:lnTo>
                    <a:pt x="539686" y="82384"/>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8" name="object 8">
              <a:extLst>
                <a:ext uri="{FF2B5EF4-FFF2-40B4-BE49-F238E27FC236}">
                  <a16:creationId xmlns:a16="http://schemas.microsoft.com/office/drawing/2014/main" id="{7DE91430-4E1A-8E1A-2A01-8678C486BB6D}"/>
                </a:ext>
              </a:extLst>
            </p:cNvPr>
            <p:cNvSpPr>
              <a:spLocks/>
            </p:cNvSpPr>
            <p:nvPr/>
          </p:nvSpPr>
          <p:spPr bwMode="auto">
            <a:xfrm>
              <a:off x="13002055" y="4253119"/>
              <a:ext cx="87630" cy="38735"/>
            </a:xfrm>
            <a:custGeom>
              <a:avLst/>
              <a:gdLst>
                <a:gd name="T0" fmla="*/ 87473 w 87630"/>
                <a:gd name="T1" fmla="*/ 0 h 38735"/>
                <a:gd name="T2" fmla="*/ 0 w 87630"/>
                <a:gd name="T3" fmla="*/ 0 h 38735"/>
                <a:gd name="T4" fmla="*/ 7696 w 87630"/>
                <a:gd name="T5" fmla="*/ 16072 h 38735"/>
                <a:gd name="T6" fmla="*/ 0 w 87630"/>
                <a:gd name="T7" fmla="*/ 38553 h 38735"/>
                <a:gd name="T8" fmla="*/ 87473 w 87630"/>
                <a:gd name="T9" fmla="*/ 38553 h 38735"/>
                <a:gd name="T10" fmla="*/ 87473 w 87630"/>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5">
                  <a:moveTo>
                    <a:pt x="87473" y="0"/>
                  </a:moveTo>
                  <a:lnTo>
                    <a:pt x="0" y="0"/>
                  </a:lnTo>
                  <a:lnTo>
                    <a:pt x="7696" y="16072"/>
                  </a:lnTo>
                  <a:lnTo>
                    <a:pt x="0" y="38553"/>
                  </a:lnTo>
                  <a:lnTo>
                    <a:pt x="87473" y="3855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49" name="object 9">
              <a:extLst>
                <a:ext uri="{FF2B5EF4-FFF2-40B4-BE49-F238E27FC236}">
                  <a16:creationId xmlns:a16="http://schemas.microsoft.com/office/drawing/2014/main" id="{39CDE7FF-6E32-BB83-4BAE-00F9D794AE06}"/>
                </a:ext>
              </a:extLst>
            </p:cNvPr>
            <p:cNvSpPr>
              <a:spLocks/>
            </p:cNvSpPr>
            <p:nvPr/>
          </p:nvSpPr>
          <p:spPr bwMode="auto">
            <a:xfrm>
              <a:off x="12732210" y="4076906"/>
              <a:ext cx="87630" cy="38735"/>
            </a:xfrm>
            <a:custGeom>
              <a:avLst/>
              <a:gdLst>
                <a:gd name="T0" fmla="*/ 87477 w 87629"/>
                <a:gd name="T1" fmla="*/ 0 h 38735"/>
                <a:gd name="T2" fmla="*/ 0 w 87629"/>
                <a:gd name="T3" fmla="*/ 0 h 38735"/>
                <a:gd name="T4" fmla="*/ 7717 w 87629"/>
                <a:gd name="T5" fmla="*/ 16062 h 38735"/>
                <a:gd name="T6" fmla="*/ 0 w 87629"/>
                <a:gd name="T7" fmla="*/ 38543 h 38735"/>
                <a:gd name="T8" fmla="*/ 87477 w 87629"/>
                <a:gd name="T9" fmla="*/ 38543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7717" y="16062"/>
                  </a:lnTo>
                  <a:lnTo>
                    <a:pt x="0" y="38543"/>
                  </a:lnTo>
                  <a:lnTo>
                    <a:pt x="87473" y="3854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0" name="object 10">
              <a:extLst>
                <a:ext uri="{FF2B5EF4-FFF2-40B4-BE49-F238E27FC236}">
                  <a16:creationId xmlns:a16="http://schemas.microsoft.com/office/drawing/2014/main" id="{AAA77D9A-90AB-0D53-C134-476D1DAA7E10}"/>
                </a:ext>
              </a:extLst>
            </p:cNvPr>
            <p:cNvSpPr>
              <a:spLocks/>
            </p:cNvSpPr>
            <p:nvPr/>
          </p:nvSpPr>
          <p:spPr bwMode="auto">
            <a:xfrm>
              <a:off x="12819682" y="4076906"/>
              <a:ext cx="87630" cy="38735"/>
            </a:xfrm>
            <a:custGeom>
              <a:avLst/>
              <a:gdLst>
                <a:gd name="T0" fmla="*/ 87477 w 87629"/>
                <a:gd name="T1" fmla="*/ 0 h 38735"/>
                <a:gd name="T2" fmla="*/ 0 w 87629"/>
                <a:gd name="T3" fmla="*/ 0 h 38735"/>
                <a:gd name="T4" fmla="*/ 0 w 87629"/>
                <a:gd name="T5" fmla="*/ 38543 h 38735"/>
                <a:gd name="T6" fmla="*/ 87477 w 87629"/>
                <a:gd name="T7" fmla="*/ 38543 h 38735"/>
                <a:gd name="T8" fmla="*/ 79781 w 87629"/>
                <a:gd name="T9" fmla="*/ 22480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43"/>
                  </a:lnTo>
                  <a:lnTo>
                    <a:pt x="87473" y="38543"/>
                  </a:lnTo>
                  <a:lnTo>
                    <a:pt x="79777"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1" name="object 11">
              <a:extLst>
                <a:ext uri="{FF2B5EF4-FFF2-40B4-BE49-F238E27FC236}">
                  <a16:creationId xmlns:a16="http://schemas.microsoft.com/office/drawing/2014/main" id="{1CB8D727-A53D-2335-7152-AAA2877756CD}"/>
                </a:ext>
              </a:extLst>
            </p:cNvPr>
            <p:cNvSpPr>
              <a:spLocks/>
            </p:cNvSpPr>
            <p:nvPr/>
          </p:nvSpPr>
          <p:spPr bwMode="auto">
            <a:xfrm>
              <a:off x="12280004" y="4297173"/>
              <a:ext cx="87630" cy="38735"/>
            </a:xfrm>
            <a:custGeom>
              <a:avLst/>
              <a:gdLst>
                <a:gd name="T0" fmla="*/ 87477 w 87629"/>
                <a:gd name="T1" fmla="*/ 0 h 38735"/>
                <a:gd name="T2" fmla="*/ 0 w 87629"/>
                <a:gd name="T3" fmla="*/ 0 h 38735"/>
                <a:gd name="T4" fmla="*/ 0 w 87629"/>
                <a:gd name="T5" fmla="*/ 38553 h 38735"/>
                <a:gd name="T6" fmla="*/ 87477 w 87629"/>
                <a:gd name="T7" fmla="*/ 38553 h 38735"/>
                <a:gd name="T8" fmla="*/ 79781 w 87629"/>
                <a:gd name="T9" fmla="*/ 22491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53"/>
                  </a:lnTo>
                  <a:lnTo>
                    <a:pt x="87473" y="38553"/>
                  </a:lnTo>
                  <a:lnTo>
                    <a:pt x="79777" y="22491"/>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2" name="object 12">
              <a:extLst>
                <a:ext uri="{FF2B5EF4-FFF2-40B4-BE49-F238E27FC236}">
                  <a16:creationId xmlns:a16="http://schemas.microsoft.com/office/drawing/2014/main" id="{B589ABF1-207E-DFFE-8018-87725DBF9A82}"/>
                </a:ext>
              </a:extLst>
            </p:cNvPr>
            <p:cNvSpPr>
              <a:spLocks/>
            </p:cNvSpPr>
            <p:nvPr/>
          </p:nvSpPr>
          <p:spPr bwMode="auto">
            <a:xfrm>
              <a:off x="12313049" y="4016328"/>
              <a:ext cx="154305" cy="55244"/>
            </a:xfrm>
            <a:custGeom>
              <a:avLst/>
              <a:gdLst>
                <a:gd name="T0" fmla="*/ 154198 w 154304"/>
                <a:gd name="T1" fmla="*/ 0 h 55245"/>
                <a:gd name="T2" fmla="*/ 0 w 154304"/>
                <a:gd name="T3" fmla="*/ 0 h 55245"/>
                <a:gd name="T4" fmla="*/ 0 w 154304"/>
                <a:gd name="T5" fmla="*/ 55072 h 55245"/>
                <a:gd name="T6" fmla="*/ 154198 w 154304"/>
                <a:gd name="T7" fmla="*/ 55072 h 55245"/>
                <a:gd name="T8" fmla="*/ 154198 w 154304"/>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4" h="55245">
                  <a:moveTo>
                    <a:pt x="154194" y="0"/>
                  </a:moveTo>
                  <a:lnTo>
                    <a:pt x="0" y="0"/>
                  </a:lnTo>
                  <a:lnTo>
                    <a:pt x="0" y="55076"/>
                  </a:lnTo>
                  <a:lnTo>
                    <a:pt x="154194" y="55076"/>
                  </a:lnTo>
                  <a:lnTo>
                    <a:pt x="154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3" name="object 13">
              <a:extLst>
                <a:ext uri="{FF2B5EF4-FFF2-40B4-BE49-F238E27FC236}">
                  <a16:creationId xmlns:a16="http://schemas.microsoft.com/office/drawing/2014/main" id="{8375C6C7-A860-45E4-DA01-6E03EEE2F87C}"/>
                </a:ext>
              </a:extLst>
            </p:cNvPr>
            <p:cNvSpPr>
              <a:spLocks/>
            </p:cNvSpPr>
            <p:nvPr/>
          </p:nvSpPr>
          <p:spPr bwMode="auto">
            <a:xfrm>
              <a:off x="9638183" y="4043863"/>
              <a:ext cx="797560" cy="353060"/>
            </a:xfrm>
            <a:custGeom>
              <a:avLst/>
              <a:gdLst>
                <a:gd name="T0" fmla="*/ 4013 w 797559"/>
                <a:gd name="T1" fmla="*/ 310680 h 353060"/>
                <a:gd name="T2" fmla="*/ 165 w 797559"/>
                <a:gd name="T3" fmla="*/ 312051 h 353060"/>
                <a:gd name="T4" fmla="*/ 0 w 797559"/>
                <a:gd name="T5" fmla="*/ 352450 h 353060"/>
                <a:gd name="T6" fmla="*/ 4013 w 797559"/>
                <a:gd name="T7" fmla="*/ 352450 h 353060"/>
                <a:gd name="T8" fmla="*/ 4013 w 797559"/>
                <a:gd name="T9" fmla="*/ 310680 h 353060"/>
                <a:gd name="T10" fmla="*/ 797005 w 797559"/>
                <a:gd name="T11" fmla="*/ 0 h 353060"/>
                <a:gd name="T12" fmla="*/ 565712 w 797559"/>
                <a:gd name="T13" fmla="*/ 0 h 353060"/>
                <a:gd name="T14" fmla="*/ 565712 w 797559"/>
                <a:gd name="T15" fmla="*/ 51308 h 353060"/>
                <a:gd name="T16" fmla="*/ 580851 w 797559"/>
                <a:gd name="T17" fmla="*/ 51308 h 353060"/>
                <a:gd name="T18" fmla="*/ 595456 w 797559"/>
                <a:gd name="T19" fmla="*/ 77101 h 353060"/>
                <a:gd name="T20" fmla="*/ 640693 w 797559"/>
                <a:gd name="T21" fmla="*/ 77101 h 353060"/>
                <a:gd name="T22" fmla="*/ 634089 w 797559"/>
                <a:gd name="T23" fmla="*/ 96367 h 353060"/>
                <a:gd name="T24" fmla="*/ 640693 w 797559"/>
                <a:gd name="T25" fmla="*/ 110147 h 353060"/>
                <a:gd name="T26" fmla="*/ 614163 w 797559"/>
                <a:gd name="T27" fmla="*/ 110147 h 353060"/>
                <a:gd name="T28" fmla="*/ 716030 w 797559"/>
                <a:gd name="T29" fmla="*/ 290068 h 353060"/>
                <a:gd name="T30" fmla="*/ 720563 w 797559"/>
                <a:gd name="T31" fmla="*/ 291198 h 353060"/>
                <a:gd name="T32" fmla="*/ 728869 w 797559"/>
                <a:gd name="T33" fmla="*/ 294373 h 353060"/>
                <a:gd name="T34" fmla="*/ 753964 w 797559"/>
                <a:gd name="T35" fmla="*/ 329501 h 353060"/>
                <a:gd name="T36" fmla="*/ 754384 w 797559"/>
                <a:gd name="T37" fmla="*/ 338569 h 353060"/>
                <a:gd name="T38" fmla="*/ 752999 w 797559"/>
                <a:gd name="T39" fmla="*/ 347599 h 353060"/>
                <a:gd name="T40" fmla="*/ 751475 w 797559"/>
                <a:gd name="T41" fmla="*/ 352450 h 353060"/>
                <a:gd name="T42" fmla="*/ 797005 w 797559"/>
                <a:gd name="T43" fmla="*/ 352450 h 353060"/>
                <a:gd name="T44" fmla="*/ 797005 w 797559"/>
                <a:gd name="T45" fmla="*/ 264350 h 353060"/>
                <a:gd name="T46" fmla="*/ 722037 w 797559"/>
                <a:gd name="T47" fmla="*/ 264350 h 353060"/>
                <a:gd name="T48" fmla="*/ 728641 w 797559"/>
                <a:gd name="T49" fmla="*/ 245071 h 353060"/>
                <a:gd name="T50" fmla="*/ 722037 w 797559"/>
                <a:gd name="T51" fmla="*/ 231292 h 353060"/>
                <a:gd name="T52" fmla="*/ 797005 w 797559"/>
                <a:gd name="T53" fmla="*/ 231292 h 353060"/>
                <a:gd name="T54" fmla="*/ 797005 w 797559"/>
                <a:gd name="T55" fmla="*/ 0 h 353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97559" h="353060">
                  <a:moveTo>
                    <a:pt x="4013" y="310680"/>
                  </a:moveTo>
                  <a:lnTo>
                    <a:pt x="165" y="312051"/>
                  </a:lnTo>
                  <a:lnTo>
                    <a:pt x="0" y="352450"/>
                  </a:lnTo>
                  <a:lnTo>
                    <a:pt x="4013" y="352450"/>
                  </a:lnTo>
                  <a:lnTo>
                    <a:pt x="4013" y="310680"/>
                  </a:lnTo>
                  <a:close/>
                </a:path>
                <a:path w="797559" h="353060">
                  <a:moveTo>
                    <a:pt x="797001" y="0"/>
                  </a:moveTo>
                  <a:lnTo>
                    <a:pt x="565708" y="0"/>
                  </a:lnTo>
                  <a:lnTo>
                    <a:pt x="565708" y="51308"/>
                  </a:lnTo>
                  <a:lnTo>
                    <a:pt x="580847" y="51308"/>
                  </a:lnTo>
                  <a:lnTo>
                    <a:pt x="595452" y="77101"/>
                  </a:lnTo>
                  <a:lnTo>
                    <a:pt x="640689" y="77101"/>
                  </a:lnTo>
                  <a:lnTo>
                    <a:pt x="634085" y="96367"/>
                  </a:lnTo>
                  <a:lnTo>
                    <a:pt x="640689" y="110147"/>
                  </a:lnTo>
                  <a:lnTo>
                    <a:pt x="614159" y="110147"/>
                  </a:lnTo>
                  <a:lnTo>
                    <a:pt x="716026" y="290068"/>
                  </a:lnTo>
                  <a:lnTo>
                    <a:pt x="720559" y="291198"/>
                  </a:lnTo>
                  <a:lnTo>
                    <a:pt x="728865" y="294373"/>
                  </a:lnTo>
                  <a:lnTo>
                    <a:pt x="753960" y="329501"/>
                  </a:lnTo>
                  <a:lnTo>
                    <a:pt x="754380" y="338569"/>
                  </a:lnTo>
                  <a:lnTo>
                    <a:pt x="752995" y="347599"/>
                  </a:lnTo>
                  <a:lnTo>
                    <a:pt x="751471" y="352450"/>
                  </a:lnTo>
                  <a:lnTo>
                    <a:pt x="797001" y="352450"/>
                  </a:lnTo>
                  <a:lnTo>
                    <a:pt x="797001" y="264350"/>
                  </a:lnTo>
                  <a:lnTo>
                    <a:pt x="722033" y="264350"/>
                  </a:lnTo>
                  <a:lnTo>
                    <a:pt x="728637" y="245071"/>
                  </a:lnTo>
                  <a:lnTo>
                    <a:pt x="722033" y="231292"/>
                  </a:lnTo>
                  <a:lnTo>
                    <a:pt x="797001" y="231292"/>
                  </a:lnTo>
                  <a:lnTo>
                    <a:pt x="79700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4" name="object 14">
              <a:extLst>
                <a:ext uri="{FF2B5EF4-FFF2-40B4-BE49-F238E27FC236}">
                  <a16:creationId xmlns:a16="http://schemas.microsoft.com/office/drawing/2014/main" id="{1DC76F9A-AEED-B8FA-1A76-C56C0EBC2BA0}"/>
                </a:ext>
              </a:extLst>
            </p:cNvPr>
            <p:cNvSpPr>
              <a:spLocks/>
            </p:cNvSpPr>
            <p:nvPr/>
          </p:nvSpPr>
          <p:spPr bwMode="auto">
            <a:xfrm>
              <a:off x="9735814" y="4043859"/>
              <a:ext cx="468630" cy="353060"/>
            </a:xfrm>
            <a:custGeom>
              <a:avLst/>
              <a:gdLst>
                <a:gd name="T0" fmla="*/ 0 w 468629"/>
                <a:gd name="T1" fmla="*/ 350743 h 353060"/>
                <a:gd name="T2" fmla="*/ 0 w 468629"/>
                <a:gd name="T3" fmla="*/ 352450 h 353060"/>
                <a:gd name="T4" fmla="*/ 963 w 468629"/>
                <a:gd name="T5" fmla="*/ 352450 h 353060"/>
                <a:gd name="T6" fmla="*/ 0 w 468629"/>
                <a:gd name="T7" fmla="*/ 350743 h 353060"/>
                <a:gd name="T8" fmla="*/ 468094 w 468629"/>
                <a:gd name="T9" fmla="*/ 0 h 353060"/>
                <a:gd name="T10" fmla="*/ 432880 w 468629"/>
                <a:gd name="T11" fmla="*/ 0 h 353060"/>
                <a:gd name="T12" fmla="*/ 361406 w 468629"/>
                <a:gd name="T13" fmla="*/ 51307 h 353060"/>
                <a:gd name="T14" fmla="*/ 468094 w 468629"/>
                <a:gd name="T15" fmla="*/ 51307 h 353060"/>
                <a:gd name="T16" fmla="*/ 468094 w 468629"/>
                <a:gd name="T17" fmla="*/ 0 h 353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8629" h="353060">
                  <a:moveTo>
                    <a:pt x="0" y="350743"/>
                  </a:moveTo>
                  <a:lnTo>
                    <a:pt x="0" y="352450"/>
                  </a:lnTo>
                  <a:lnTo>
                    <a:pt x="963" y="352450"/>
                  </a:lnTo>
                  <a:lnTo>
                    <a:pt x="0" y="350743"/>
                  </a:lnTo>
                  <a:close/>
                </a:path>
                <a:path w="468629" h="353060">
                  <a:moveTo>
                    <a:pt x="468090" y="0"/>
                  </a:moveTo>
                  <a:lnTo>
                    <a:pt x="432876" y="0"/>
                  </a:lnTo>
                  <a:lnTo>
                    <a:pt x="361402" y="51307"/>
                  </a:lnTo>
                  <a:lnTo>
                    <a:pt x="468090" y="51307"/>
                  </a:lnTo>
                  <a:lnTo>
                    <a:pt x="46809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5" name="object 15">
              <a:extLst>
                <a:ext uri="{FF2B5EF4-FFF2-40B4-BE49-F238E27FC236}">
                  <a16:creationId xmlns:a16="http://schemas.microsoft.com/office/drawing/2014/main" id="{02329C33-E20E-5CB2-2CF5-A3859D38A640}"/>
                </a:ext>
              </a:extLst>
            </p:cNvPr>
            <p:cNvSpPr>
              <a:spLocks/>
            </p:cNvSpPr>
            <p:nvPr/>
          </p:nvSpPr>
          <p:spPr bwMode="auto">
            <a:xfrm>
              <a:off x="10233635" y="4120965"/>
              <a:ext cx="201930" cy="187325"/>
            </a:xfrm>
            <a:custGeom>
              <a:avLst/>
              <a:gdLst>
                <a:gd name="T0" fmla="*/ 45237 w 201929"/>
                <a:gd name="T1" fmla="*/ 0 h 187325"/>
                <a:gd name="T2" fmla="*/ 0 w 201929"/>
                <a:gd name="T3" fmla="*/ 0 h 187325"/>
                <a:gd name="T4" fmla="*/ 18707 w 201929"/>
                <a:gd name="T5" fmla="*/ 33045 h 187325"/>
                <a:gd name="T6" fmla="*/ 45237 w 201929"/>
                <a:gd name="T7" fmla="*/ 33045 h 187325"/>
                <a:gd name="T8" fmla="*/ 38633 w 201929"/>
                <a:gd name="T9" fmla="*/ 19265 h 187325"/>
                <a:gd name="T10" fmla="*/ 45237 w 201929"/>
                <a:gd name="T11" fmla="*/ 0 h 187325"/>
                <a:gd name="T12" fmla="*/ 201553 w 201929"/>
                <a:gd name="T13" fmla="*/ 154190 h 187325"/>
                <a:gd name="T14" fmla="*/ 126584 w 201929"/>
                <a:gd name="T15" fmla="*/ 154190 h 187325"/>
                <a:gd name="T16" fmla="*/ 133188 w 201929"/>
                <a:gd name="T17" fmla="*/ 167970 h 187325"/>
                <a:gd name="T18" fmla="*/ 126584 w 201929"/>
                <a:gd name="T19" fmla="*/ 187236 h 187325"/>
                <a:gd name="T20" fmla="*/ 201553 w 201929"/>
                <a:gd name="T21" fmla="*/ 187236 h 187325"/>
                <a:gd name="T22" fmla="*/ 201553 w 201929"/>
                <a:gd name="T23" fmla="*/ 154190 h 187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929" h="187325">
                  <a:moveTo>
                    <a:pt x="45237" y="0"/>
                  </a:moveTo>
                  <a:lnTo>
                    <a:pt x="0" y="0"/>
                  </a:lnTo>
                  <a:lnTo>
                    <a:pt x="18707" y="33045"/>
                  </a:lnTo>
                  <a:lnTo>
                    <a:pt x="45237" y="33045"/>
                  </a:lnTo>
                  <a:lnTo>
                    <a:pt x="38633" y="19265"/>
                  </a:lnTo>
                  <a:lnTo>
                    <a:pt x="45237" y="0"/>
                  </a:lnTo>
                  <a:close/>
                </a:path>
                <a:path w="201929" h="187325">
                  <a:moveTo>
                    <a:pt x="201549" y="154190"/>
                  </a:moveTo>
                  <a:lnTo>
                    <a:pt x="126580" y="154190"/>
                  </a:lnTo>
                  <a:lnTo>
                    <a:pt x="133184" y="167970"/>
                  </a:lnTo>
                  <a:lnTo>
                    <a:pt x="126580" y="187236"/>
                  </a:lnTo>
                  <a:lnTo>
                    <a:pt x="201549" y="187236"/>
                  </a:lnTo>
                  <a:lnTo>
                    <a:pt x="201549" y="15419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6" name="object 16">
              <a:extLst>
                <a:ext uri="{FF2B5EF4-FFF2-40B4-BE49-F238E27FC236}">
                  <a16:creationId xmlns:a16="http://schemas.microsoft.com/office/drawing/2014/main" id="{E5F6B36E-4BDA-3688-69EF-13B722F22DFE}"/>
                </a:ext>
              </a:extLst>
            </p:cNvPr>
            <p:cNvSpPr>
              <a:spLocks/>
            </p:cNvSpPr>
            <p:nvPr/>
          </p:nvSpPr>
          <p:spPr bwMode="auto">
            <a:xfrm>
              <a:off x="13232703" y="3988786"/>
              <a:ext cx="210820" cy="407670"/>
            </a:xfrm>
            <a:custGeom>
              <a:avLst/>
              <a:gdLst>
                <a:gd name="T0" fmla="*/ 126706 w 210819"/>
                <a:gd name="T1" fmla="*/ 0 h 407670"/>
                <a:gd name="T2" fmla="*/ 0 w 210819"/>
                <a:gd name="T3" fmla="*/ 0 h 407670"/>
                <a:gd name="T4" fmla="*/ 0 w 210819"/>
                <a:gd name="T5" fmla="*/ 308388 h 407670"/>
                <a:gd name="T6" fmla="*/ 87473 w 210819"/>
                <a:gd name="T7" fmla="*/ 308388 h 407670"/>
                <a:gd name="T8" fmla="*/ 79756 w 210819"/>
                <a:gd name="T9" fmla="*/ 330879 h 407670"/>
                <a:gd name="T10" fmla="*/ 87473 w 210819"/>
                <a:gd name="T11" fmla="*/ 346942 h 407670"/>
                <a:gd name="T12" fmla="*/ 0 w 210819"/>
                <a:gd name="T13" fmla="*/ 346942 h 407670"/>
                <a:gd name="T14" fmla="*/ 0 w 210819"/>
                <a:gd name="T15" fmla="*/ 407526 h 407670"/>
                <a:gd name="T16" fmla="*/ 210459 w 210819"/>
                <a:gd name="T17" fmla="*/ 407526 h 407670"/>
                <a:gd name="T18" fmla="*/ 210264 w 210819"/>
                <a:gd name="T19" fmla="*/ 401800 h 407670"/>
                <a:gd name="T20" fmla="*/ 207185 w 210819"/>
                <a:gd name="T21" fmla="*/ 353762 h 407670"/>
                <a:gd name="T22" fmla="*/ 202459 w 210819"/>
                <a:gd name="T23" fmla="*/ 305923 h 407670"/>
                <a:gd name="T24" fmla="*/ 196029 w 210819"/>
                <a:gd name="T25" fmla="*/ 258326 h 407670"/>
                <a:gd name="T26" fmla="*/ 187838 w 210819"/>
                <a:gd name="T27" fmla="*/ 211007 h 407670"/>
                <a:gd name="T28" fmla="*/ 177830 w 210819"/>
                <a:gd name="T29" fmla="*/ 164003 h 407670"/>
                <a:gd name="T30" fmla="*/ 165948 w 210819"/>
                <a:gd name="T31" fmla="*/ 117341 h 407670"/>
                <a:gd name="T32" fmla="*/ 155699 w 210819"/>
                <a:gd name="T33" fmla="*/ 82604 h 407670"/>
                <a:gd name="T34" fmla="*/ 38553 w 210819"/>
                <a:gd name="T35" fmla="*/ 82604 h 407670"/>
                <a:gd name="T36" fmla="*/ 38553 w 210819"/>
                <a:gd name="T37" fmla="*/ 27538 h 407670"/>
                <a:gd name="T38" fmla="*/ 137172 w 210819"/>
                <a:gd name="T39" fmla="*/ 27538 h 407670"/>
                <a:gd name="T40" fmla="*/ 132006 w 210819"/>
                <a:gd name="T41" fmla="*/ 13043 h 407670"/>
                <a:gd name="T42" fmla="*/ 126706 w 210819"/>
                <a:gd name="T43" fmla="*/ 0 h 407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819" h="407670">
                  <a:moveTo>
                    <a:pt x="126702" y="0"/>
                  </a:moveTo>
                  <a:lnTo>
                    <a:pt x="0" y="0"/>
                  </a:lnTo>
                  <a:lnTo>
                    <a:pt x="0" y="308388"/>
                  </a:lnTo>
                  <a:lnTo>
                    <a:pt x="87473" y="308388"/>
                  </a:lnTo>
                  <a:lnTo>
                    <a:pt x="79756" y="330879"/>
                  </a:lnTo>
                  <a:lnTo>
                    <a:pt x="87473" y="346942"/>
                  </a:lnTo>
                  <a:lnTo>
                    <a:pt x="0" y="346942"/>
                  </a:lnTo>
                  <a:lnTo>
                    <a:pt x="0" y="407526"/>
                  </a:lnTo>
                  <a:lnTo>
                    <a:pt x="210455" y="407526"/>
                  </a:lnTo>
                  <a:lnTo>
                    <a:pt x="210260" y="401800"/>
                  </a:lnTo>
                  <a:lnTo>
                    <a:pt x="207181" y="353762"/>
                  </a:lnTo>
                  <a:lnTo>
                    <a:pt x="202455" y="305923"/>
                  </a:lnTo>
                  <a:lnTo>
                    <a:pt x="196025" y="258326"/>
                  </a:lnTo>
                  <a:lnTo>
                    <a:pt x="187834" y="211007"/>
                  </a:lnTo>
                  <a:lnTo>
                    <a:pt x="177826" y="164003"/>
                  </a:lnTo>
                  <a:lnTo>
                    <a:pt x="165944" y="117341"/>
                  </a:lnTo>
                  <a:lnTo>
                    <a:pt x="155695" y="82604"/>
                  </a:lnTo>
                  <a:lnTo>
                    <a:pt x="38553" y="82604"/>
                  </a:lnTo>
                  <a:lnTo>
                    <a:pt x="38553" y="27538"/>
                  </a:lnTo>
                  <a:lnTo>
                    <a:pt x="137168" y="27538"/>
                  </a:lnTo>
                  <a:lnTo>
                    <a:pt x="132002" y="13043"/>
                  </a:lnTo>
                  <a:lnTo>
                    <a:pt x="12670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7" name="object 17">
              <a:extLst>
                <a:ext uri="{FF2B5EF4-FFF2-40B4-BE49-F238E27FC236}">
                  <a16:creationId xmlns:a16="http://schemas.microsoft.com/office/drawing/2014/main" id="{23785866-428F-E024-922B-64C1FB7C7DED}"/>
                </a:ext>
              </a:extLst>
            </p:cNvPr>
            <p:cNvSpPr>
              <a:spLocks/>
            </p:cNvSpPr>
            <p:nvPr/>
          </p:nvSpPr>
          <p:spPr bwMode="auto">
            <a:xfrm>
              <a:off x="13232701" y="4297173"/>
              <a:ext cx="87630" cy="38735"/>
            </a:xfrm>
            <a:custGeom>
              <a:avLst/>
              <a:gdLst>
                <a:gd name="T0" fmla="*/ 87473 w 87630"/>
                <a:gd name="T1" fmla="*/ 0 h 38735"/>
                <a:gd name="T2" fmla="*/ 0 w 87630"/>
                <a:gd name="T3" fmla="*/ 0 h 38735"/>
                <a:gd name="T4" fmla="*/ 0 w 87630"/>
                <a:gd name="T5" fmla="*/ 38553 h 38735"/>
                <a:gd name="T6" fmla="*/ 87473 w 87630"/>
                <a:gd name="T7" fmla="*/ 38553 h 38735"/>
                <a:gd name="T8" fmla="*/ 79756 w 87630"/>
                <a:gd name="T9" fmla="*/ 22491 h 38735"/>
                <a:gd name="T10" fmla="*/ 87473 w 87630"/>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5">
                  <a:moveTo>
                    <a:pt x="87473" y="0"/>
                  </a:moveTo>
                  <a:lnTo>
                    <a:pt x="0" y="0"/>
                  </a:lnTo>
                  <a:lnTo>
                    <a:pt x="0" y="38553"/>
                  </a:lnTo>
                  <a:lnTo>
                    <a:pt x="87473" y="38553"/>
                  </a:lnTo>
                  <a:lnTo>
                    <a:pt x="79756" y="22491"/>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8" name="object 18">
              <a:extLst>
                <a:ext uri="{FF2B5EF4-FFF2-40B4-BE49-F238E27FC236}">
                  <a16:creationId xmlns:a16="http://schemas.microsoft.com/office/drawing/2014/main" id="{A6867B6F-922F-73BB-5BE8-70E979B5160C}"/>
                </a:ext>
              </a:extLst>
            </p:cNvPr>
            <p:cNvSpPr>
              <a:spLocks/>
            </p:cNvSpPr>
            <p:nvPr/>
          </p:nvSpPr>
          <p:spPr bwMode="auto">
            <a:xfrm>
              <a:off x="13271255" y="4016323"/>
              <a:ext cx="117475" cy="55244"/>
            </a:xfrm>
            <a:custGeom>
              <a:avLst/>
              <a:gdLst>
                <a:gd name="T0" fmla="*/ 98615 w 117475"/>
                <a:gd name="T1" fmla="*/ 0 h 55245"/>
                <a:gd name="T2" fmla="*/ 0 w 117475"/>
                <a:gd name="T3" fmla="*/ 0 h 55245"/>
                <a:gd name="T4" fmla="*/ 0 w 117475"/>
                <a:gd name="T5" fmla="*/ 55072 h 55245"/>
                <a:gd name="T6" fmla="*/ 117146 w 117475"/>
                <a:gd name="T7" fmla="*/ 55072 h 55245"/>
                <a:gd name="T8" fmla="*/ 110457 w 117475"/>
                <a:gd name="T9" fmla="*/ 33403 h 55245"/>
                <a:gd name="T10" fmla="*/ 109751 w 117475"/>
                <a:gd name="T11" fmla="*/ 31262 h 55245"/>
                <a:gd name="T12" fmla="*/ 98615 w 117475"/>
                <a:gd name="T13" fmla="*/ 0 h 55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475" h="55245">
                  <a:moveTo>
                    <a:pt x="98615" y="0"/>
                  </a:moveTo>
                  <a:lnTo>
                    <a:pt x="0" y="0"/>
                  </a:lnTo>
                  <a:lnTo>
                    <a:pt x="0" y="55076"/>
                  </a:lnTo>
                  <a:lnTo>
                    <a:pt x="117146" y="55076"/>
                  </a:lnTo>
                  <a:lnTo>
                    <a:pt x="110457" y="33407"/>
                  </a:lnTo>
                  <a:lnTo>
                    <a:pt x="109751" y="31266"/>
                  </a:lnTo>
                  <a:lnTo>
                    <a:pt x="986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59" name="object 19">
              <a:extLst>
                <a:ext uri="{FF2B5EF4-FFF2-40B4-BE49-F238E27FC236}">
                  <a16:creationId xmlns:a16="http://schemas.microsoft.com/office/drawing/2014/main" id="{B0D8680B-17A2-283A-0695-B973ADAA7DB7}"/>
                </a:ext>
              </a:extLst>
            </p:cNvPr>
            <p:cNvSpPr>
              <a:spLocks/>
            </p:cNvSpPr>
            <p:nvPr/>
          </p:nvSpPr>
          <p:spPr bwMode="auto">
            <a:xfrm>
              <a:off x="7002621" y="4677159"/>
              <a:ext cx="436880" cy="1842135"/>
            </a:xfrm>
            <a:custGeom>
              <a:avLst/>
              <a:gdLst>
                <a:gd name="T0" fmla="*/ 436808 w 436879"/>
                <a:gd name="T1" fmla="*/ 1228710 h 1842134"/>
                <a:gd name="T2" fmla="*/ 365219 w 436879"/>
                <a:gd name="T3" fmla="*/ 1228710 h 1842134"/>
                <a:gd name="T4" fmla="*/ 365219 w 436879"/>
                <a:gd name="T5" fmla="*/ 1841780 h 1842134"/>
                <a:gd name="T6" fmla="*/ 436808 w 436879"/>
                <a:gd name="T7" fmla="*/ 1841780 h 1842134"/>
                <a:gd name="T8" fmla="*/ 436808 w 436879"/>
                <a:gd name="T9" fmla="*/ 1228710 h 1842134"/>
                <a:gd name="T10" fmla="*/ 436808 w 436879"/>
                <a:gd name="T11" fmla="*/ 0 h 1842134"/>
                <a:gd name="T12" fmla="*/ 45396 w 436879"/>
                <a:gd name="T13" fmla="*/ 0 h 1842134"/>
                <a:gd name="T14" fmla="*/ 44607 w 436879"/>
                <a:gd name="T15" fmla="*/ 930 h 1842134"/>
                <a:gd name="T16" fmla="*/ 43339 w 436879"/>
                <a:gd name="T17" fmla="*/ 2518 h 1842134"/>
                <a:gd name="T18" fmla="*/ 16428 w 436879"/>
                <a:gd name="T19" fmla="*/ 37326 h 1842134"/>
                <a:gd name="T20" fmla="*/ 14068 w 436879"/>
                <a:gd name="T21" fmla="*/ 40515 h 1842134"/>
                <a:gd name="T22" fmla="*/ 0 w 436879"/>
                <a:gd name="T23" fmla="*/ 60574 h 1842134"/>
                <a:gd name="T24" fmla="*/ 365219 w 436879"/>
                <a:gd name="T25" fmla="*/ 60574 h 1842134"/>
                <a:gd name="T26" fmla="*/ 365219 w 436879"/>
                <a:gd name="T27" fmla="*/ 287593 h 1842134"/>
                <a:gd name="T28" fmla="*/ 436808 w 436879"/>
                <a:gd name="T29" fmla="*/ 287593 h 1842134"/>
                <a:gd name="T30" fmla="*/ 436808 w 436879"/>
                <a:gd name="T31" fmla="*/ 0 h 1842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6879" h="1842134">
                  <a:moveTo>
                    <a:pt x="436804" y="1228706"/>
                  </a:moveTo>
                  <a:lnTo>
                    <a:pt x="365215" y="1228706"/>
                  </a:lnTo>
                  <a:lnTo>
                    <a:pt x="365215" y="1841776"/>
                  </a:lnTo>
                  <a:lnTo>
                    <a:pt x="436804" y="1841776"/>
                  </a:lnTo>
                  <a:lnTo>
                    <a:pt x="436804" y="1228706"/>
                  </a:lnTo>
                  <a:close/>
                </a:path>
                <a:path w="436879" h="1842134">
                  <a:moveTo>
                    <a:pt x="436804" y="0"/>
                  </a:moveTo>
                  <a:lnTo>
                    <a:pt x="45396" y="0"/>
                  </a:lnTo>
                  <a:lnTo>
                    <a:pt x="44607" y="930"/>
                  </a:lnTo>
                  <a:lnTo>
                    <a:pt x="43339" y="2518"/>
                  </a:lnTo>
                  <a:lnTo>
                    <a:pt x="16428" y="37326"/>
                  </a:lnTo>
                  <a:lnTo>
                    <a:pt x="14068" y="40515"/>
                  </a:lnTo>
                  <a:lnTo>
                    <a:pt x="0" y="60574"/>
                  </a:lnTo>
                  <a:lnTo>
                    <a:pt x="365215" y="60574"/>
                  </a:lnTo>
                  <a:lnTo>
                    <a:pt x="365215" y="287593"/>
                  </a:lnTo>
                  <a:lnTo>
                    <a:pt x="436804" y="287593"/>
                  </a:lnTo>
                  <a:lnTo>
                    <a:pt x="436804"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0" name="object 20">
              <a:extLst>
                <a:ext uri="{FF2B5EF4-FFF2-40B4-BE49-F238E27FC236}">
                  <a16:creationId xmlns:a16="http://schemas.microsoft.com/office/drawing/2014/main" id="{23966E35-BBC0-129A-1B6E-AB6EE328737B}"/>
                </a:ext>
              </a:extLst>
            </p:cNvPr>
            <p:cNvSpPr>
              <a:spLocks/>
            </p:cNvSpPr>
            <p:nvPr/>
          </p:nvSpPr>
          <p:spPr bwMode="auto">
            <a:xfrm>
              <a:off x="6818439" y="4737741"/>
              <a:ext cx="549910" cy="567690"/>
            </a:xfrm>
            <a:custGeom>
              <a:avLst/>
              <a:gdLst>
                <a:gd name="T0" fmla="*/ 44081 w 549909"/>
                <a:gd name="T1" fmla="*/ 567224 h 567689"/>
                <a:gd name="T2" fmla="*/ 39433 w 549909"/>
                <a:gd name="T3" fmla="*/ 379988 h 567689"/>
                <a:gd name="T4" fmla="*/ 23241 w 549909"/>
                <a:gd name="T5" fmla="*/ 379988 h 567689"/>
                <a:gd name="T6" fmla="*/ 15430 w 549909"/>
                <a:gd name="T7" fmla="*/ 421758 h 567689"/>
                <a:gd name="T8" fmla="*/ 8559 w 549909"/>
                <a:gd name="T9" fmla="*/ 468748 h 567689"/>
                <a:gd name="T10" fmla="*/ 3492 w 549909"/>
                <a:gd name="T11" fmla="*/ 516144 h 567689"/>
                <a:gd name="T12" fmla="*/ 127 w 549909"/>
                <a:gd name="T13" fmla="*/ 563833 h 567689"/>
                <a:gd name="T14" fmla="*/ 0 w 549909"/>
                <a:gd name="T15" fmla="*/ 567224 h 567689"/>
                <a:gd name="T16" fmla="*/ 44081 w 549909"/>
                <a:gd name="T17" fmla="*/ 567224 h 567689"/>
                <a:gd name="T18" fmla="*/ 549393 w 549909"/>
                <a:gd name="T19" fmla="*/ 0 h 567689"/>
                <a:gd name="T20" fmla="*/ 184175 w 549909"/>
                <a:gd name="T21" fmla="*/ 0 h 567689"/>
                <a:gd name="T22" fmla="*/ 177228 w 549909"/>
                <a:gd name="T23" fmla="*/ 9906 h 567689"/>
                <a:gd name="T24" fmla="*/ 152527 w 549909"/>
                <a:gd name="T25" fmla="*/ 48145 h 567689"/>
                <a:gd name="T26" fmla="*/ 128790 w 549909"/>
                <a:gd name="T27" fmla="*/ 88938 h 567689"/>
                <a:gd name="T28" fmla="*/ 101523 w 549909"/>
                <a:gd name="T29" fmla="*/ 141922 h 567689"/>
                <a:gd name="T30" fmla="*/ 81699 w 549909"/>
                <a:gd name="T31" fmla="*/ 186817 h 567689"/>
                <a:gd name="T32" fmla="*/ 81534 w 549909"/>
                <a:gd name="T33" fmla="*/ 187236 h 567689"/>
                <a:gd name="T34" fmla="*/ 549393 w 549909"/>
                <a:gd name="T35" fmla="*/ 187236 h 567689"/>
                <a:gd name="T36" fmla="*/ 549393 w 549909"/>
                <a:gd name="T37" fmla="*/ 0 h 5676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9909" h="567689">
                  <a:moveTo>
                    <a:pt x="44081" y="567220"/>
                  </a:moveTo>
                  <a:lnTo>
                    <a:pt x="39433" y="379984"/>
                  </a:lnTo>
                  <a:lnTo>
                    <a:pt x="23241" y="379984"/>
                  </a:lnTo>
                  <a:lnTo>
                    <a:pt x="15430" y="421754"/>
                  </a:lnTo>
                  <a:lnTo>
                    <a:pt x="8559" y="468744"/>
                  </a:lnTo>
                  <a:lnTo>
                    <a:pt x="3492" y="516140"/>
                  </a:lnTo>
                  <a:lnTo>
                    <a:pt x="127" y="563829"/>
                  </a:lnTo>
                  <a:lnTo>
                    <a:pt x="0" y="567220"/>
                  </a:lnTo>
                  <a:lnTo>
                    <a:pt x="44081" y="567220"/>
                  </a:lnTo>
                  <a:close/>
                </a:path>
                <a:path w="549909" h="567689">
                  <a:moveTo>
                    <a:pt x="549389" y="0"/>
                  </a:moveTo>
                  <a:lnTo>
                    <a:pt x="184175" y="0"/>
                  </a:lnTo>
                  <a:lnTo>
                    <a:pt x="177228" y="9906"/>
                  </a:lnTo>
                  <a:lnTo>
                    <a:pt x="152527" y="48145"/>
                  </a:lnTo>
                  <a:lnTo>
                    <a:pt x="128790" y="88938"/>
                  </a:lnTo>
                  <a:lnTo>
                    <a:pt x="101523" y="141922"/>
                  </a:lnTo>
                  <a:lnTo>
                    <a:pt x="81699" y="186817"/>
                  </a:lnTo>
                  <a:lnTo>
                    <a:pt x="81534" y="187236"/>
                  </a:lnTo>
                  <a:lnTo>
                    <a:pt x="549389" y="187236"/>
                  </a:lnTo>
                  <a:lnTo>
                    <a:pt x="54938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1" name="object 21">
              <a:extLst>
                <a:ext uri="{FF2B5EF4-FFF2-40B4-BE49-F238E27FC236}">
                  <a16:creationId xmlns:a16="http://schemas.microsoft.com/office/drawing/2014/main" id="{802A8D2D-9C50-EE85-6A97-4AFB548258A8}"/>
                </a:ext>
              </a:extLst>
            </p:cNvPr>
            <p:cNvSpPr>
              <a:spLocks/>
            </p:cNvSpPr>
            <p:nvPr/>
          </p:nvSpPr>
          <p:spPr bwMode="auto">
            <a:xfrm>
              <a:off x="6841683" y="4924973"/>
              <a:ext cx="526415" cy="193040"/>
            </a:xfrm>
            <a:custGeom>
              <a:avLst/>
              <a:gdLst>
                <a:gd name="T0" fmla="*/ 14641 w 526415"/>
                <a:gd name="T1" fmla="*/ 130068 h 193039"/>
                <a:gd name="T2" fmla="*/ 2189 w 526415"/>
                <a:gd name="T3" fmla="*/ 181605 h 193039"/>
                <a:gd name="T4" fmla="*/ 0 w 526415"/>
                <a:gd name="T5" fmla="*/ 192741 h 193039"/>
                <a:gd name="T6" fmla="*/ 16201 w 526415"/>
                <a:gd name="T7" fmla="*/ 192741 h 193039"/>
                <a:gd name="T8" fmla="*/ 14641 w 526415"/>
                <a:gd name="T9" fmla="*/ 130068 h 193039"/>
                <a:gd name="T10" fmla="*/ 526154 w 526415"/>
                <a:gd name="T11" fmla="*/ 0 h 193039"/>
                <a:gd name="T12" fmla="*/ 58296 w 526415"/>
                <a:gd name="T13" fmla="*/ 0 h 193039"/>
                <a:gd name="T14" fmla="*/ 42953 w 526415"/>
                <a:gd name="T15" fmla="*/ 39778 h 193039"/>
                <a:gd name="T16" fmla="*/ 526154 w 526415"/>
                <a:gd name="T17" fmla="*/ 39778 h 193039"/>
                <a:gd name="T18" fmla="*/ 526154 w 526415"/>
                <a:gd name="T19" fmla="*/ 0 h 193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6415" h="193039">
                  <a:moveTo>
                    <a:pt x="14641" y="130064"/>
                  </a:moveTo>
                  <a:lnTo>
                    <a:pt x="2189" y="181601"/>
                  </a:lnTo>
                  <a:lnTo>
                    <a:pt x="0" y="192737"/>
                  </a:lnTo>
                  <a:lnTo>
                    <a:pt x="16201" y="192737"/>
                  </a:lnTo>
                  <a:lnTo>
                    <a:pt x="14641" y="130064"/>
                  </a:lnTo>
                  <a:close/>
                </a:path>
                <a:path w="526415" h="193039">
                  <a:moveTo>
                    <a:pt x="526154" y="0"/>
                  </a:moveTo>
                  <a:lnTo>
                    <a:pt x="58296" y="0"/>
                  </a:lnTo>
                  <a:lnTo>
                    <a:pt x="42953" y="39778"/>
                  </a:lnTo>
                  <a:lnTo>
                    <a:pt x="526154" y="39778"/>
                  </a:lnTo>
                  <a:lnTo>
                    <a:pt x="526154"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2" name="object 22">
              <a:extLst>
                <a:ext uri="{FF2B5EF4-FFF2-40B4-BE49-F238E27FC236}">
                  <a16:creationId xmlns:a16="http://schemas.microsoft.com/office/drawing/2014/main" id="{1E2D3D3E-6569-39D9-EE3B-4C9B0B3A9C32}"/>
                </a:ext>
              </a:extLst>
            </p:cNvPr>
            <p:cNvSpPr>
              <a:spLocks/>
            </p:cNvSpPr>
            <p:nvPr/>
          </p:nvSpPr>
          <p:spPr bwMode="auto">
            <a:xfrm>
              <a:off x="6820973" y="5497688"/>
              <a:ext cx="46990" cy="18415"/>
            </a:xfrm>
            <a:custGeom>
              <a:avLst/>
              <a:gdLst>
                <a:gd name="T0" fmla="*/ 46352 w 46990"/>
                <a:gd name="T1" fmla="*/ 0 h 18414"/>
                <a:gd name="T2" fmla="*/ 0 w 46990"/>
                <a:gd name="T3" fmla="*/ 0 h 18414"/>
                <a:gd name="T4" fmla="*/ 1475 w 46990"/>
                <a:gd name="T5" fmla="*/ 18191 h 18414"/>
                <a:gd name="T6" fmla="*/ 46803 w 46990"/>
                <a:gd name="T7" fmla="*/ 18191 h 18414"/>
                <a:gd name="T8" fmla="*/ 46352 w 46990"/>
                <a:gd name="T9" fmla="*/ 0 h 18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90" h="18414">
                  <a:moveTo>
                    <a:pt x="46352" y="0"/>
                  </a:moveTo>
                  <a:lnTo>
                    <a:pt x="0" y="0"/>
                  </a:lnTo>
                  <a:lnTo>
                    <a:pt x="1475" y="18187"/>
                  </a:lnTo>
                  <a:lnTo>
                    <a:pt x="46803" y="18187"/>
                  </a:lnTo>
                  <a:lnTo>
                    <a:pt x="4635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3" name="object 23">
              <a:extLst>
                <a:ext uri="{FF2B5EF4-FFF2-40B4-BE49-F238E27FC236}">
                  <a16:creationId xmlns:a16="http://schemas.microsoft.com/office/drawing/2014/main" id="{55319E23-30B2-F92C-3D8A-0ED426E838E2}"/>
                </a:ext>
              </a:extLst>
            </p:cNvPr>
            <p:cNvSpPr>
              <a:spLocks/>
            </p:cNvSpPr>
            <p:nvPr/>
          </p:nvSpPr>
          <p:spPr bwMode="auto">
            <a:xfrm>
              <a:off x="6816693" y="5304950"/>
              <a:ext cx="50800" cy="193040"/>
            </a:xfrm>
            <a:custGeom>
              <a:avLst/>
              <a:gdLst>
                <a:gd name="T0" fmla="*/ 45841 w 50800"/>
                <a:gd name="T1" fmla="*/ 0 h 193039"/>
                <a:gd name="T2" fmla="*/ 1751 w 50800"/>
                <a:gd name="T3" fmla="*/ 0 h 193039"/>
                <a:gd name="T4" fmla="*/ 962 w 50800"/>
                <a:gd name="T5" fmla="*/ 20457 h 193039"/>
                <a:gd name="T6" fmla="*/ 162 w 50800"/>
                <a:gd name="T7" fmla="*/ 44469 h 193039"/>
                <a:gd name="T8" fmla="*/ 26 w 50800"/>
                <a:gd name="T9" fmla="*/ 68092 h 193039"/>
                <a:gd name="T10" fmla="*/ 0 w 50800"/>
                <a:gd name="T11" fmla="*/ 92739 h 193039"/>
                <a:gd name="T12" fmla="*/ 599 w 50800"/>
                <a:gd name="T13" fmla="*/ 116644 h 193039"/>
                <a:gd name="T14" fmla="*/ 1312 w 50800"/>
                <a:gd name="T15" fmla="*/ 141052 h 193039"/>
                <a:gd name="T16" fmla="*/ 2694 w 50800"/>
                <a:gd name="T17" fmla="*/ 166622 h 193039"/>
                <a:gd name="T18" fmla="*/ 4002 w 50800"/>
                <a:gd name="T19" fmla="*/ 189319 h 193039"/>
                <a:gd name="T20" fmla="*/ 4279 w 50800"/>
                <a:gd name="T21" fmla="*/ 192741 h 193039"/>
                <a:gd name="T22" fmla="*/ 50637 w 50800"/>
                <a:gd name="T23" fmla="*/ 192741 h 193039"/>
                <a:gd name="T24" fmla="*/ 45841 w 50800"/>
                <a:gd name="T25" fmla="*/ 0 h 1930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800" h="193039">
                  <a:moveTo>
                    <a:pt x="45841" y="0"/>
                  </a:moveTo>
                  <a:lnTo>
                    <a:pt x="1751" y="0"/>
                  </a:lnTo>
                  <a:lnTo>
                    <a:pt x="962" y="20457"/>
                  </a:lnTo>
                  <a:lnTo>
                    <a:pt x="162" y="44469"/>
                  </a:lnTo>
                  <a:lnTo>
                    <a:pt x="26" y="68092"/>
                  </a:lnTo>
                  <a:lnTo>
                    <a:pt x="0" y="92739"/>
                  </a:lnTo>
                  <a:lnTo>
                    <a:pt x="599" y="116640"/>
                  </a:lnTo>
                  <a:lnTo>
                    <a:pt x="1312" y="141048"/>
                  </a:lnTo>
                  <a:lnTo>
                    <a:pt x="2694" y="166618"/>
                  </a:lnTo>
                  <a:lnTo>
                    <a:pt x="4002" y="189315"/>
                  </a:lnTo>
                  <a:lnTo>
                    <a:pt x="4279" y="192737"/>
                  </a:lnTo>
                  <a:lnTo>
                    <a:pt x="50637" y="192737"/>
                  </a:lnTo>
                  <a:lnTo>
                    <a:pt x="4584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4" name="object 24">
              <a:extLst>
                <a:ext uri="{FF2B5EF4-FFF2-40B4-BE49-F238E27FC236}">
                  <a16:creationId xmlns:a16="http://schemas.microsoft.com/office/drawing/2014/main" id="{4C715558-89C1-E137-0E35-542BD13A7B18}"/>
                </a:ext>
              </a:extLst>
            </p:cNvPr>
            <p:cNvSpPr>
              <a:spLocks/>
            </p:cNvSpPr>
            <p:nvPr/>
          </p:nvSpPr>
          <p:spPr bwMode="auto">
            <a:xfrm>
              <a:off x="6887948" y="5905865"/>
              <a:ext cx="480059" cy="159385"/>
            </a:xfrm>
            <a:custGeom>
              <a:avLst/>
              <a:gdLst>
                <a:gd name="T0" fmla="*/ 479889 w 480059"/>
                <a:gd name="T1" fmla="*/ 0 h 159385"/>
                <a:gd name="T2" fmla="*/ 0 w 480059"/>
                <a:gd name="T3" fmla="*/ 0 h 159385"/>
                <a:gd name="T4" fmla="*/ 4045 w 480059"/>
                <a:gd name="T5" fmla="*/ 16931 h 159385"/>
                <a:gd name="T6" fmla="*/ 16061 w 480059"/>
                <a:gd name="T7" fmla="*/ 65135 h 159385"/>
                <a:gd name="T8" fmla="*/ 30779 w 480059"/>
                <a:gd name="T9" fmla="*/ 121472 h 159385"/>
                <a:gd name="T10" fmla="*/ 41024 w 480059"/>
                <a:gd name="T11" fmla="*/ 159042 h 159385"/>
                <a:gd name="T12" fmla="*/ 479889 w 480059"/>
                <a:gd name="T13" fmla="*/ 159042 h 159385"/>
                <a:gd name="T14" fmla="*/ 479889 w 480059"/>
                <a:gd name="T15" fmla="*/ 0 h 1593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0059" h="159385">
                  <a:moveTo>
                    <a:pt x="479889" y="0"/>
                  </a:moveTo>
                  <a:lnTo>
                    <a:pt x="0" y="0"/>
                  </a:lnTo>
                  <a:lnTo>
                    <a:pt x="4045" y="16931"/>
                  </a:lnTo>
                  <a:lnTo>
                    <a:pt x="16061" y="65135"/>
                  </a:lnTo>
                  <a:lnTo>
                    <a:pt x="30779" y="121472"/>
                  </a:lnTo>
                  <a:lnTo>
                    <a:pt x="41024" y="159042"/>
                  </a:lnTo>
                  <a:lnTo>
                    <a:pt x="479889" y="159042"/>
                  </a:lnTo>
                  <a:lnTo>
                    <a:pt x="47988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5" name="object 25">
              <a:extLst>
                <a:ext uri="{FF2B5EF4-FFF2-40B4-BE49-F238E27FC236}">
                  <a16:creationId xmlns:a16="http://schemas.microsoft.com/office/drawing/2014/main" id="{AA0FB310-130D-3BEF-EEA2-AFE8F56B782C}"/>
                </a:ext>
              </a:extLst>
            </p:cNvPr>
            <p:cNvSpPr>
              <a:spLocks/>
            </p:cNvSpPr>
            <p:nvPr/>
          </p:nvSpPr>
          <p:spPr bwMode="auto">
            <a:xfrm>
              <a:off x="6872618" y="5839072"/>
              <a:ext cx="495300" cy="419100"/>
            </a:xfrm>
            <a:custGeom>
              <a:avLst/>
              <a:gdLst>
                <a:gd name="T0" fmla="*/ 3581 w 495300"/>
                <a:gd name="T1" fmla="*/ 15938 h 419100"/>
                <a:gd name="T2" fmla="*/ 3187 w 495300"/>
                <a:gd name="T3" fmla="*/ 0 h 419100"/>
                <a:gd name="T4" fmla="*/ 0 w 495300"/>
                <a:gd name="T5" fmla="*/ 0 h 419100"/>
                <a:gd name="T6" fmla="*/ 3581 w 495300"/>
                <a:gd name="T7" fmla="*/ 15938 h 419100"/>
                <a:gd name="T8" fmla="*/ 495211 w 495300"/>
                <a:gd name="T9" fmla="*/ 225844 h 419100"/>
                <a:gd name="T10" fmla="*/ 56349 w 495300"/>
                <a:gd name="T11" fmla="*/ 225844 h 419100"/>
                <a:gd name="T12" fmla="*/ 58166 w 495300"/>
                <a:gd name="T13" fmla="*/ 232511 h 419100"/>
                <a:gd name="T14" fmla="*/ 71767 w 495300"/>
                <a:gd name="T15" fmla="*/ 280936 h 419100"/>
                <a:gd name="T16" fmla="*/ 85623 w 495300"/>
                <a:gd name="T17" fmla="*/ 329044 h 419100"/>
                <a:gd name="T18" fmla="*/ 99631 w 495300"/>
                <a:gd name="T19" fmla="*/ 376707 h 419100"/>
                <a:gd name="T20" fmla="*/ 112128 w 495300"/>
                <a:gd name="T21" fmla="*/ 418579 h 419100"/>
                <a:gd name="T22" fmla="*/ 495211 w 495300"/>
                <a:gd name="T23" fmla="*/ 418579 h 419100"/>
                <a:gd name="T24" fmla="*/ 495211 w 495300"/>
                <a:gd name="T25" fmla="*/ 225844 h 419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5300" h="419100">
                  <a:moveTo>
                    <a:pt x="3581" y="15938"/>
                  </a:moveTo>
                  <a:lnTo>
                    <a:pt x="3187" y="0"/>
                  </a:lnTo>
                  <a:lnTo>
                    <a:pt x="0" y="0"/>
                  </a:lnTo>
                  <a:lnTo>
                    <a:pt x="3581" y="15938"/>
                  </a:lnTo>
                  <a:close/>
                </a:path>
                <a:path w="495300" h="419100">
                  <a:moveTo>
                    <a:pt x="495211" y="225844"/>
                  </a:moveTo>
                  <a:lnTo>
                    <a:pt x="56349" y="225844"/>
                  </a:lnTo>
                  <a:lnTo>
                    <a:pt x="58166" y="232511"/>
                  </a:lnTo>
                  <a:lnTo>
                    <a:pt x="71767" y="280936"/>
                  </a:lnTo>
                  <a:lnTo>
                    <a:pt x="85623" y="329044"/>
                  </a:lnTo>
                  <a:lnTo>
                    <a:pt x="99631" y="376707"/>
                  </a:lnTo>
                  <a:lnTo>
                    <a:pt x="112128" y="418579"/>
                  </a:lnTo>
                  <a:lnTo>
                    <a:pt x="495211" y="418579"/>
                  </a:lnTo>
                  <a:lnTo>
                    <a:pt x="495211" y="225844"/>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6" name="object 26">
              <a:extLst>
                <a:ext uri="{FF2B5EF4-FFF2-40B4-BE49-F238E27FC236}">
                  <a16:creationId xmlns:a16="http://schemas.microsoft.com/office/drawing/2014/main" id="{6BA7BFE3-B207-1056-212A-BC77A1B5A8F8}"/>
                </a:ext>
              </a:extLst>
            </p:cNvPr>
            <p:cNvSpPr>
              <a:spLocks/>
            </p:cNvSpPr>
            <p:nvPr/>
          </p:nvSpPr>
          <p:spPr bwMode="auto">
            <a:xfrm>
              <a:off x="6984751" y="6257647"/>
              <a:ext cx="383540" cy="187325"/>
            </a:xfrm>
            <a:custGeom>
              <a:avLst/>
              <a:gdLst>
                <a:gd name="T0" fmla="*/ 383086 w 383540"/>
                <a:gd name="T1" fmla="*/ 0 h 187325"/>
                <a:gd name="T2" fmla="*/ 0 w 383540"/>
                <a:gd name="T3" fmla="*/ 0 h 187325"/>
                <a:gd name="T4" fmla="*/ 3223 w 383540"/>
                <a:gd name="T5" fmla="*/ 10785 h 187325"/>
                <a:gd name="T6" fmla="*/ 56247 w 383540"/>
                <a:gd name="T7" fmla="*/ 187240 h 187325"/>
                <a:gd name="T8" fmla="*/ 383086 w 383540"/>
                <a:gd name="T9" fmla="*/ 187240 h 187325"/>
                <a:gd name="T10" fmla="*/ 383086 w 383540"/>
                <a:gd name="T11" fmla="*/ 0 h 187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3540" h="187325">
                  <a:moveTo>
                    <a:pt x="383086" y="0"/>
                  </a:moveTo>
                  <a:lnTo>
                    <a:pt x="0" y="0"/>
                  </a:lnTo>
                  <a:lnTo>
                    <a:pt x="3223" y="10785"/>
                  </a:lnTo>
                  <a:lnTo>
                    <a:pt x="56247" y="187240"/>
                  </a:lnTo>
                  <a:lnTo>
                    <a:pt x="383086" y="187240"/>
                  </a:lnTo>
                  <a:lnTo>
                    <a:pt x="38308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7" name="object 27">
              <a:extLst>
                <a:ext uri="{FF2B5EF4-FFF2-40B4-BE49-F238E27FC236}">
                  <a16:creationId xmlns:a16="http://schemas.microsoft.com/office/drawing/2014/main" id="{5E03B58B-B17B-3C89-6FCD-007C08E822F4}"/>
                </a:ext>
              </a:extLst>
            </p:cNvPr>
            <p:cNvSpPr>
              <a:spLocks/>
            </p:cNvSpPr>
            <p:nvPr/>
          </p:nvSpPr>
          <p:spPr bwMode="auto">
            <a:xfrm>
              <a:off x="7040994" y="4367485"/>
              <a:ext cx="398780" cy="2270760"/>
            </a:xfrm>
            <a:custGeom>
              <a:avLst/>
              <a:gdLst>
                <a:gd name="T0" fmla="*/ 326838 w 398779"/>
                <a:gd name="T1" fmla="*/ 2077419 h 2270759"/>
                <a:gd name="T2" fmla="*/ 0 w 398779"/>
                <a:gd name="T3" fmla="*/ 2077419 h 2270759"/>
                <a:gd name="T4" fmla="*/ 57912 w 398779"/>
                <a:gd name="T5" fmla="*/ 2270154 h 2270759"/>
                <a:gd name="T6" fmla="*/ 172288 w 398779"/>
                <a:gd name="T7" fmla="*/ 2270154 h 2270759"/>
                <a:gd name="T8" fmla="*/ 172288 w 398779"/>
                <a:gd name="T9" fmla="*/ 2151447 h 2270759"/>
                <a:gd name="T10" fmla="*/ 326838 w 398779"/>
                <a:gd name="T11" fmla="*/ 2151447 h 2270759"/>
                <a:gd name="T12" fmla="*/ 326838 w 398779"/>
                <a:gd name="T13" fmla="*/ 2077419 h 2270759"/>
                <a:gd name="T14" fmla="*/ 398428 w 398779"/>
                <a:gd name="T15" fmla="*/ 0 h 2270759"/>
                <a:gd name="T16" fmla="*/ 363249 w 398779"/>
                <a:gd name="T17" fmla="*/ 18491 h 2270759"/>
                <a:gd name="T18" fmla="*/ 319409 w 398779"/>
                <a:gd name="T19" fmla="*/ 43535 h 2270759"/>
                <a:gd name="T20" fmla="*/ 276483 w 398779"/>
                <a:gd name="T21" fmla="*/ 70294 h 2270759"/>
                <a:gd name="T22" fmla="*/ 234446 w 398779"/>
                <a:gd name="T23" fmla="*/ 98844 h 2270759"/>
                <a:gd name="T24" fmla="*/ 193141 w 398779"/>
                <a:gd name="T25" fmla="*/ 129425 h 2270759"/>
                <a:gd name="T26" fmla="*/ 140881 w 398779"/>
                <a:gd name="T27" fmla="*/ 171996 h 2270759"/>
                <a:gd name="T28" fmla="*/ 398428 w 398779"/>
                <a:gd name="T29" fmla="*/ 171996 h 2270759"/>
                <a:gd name="T30" fmla="*/ 398428 w 398779"/>
                <a:gd name="T31" fmla="*/ 0 h 22707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8779" h="2270759">
                  <a:moveTo>
                    <a:pt x="326834" y="2077415"/>
                  </a:moveTo>
                  <a:lnTo>
                    <a:pt x="0" y="2077415"/>
                  </a:lnTo>
                  <a:lnTo>
                    <a:pt x="57912" y="2270150"/>
                  </a:lnTo>
                  <a:lnTo>
                    <a:pt x="172288" y="2270150"/>
                  </a:lnTo>
                  <a:lnTo>
                    <a:pt x="172288" y="2151443"/>
                  </a:lnTo>
                  <a:lnTo>
                    <a:pt x="326834" y="2151443"/>
                  </a:lnTo>
                  <a:lnTo>
                    <a:pt x="326834" y="2077415"/>
                  </a:lnTo>
                  <a:close/>
                </a:path>
                <a:path w="398779" h="2270759">
                  <a:moveTo>
                    <a:pt x="398424" y="0"/>
                  </a:moveTo>
                  <a:lnTo>
                    <a:pt x="363245" y="18491"/>
                  </a:lnTo>
                  <a:lnTo>
                    <a:pt x="319405" y="43535"/>
                  </a:lnTo>
                  <a:lnTo>
                    <a:pt x="276479" y="70294"/>
                  </a:lnTo>
                  <a:lnTo>
                    <a:pt x="234442" y="98844"/>
                  </a:lnTo>
                  <a:lnTo>
                    <a:pt x="193141" y="129425"/>
                  </a:lnTo>
                  <a:lnTo>
                    <a:pt x="140881" y="171996"/>
                  </a:lnTo>
                  <a:lnTo>
                    <a:pt x="398424" y="171996"/>
                  </a:lnTo>
                  <a:lnTo>
                    <a:pt x="398424"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8" name="object 28">
              <a:extLst>
                <a:ext uri="{FF2B5EF4-FFF2-40B4-BE49-F238E27FC236}">
                  <a16:creationId xmlns:a16="http://schemas.microsoft.com/office/drawing/2014/main" id="{EDE3E624-2C58-5C0E-CF53-153A6C3A84CD}"/>
                </a:ext>
              </a:extLst>
            </p:cNvPr>
            <p:cNvSpPr>
              <a:spLocks/>
            </p:cNvSpPr>
            <p:nvPr/>
          </p:nvSpPr>
          <p:spPr bwMode="auto">
            <a:xfrm>
              <a:off x="11944076" y="4456886"/>
              <a:ext cx="170815" cy="2202815"/>
            </a:xfrm>
            <a:custGeom>
              <a:avLst/>
              <a:gdLst>
                <a:gd name="T0" fmla="*/ 170727 w 170815"/>
                <a:gd name="T1" fmla="*/ 1971479 h 2202815"/>
                <a:gd name="T2" fmla="*/ 0 w 170815"/>
                <a:gd name="T3" fmla="*/ 1971479 h 2202815"/>
                <a:gd name="T4" fmla="*/ 0 w 170815"/>
                <a:gd name="T5" fmla="*/ 2202760 h 2202815"/>
                <a:gd name="T6" fmla="*/ 170727 w 170815"/>
                <a:gd name="T7" fmla="*/ 2202760 h 2202815"/>
                <a:gd name="T8" fmla="*/ 170727 w 170815"/>
                <a:gd name="T9" fmla="*/ 1971479 h 2202815"/>
                <a:gd name="T10" fmla="*/ 170727 w 170815"/>
                <a:gd name="T11" fmla="*/ 1540256 h 2202815"/>
                <a:gd name="T12" fmla="*/ 94709 w 170815"/>
                <a:gd name="T13" fmla="*/ 1690472 h 2202815"/>
                <a:gd name="T14" fmla="*/ 0 w 170815"/>
                <a:gd name="T15" fmla="*/ 1690472 h 2202815"/>
                <a:gd name="T16" fmla="*/ 0 w 170815"/>
                <a:gd name="T17" fmla="*/ 1910894 h 2202815"/>
                <a:gd name="T18" fmla="*/ 170727 w 170815"/>
                <a:gd name="T19" fmla="*/ 1910894 h 2202815"/>
                <a:gd name="T20" fmla="*/ 170727 w 170815"/>
                <a:gd name="T21" fmla="*/ 1540256 h 2202815"/>
                <a:gd name="T22" fmla="*/ 170727 w 170815"/>
                <a:gd name="T23" fmla="*/ 583636 h 2202815"/>
                <a:gd name="T24" fmla="*/ 127390 w 170815"/>
                <a:gd name="T25" fmla="*/ 598411 h 2202815"/>
                <a:gd name="T26" fmla="*/ 90567 w 170815"/>
                <a:gd name="T27" fmla="*/ 624054 h 2202815"/>
                <a:gd name="T28" fmla="*/ 62148 w 170815"/>
                <a:gd name="T29" fmla="*/ 658610 h 2202815"/>
                <a:gd name="T30" fmla="*/ 44026 w 170815"/>
                <a:gd name="T31" fmla="*/ 700122 h 2202815"/>
                <a:gd name="T32" fmla="*/ 38093 w 170815"/>
                <a:gd name="T33" fmla="*/ 746636 h 2202815"/>
                <a:gd name="T34" fmla="*/ 45231 w 170815"/>
                <a:gd name="T35" fmla="*/ 791927 h 2202815"/>
                <a:gd name="T36" fmla="*/ 63886 w 170815"/>
                <a:gd name="T37" fmla="*/ 832107 h 2202815"/>
                <a:gd name="T38" fmla="*/ 92236 w 170815"/>
                <a:gd name="T39" fmla="*/ 865411 h 2202815"/>
                <a:gd name="T40" fmla="*/ 128457 w 170815"/>
                <a:gd name="T41" fmla="*/ 890073 h 2202815"/>
                <a:gd name="T42" fmla="*/ 170727 w 170815"/>
                <a:gd name="T43" fmla="*/ 904328 h 2202815"/>
                <a:gd name="T44" fmla="*/ 170727 w 170815"/>
                <a:gd name="T45" fmla="*/ 583636 h 2202815"/>
                <a:gd name="T46" fmla="*/ 170727 w 170815"/>
                <a:gd name="T47" fmla="*/ 0 h 2202815"/>
                <a:gd name="T48" fmla="*/ 0 w 170815"/>
                <a:gd name="T49" fmla="*/ 0 h 2202815"/>
                <a:gd name="T50" fmla="*/ 0 w 170815"/>
                <a:gd name="T51" fmla="*/ 424772 h 2202815"/>
                <a:gd name="T52" fmla="*/ 8125 w 170815"/>
                <a:gd name="T53" fmla="*/ 429714 h 2202815"/>
                <a:gd name="T54" fmla="*/ 29655 w 170815"/>
                <a:gd name="T55" fmla="*/ 417675 h 2202815"/>
                <a:gd name="T56" fmla="*/ 52035 w 170815"/>
                <a:gd name="T57" fmla="*/ 407043 h 2202815"/>
                <a:gd name="T58" fmla="*/ 75208 w 170815"/>
                <a:gd name="T59" fmla="*/ 397878 h 2202815"/>
                <a:gd name="T60" fmla="*/ 99117 w 170815"/>
                <a:gd name="T61" fmla="*/ 390239 h 2202815"/>
                <a:gd name="T62" fmla="*/ 117954 w 170815"/>
                <a:gd name="T63" fmla="*/ 300284 h 2202815"/>
                <a:gd name="T64" fmla="*/ 170727 w 170815"/>
                <a:gd name="T65" fmla="*/ 299414 h 2202815"/>
                <a:gd name="T66" fmla="*/ 170727 w 170815"/>
                <a:gd name="T67" fmla="*/ 0 h 22028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0815" h="2202815">
                  <a:moveTo>
                    <a:pt x="170727" y="1971479"/>
                  </a:moveTo>
                  <a:lnTo>
                    <a:pt x="0" y="1971479"/>
                  </a:lnTo>
                  <a:lnTo>
                    <a:pt x="0" y="2202760"/>
                  </a:lnTo>
                  <a:lnTo>
                    <a:pt x="170727" y="2202760"/>
                  </a:lnTo>
                  <a:lnTo>
                    <a:pt x="170727" y="1971479"/>
                  </a:lnTo>
                  <a:close/>
                </a:path>
                <a:path w="170815" h="2202815">
                  <a:moveTo>
                    <a:pt x="170727" y="1540256"/>
                  </a:moveTo>
                  <a:lnTo>
                    <a:pt x="94709" y="1690472"/>
                  </a:lnTo>
                  <a:lnTo>
                    <a:pt x="0" y="1690472"/>
                  </a:lnTo>
                  <a:lnTo>
                    <a:pt x="0" y="1910894"/>
                  </a:lnTo>
                  <a:lnTo>
                    <a:pt x="170727" y="1910894"/>
                  </a:lnTo>
                  <a:lnTo>
                    <a:pt x="170727" y="1540256"/>
                  </a:lnTo>
                  <a:close/>
                </a:path>
                <a:path w="170815" h="2202815">
                  <a:moveTo>
                    <a:pt x="170727" y="583636"/>
                  </a:moveTo>
                  <a:lnTo>
                    <a:pt x="127390" y="598411"/>
                  </a:lnTo>
                  <a:lnTo>
                    <a:pt x="90567" y="624054"/>
                  </a:lnTo>
                  <a:lnTo>
                    <a:pt x="62148" y="658610"/>
                  </a:lnTo>
                  <a:lnTo>
                    <a:pt x="44026" y="700122"/>
                  </a:lnTo>
                  <a:lnTo>
                    <a:pt x="38093" y="746636"/>
                  </a:lnTo>
                  <a:lnTo>
                    <a:pt x="45231" y="791927"/>
                  </a:lnTo>
                  <a:lnTo>
                    <a:pt x="63886" y="832107"/>
                  </a:lnTo>
                  <a:lnTo>
                    <a:pt x="92236" y="865411"/>
                  </a:lnTo>
                  <a:lnTo>
                    <a:pt x="128457" y="890073"/>
                  </a:lnTo>
                  <a:lnTo>
                    <a:pt x="170727" y="904328"/>
                  </a:lnTo>
                  <a:lnTo>
                    <a:pt x="170727" y="583636"/>
                  </a:lnTo>
                  <a:close/>
                </a:path>
                <a:path w="170815" h="2202815">
                  <a:moveTo>
                    <a:pt x="170727" y="0"/>
                  </a:moveTo>
                  <a:lnTo>
                    <a:pt x="0" y="0"/>
                  </a:lnTo>
                  <a:lnTo>
                    <a:pt x="0" y="424772"/>
                  </a:lnTo>
                  <a:lnTo>
                    <a:pt x="8125" y="429714"/>
                  </a:lnTo>
                  <a:lnTo>
                    <a:pt x="29655" y="417675"/>
                  </a:lnTo>
                  <a:lnTo>
                    <a:pt x="52035" y="407043"/>
                  </a:lnTo>
                  <a:lnTo>
                    <a:pt x="75208" y="397878"/>
                  </a:lnTo>
                  <a:lnTo>
                    <a:pt x="99117" y="390239"/>
                  </a:lnTo>
                  <a:lnTo>
                    <a:pt x="117954" y="300284"/>
                  </a:lnTo>
                  <a:lnTo>
                    <a:pt x="170727" y="299414"/>
                  </a:lnTo>
                  <a:lnTo>
                    <a:pt x="17072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69" name="object 29">
              <a:extLst>
                <a:ext uri="{FF2B5EF4-FFF2-40B4-BE49-F238E27FC236}">
                  <a16:creationId xmlns:a16="http://schemas.microsoft.com/office/drawing/2014/main" id="{6EB7729A-1DDB-EF67-92EE-A3F61065B12D}"/>
                </a:ext>
              </a:extLst>
            </p:cNvPr>
            <p:cNvSpPr>
              <a:spLocks/>
            </p:cNvSpPr>
            <p:nvPr/>
          </p:nvSpPr>
          <p:spPr bwMode="auto">
            <a:xfrm>
              <a:off x="11944071" y="4396314"/>
              <a:ext cx="1500505" cy="2032635"/>
            </a:xfrm>
            <a:custGeom>
              <a:avLst/>
              <a:gdLst>
                <a:gd name="T0" fmla="*/ 729538 w 1500505"/>
                <a:gd name="T1" fmla="*/ 1971471 h 2032635"/>
                <a:gd name="T2" fmla="*/ 0 w 1500505"/>
                <a:gd name="T3" fmla="*/ 1971471 h 2032635"/>
                <a:gd name="T4" fmla="*/ 0 w 1500505"/>
                <a:gd name="T5" fmla="*/ 2032063 h 2032635"/>
                <a:gd name="T6" fmla="*/ 689127 w 1500505"/>
                <a:gd name="T7" fmla="*/ 2032063 h 2032635"/>
                <a:gd name="T8" fmla="*/ 710501 w 1500505"/>
                <a:gd name="T9" fmla="*/ 2000211 h 2032635"/>
                <a:gd name="T10" fmla="*/ 729538 w 1500505"/>
                <a:gd name="T11" fmla="*/ 1971471 h 2032635"/>
                <a:gd name="T12" fmla="*/ 1248244 w 1500505"/>
                <a:gd name="T13" fmla="*/ 1068336 h 2032635"/>
                <a:gd name="T14" fmla="*/ 577164 w 1500505"/>
                <a:gd name="T15" fmla="*/ 1068336 h 2032635"/>
                <a:gd name="T16" fmla="*/ 578980 w 1500505"/>
                <a:gd name="T17" fmla="*/ 1071105 h 2032635"/>
                <a:gd name="T18" fmla="*/ 532066 w 1500505"/>
                <a:gd name="T19" fmla="*/ 1119568 h 2032635"/>
                <a:gd name="T20" fmla="*/ 1223772 w 1500505"/>
                <a:gd name="T21" fmla="*/ 1119568 h 2032635"/>
                <a:gd name="T22" fmla="*/ 1229956 w 1500505"/>
                <a:gd name="T23" fmla="*/ 1106893 h 2032635"/>
                <a:gd name="T24" fmla="*/ 1248244 w 1500505"/>
                <a:gd name="T25" fmla="*/ 1068336 h 2032635"/>
                <a:gd name="T26" fmla="*/ 1500365 w 1500505"/>
                <a:gd name="T27" fmla="*/ 36830 h 2032635"/>
                <a:gd name="T28" fmla="*/ 1499704 w 1500505"/>
                <a:gd name="T29" fmla="*/ 36830 h 2032635"/>
                <a:gd name="T30" fmla="*/ 1499704 w 1500505"/>
                <a:gd name="T31" fmla="*/ 0 h 2032635"/>
                <a:gd name="T32" fmla="*/ 0 w 1500505"/>
                <a:gd name="T33" fmla="*/ 0 h 2032635"/>
                <a:gd name="T34" fmla="*/ 0 w 1500505"/>
                <a:gd name="T35" fmla="*/ 36830 h 2032635"/>
                <a:gd name="T36" fmla="*/ 0 w 1500505"/>
                <a:gd name="T37" fmla="*/ 60960 h 2032635"/>
                <a:gd name="T38" fmla="*/ 1500365 w 1500505"/>
                <a:gd name="T39" fmla="*/ 60960 h 2032635"/>
                <a:gd name="T40" fmla="*/ 1500365 w 1500505"/>
                <a:gd name="T41" fmla="*/ 36830 h 2032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0505" h="2032635">
                  <a:moveTo>
                    <a:pt x="729538" y="1971471"/>
                  </a:moveTo>
                  <a:lnTo>
                    <a:pt x="0" y="1971471"/>
                  </a:lnTo>
                  <a:lnTo>
                    <a:pt x="0" y="2032063"/>
                  </a:lnTo>
                  <a:lnTo>
                    <a:pt x="689127" y="2032063"/>
                  </a:lnTo>
                  <a:lnTo>
                    <a:pt x="710501" y="2000211"/>
                  </a:lnTo>
                  <a:lnTo>
                    <a:pt x="729538" y="1971471"/>
                  </a:lnTo>
                  <a:close/>
                </a:path>
                <a:path w="1500505" h="2032635">
                  <a:moveTo>
                    <a:pt x="1248244" y="1068336"/>
                  </a:moveTo>
                  <a:lnTo>
                    <a:pt x="577164" y="1068336"/>
                  </a:lnTo>
                  <a:lnTo>
                    <a:pt x="578980" y="1071105"/>
                  </a:lnTo>
                  <a:lnTo>
                    <a:pt x="532066" y="1119568"/>
                  </a:lnTo>
                  <a:lnTo>
                    <a:pt x="1223772" y="1119568"/>
                  </a:lnTo>
                  <a:lnTo>
                    <a:pt x="1229956" y="1106893"/>
                  </a:lnTo>
                  <a:lnTo>
                    <a:pt x="1248244" y="1068336"/>
                  </a:lnTo>
                  <a:close/>
                </a:path>
                <a:path w="1500505" h="2032635">
                  <a:moveTo>
                    <a:pt x="1500365" y="36830"/>
                  </a:moveTo>
                  <a:lnTo>
                    <a:pt x="1499704" y="36830"/>
                  </a:lnTo>
                  <a:lnTo>
                    <a:pt x="1499704" y="0"/>
                  </a:lnTo>
                  <a:lnTo>
                    <a:pt x="0" y="0"/>
                  </a:lnTo>
                  <a:lnTo>
                    <a:pt x="0" y="36830"/>
                  </a:lnTo>
                  <a:lnTo>
                    <a:pt x="0" y="60960"/>
                  </a:lnTo>
                  <a:lnTo>
                    <a:pt x="1500365" y="60960"/>
                  </a:lnTo>
                  <a:lnTo>
                    <a:pt x="1500365" y="3683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0" name="object 30">
              <a:extLst>
                <a:ext uri="{FF2B5EF4-FFF2-40B4-BE49-F238E27FC236}">
                  <a16:creationId xmlns:a16="http://schemas.microsoft.com/office/drawing/2014/main" id="{448B11EF-5163-A034-969C-6749C08B4A28}"/>
                </a:ext>
              </a:extLst>
            </p:cNvPr>
            <p:cNvSpPr>
              <a:spLocks/>
            </p:cNvSpPr>
            <p:nvPr/>
          </p:nvSpPr>
          <p:spPr bwMode="auto">
            <a:xfrm>
              <a:off x="12770130" y="5046224"/>
              <a:ext cx="160020" cy="417830"/>
            </a:xfrm>
            <a:custGeom>
              <a:avLst/>
              <a:gdLst>
                <a:gd name="T0" fmla="*/ 159689 w 160020"/>
                <a:gd name="T1" fmla="*/ 0 h 417829"/>
                <a:gd name="T2" fmla="*/ 0 w 160020"/>
                <a:gd name="T3" fmla="*/ 0 h 417829"/>
                <a:gd name="T4" fmla="*/ 0 w 160020"/>
                <a:gd name="T5" fmla="*/ 93980 h 417829"/>
                <a:gd name="T6" fmla="*/ 89115 w 160020"/>
                <a:gd name="T7" fmla="*/ 93980 h 417829"/>
                <a:gd name="T8" fmla="*/ 89115 w 160020"/>
                <a:gd name="T9" fmla="*/ 115570 h 417829"/>
                <a:gd name="T10" fmla="*/ 89014 w 160020"/>
                <a:gd name="T11" fmla="*/ 132080 h 417829"/>
                <a:gd name="T12" fmla="*/ 0 w 160020"/>
                <a:gd name="T13" fmla="*/ 132080 h 417829"/>
                <a:gd name="T14" fmla="*/ 0 w 160020"/>
                <a:gd name="T15" fmla="*/ 417834 h 417829"/>
                <a:gd name="T16" fmla="*/ 159689 w 160020"/>
                <a:gd name="T17" fmla="*/ 417834 h 417829"/>
                <a:gd name="T18" fmla="*/ 159689 w 160020"/>
                <a:gd name="T19" fmla="*/ 132080 h 417829"/>
                <a:gd name="T20" fmla="*/ 159689 w 160020"/>
                <a:gd name="T21" fmla="*/ 115570 h 417829"/>
                <a:gd name="T22" fmla="*/ 159689 w 160020"/>
                <a:gd name="T23" fmla="*/ 93980 h 417829"/>
                <a:gd name="T24" fmla="*/ 159689 w 160020"/>
                <a:gd name="T25" fmla="*/ 0 h 4178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020" h="417829">
                  <a:moveTo>
                    <a:pt x="159689" y="0"/>
                  </a:moveTo>
                  <a:lnTo>
                    <a:pt x="0" y="0"/>
                  </a:lnTo>
                  <a:lnTo>
                    <a:pt x="0" y="93980"/>
                  </a:lnTo>
                  <a:lnTo>
                    <a:pt x="89115" y="93980"/>
                  </a:lnTo>
                  <a:lnTo>
                    <a:pt x="89115" y="115570"/>
                  </a:lnTo>
                  <a:lnTo>
                    <a:pt x="89014" y="132080"/>
                  </a:lnTo>
                  <a:lnTo>
                    <a:pt x="0" y="132080"/>
                  </a:lnTo>
                  <a:lnTo>
                    <a:pt x="0" y="417830"/>
                  </a:lnTo>
                  <a:lnTo>
                    <a:pt x="159689" y="417830"/>
                  </a:lnTo>
                  <a:lnTo>
                    <a:pt x="159689" y="132080"/>
                  </a:lnTo>
                  <a:lnTo>
                    <a:pt x="159689" y="115570"/>
                  </a:lnTo>
                  <a:lnTo>
                    <a:pt x="159689" y="93980"/>
                  </a:lnTo>
                  <a:lnTo>
                    <a:pt x="159689" y="0"/>
                  </a:lnTo>
                  <a:close/>
                </a:path>
              </a:pathLst>
            </a:custGeom>
            <a:solidFill>
              <a:srgbClr val="E0E0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1" name="object 31">
              <a:extLst>
                <a:ext uri="{FF2B5EF4-FFF2-40B4-BE49-F238E27FC236}">
                  <a16:creationId xmlns:a16="http://schemas.microsoft.com/office/drawing/2014/main" id="{E0CA3454-8A2E-CF99-A2EF-DA0D6F865C27}"/>
                </a:ext>
              </a:extLst>
            </p:cNvPr>
            <p:cNvSpPr>
              <a:spLocks/>
            </p:cNvSpPr>
            <p:nvPr/>
          </p:nvSpPr>
          <p:spPr bwMode="auto">
            <a:xfrm>
              <a:off x="12213922" y="5046116"/>
              <a:ext cx="556260" cy="419100"/>
            </a:xfrm>
            <a:custGeom>
              <a:avLst/>
              <a:gdLst>
                <a:gd name="T0" fmla="*/ 0 w 556259"/>
                <a:gd name="T1" fmla="*/ 6628 h 419100"/>
                <a:gd name="T2" fmla="*/ 0 w 556259"/>
                <a:gd name="T3" fmla="*/ 302870 h 419100"/>
                <a:gd name="T4" fmla="*/ 38868 w 556259"/>
                <a:gd name="T5" fmla="*/ 277565 h 419100"/>
                <a:gd name="T6" fmla="*/ 68974 w 556259"/>
                <a:gd name="T7" fmla="*/ 242568 h 419100"/>
                <a:gd name="T8" fmla="*/ 88239 w 556259"/>
                <a:gd name="T9" fmla="*/ 200024 h 419100"/>
                <a:gd name="T10" fmla="*/ 94583 w 556259"/>
                <a:gd name="T11" fmla="*/ 152079 h 419100"/>
                <a:gd name="T12" fmla="*/ 93441 w 556259"/>
                <a:gd name="T13" fmla="*/ 135222 h 419100"/>
                <a:gd name="T14" fmla="*/ 90641 w 556259"/>
                <a:gd name="T15" fmla="*/ 118886 h 419100"/>
                <a:gd name="T16" fmla="*/ 86269 w 556259"/>
                <a:gd name="T17" fmla="*/ 103154 h 419100"/>
                <a:gd name="T18" fmla="*/ 80416 w 556259"/>
                <a:gd name="T19" fmla="*/ 88112 h 419100"/>
                <a:gd name="T20" fmla="*/ 38553 w 556259"/>
                <a:gd name="T21" fmla="*/ 88112 h 419100"/>
                <a:gd name="T22" fmla="*/ 38553 w 556259"/>
                <a:gd name="T23" fmla="*/ 33046 h 419100"/>
                <a:gd name="T24" fmla="*/ 40124 w 556259"/>
                <a:gd name="T25" fmla="*/ 33046 h 419100"/>
                <a:gd name="T26" fmla="*/ 30889 w 556259"/>
                <a:gd name="T27" fmla="*/ 25375 h 419100"/>
                <a:gd name="T28" fmla="*/ 21098 w 556259"/>
                <a:gd name="T29" fmla="*/ 18392 h 419100"/>
                <a:gd name="T30" fmla="*/ 10789 w 556259"/>
                <a:gd name="T31" fmla="*/ 12131 h 419100"/>
                <a:gd name="T32" fmla="*/ 0 w 556259"/>
                <a:gd name="T33" fmla="*/ 6628 h 419100"/>
                <a:gd name="T34" fmla="*/ 556206 w 556259"/>
                <a:gd name="T35" fmla="*/ 0 h 419100"/>
                <a:gd name="T36" fmla="*/ 269730 w 556259"/>
                <a:gd name="T37" fmla="*/ 0 h 419100"/>
                <a:gd name="T38" fmla="*/ 276241 w 556259"/>
                <a:gd name="T39" fmla="*/ 14386 h 419100"/>
                <a:gd name="T40" fmla="*/ 282165 w 556259"/>
                <a:gd name="T41" fmla="*/ 29092 h 419100"/>
                <a:gd name="T42" fmla="*/ 287477 w 556259"/>
                <a:gd name="T43" fmla="*/ 44101 h 419100"/>
                <a:gd name="T44" fmla="*/ 292162 w 556259"/>
                <a:gd name="T45" fmla="*/ 59401 h 419100"/>
                <a:gd name="T46" fmla="*/ 382128 w 556259"/>
                <a:gd name="T47" fmla="*/ 78248 h 419100"/>
                <a:gd name="T48" fmla="*/ 384610 w 556259"/>
                <a:gd name="T49" fmla="*/ 230338 h 419100"/>
                <a:gd name="T50" fmla="*/ 295314 w 556259"/>
                <a:gd name="T51" fmla="*/ 252117 h 419100"/>
                <a:gd name="T52" fmla="*/ 288452 w 556259"/>
                <a:gd name="T53" fmla="*/ 276254 h 419100"/>
                <a:gd name="T54" fmla="*/ 280046 w 556259"/>
                <a:gd name="T55" fmla="*/ 299710 h 419100"/>
                <a:gd name="T56" fmla="*/ 270150 w 556259"/>
                <a:gd name="T57" fmla="*/ 322425 h 419100"/>
                <a:gd name="T58" fmla="*/ 258829 w 556259"/>
                <a:gd name="T59" fmla="*/ 344335 h 419100"/>
                <a:gd name="T60" fmla="*/ 307324 w 556259"/>
                <a:gd name="T61" fmla="*/ 418531 h 419100"/>
                <a:gd name="T62" fmla="*/ 556206 w 556259"/>
                <a:gd name="T63" fmla="*/ 418531 h 419100"/>
                <a:gd name="T64" fmla="*/ 556206 w 556259"/>
                <a:gd name="T65" fmla="*/ 132173 h 419100"/>
                <a:gd name="T66" fmla="*/ 474240 w 556259"/>
                <a:gd name="T67" fmla="*/ 132173 h 419100"/>
                <a:gd name="T68" fmla="*/ 481947 w 556259"/>
                <a:gd name="T69" fmla="*/ 109682 h 419100"/>
                <a:gd name="T70" fmla="*/ 474240 w 556259"/>
                <a:gd name="T71" fmla="*/ 93630 h 419100"/>
                <a:gd name="T72" fmla="*/ 556206 w 556259"/>
                <a:gd name="T73" fmla="*/ 93630 h 419100"/>
                <a:gd name="T74" fmla="*/ 556206 w 556259"/>
                <a:gd name="T75" fmla="*/ 0 h 419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6259" h="419100">
                  <a:moveTo>
                    <a:pt x="0" y="6628"/>
                  </a:moveTo>
                  <a:lnTo>
                    <a:pt x="0" y="302870"/>
                  </a:lnTo>
                  <a:lnTo>
                    <a:pt x="38868" y="277565"/>
                  </a:lnTo>
                  <a:lnTo>
                    <a:pt x="68974" y="242568"/>
                  </a:lnTo>
                  <a:lnTo>
                    <a:pt x="88239" y="200024"/>
                  </a:lnTo>
                  <a:lnTo>
                    <a:pt x="94583" y="152079"/>
                  </a:lnTo>
                  <a:lnTo>
                    <a:pt x="93441" y="135222"/>
                  </a:lnTo>
                  <a:lnTo>
                    <a:pt x="90641" y="118886"/>
                  </a:lnTo>
                  <a:lnTo>
                    <a:pt x="86269" y="103154"/>
                  </a:lnTo>
                  <a:lnTo>
                    <a:pt x="80416" y="88112"/>
                  </a:lnTo>
                  <a:lnTo>
                    <a:pt x="38553" y="88112"/>
                  </a:lnTo>
                  <a:lnTo>
                    <a:pt x="38553" y="33046"/>
                  </a:lnTo>
                  <a:lnTo>
                    <a:pt x="40124" y="33046"/>
                  </a:lnTo>
                  <a:lnTo>
                    <a:pt x="30889" y="25375"/>
                  </a:lnTo>
                  <a:lnTo>
                    <a:pt x="21098" y="18392"/>
                  </a:lnTo>
                  <a:lnTo>
                    <a:pt x="10789" y="12131"/>
                  </a:lnTo>
                  <a:lnTo>
                    <a:pt x="0" y="6628"/>
                  </a:lnTo>
                  <a:close/>
                </a:path>
                <a:path w="556259" h="419100">
                  <a:moveTo>
                    <a:pt x="556202" y="0"/>
                  </a:moveTo>
                  <a:lnTo>
                    <a:pt x="269730" y="0"/>
                  </a:lnTo>
                  <a:lnTo>
                    <a:pt x="276241" y="14386"/>
                  </a:lnTo>
                  <a:lnTo>
                    <a:pt x="282161" y="29092"/>
                  </a:lnTo>
                  <a:lnTo>
                    <a:pt x="287473" y="44101"/>
                  </a:lnTo>
                  <a:lnTo>
                    <a:pt x="292158" y="59401"/>
                  </a:lnTo>
                  <a:lnTo>
                    <a:pt x="382124" y="78248"/>
                  </a:lnTo>
                  <a:lnTo>
                    <a:pt x="384606" y="230338"/>
                  </a:lnTo>
                  <a:lnTo>
                    <a:pt x="295310" y="252117"/>
                  </a:lnTo>
                  <a:lnTo>
                    <a:pt x="288448" y="276254"/>
                  </a:lnTo>
                  <a:lnTo>
                    <a:pt x="280042" y="299710"/>
                  </a:lnTo>
                  <a:lnTo>
                    <a:pt x="270150" y="322425"/>
                  </a:lnTo>
                  <a:lnTo>
                    <a:pt x="258829" y="344335"/>
                  </a:lnTo>
                  <a:lnTo>
                    <a:pt x="307320" y="418531"/>
                  </a:lnTo>
                  <a:lnTo>
                    <a:pt x="556202" y="418531"/>
                  </a:lnTo>
                  <a:lnTo>
                    <a:pt x="556202" y="132173"/>
                  </a:lnTo>
                  <a:lnTo>
                    <a:pt x="474236" y="132173"/>
                  </a:lnTo>
                  <a:lnTo>
                    <a:pt x="481943" y="109682"/>
                  </a:lnTo>
                  <a:lnTo>
                    <a:pt x="474236" y="93630"/>
                  </a:lnTo>
                  <a:lnTo>
                    <a:pt x="556202" y="93630"/>
                  </a:lnTo>
                  <a:lnTo>
                    <a:pt x="55620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2" name="object 32">
              <a:extLst>
                <a:ext uri="{FF2B5EF4-FFF2-40B4-BE49-F238E27FC236}">
                  <a16:creationId xmlns:a16="http://schemas.microsoft.com/office/drawing/2014/main" id="{B3148524-4164-7180-137F-CF829BB7A618}"/>
                </a:ext>
              </a:extLst>
            </p:cNvPr>
            <p:cNvSpPr>
              <a:spLocks/>
            </p:cNvSpPr>
            <p:nvPr/>
          </p:nvSpPr>
          <p:spPr bwMode="auto">
            <a:xfrm>
              <a:off x="12688157" y="5139743"/>
              <a:ext cx="87630" cy="38735"/>
            </a:xfrm>
            <a:custGeom>
              <a:avLst/>
              <a:gdLst>
                <a:gd name="T0" fmla="*/ 87477 w 87629"/>
                <a:gd name="T1" fmla="*/ 0 h 38735"/>
                <a:gd name="T2" fmla="*/ 0 w 87629"/>
                <a:gd name="T3" fmla="*/ 0 h 38735"/>
                <a:gd name="T4" fmla="*/ 7706 w 87629"/>
                <a:gd name="T5" fmla="*/ 16051 h 38735"/>
                <a:gd name="T6" fmla="*/ 0 w 87629"/>
                <a:gd name="T7" fmla="*/ 38553 h 38735"/>
                <a:gd name="T8" fmla="*/ 87477 w 87629"/>
                <a:gd name="T9" fmla="*/ 38553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7706" y="16051"/>
                  </a:lnTo>
                  <a:lnTo>
                    <a:pt x="0" y="38553"/>
                  </a:lnTo>
                  <a:lnTo>
                    <a:pt x="87473" y="3855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3" name="object 33">
              <a:extLst>
                <a:ext uri="{FF2B5EF4-FFF2-40B4-BE49-F238E27FC236}">
                  <a16:creationId xmlns:a16="http://schemas.microsoft.com/office/drawing/2014/main" id="{22813862-1B5F-9B00-8A80-2678299FB913}"/>
                </a:ext>
              </a:extLst>
            </p:cNvPr>
            <p:cNvSpPr>
              <a:spLocks/>
            </p:cNvSpPr>
            <p:nvPr/>
          </p:nvSpPr>
          <p:spPr bwMode="auto">
            <a:xfrm>
              <a:off x="12775627" y="5139743"/>
              <a:ext cx="87630" cy="38735"/>
            </a:xfrm>
            <a:custGeom>
              <a:avLst/>
              <a:gdLst>
                <a:gd name="T0" fmla="*/ 87477 w 87629"/>
                <a:gd name="T1" fmla="*/ 0 h 38735"/>
                <a:gd name="T2" fmla="*/ 0 w 87629"/>
                <a:gd name="T3" fmla="*/ 0 h 38735"/>
                <a:gd name="T4" fmla="*/ 0 w 87629"/>
                <a:gd name="T5" fmla="*/ 38553 h 38735"/>
                <a:gd name="T6" fmla="*/ 87477 w 87629"/>
                <a:gd name="T7" fmla="*/ 38553 h 38735"/>
                <a:gd name="T8" fmla="*/ 79781 w 87629"/>
                <a:gd name="T9" fmla="*/ 22480 h 38735"/>
                <a:gd name="T10" fmla="*/ 87477 w 87629"/>
                <a:gd name="T11" fmla="*/ 0 h 387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5">
                  <a:moveTo>
                    <a:pt x="87473" y="0"/>
                  </a:moveTo>
                  <a:lnTo>
                    <a:pt x="0" y="0"/>
                  </a:lnTo>
                  <a:lnTo>
                    <a:pt x="0" y="38553"/>
                  </a:lnTo>
                  <a:lnTo>
                    <a:pt x="87473" y="38553"/>
                  </a:lnTo>
                  <a:lnTo>
                    <a:pt x="79777"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4" name="object 34">
              <a:extLst>
                <a:ext uri="{FF2B5EF4-FFF2-40B4-BE49-F238E27FC236}">
                  <a16:creationId xmlns:a16="http://schemas.microsoft.com/office/drawing/2014/main" id="{3ACBC71D-1111-0E90-3C2C-B576AEC038BB}"/>
                </a:ext>
              </a:extLst>
            </p:cNvPr>
            <p:cNvSpPr>
              <a:spLocks/>
            </p:cNvSpPr>
            <p:nvPr/>
          </p:nvSpPr>
          <p:spPr bwMode="auto">
            <a:xfrm>
              <a:off x="12252476" y="5079159"/>
              <a:ext cx="41910" cy="55244"/>
            </a:xfrm>
            <a:custGeom>
              <a:avLst/>
              <a:gdLst>
                <a:gd name="T0" fmla="*/ 1570 w 41909"/>
                <a:gd name="T1" fmla="*/ 0 h 55245"/>
                <a:gd name="T2" fmla="*/ 0 w 41909"/>
                <a:gd name="T3" fmla="*/ 0 h 55245"/>
                <a:gd name="T4" fmla="*/ 0 w 41909"/>
                <a:gd name="T5" fmla="*/ 55062 h 55245"/>
                <a:gd name="T6" fmla="*/ 41866 w 41909"/>
                <a:gd name="T7" fmla="*/ 55062 h 55245"/>
                <a:gd name="T8" fmla="*/ 33974 w 41909"/>
                <a:gd name="T9" fmla="*/ 39681 h 55245"/>
                <a:gd name="T10" fmla="*/ 24555 w 41909"/>
                <a:gd name="T11" fmla="*/ 25310 h 55245"/>
                <a:gd name="T12" fmla="*/ 13714 w 41909"/>
                <a:gd name="T13" fmla="*/ 12046 h 55245"/>
                <a:gd name="T14" fmla="*/ 1570 w 41909"/>
                <a:gd name="T15" fmla="*/ 0 h 55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09" h="55245">
                  <a:moveTo>
                    <a:pt x="1570" y="0"/>
                  </a:moveTo>
                  <a:lnTo>
                    <a:pt x="0" y="0"/>
                  </a:lnTo>
                  <a:lnTo>
                    <a:pt x="0" y="55066"/>
                  </a:lnTo>
                  <a:lnTo>
                    <a:pt x="41862" y="55066"/>
                  </a:lnTo>
                  <a:lnTo>
                    <a:pt x="33970" y="39685"/>
                  </a:lnTo>
                  <a:lnTo>
                    <a:pt x="24551" y="25310"/>
                  </a:lnTo>
                  <a:lnTo>
                    <a:pt x="13714" y="12046"/>
                  </a:lnTo>
                  <a:lnTo>
                    <a:pt x="15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5" name="object 35">
              <a:extLst>
                <a:ext uri="{FF2B5EF4-FFF2-40B4-BE49-F238E27FC236}">
                  <a16:creationId xmlns:a16="http://schemas.microsoft.com/office/drawing/2014/main" id="{3A2290F6-6A7E-BCBB-BD86-CCCD7B6F20DC}"/>
                </a:ext>
              </a:extLst>
            </p:cNvPr>
            <p:cNvSpPr>
              <a:spLocks/>
            </p:cNvSpPr>
            <p:nvPr/>
          </p:nvSpPr>
          <p:spPr bwMode="auto">
            <a:xfrm>
              <a:off x="12929825" y="5046113"/>
              <a:ext cx="421640" cy="419100"/>
            </a:xfrm>
            <a:custGeom>
              <a:avLst/>
              <a:gdLst>
                <a:gd name="T0" fmla="*/ 421350 w 421640"/>
                <a:gd name="T1" fmla="*/ 0 h 419100"/>
                <a:gd name="T2" fmla="*/ 0 w 421640"/>
                <a:gd name="T3" fmla="*/ 0 h 419100"/>
                <a:gd name="T4" fmla="*/ 0 w 421640"/>
                <a:gd name="T5" fmla="*/ 88112 h 419100"/>
                <a:gd name="T6" fmla="*/ 87473 w 421640"/>
                <a:gd name="T7" fmla="*/ 88112 h 419100"/>
                <a:gd name="T8" fmla="*/ 79767 w 421640"/>
                <a:gd name="T9" fmla="*/ 110603 h 419100"/>
                <a:gd name="T10" fmla="*/ 87473 w 421640"/>
                <a:gd name="T11" fmla="*/ 126666 h 419100"/>
                <a:gd name="T12" fmla="*/ 0 w 421640"/>
                <a:gd name="T13" fmla="*/ 126666 h 419100"/>
                <a:gd name="T14" fmla="*/ 0 w 421640"/>
                <a:gd name="T15" fmla="*/ 319403 h 419100"/>
                <a:gd name="T16" fmla="*/ 87473 w 421640"/>
                <a:gd name="T17" fmla="*/ 319403 h 419100"/>
                <a:gd name="T18" fmla="*/ 79767 w 421640"/>
                <a:gd name="T19" fmla="*/ 341895 h 419100"/>
                <a:gd name="T20" fmla="*/ 87473 w 421640"/>
                <a:gd name="T21" fmla="*/ 357957 h 419100"/>
                <a:gd name="T22" fmla="*/ 0 w 421640"/>
                <a:gd name="T23" fmla="*/ 357957 h 419100"/>
                <a:gd name="T24" fmla="*/ 0 w 421640"/>
                <a:gd name="T25" fmla="*/ 418531 h 419100"/>
                <a:gd name="T26" fmla="*/ 262495 w 421640"/>
                <a:gd name="T27" fmla="*/ 418531 h 419100"/>
                <a:gd name="T28" fmla="*/ 264738 w 421640"/>
                <a:gd name="T29" fmla="*/ 413790 h 419100"/>
                <a:gd name="T30" fmla="*/ 282793 w 421640"/>
                <a:gd name="T31" fmla="*/ 374480 h 419100"/>
                <a:gd name="T32" fmla="*/ 242306 w 421640"/>
                <a:gd name="T33" fmla="*/ 374480 h 419100"/>
                <a:gd name="T34" fmla="*/ 242306 w 421640"/>
                <a:gd name="T35" fmla="*/ 280860 h 419100"/>
                <a:gd name="T36" fmla="*/ 323250 w 421640"/>
                <a:gd name="T37" fmla="*/ 280860 h 419100"/>
                <a:gd name="T38" fmla="*/ 333881 w 421640"/>
                <a:gd name="T39" fmla="*/ 254725 h 419100"/>
                <a:gd name="T40" fmla="*/ 348942 w 421640"/>
                <a:gd name="T41" fmla="*/ 215778 h 419100"/>
                <a:gd name="T42" fmla="*/ 367246 w 421640"/>
                <a:gd name="T43" fmla="*/ 165690 h 419100"/>
                <a:gd name="T44" fmla="*/ 384859 w 421640"/>
                <a:gd name="T45" fmla="*/ 115054 h 419100"/>
                <a:gd name="T46" fmla="*/ 401742 w 421640"/>
                <a:gd name="T47" fmla="*/ 63792 h 419100"/>
                <a:gd name="T48" fmla="*/ 417909 w 421640"/>
                <a:gd name="T49" fmla="*/ 11607 h 419100"/>
                <a:gd name="T50" fmla="*/ 421350 w 421640"/>
                <a:gd name="T51" fmla="*/ 0 h 419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1640" h="419100">
                  <a:moveTo>
                    <a:pt x="421350" y="0"/>
                  </a:moveTo>
                  <a:lnTo>
                    <a:pt x="0" y="0"/>
                  </a:lnTo>
                  <a:lnTo>
                    <a:pt x="0" y="88112"/>
                  </a:lnTo>
                  <a:lnTo>
                    <a:pt x="87473" y="88112"/>
                  </a:lnTo>
                  <a:lnTo>
                    <a:pt x="79767" y="110603"/>
                  </a:lnTo>
                  <a:lnTo>
                    <a:pt x="87473" y="126666"/>
                  </a:lnTo>
                  <a:lnTo>
                    <a:pt x="0" y="126666"/>
                  </a:lnTo>
                  <a:lnTo>
                    <a:pt x="0" y="319403"/>
                  </a:lnTo>
                  <a:lnTo>
                    <a:pt x="87473" y="319403"/>
                  </a:lnTo>
                  <a:lnTo>
                    <a:pt x="79767" y="341895"/>
                  </a:lnTo>
                  <a:lnTo>
                    <a:pt x="87473" y="357957"/>
                  </a:lnTo>
                  <a:lnTo>
                    <a:pt x="0" y="357957"/>
                  </a:lnTo>
                  <a:lnTo>
                    <a:pt x="0" y="418531"/>
                  </a:lnTo>
                  <a:lnTo>
                    <a:pt x="262495" y="418531"/>
                  </a:lnTo>
                  <a:lnTo>
                    <a:pt x="264738" y="413790"/>
                  </a:lnTo>
                  <a:lnTo>
                    <a:pt x="282793" y="374480"/>
                  </a:lnTo>
                  <a:lnTo>
                    <a:pt x="242306" y="374480"/>
                  </a:lnTo>
                  <a:lnTo>
                    <a:pt x="242306" y="280860"/>
                  </a:lnTo>
                  <a:lnTo>
                    <a:pt x="323250" y="280860"/>
                  </a:lnTo>
                  <a:lnTo>
                    <a:pt x="333881" y="254725"/>
                  </a:lnTo>
                  <a:lnTo>
                    <a:pt x="348942" y="215778"/>
                  </a:lnTo>
                  <a:lnTo>
                    <a:pt x="367246" y="165690"/>
                  </a:lnTo>
                  <a:lnTo>
                    <a:pt x="384859" y="115054"/>
                  </a:lnTo>
                  <a:lnTo>
                    <a:pt x="401742" y="63792"/>
                  </a:lnTo>
                  <a:lnTo>
                    <a:pt x="417909" y="11607"/>
                  </a:lnTo>
                  <a:lnTo>
                    <a:pt x="42135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76" name="object 36">
              <a:extLst>
                <a:ext uri="{FF2B5EF4-FFF2-40B4-BE49-F238E27FC236}">
                  <a16:creationId xmlns:a16="http://schemas.microsoft.com/office/drawing/2014/main" id="{5C475617-BC82-3792-004A-CA9731137D5F}"/>
                </a:ext>
              </a:extLst>
            </p:cNvPr>
            <p:cNvSpPr>
              <a:spLocks/>
            </p:cNvSpPr>
            <p:nvPr/>
          </p:nvSpPr>
          <p:spPr bwMode="auto">
            <a:xfrm>
              <a:off x="12929819" y="5134235"/>
              <a:ext cx="87630" cy="269875"/>
            </a:xfrm>
            <a:custGeom>
              <a:avLst/>
              <a:gdLst>
                <a:gd name="T0" fmla="*/ 87477 w 87630"/>
                <a:gd name="T1" fmla="*/ 231292 h 269875"/>
                <a:gd name="T2" fmla="*/ 0 w 87630"/>
                <a:gd name="T3" fmla="*/ 231292 h 269875"/>
                <a:gd name="T4" fmla="*/ 0 w 87630"/>
                <a:gd name="T5" fmla="*/ 269849 h 269875"/>
                <a:gd name="T6" fmla="*/ 87477 w 87630"/>
                <a:gd name="T7" fmla="*/ 269849 h 269875"/>
                <a:gd name="T8" fmla="*/ 79756 w 87630"/>
                <a:gd name="T9" fmla="*/ 253784 h 269875"/>
                <a:gd name="T10" fmla="*/ 87477 w 87630"/>
                <a:gd name="T11" fmla="*/ 231292 h 269875"/>
                <a:gd name="T12" fmla="*/ 87477 w 87630"/>
                <a:gd name="T13" fmla="*/ 0 h 269875"/>
                <a:gd name="T14" fmla="*/ 0 w 87630"/>
                <a:gd name="T15" fmla="*/ 0 h 269875"/>
                <a:gd name="T16" fmla="*/ 0 w 87630"/>
                <a:gd name="T17" fmla="*/ 38544 h 269875"/>
                <a:gd name="T18" fmla="*/ 87477 w 87630"/>
                <a:gd name="T19" fmla="*/ 38544 h 269875"/>
                <a:gd name="T20" fmla="*/ 79756 w 87630"/>
                <a:gd name="T21" fmla="*/ 22491 h 269875"/>
                <a:gd name="T22" fmla="*/ 87477 w 87630"/>
                <a:gd name="T23" fmla="*/ 0 h 2698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630" h="269875">
                  <a:moveTo>
                    <a:pt x="87477" y="231292"/>
                  </a:moveTo>
                  <a:lnTo>
                    <a:pt x="0" y="231292"/>
                  </a:lnTo>
                  <a:lnTo>
                    <a:pt x="0" y="269849"/>
                  </a:lnTo>
                  <a:lnTo>
                    <a:pt x="87477" y="269849"/>
                  </a:lnTo>
                  <a:lnTo>
                    <a:pt x="79756" y="253784"/>
                  </a:lnTo>
                  <a:lnTo>
                    <a:pt x="87477" y="231292"/>
                  </a:lnTo>
                  <a:close/>
                </a:path>
                <a:path w="87630" h="269875">
                  <a:moveTo>
                    <a:pt x="87477" y="0"/>
                  </a:moveTo>
                  <a:lnTo>
                    <a:pt x="0" y="0"/>
                  </a:lnTo>
                  <a:lnTo>
                    <a:pt x="0" y="38544"/>
                  </a:lnTo>
                  <a:lnTo>
                    <a:pt x="87477" y="38544"/>
                  </a:lnTo>
                  <a:lnTo>
                    <a:pt x="79756" y="22491"/>
                  </a:lnTo>
                  <a:lnTo>
                    <a:pt x="8747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77" name="object 37">
              <a:extLst>
                <a:ext uri="{FF2B5EF4-FFF2-40B4-BE49-F238E27FC236}">
                  <a16:creationId xmlns:a16="http://schemas.microsoft.com/office/drawing/2014/main" id="{B7557130-8332-10D9-8DD2-EFDDB12DB3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2133" y="5326978"/>
              <a:ext cx="80939" cy="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78" name="object 38">
              <a:extLst>
                <a:ext uri="{FF2B5EF4-FFF2-40B4-BE49-F238E27FC236}">
                  <a16:creationId xmlns:a16="http://schemas.microsoft.com/office/drawing/2014/main" id="{5A4DA0F7-B718-A5BC-6686-83AAFADA0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4178" y="6004325"/>
              <a:ext cx="87505" cy="14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79" name="object 39">
              <a:extLst>
                <a:ext uri="{FF2B5EF4-FFF2-40B4-BE49-F238E27FC236}">
                  <a16:creationId xmlns:a16="http://schemas.microsoft.com/office/drawing/2014/main" id="{EE34A2E4-D651-7620-04B0-35C777383412}"/>
                </a:ext>
              </a:extLst>
            </p:cNvPr>
            <p:cNvSpPr>
              <a:spLocks/>
            </p:cNvSpPr>
            <p:nvPr/>
          </p:nvSpPr>
          <p:spPr bwMode="auto">
            <a:xfrm>
              <a:off x="12329572" y="6004326"/>
              <a:ext cx="485140" cy="363855"/>
            </a:xfrm>
            <a:custGeom>
              <a:avLst/>
              <a:gdLst>
                <a:gd name="T0" fmla="*/ 484613 w 485140"/>
                <a:gd name="T1" fmla="*/ 0 h 363854"/>
                <a:gd name="T2" fmla="*/ 0 w 485140"/>
                <a:gd name="T3" fmla="*/ 0 h 363854"/>
                <a:gd name="T4" fmla="*/ 0 w 485140"/>
                <a:gd name="T5" fmla="*/ 275356 h 363854"/>
                <a:gd name="T6" fmla="*/ 74971 w 485140"/>
                <a:gd name="T7" fmla="*/ 275356 h 363854"/>
                <a:gd name="T8" fmla="*/ 68374 w 485140"/>
                <a:gd name="T9" fmla="*/ 294623 h 363854"/>
                <a:gd name="T10" fmla="*/ 74971 w 485140"/>
                <a:gd name="T11" fmla="*/ 308392 h 363854"/>
                <a:gd name="T12" fmla="*/ 0 w 485140"/>
                <a:gd name="T13" fmla="*/ 308392 h 363854"/>
                <a:gd name="T14" fmla="*/ 0 w 485140"/>
                <a:gd name="T15" fmla="*/ 363458 h 363854"/>
                <a:gd name="T16" fmla="*/ 344038 w 485140"/>
                <a:gd name="T17" fmla="*/ 363458 h 363854"/>
                <a:gd name="T18" fmla="*/ 349593 w 485140"/>
                <a:gd name="T19" fmla="*/ 355071 h 363854"/>
                <a:gd name="T20" fmla="*/ 379365 w 485140"/>
                <a:gd name="T21" fmla="*/ 309610 h 363854"/>
                <a:gd name="T22" fmla="*/ 408806 w 485140"/>
                <a:gd name="T23" fmla="*/ 264057 h 363854"/>
                <a:gd name="T24" fmla="*/ 451156 w 485140"/>
                <a:gd name="T25" fmla="*/ 197491 h 363854"/>
                <a:gd name="T26" fmla="*/ 480383 w 485140"/>
                <a:gd name="T27" fmla="*/ 150800 h 363854"/>
                <a:gd name="T28" fmla="*/ 484613 w 485140"/>
                <a:gd name="T29" fmla="*/ 143964 h 363854"/>
                <a:gd name="T30" fmla="*/ 484613 w 485140"/>
                <a:gd name="T31" fmla="*/ 110132 h 363854"/>
                <a:gd name="T32" fmla="*/ 404134 w 485140"/>
                <a:gd name="T33" fmla="*/ 110132 h 363854"/>
                <a:gd name="T34" fmla="*/ 410730 w 485140"/>
                <a:gd name="T35" fmla="*/ 90876 h 363854"/>
                <a:gd name="T36" fmla="*/ 404134 w 485140"/>
                <a:gd name="T37" fmla="*/ 77097 h 363854"/>
                <a:gd name="T38" fmla="*/ 484613 w 485140"/>
                <a:gd name="T39" fmla="*/ 77097 h 363854"/>
                <a:gd name="T40" fmla="*/ 484613 w 485140"/>
                <a:gd name="T41" fmla="*/ 71589 h 363854"/>
                <a:gd name="T42" fmla="*/ 33035 w 485140"/>
                <a:gd name="T43" fmla="*/ 71589 h 363854"/>
                <a:gd name="T44" fmla="*/ 33035 w 485140"/>
                <a:gd name="T45" fmla="*/ 22030 h 363854"/>
                <a:gd name="T46" fmla="*/ 484613 w 485140"/>
                <a:gd name="T47" fmla="*/ 22030 h 363854"/>
                <a:gd name="T48" fmla="*/ 484613 w 485140"/>
                <a:gd name="T49" fmla="*/ 0 h 363854"/>
                <a:gd name="T50" fmla="*/ 484613 w 485140"/>
                <a:gd name="T51" fmla="*/ 22030 h 363854"/>
                <a:gd name="T52" fmla="*/ 170706 w 485140"/>
                <a:gd name="T53" fmla="*/ 22030 h 363854"/>
                <a:gd name="T54" fmla="*/ 170706 w 485140"/>
                <a:gd name="T55" fmla="*/ 71589 h 363854"/>
                <a:gd name="T56" fmla="*/ 484613 w 485140"/>
                <a:gd name="T57" fmla="*/ 71589 h 363854"/>
                <a:gd name="T58" fmla="*/ 484613 w 485140"/>
                <a:gd name="T59" fmla="*/ 22030 h 3638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5140" h="363854">
                  <a:moveTo>
                    <a:pt x="484613" y="0"/>
                  </a:moveTo>
                  <a:lnTo>
                    <a:pt x="0" y="0"/>
                  </a:lnTo>
                  <a:lnTo>
                    <a:pt x="0" y="275352"/>
                  </a:lnTo>
                  <a:lnTo>
                    <a:pt x="74971" y="275352"/>
                  </a:lnTo>
                  <a:lnTo>
                    <a:pt x="68374" y="294619"/>
                  </a:lnTo>
                  <a:lnTo>
                    <a:pt x="74971" y="308388"/>
                  </a:lnTo>
                  <a:lnTo>
                    <a:pt x="0" y="308388"/>
                  </a:lnTo>
                  <a:lnTo>
                    <a:pt x="0" y="363454"/>
                  </a:lnTo>
                  <a:lnTo>
                    <a:pt x="344038" y="363454"/>
                  </a:lnTo>
                  <a:lnTo>
                    <a:pt x="349593" y="355067"/>
                  </a:lnTo>
                  <a:lnTo>
                    <a:pt x="379365" y="309606"/>
                  </a:lnTo>
                  <a:lnTo>
                    <a:pt x="408806" y="264053"/>
                  </a:lnTo>
                  <a:lnTo>
                    <a:pt x="451156" y="197487"/>
                  </a:lnTo>
                  <a:lnTo>
                    <a:pt x="480383" y="150800"/>
                  </a:lnTo>
                  <a:lnTo>
                    <a:pt x="484613" y="143964"/>
                  </a:lnTo>
                  <a:lnTo>
                    <a:pt x="484613" y="110132"/>
                  </a:lnTo>
                  <a:lnTo>
                    <a:pt x="404134" y="110132"/>
                  </a:lnTo>
                  <a:lnTo>
                    <a:pt x="410730" y="90876"/>
                  </a:lnTo>
                  <a:lnTo>
                    <a:pt x="404134" y="77097"/>
                  </a:lnTo>
                  <a:lnTo>
                    <a:pt x="484613" y="77097"/>
                  </a:lnTo>
                  <a:lnTo>
                    <a:pt x="484613" y="71589"/>
                  </a:lnTo>
                  <a:lnTo>
                    <a:pt x="33035" y="71589"/>
                  </a:lnTo>
                  <a:lnTo>
                    <a:pt x="33035" y="22030"/>
                  </a:lnTo>
                  <a:lnTo>
                    <a:pt x="484613" y="22030"/>
                  </a:lnTo>
                  <a:lnTo>
                    <a:pt x="484613" y="0"/>
                  </a:lnTo>
                  <a:close/>
                </a:path>
                <a:path w="485140" h="363854">
                  <a:moveTo>
                    <a:pt x="484613" y="22030"/>
                  </a:moveTo>
                  <a:lnTo>
                    <a:pt x="170706" y="22030"/>
                  </a:lnTo>
                  <a:lnTo>
                    <a:pt x="170706" y="71589"/>
                  </a:lnTo>
                  <a:lnTo>
                    <a:pt x="484613" y="71589"/>
                  </a:lnTo>
                  <a:lnTo>
                    <a:pt x="484613" y="2203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0" name="object 40">
              <a:extLst>
                <a:ext uri="{FF2B5EF4-FFF2-40B4-BE49-F238E27FC236}">
                  <a16:creationId xmlns:a16="http://schemas.microsoft.com/office/drawing/2014/main" id="{887E0677-F0FA-B5C2-4AAC-2672812ABCCF}"/>
                </a:ext>
              </a:extLst>
            </p:cNvPr>
            <p:cNvSpPr>
              <a:spLocks/>
            </p:cNvSpPr>
            <p:nvPr/>
          </p:nvSpPr>
          <p:spPr bwMode="auto">
            <a:xfrm>
              <a:off x="12733707" y="6081426"/>
              <a:ext cx="75565" cy="33655"/>
            </a:xfrm>
            <a:custGeom>
              <a:avLst/>
              <a:gdLst>
                <a:gd name="T0" fmla="*/ 74961 w 75565"/>
                <a:gd name="T1" fmla="*/ 0 h 33654"/>
                <a:gd name="T2" fmla="*/ 0 w 75565"/>
                <a:gd name="T3" fmla="*/ 0 h 33654"/>
                <a:gd name="T4" fmla="*/ 6596 w 75565"/>
                <a:gd name="T5" fmla="*/ 13769 h 33654"/>
                <a:gd name="T6" fmla="*/ 0 w 75565"/>
                <a:gd name="T7" fmla="*/ 33039 h 33654"/>
                <a:gd name="T8" fmla="*/ 74961 w 75565"/>
                <a:gd name="T9" fmla="*/ 33039 h 33654"/>
                <a:gd name="T10" fmla="*/ 7496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61" y="0"/>
                  </a:moveTo>
                  <a:lnTo>
                    <a:pt x="0" y="0"/>
                  </a:lnTo>
                  <a:lnTo>
                    <a:pt x="6596" y="13769"/>
                  </a:lnTo>
                  <a:lnTo>
                    <a:pt x="0" y="33035"/>
                  </a:lnTo>
                  <a:lnTo>
                    <a:pt x="74961" y="33035"/>
                  </a:lnTo>
                  <a:lnTo>
                    <a:pt x="7496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1" name="object 41">
              <a:extLst>
                <a:ext uri="{FF2B5EF4-FFF2-40B4-BE49-F238E27FC236}">
                  <a16:creationId xmlns:a16="http://schemas.microsoft.com/office/drawing/2014/main" id="{48FAACF3-391B-9DEE-D1DB-90EFBE69818D}"/>
                </a:ext>
              </a:extLst>
            </p:cNvPr>
            <p:cNvSpPr>
              <a:spLocks/>
            </p:cNvSpPr>
            <p:nvPr/>
          </p:nvSpPr>
          <p:spPr bwMode="auto">
            <a:xfrm>
              <a:off x="12808669" y="6081426"/>
              <a:ext cx="46990" cy="33655"/>
            </a:xfrm>
            <a:custGeom>
              <a:avLst/>
              <a:gdLst>
                <a:gd name="T0" fmla="*/ 46611 w 46990"/>
                <a:gd name="T1" fmla="*/ 0 h 33654"/>
                <a:gd name="T2" fmla="*/ 0 w 46990"/>
                <a:gd name="T3" fmla="*/ 0 h 33654"/>
                <a:gd name="T4" fmla="*/ 0 w 46990"/>
                <a:gd name="T5" fmla="*/ 33039 h 33654"/>
                <a:gd name="T6" fmla="*/ 26449 w 46990"/>
                <a:gd name="T7" fmla="*/ 33039 h 33654"/>
                <a:gd name="T8" fmla="*/ 46611 w 46990"/>
                <a:gd name="T9" fmla="*/ 0 h 33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90" h="33654">
                  <a:moveTo>
                    <a:pt x="46611" y="0"/>
                  </a:moveTo>
                  <a:lnTo>
                    <a:pt x="0" y="0"/>
                  </a:lnTo>
                  <a:lnTo>
                    <a:pt x="0" y="33035"/>
                  </a:lnTo>
                  <a:lnTo>
                    <a:pt x="26449" y="33035"/>
                  </a:lnTo>
                  <a:lnTo>
                    <a:pt x="4661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2" name="object 42">
              <a:extLst>
                <a:ext uri="{FF2B5EF4-FFF2-40B4-BE49-F238E27FC236}">
                  <a16:creationId xmlns:a16="http://schemas.microsoft.com/office/drawing/2014/main" id="{16628D57-BA44-399C-AF6A-8CC70A010A3F}"/>
                </a:ext>
              </a:extLst>
            </p:cNvPr>
            <p:cNvSpPr>
              <a:spLocks/>
            </p:cNvSpPr>
            <p:nvPr/>
          </p:nvSpPr>
          <p:spPr bwMode="auto">
            <a:xfrm>
              <a:off x="12329576" y="6279675"/>
              <a:ext cx="75565" cy="33655"/>
            </a:xfrm>
            <a:custGeom>
              <a:avLst/>
              <a:gdLst>
                <a:gd name="T0" fmla="*/ 74971 w 75565"/>
                <a:gd name="T1" fmla="*/ 0 h 33654"/>
                <a:gd name="T2" fmla="*/ 0 w 75565"/>
                <a:gd name="T3" fmla="*/ 0 h 33654"/>
                <a:gd name="T4" fmla="*/ 0 w 75565"/>
                <a:gd name="T5" fmla="*/ 33039 h 33654"/>
                <a:gd name="T6" fmla="*/ 74971 w 75565"/>
                <a:gd name="T7" fmla="*/ 33039 h 33654"/>
                <a:gd name="T8" fmla="*/ 68374 w 75565"/>
                <a:gd name="T9" fmla="*/ 1928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35"/>
                  </a:lnTo>
                  <a:lnTo>
                    <a:pt x="74971" y="33035"/>
                  </a:lnTo>
                  <a:lnTo>
                    <a:pt x="68374" y="1927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3" name="object 43">
              <a:extLst>
                <a:ext uri="{FF2B5EF4-FFF2-40B4-BE49-F238E27FC236}">
                  <a16:creationId xmlns:a16="http://schemas.microsoft.com/office/drawing/2014/main" id="{6582DE3B-D52E-8E51-96C7-F725E93BDBD1}"/>
                </a:ext>
              </a:extLst>
            </p:cNvPr>
            <p:cNvSpPr>
              <a:spLocks/>
            </p:cNvSpPr>
            <p:nvPr/>
          </p:nvSpPr>
          <p:spPr bwMode="auto">
            <a:xfrm>
              <a:off x="12362607" y="6026350"/>
              <a:ext cx="137795" cy="50165"/>
            </a:xfrm>
            <a:custGeom>
              <a:avLst/>
              <a:gdLst>
                <a:gd name="T0" fmla="*/ 137671 w 137795"/>
                <a:gd name="T1" fmla="*/ 0 h 50164"/>
                <a:gd name="T2" fmla="*/ 0 w 137795"/>
                <a:gd name="T3" fmla="*/ 0 h 50164"/>
                <a:gd name="T4" fmla="*/ 0 w 137795"/>
                <a:gd name="T5" fmla="*/ 49562 h 50164"/>
                <a:gd name="T6" fmla="*/ 137671 w 137795"/>
                <a:gd name="T7" fmla="*/ 49562 h 50164"/>
                <a:gd name="T8" fmla="*/ 137671 w 137795"/>
                <a:gd name="T9" fmla="*/ 0 h 50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4">
                  <a:moveTo>
                    <a:pt x="137671" y="0"/>
                  </a:moveTo>
                  <a:lnTo>
                    <a:pt x="0" y="0"/>
                  </a:lnTo>
                  <a:lnTo>
                    <a:pt x="0" y="49558"/>
                  </a:lnTo>
                  <a:lnTo>
                    <a:pt x="137671" y="4955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4" name="object 44">
              <a:extLst>
                <a:ext uri="{FF2B5EF4-FFF2-40B4-BE49-F238E27FC236}">
                  <a16:creationId xmlns:a16="http://schemas.microsoft.com/office/drawing/2014/main" id="{E16F50F4-BE49-CA57-2941-3CC27D753D05}"/>
                </a:ext>
              </a:extLst>
            </p:cNvPr>
            <p:cNvSpPr>
              <a:spLocks/>
            </p:cNvSpPr>
            <p:nvPr/>
          </p:nvSpPr>
          <p:spPr bwMode="auto">
            <a:xfrm>
              <a:off x="13172130" y="4726717"/>
              <a:ext cx="252095" cy="319405"/>
            </a:xfrm>
            <a:custGeom>
              <a:avLst/>
              <a:gdLst>
                <a:gd name="T0" fmla="*/ 251540 w 252094"/>
                <a:gd name="T1" fmla="*/ 0 h 319404"/>
                <a:gd name="T2" fmla="*/ 0 w 252094"/>
                <a:gd name="T3" fmla="*/ 0 h 319404"/>
                <a:gd name="T4" fmla="*/ 0 w 252094"/>
                <a:gd name="T5" fmla="*/ 242310 h 319404"/>
                <a:gd name="T6" fmla="*/ 62479 w 252094"/>
                <a:gd name="T7" fmla="*/ 242310 h 319404"/>
                <a:gd name="T8" fmla="*/ 56972 w 252094"/>
                <a:gd name="T9" fmla="*/ 258373 h 319404"/>
                <a:gd name="T10" fmla="*/ 62479 w 252094"/>
                <a:gd name="T11" fmla="*/ 269849 h 319404"/>
                <a:gd name="T12" fmla="*/ 0 w 252094"/>
                <a:gd name="T13" fmla="*/ 269849 h 319404"/>
                <a:gd name="T14" fmla="*/ 0 w 252094"/>
                <a:gd name="T15" fmla="*/ 319407 h 319404"/>
                <a:gd name="T16" fmla="*/ 179047 w 252094"/>
                <a:gd name="T17" fmla="*/ 319407 h 319404"/>
                <a:gd name="T18" fmla="*/ 181986 w 252094"/>
                <a:gd name="T19" fmla="*/ 309491 h 319404"/>
                <a:gd name="T20" fmla="*/ 196371 w 252094"/>
                <a:gd name="T21" fmla="*/ 258373 h 319404"/>
                <a:gd name="T22" fmla="*/ 209581 w 252094"/>
                <a:gd name="T23" fmla="*/ 207644 h 319404"/>
                <a:gd name="T24" fmla="*/ 221797 w 252094"/>
                <a:gd name="T25" fmla="*/ 156402 h 319404"/>
                <a:gd name="T26" fmla="*/ 232879 w 252094"/>
                <a:gd name="T27" fmla="*/ 104963 h 319404"/>
                <a:gd name="T28" fmla="*/ 241375 w 252094"/>
                <a:gd name="T29" fmla="*/ 60584 h 319404"/>
                <a:gd name="T30" fmla="*/ 27527 w 252094"/>
                <a:gd name="T31" fmla="*/ 60584 h 319404"/>
                <a:gd name="T32" fmla="*/ 27527 w 252094"/>
                <a:gd name="T33" fmla="*/ 16512 h 319404"/>
                <a:gd name="T34" fmla="*/ 248855 w 252094"/>
                <a:gd name="T35" fmla="*/ 16512 h 319404"/>
                <a:gd name="T36" fmla="*/ 251265 w 252094"/>
                <a:gd name="T37" fmla="*/ 1949 h 319404"/>
                <a:gd name="T38" fmla="*/ 251540 w 252094"/>
                <a:gd name="T39" fmla="*/ 0 h 319404"/>
                <a:gd name="T40" fmla="*/ 248855 w 252094"/>
                <a:gd name="T41" fmla="*/ 16512 h 319404"/>
                <a:gd name="T42" fmla="*/ 148690 w 252094"/>
                <a:gd name="T43" fmla="*/ 16512 h 319404"/>
                <a:gd name="T44" fmla="*/ 148690 w 252094"/>
                <a:gd name="T45" fmla="*/ 60584 h 319404"/>
                <a:gd name="T46" fmla="*/ 241375 w 252094"/>
                <a:gd name="T47" fmla="*/ 60584 h 319404"/>
                <a:gd name="T48" fmla="*/ 242757 w 252094"/>
                <a:gd name="T49" fmla="*/ 53362 h 319404"/>
                <a:gd name="T50" fmla="*/ 248855 w 252094"/>
                <a:gd name="T51" fmla="*/ 16512 h 3194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2094" h="319404">
                  <a:moveTo>
                    <a:pt x="251536" y="0"/>
                  </a:moveTo>
                  <a:lnTo>
                    <a:pt x="0" y="0"/>
                  </a:lnTo>
                  <a:lnTo>
                    <a:pt x="0" y="242306"/>
                  </a:lnTo>
                  <a:lnTo>
                    <a:pt x="62479" y="242306"/>
                  </a:lnTo>
                  <a:lnTo>
                    <a:pt x="56972" y="258369"/>
                  </a:lnTo>
                  <a:lnTo>
                    <a:pt x="62479" y="269845"/>
                  </a:lnTo>
                  <a:lnTo>
                    <a:pt x="0" y="269845"/>
                  </a:lnTo>
                  <a:lnTo>
                    <a:pt x="0" y="319403"/>
                  </a:lnTo>
                  <a:lnTo>
                    <a:pt x="179043" y="319403"/>
                  </a:lnTo>
                  <a:lnTo>
                    <a:pt x="181982" y="309487"/>
                  </a:lnTo>
                  <a:lnTo>
                    <a:pt x="196367" y="258369"/>
                  </a:lnTo>
                  <a:lnTo>
                    <a:pt x="209577" y="207640"/>
                  </a:lnTo>
                  <a:lnTo>
                    <a:pt x="221793" y="156402"/>
                  </a:lnTo>
                  <a:lnTo>
                    <a:pt x="232875" y="104963"/>
                  </a:lnTo>
                  <a:lnTo>
                    <a:pt x="241371" y="60584"/>
                  </a:lnTo>
                  <a:lnTo>
                    <a:pt x="27527" y="60584"/>
                  </a:lnTo>
                  <a:lnTo>
                    <a:pt x="27527" y="16512"/>
                  </a:lnTo>
                  <a:lnTo>
                    <a:pt x="248851" y="16512"/>
                  </a:lnTo>
                  <a:lnTo>
                    <a:pt x="251261" y="1949"/>
                  </a:lnTo>
                  <a:lnTo>
                    <a:pt x="251536" y="0"/>
                  </a:lnTo>
                  <a:close/>
                </a:path>
                <a:path w="252094" h="319404">
                  <a:moveTo>
                    <a:pt x="248851" y="16512"/>
                  </a:moveTo>
                  <a:lnTo>
                    <a:pt x="148686" y="16512"/>
                  </a:lnTo>
                  <a:lnTo>
                    <a:pt x="148686" y="60584"/>
                  </a:lnTo>
                  <a:lnTo>
                    <a:pt x="241371" y="60584"/>
                  </a:lnTo>
                  <a:lnTo>
                    <a:pt x="242753" y="53362"/>
                  </a:lnTo>
                  <a:lnTo>
                    <a:pt x="248851" y="1651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5" name="object 45">
              <a:extLst>
                <a:ext uri="{FF2B5EF4-FFF2-40B4-BE49-F238E27FC236}">
                  <a16:creationId xmlns:a16="http://schemas.microsoft.com/office/drawing/2014/main" id="{425678F6-F4B8-F68E-A82F-AF8C593B9B4C}"/>
                </a:ext>
              </a:extLst>
            </p:cNvPr>
            <p:cNvSpPr>
              <a:spLocks/>
            </p:cNvSpPr>
            <p:nvPr/>
          </p:nvSpPr>
          <p:spPr bwMode="auto">
            <a:xfrm>
              <a:off x="13172126" y="4969025"/>
              <a:ext cx="62865" cy="27940"/>
            </a:xfrm>
            <a:custGeom>
              <a:avLst/>
              <a:gdLst>
                <a:gd name="T0" fmla="*/ 62479 w 62865"/>
                <a:gd name="T1" fmla="*/ 0 h 27939"/>
                <a:gd name="T2" fmla="*/ 0 w 62865"/>
                <a:gd name="T3" fmla="*/ 0 h 27939"/>
                <a:gd name="T4" fmla="*/ 0 w 62865"/>
                <a:gd name="T5" fmla="*/ 27542 h 27939"/>
                <a:gd name="T6" fmla="*/ 62479 w 62865"/>
                <a:gd name="T7" fmla="*/ 27542 h 27939"/>
                <a:gd name="T8" fmla="*/ 56972 w 62865"/>
                <a:gd name="T9" fmla="*/ 16066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0" y="27538"/>
                  </a:lnTo>
                  <a:lnTo>
                    <a:pt x="62479" y="27538"/>
                  </a:lnTo>
                  <a:lnTo>
                    <a:pt x="56972" y="16062"/>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6" name="object 46">
              <a:extLst>
                <a:ext uri="{FF2B5EF4-FFF2-40B4-BE49-F238E27FC236}">
                  <a16:creationId xmlns:a16="http://schemas.microsoft.com/office/drawing/2014/main" id="{96319C6A-B213-9778-2971-27CA96408634}"/>
                </a:ext>
              </a:extLst>
            </p:cNvPr>
            <p:cNvSpPr>
              <a:spLocks/>
            </p:cNvSpPr>
            <p:nvPr/>
          </p:nvSpPr>
          <p:spPr bwMode="auto">
            <a:xfrm>
              <a:off x="13199660" y="4743227"/>
              <a:ext cx="121285" cy="44450"/>
            </a:xfrm>
            <a:custGeom>
              <a:avLst/>
              <a:gdLst>
                <a:gd name="T0" fmla="*/ 121162 w 121284"/>
                <a:gd name="T1" fmla="*/ 0 h 44450"/>
                <a:gd name="T2" fmla="*/ 0 w 121284"/>
                <a:gd name="T3" fmla="*/ 0 h 44450"/>
                <a:gd name="T4" fmla="*/ 0 w 121284"/>
                <a:gd name="T5" fmla="*/ 44071 h 44450"/>
                <a:gd name="T6" fmla="*/ 121162 w 121284"/>
                <a:gd name="T7" fmla="*/ 44071 h 44450"/>
                <a:gd name="T8" fmla="*/ 121162 w 121284"/>
                <a:gd name="T9" fmla="*/ 0 h 4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284" h="44450">
                  <a:moveTo>
                    <a:pt x="121158" y="0"/>
                  </a:moveTo>
                  <a:lnTo>
                    <a:pt x="0" y="0"/>
                  </a:lnTo>
                  <a:lnTo>
                    <a:pt x="0" y="44071"/>
                  </a:lnTo>
                  <a:lnTo>
                    <a:pt x="121158" y="44071"/>
                  </a:lnTo>
                  <a:lnTo>
                    <a:pt x="121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7" name="object 47">
              <a:extLst>
                <a:ext uri="{FF2B5EF4-FFF2-40B4-BE49-F238E27FC236}">
                  <a16:creationId xmlns:a16="http://schemas.microsoft.com/office/drawing/2014/main" id="{8499B916-0973-A9B1-024E-BDED61AEDCC6}"/>
                </a:ext>
              </a:extLst>
            </p:cNvPr>
            <p:cNvSpPr>
              <a:spLocks/>
            </p:cNvSpPr>
            <p:nvPr/>
          </p:nvSpPr>
          <p:spPr bwMode="auto">
            <a:xfrm>
              <a:off x="12836208" y="4726361"/>
              <a:ext cx="215265" cy="320040"/>
            </a:xfrm>
            <a:custGeom>
              <a:avLst/>
              <a:gdLst>
                <a:gd name="T0" fmla="*/ 214757 w 215265"/>
                <a:gd name="T1" fmla="*/ 0 h 320039"/>
                <a:gd name="T2" fmla="*/ 0 w 215265"/>
                <a:gd name="T3" fmla="*/ 0 h 320039"/>
                <a:gd name="T4" fmla="*/ 0 w 215265"/>
                <a:gd name="T5" fmla="*/ 66040 h 320039"/>
                <a:gd name="T6" fmla="*/ 59778 w 215265"/>
                <a:gd name="T7" fmla="*/ 66040 h 320039"/>
                <a:gd name="T8" fmla="*/ 59778 w 215265"/>
                <a:gd name="T9" fmla="*/ 82550 h 320039"/>
                <a:gd name="T10" fmla="*/ 59740 w 215265"/>
                <a:gd name="T11" fmla="*/ 93980 h 320039"/>
                <a:gd name="T12" fmla="*/ 0 w 215265"/>
                <a:gd name="T13" fmla="*/ 93980 h 320039"/>
                <a:gd name="T14" fmla="*/ 0 w 215265"/>
                <a:gd name="T15" fmla="*/ 209554 h 320039"/>
                <a:gd name="T16" fmla="*/ 0 w 215265"/>
                <a:gd name="T17" fmla="*/ 220984 h 320039"/>
                <a:gd name="T18" fmla="*/ 0 w 215265"/>
                <a:gd name="T19" fmla="*/ 237494 h 320039"/>
                <a:gd name="T20" fmla="*/ 0 w 215265"/>
                <a:gd name="T21" fmla="*/ 320044 h 320039"/>
                <a:gd name="T22" fmla="*/ 214757 w 215265"/>
                <a:gd name="T23" fmla="*/ 320044 h 320039"/>
                <a:gd name="T24" fmla="*/ 214757 w 215265"/>
                <a:gd name="T25" fmla="*/ 237494 h 320039"/>
                <a:gd name="T26" fmla="*/ 155003 w 215265"/>
                <a:gd name="T27" fmla="*/ 237494 h 320039"/>
                <a:gd name="T28" fmla="*/ 155003 w 215265"/>
                <a:gd name="T29" fmla="*/ 220984 h 320039"/>
                <a:gd name="T30" fmla="*/ 154990 w 215265"/>
                <a:gd name="T31" fmla="*/ 209554 h 320039"/>
                <a:gd name="T32" fmla="*/ 214757 w 215265"/>
                <a:gd name="T33" fmla="*/ 209554 h 320039"/>
                <a:gd name="T34" fmla="*/ 214757 w 215265"/>
                <a:gd name="T35" fmla="*/ 93980 h 320039"/>
                <a:gd name="T36" fmla="*/ 214757 w 215265"/>
                <a:gd name="T37" fmla="*/ 82550 h 320039"/>
                <a:gd name="T38" fmla="*/ 214757 w 215265"/>
                <a:gd name="T39" fmla="*/ 66040 h 320039"/>
                <a:gd name="T40" fmla="*/ 214757 w 215265"/>
                <a:gd name="T41" fmla="*/ 0 h 3200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5265" h="320039">
                  <a:moveTo>
                    <a:pt x="214757" y="0"/>
                  </a:moveTo>
                  <a:lnTo>
                    <a:pt x="0" y="0"/>
                  </a:lnTo>
                  <a:lnTo>
                    <a:pt x="0" y="66040"/>
                  </a:lnTo>
                  <a:lnTo>
                    <a:pt x="59778" y="66040"/>
                  </a:lnTo>
                  <a:lnTo>
                    <a:pt x="59778" y="82550"/>
                  </a:lnTo>
                  <a:lnTo>
                    <a:pt x="59740" y="93980"/>
                  </a:lnTo>
                  <a:lnTo>
                    <a:pt x="0" y="93980"/>
                  </a:lnTo>
                  <a:lnTo>
                    <a:pt x="0" y="209550"/>
                  </a:lnTo>
                  <a:lnTo>
                    <a:pt x="0" y="220980"/>
                  </a:lnTo>
                  <a:lnTo>
                    <a:pt x="0" y="237490"/>
                  </a:lnTo>
                  <a:lnTo>
                    <a:pt x="0" y="320040"/>
                  </a:lnTo>
                  <a:lnTo>
                    <a:pt x="214757" y="320040"/>
                  </a:lnTo>
                  <a:lnTo>
                    <a:pt x="214757" y="237490"/>
                  </a:lnTo>
                  <a:lnTo>
                    <a:pt x="155003" y="237490"/>
                  </a:lnTo>
                  <a:lnTo>
                    <a:pt x="155003" y="220980"/>
                  </a:lnTo>
                  <a:lnTo>
                    <a:pt x="154990" y="209550"/>
                  </a:lnTo>
                  <a:lnTo>
                    <a:pt x="214757" y="209550"/>
                  </a:lnTo>
                  <a:lnTo>
                    <a:pt x="214757" y="93980"/>
                  </a:lnTo>
                  <a:lnTo>
                    <a:pt x="214757" y="82550"/>
                  </a:lnTo>
                  <a:lnTo>
                    <a:pt x="214757" y="66040"/>
                  </a:lnTo>
                  <a:lnTo>
                    <a:pt x="21475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8" name="object 48">
              <a:extLst>
                <a:ext uri="{FF2B5EF4-FFF2-40B4-BE49-F238E27FC236}">
                  <a16:creationId xmlns:a16="http://schemas.microsoft.com/office/drawing/2014/main" id="{5427F7AB-1C23-7DDF-3C54-0817E3131176}"/>
                </a:ext>
              </a:extLst>
            </p:cNvPr>
            <p:cNvSpPr>
              <a:spLocks/>
            </p:cNvSpPr>
            <p:nvPr/>
          </p:nvSpPr>
          <p:spPr bwMode="auto">
            <a:xfrm>
              <a:off x="12406658" y="4726725"/>
              <a:ext cx="429895" cy="319405"/>
            </a:xfrm>
            <a:custGeom>
              <a:avLst/>
              <a:gdLst>
                <a:gd name="T0" fmla="*/ 429557 w 429895"/>
                <a:gd name="T1" fmla="*/ 0 h 319404"/>
                <a:gd name="T2" fmla="*/ 0 w 429895"/>
                <a:gd name="T3" fmla="*/ 0 h 319404"/>
                <a:gd name="T4" fmla="*/ 0 w 429895"/>
                <a:gd name="T5" fmla="*/ 104970 h 319404"/>
                <a:gd name="T6" fmla="*/ 107734 w 429895"/>
                <a:gd name="T7" fmla="*/ 209243 h 319404"/>
                <a:gd name="T8" fmla="*/ 59966 w 429895"/>
                <a:gd name="T9" fmla="*/ 287817 h 319404"/>
                <a:gd name="T10" fmla="*/ 64495 w 429895"/>
                <a:gd name="T11" fmla="*/ 295540 h 319404"/>
                <a:gd name="T12" fmla="*/ 68844 w 429895"/>
                <a:gd name="T13" fmla="*/ 303379 h 319404"/>
                <a:gd name="T14" fmla="*/ 73011 w 429895"/>
                <a:gd name="T15" fmla="*/ 311332 h 319404"/>
                <a:gd name="T16" fmla="*/ 76992 w 429895"/>
                <a:gd name="T17" fmla="*/ 319397 h 319404"/>
                <a:gd name="T18" fmla="*/ 429557 w 429895"/>
                <a:gd name="T19" fmla="*/ 319397 h 319404"/>
                <a:gd name="T20" fmla="*/ 429557 w 429895"/>
                <a:gd name="T21" fmla="*/ 93609 h 319404"/>
                <a:gd name="T22" fmla="*/ 367067 w 429895"/>
                <a:gd name="T23" fmla="*/ 93609 h 319404"/>
                <a:gd name="T24" fmla="*/ 372564 w 429895"/>
                <a:gd name="T25" fmla="*/ 77547 h 319404"/>
                <a:gd name="T26" fmla="*/ 367067 w 429895"/>
                <a:gd name="T27" fmla="*/ 66071 h 319404"/>
                <a:gd name="T28" fmla="*/ 429557 w 429895"/>
                <a:gd name="T29" fmla="*/ 66071 h 319404"/>
                <a:gd name="T30" fmla="*/ 429557 w 429895"/>
                <a:gd name="T31" fmla="*/ 60574 h 319404"/>
                <a:gd name="T32" fmla="*/ 33046 w 429895"/>
                <a:gd name="T33" fmla="*/ 60574 h 319404"/>
                <a:gd name="T34" fmla="*/ 33046 w 429895"/>
                <a:gd name="T35" fmla="*/ 16502 h 319404"/>
                <a:gd name="T36" fmla="*/ 429557 w 429895"/>
                <a:gd name="T37" fmla="*/ 16502 h 319404"/>
                <a:gd name="T38" fmla="*/ 429557 w 429895"/>
                <a:gd name="T39" fmla="*/ 0 h 319404"/>
                <a:gd name="T40" fmla="*/ 429557 w 429895"/>
                <a:gd name="T41" fmla="*/ 16502 h 319404"/>
                <a:gd name="T42" fmla="*/ 154204 w 429895"/>
                <a:gd name="T43" fmla="*/ 16502 h 319404"/>
                <a:gd name="T44" fmla="*/ 154204 w 429895"/>
                <a:gd name="T45" fmla="*/ 60574 h 319404"/>
                <a:gd name="T46" fmla="*/ 429557 w 429895"/>
                <a:gd name="T47" fmla="*/ 60574 h 319404"/>
                <a:gd name="T48" fmla="*/ 429557 w 429895"/>
                <a:gd name="T49" fmla="*/ 16502 h 319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9895" h="319404">
                  <a:moveTo>
                    <a:pt x="429557" y="0"/>
                  </a:moveTo>
                  <a:lnTo>
                    <a:pt x="0" y="0"/>
                  </a:lnTo>
                  <a:lnTo>
                    <a:pt x="0" y="104970"/>
                  </a:lnTo>
                  <a:lnTo>
                    <a:pt x="107734" y="209239"/>
                  </a:lnTo>
                  <a:lnTo>
                    <a:pt x="59966" y="287813"/>
                  </a:lnTo>
                  <a:lnTo>
                    <a:pt x="64495" y="295536"/>
                  </a:lnTo>
                  <a:lnTo>
                    <a:pt x="68844" y="303375"/>
                  </a:lnTo>
                  <a:lnTo>
                    <a:pt x="73011" y="311328"/>
                  </a:lnTo>
                  <a:lnTo>
                    <a:pt x="76992" y="319393"/>
                  </a:lnTo>
                  <a:lnTo>
                    <a:pt x="429557" y="319393"/>
                  </a:lnTo>
                  <a:lnTo>
                    <a:pt x="429557" y="93609"/>
                  </a:lnTo>
                  <a:lnTo>
                    <a:pt x="367067" y="93609"/>
                  </a:lnTo>
                  <a:lnTo>
                    <a:pt x="372564" y="77547"/>
                  </a:lnTo>
                  <a:lnTo>
                    <a:pt x="367067" y="66071"/>
                  </a:lnTo>
                  <a:lnTo>
                    <a:pt x="429557" y="66071"/>
                  </a:lnTo>
                  <a:lnTo>
                    <a:pt x="429557" y="60574"/>
                  </a:lnTo>
                  <a:lnTo>
                    <a:pt x="33046" y="60574"/>
                  </a:lnTo>
                  <a:lnTo>
                    <a:pt x="33046" y="16502"/>
                  </a:lnTo>
                  <a:lnTo>
                    <a:pt x="429557" y="16502"/>
                  </a:lnTo>
                  <a:lnTo>
                    <a:pt x="429557" y="0"/>
                  </a:lnTo>
                  <a:close/>
                </a:path>
                <a:path w="429895" h="319404">
                  <a:moveTo>
                    <a:pt x="429557" y="16502"/>
                  </a:moveTo>
                  <a:lnTo>
                    <a:pt x="154204" y="16502"/>
                  </a:lnTo>
                  <a:lnTo>
                    <a:pt x="154204" y="60574"/>
                  </a:lnTo>
                  <a:lnTo>
                    <a:pt x="429557" y="60574"/>
                  </a:lnTo>
                  <a:lnTo>
                    <a:pt x="429557" y="1650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89" name="object 49">
              <a:extLst>
                <a:ext uri="{FF2B5EF4-FFF2-40B4-BE49-F238E27FC236}">
                  <a16:creationId xmlns:a16="http://schemas.microsoft.com/office/drawing/2014/main" id="{6FF1D1B3-D556-93E5-D1D9-D6929CB7355F}"/>
                </a:ext>
              </a:extLst>
            </p:cNvPr>
            <p:cNvSpPr>
              <a:spLocks/>
            </p:cNvSpPr>
            <p:nvPr/>
          </p:nvSpPr>
          <p:spPr bwMode="auto">
            <a:xfrm>
              <a:off x="12988494" y="4935986"/>
              <a:ext cx="62865" cy="27940"/>
            </a:xfrm>
            <a:custGeom>
              <a:avLst/>
              <a:gdLst>
                <a:gd name="T0" fmla="*/ 62479 w 62865"/>
                <a:gd name="T1" fmla="*/ 0 h 27939"/>
                <a:gd name="T2" fmla="*/ 0 w 62865"/>
                <a:gd name="T3" fmla="*/ 0 h 27939"/>
                <a:gd name="T4" fmla="*/ 5507 w 62865"/>
                <a:gd name="T5" fmla="*/ 11476 h 27939"/>
                <a:gd name="T6" fmla="*/ 0 w 62865"/>
                <a:gd name="T7" fmla="*/ 27521 h 27939"/>
                <a:gd name="T8" fmla="*/ 62479 w 62865"/>
                <a:gd name="T9" fmla="*/ 27521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5507" y="11476"/>
                  </a:lnTo>
                  <a:lnTo>
                    <a:pt x="0" y="27517"/>
                  </a:lnTo>
                  <a:lnTo>
                    <a:pt x="62479" y="27517"/>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0" name="object 50">
              <a:extLst>
                <a:ext uri="{FF2B5EF4-FFF2-40B4-BE49-F238E27FC236}">
                  <a16:creationId xmlns:a16="http://schemas.microsoft.com/office/drawing/2014/main" id="{C458586F-0921-04FA-F115-A7A3E3EA9FCE}"/>
                </a:ext>
              </a:extLst>
            </p:cNvPr>
            <p:cNvSpPr>
              <a:spLocks/>
            </p:cNvSpPr>
            <p:nvPr/>
          </p:nvSpPr>
          <p:spPr bwMode="auto">
            <a:xfrm>
              <a:off x="12773731" y="4792797"/>
              <a:ext cx="62865" cy="27940"/>
            </a:xfrm>
            <a:custGeom>
              <a:avLst/>
              <a:gdLst>
                <a:gd name="T0" fmla="*/ 62479 w 62865"/>
                <a:gd name="T1" fmla="*/ 0 h 27939"/>
                <a:gd name="T2" fmla="*/ 0 w 62865"/>
                <a:gd name="T3" fmla="*/ 0 h 27939"/>
                <a:gd name="T4" fmla="*/ 5497 w 62865"/>
                <a:gd name="T5" fmla="*/ 11476 h 27939"/>
                <a:gd name="T6" fmla="*/ 0 w 62865"/>
                <a:gd name="T7" fmla="*/ 27542 h 27939"/>
                <a:gd name="T8" fmla="*/ 62479 w 62865"/>
                <a:gd name="T9" fmla="*/ 27542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5497" y="11476"/>
                  </a:lnTo>
                  <a:lnTo>
                    <a:pt x="0" y="27538"/>
                  </a:lnTo>
                  <a:lnTo>
                    <a:pt x="62479" y="27538"/>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1" name="object 51">
              <a:extLst>
                <a:ext uri="{FF2B5EF4-FFF2-40B4-BE49-F238E27FC236}">
                  <a16:creationId xmlns:a16="http://schemas.microsoft.com/office/drawing/2014/main" id="{7958E487-AFA7-1A91-9CAB-699733385AC7}"/>
                </a:ext>
              </a:extLst>
            </p:cNvPr>
            <p:cNvSpPr>
              <a:spLocks/>
            </p:cNvSpPr>
            <p:nvPr/>
          </p:nvSpPr>
          <p:spPr bwMode="auto">
            <a:xfrm>
              <a:off x="12836211" y="4792797"/>
              <a:ext cx="62865" cy="27940"/>
            </a:xfrm>
            <a:custGeom>
              <a:avLst/>
              <a:gdLst>
                <a:gd name="T0" fmla="*/ 62479 w 62865"/>
                <a:gd name="T1" fmla="*/ 0 h 27939"/>
                <a:gd name="T2" fmla="*/ 0 w 62865"/>
                <a:gd name="T3" fmla="*/ 0 h 27939"/>
                <a:gd name="T4" fmla="*/ 0 w 62865"/>
                <a:gd name="T5" fmla="*/ 27542 h 27939"/>
                <a:gd name="T6" fmla="*/ 62479 w 62865"/>
                <a:gd name="T7" fmla="*/ 27542 h 27939"/>
                <a:gd name="T8" fmla="*/ 56972 w 62865"/>
                <a:gd name="T9" fmla="*/ 16066 h 27939"/>
                <a:gd name="T10" fmla="*/ 62479 w 62865"/>
                <a:gd name="T11" fmla="*/ 0 h 279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39">
                  <a:moveTo>
                    <a:pt x="62479" y="0"/>
                  </a:moveTo>
                  <a:lnTo>
                    <a:pt x="0" y="0"/>
                  </a:lnTo>
                  <a:lnTo>
                    <a:pt x="0" y="27538"/>
                  </a:lnTo>
                  <a:lnTo>
                    <a:pt x="62479" y="27538"/>
                  </a:lnTo>
                  <a:lnTo>
                    <a:pt x="56972" y="16062"/>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2" name="object 52">
              <a:extLst>
                <a:ext uri="{FF2B5EF4-FFF2-40B4-BE49-F238E27FC236}">
                  <a16:creationId xmlns:a16="http://schemas.microsoft.com/office/drawing/2014/main" id="{3E99DE9B-C72B-34A9-B4FD-B78E6C42FE8D}"/>
                </a:ext>
              </a:extLst>
            </p:cNvPr>
            <p:cNvSpPr>
              <a:spLocks/>
            </p:cNvSpPr>
            <p:nvPr/>
          </p:nvSpPr>
          <p:spPr bwMode="auto">
            <a:xfrm>
              <a:off x="12439705" y="4743227"/>
              <a:ext cx="121285" cy="44450"/>
            </a:xfrm>
            <a:custGeom>
              <a:avLst/>
              <a:gdLst>
                <a:gd name="T0" fmla="*/ 121162 w 121284"/>
                <a:gd name="T1" fmla="*/ 0 h 44450"/>
                <a:gd name="T2" fmla="*/ 0 w 121284"/>
                <a:gd name="T3" fmla="*/ 0 h 44450"/>
                <a:gd name="T4" fmla="*/ 0 w 121284"/>
                <a:gd name="T5" fmla="*/ 44071 h 44450"/>
                <a:gd name="T6" fmla="*/ 121162 w 121284"/>
                <a:gd name="T7" fmla="*/ 44071 h 44450"/>
                <a:gd name="T8" fmla="*/ 121162 w 121284"/>
                <a:gd name="T9" fmla="*/ 0 h 4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284" h="44450">
                  <a:moveTo>
                    <a:pt x="121158" y="0"/>
                  </a:moveTo>
                  <a:lnTo>
                    <a:pt x="0" y="0"/>
                  </a:lnTo>
                  <a:lnTo>
                    <a:pt x="0" y="44071"/>
                  </a:lnTo>
                  <a:lnTo>
                    <a:pt x="121158" y="44071"/>
                  </a:lnTo>
                  <a:lnTo>
                    <a:pt x="1211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3" name="object 53">
              <a:extLst>
                <a:ext uri="{FF2B5EF4-FFF2-40B4-BE49-F238E27FC236}">
                  <a16:creationId xmlns:a16="http://schemas.microsoft.com/office/drawing/2014/main" id="{06146452-3906-89EA-27A6-F70BDB5706CF}"/>
                </a:ext>
              </a:extLst>
            </p:cNvPr>
            <p:cNvSpPr>
              <a:spLocks/>
            </p:cNvSpPr>
            <p:nvPr/>
          </p:nvSpPr>
          <p:spPr bwMode="auto">
            <a:xfrm>
              <a:off x="8821661" y="4396314"/>
              <a:ext cx="2434590" cy="2263775"/>
            </a:xfrm>
            <a:custGeom>
              <a:avLst/>
              <a:gdLst>
                <a:gd name="T0" fmla="*/ 159981 w 2434590"/>
                <a:gd name="T1" fmla="*/ 568439 h 2263775"/>
                <a:gd name="T2" fmla="*/ 159258 w 2434590"/>
                <a:gd name="T3" fmla="*/ 55054 h 2263775"/>
                <a:gd name="T4" fmla="*/ 0 w 2434590"/>
                <a:gd name="T5" fmla="*/ 55054 h 2263775"/>
                <a:gd name="T6" fmla="*/ 0 w 2434590"/>
                <a:gd name="T7" fmla="*/ 568439 h 2263775"/>
                <a:gd name="T8" fmla="*/ 159981 w 2434590"/>
                <a:gd name="T9" fmla="*/ 568439 h 2263775"/>
                <a:gd name="T10" fmla="*/ 2434056 w 2434590"/>
                <a:gd name="T11" fmla="*/ 1751050 h 2263775"/>
                <a:gd name="T12" fmla="*/ 2334247 w 2434590"/>
                <a:gd name="T13" fmla="*/ 1751050 h 2263775"/>
                <a:gd name="T14" fmla="*/ 2308301 w 2434590"/>
                <a:gd name="T15" fmla="*/ 1442758 h 2263775"/>
                <a:gd name="T16" fmla="*/ 2241308 w 2434590"/>
                <a:gd name="T17" fmla="*/ 1442758 h 2263775"/>
                <a:gd name="T18" fmla="*/ 2241308 w 2434590"/>
                <a:gd name="T19" fmla="*/ 2263343 h 2263775"/>
                <a:gd name="T20" fmla="*/ 2434056 w 2434590"/>
                <a:gd name="T21" fmla="*/ 2263343 h 2263775"/>
                <a:gd name="T22" fmla="*/ 2434056 w 2434590"/>
                <a:gd name="T23" fmla="*/ 1751050 h 2263775"/>
                <a:gd name="T24" fmla="*/ 2434056 w 2434590"/>
                <a:gd name="T25" fmla="*/ 0 h 2263775"/>
                <a:gd name="T26" fmla="*/ 2241308 w 2434590"/>
                <a:gd name="T27" fmla="*/ 0 h 2263775"/>
                <a:gd name="T28" fmla="*/ 2241308 w 2434590"/>
                <a:gd name="T29" fmla="*/ 1119568 h 2263775"/>
                <a:gd name="T30" fmla="*/ 2281123 w 2434590"/>
                <a:gd name="T31" fmla="*/ 1119568 h 2263775"/>
                <a:gd name="T32" fmla="*/ 2270582 w 2434590"/>
                <a:gd name="T33" fmla="*/ 994371 h 2263775"/>
                <a:gd name="T34" fmla="*/ 2434056 w 2434590"/>
                <a:gd name="T35" fmla="*/ 994371 h 2263775"/>
                <a:gd name="T36" fmla="*/ 2434056 w 2434590"/>
                <a:gd name="T37" fmla="*/ 0 h 22637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4590" h="2263775">
                  <a:moveTo>
                    <a:pt x="159981" y="568439"/>
                  </a:moveTo>
                  <a:lnTo>
                    <a:pt x="159258" y="55054"/>
                  </a:lnTo>
                  <a:lnTo>
                    <a:pt x="0" y="55054"/>
                  </a:lnTo>
                  <a:lnTo>
                    <a:pt x="0" y="568439"/>
                  </a:lnTo>
                  <a:lnTo>
                    <a:pt x="159981" y="568439"/>
                  </a:lnTo>
                  <a:close/>
                </a:path>
                <a:path w="2434590" h="2263775">
                  <a:moveTo>
                    <a:pt x="2434056" y="1751050"/>
                  </a:moveTo>
                  <a:lnTo>
                    <a:pt x="2334247" y="1751050"/>
                  </a:lnTo>
                  <a:lnTo>
                    <a:pt x="2308301" y="1442758"/>
                  </a:lnTo>
                  <a:lnTo>
                    <a:pt x="2241308" y="1442758"/>
                  </a:lnTo>
                  <a:lnTo>
                    <a:pt x="2241308" y="2263343"/>
                  </a:lnTo>
                  <a:lnTo>
                    <a:pt x="2434056" y="2263343"/>
                  </a:lnTo>
                  <a:lnTo>
                    <a:pt x="2434056" y="1751050"/>
                  </a:lnTo>
                  <a:close/>
                </a:path>
                <a:path w="2434590" h="2263775">
                  <a:moveTo>
                    <a:pt x="2434056" y="0"/>
                  </a:moveTo>
                  <a:lnTo>
                    <a:pt x="2241308" y="0"/>
                  </a:lnTo>
                  <a:lnTo>
                    <a:pt x="2241308" y="1119568"/>
                  </a:lnTo>
                  <a:lnTo>
                    <a:pt x="2281123" y="1119568"/>
                  </a:lnTo>
                  <a:lnTo>
                    <a:pt x="2270582" y="994371"/>
                  </a:lnTo>
                  <a:lnTo>
                    <a:pt x="2434056" y="994371"/>
                  </a:lnTo>
                  <a:lnTo>
                    <a:pt x="243405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4" name="object 54">
              <a:extLst>
                <a:ext uri="{FF2B5EF4-FFF2-40B4-BE49-F238E27FC236}">
                  <a16:creationId xmlns:a16="http://schemas.microsoft.com/office/drawing/2014/main" id="{0D39AC11-5A31-9941-FD29-7E8912F13E55}"/>
                </a:ext>
              </a:extLst>
            </p:cNvPr>
            <p:cNvSpPr>
              <a:spLocks/>
            </p:cNvSpPr>
            <p:nvPr/>
          </p:nvSpPr>
          <p:spPr bwMode="auto">
            <a:xfrm>
              <a:off x="8821661" y="4396314"/>
              <a:ext cx="2241550" cy="2043430"/>
            </a:xfrm>
            <a:custGeom>
              <a:avLst/>
              <a:gdLst>
                <a:gd name="T0" fmla="*/ 159258 w 2241550"/>
                <a:gd name="T1" fmla="*/ 55054 h 2043429"/>
                <a:gd name="T2" fmla="*/ 159181 w 2241550"/>
                <a:gd name="T3" fmla="*/ 0 h 2043429"/>
                <a:gd name="T4" fmla="*/ 0 w 2241550"/>
                <a:gd name="T5" fmla="*/ 0 h 2043429"/>
                <a:gd name="T6" fmla="*/ 0 w 2241550"/>
                <a:gd name="T7" fmla="*/ 55054 h 2043429"/>
                <a:gd name="T8" fmla="*/ 159258 w 2241550"/>
                <a:gd name="T9" fmla="*/ 55054 h 2043429"/>
                <a:gd name="T10" fmla="*/ 946289 w 2241550"/>
                <a:gd name="T11" fmla="*/ 55054 h 2043429"/>
                <a:gd name="T12" fmla="*/ 915111 w 2241550"/>
                <a:gd name="T13" fmla="*/ 0 h 2043429"/>
                <a:gd name="T14" fmla="*/ 816508 w 2241550"/>
                <a:gd name="T15" fmla="*/ 0 h 2043429"/>
                <a:gd name="T16" fmla="*/ 816279 w 2241550"/>
                <a:gd name="T17" fmla="*/ 55054 h 2043429"/>
                <a:gd name="T18" fmla="*/ 946289 w 2241550"/>
                <a:gd name="T19" fmla="*/ 55054 h 2043429"/>
                <a:gd name="T20" fmla="*/ 2241308 w 2241550"/>
                <a:gd name="T21" fmla="*/ 1971475 h 2043429"/>
                <a:gd name="T22" fmla="*/ 1464081 w 2241550"/>
                <a:gd name="T23" fmla="*/ 1971475 h 2043429"/>
                <a:gd name="T24" fmla="*/ 1457566 w 2241550"/>
                <a:gd name="T25" fmla="*/ 2043065 h 2043429"/>
                <a:gd name="T26" fmla="*/ 2241308 w 2241550"/>
                <a:gd name="T27" fmla="*/ 2043065 h 2043429"/>
                <a:gd name="T28" fmla="*/ 2241308 w 2241550"/>
                <a:gd name="T29" fmla="*/ 1971475 h 2043429"/>
                <a:gd name="T30" fmla="*/ 2241308 w 2241550"/>
                <a:gd name="T31" fmla="*/ 1068340 h 2043429"/>
                <a:gd name="T32" fmla="*/ 1529854 w 2241550"/>
                <a:gd name="T33" fmla="*/ 1068340 h 2043429"/>
                <a:gd name="T34" fmla="*/ 1525587 w 2241550"/>
                <a:gd name="T35" fmla="*/ 1119572 h 2043429"/>
                <a:gd name="T36" fmla="*/ 2241308 w 2241550"/>
                <a:gd name="T37" fmla="*/ 1119572 h 2043429"/>
                <a:gd name="T38" fmla="*/ 2241308 w 2241550"/>
                <a:gd name="T39" fmla="*/ 1068340 h 2043429"/>
                <a:gd name="T40" fmla="*/ 2241308 w 2241550"/>
                <a:gd name="T41" fmla="*/ 0 h 2043429"/>
                <a:gd name="T42" fmla="*/ 1567992 w 2241550"/>
                <a:gd name="T43" fmla="*/ 0 h 2043429"/>
                <a:gd name="T44" fmla="*/ 1567942 w 2241550"/>
                <a:gd name="T45" fmla="*/ 152 h 2043429"/>
                <a:gd name="T46" fmla="*/ 1599018 w 2241550"/>
                <a:gd name="T47" fmla="*/ 55054 h 2043429"/>
                <a:gd name="T48" fmla="*/ 2241308 w 2241550"/>
                <a:gd name="T49" fmla="*/ 55054 h 2043429"/>
                <a:gd name="T50" fmla="*/ 2241308 w 2241550"/>
                <a:gd name="T51" fmla="*/ 0 h 20434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41550" h="2043429">
                  <a:moveTo>
                    <a:pt x="159258" y="55054"/>
                  </a:moveTo>
                  <a:lnTo>
                    <a:pt x="159181" y="0"/>
                  </a:lnTo>
                  <a:lnTo>
                    <a:pt x="0" y="0"/>
                  </a:lnTo>
                  <a:lnTo>
                    <a:pt x="0" y="55054"/>
                  </a:lnTo>
                  <a:lnTo>
                    <a:pt x="159258" y="55054"/>
                  </a:lnTo>
                  <a:close/>
                </a:path>
                <a:path w="2241550" h="2043429">
                  <a:moveTo>
                    <a:pt x="946289" y="55054"/>
                  </a:moveTo>
                  <a:lnTo>
                    <a:pt x="915111" y="0"/>
                  </a:lnTo>
                  <a:lnTo>
                    <a:pt x="816508" y="0"/>
                  </a:lnTo>
                  <a:lnTo>
                    <a:pt x="816279" y="55054"/>
                  </a:lnTo>
                  <a:lnTo>
                    <a:pt x="946289" y="55054"/>
                  </a:lnTo>
                  <a:close/>
                </a:path>
                <a:path w="2241550" h="2043429">
                  <a:moveTo>
                    <a:pt x="2241308" y="1971471"/>
                  </a:moveTo>
                  <a:lnTo>
                    <a:pt x="1464081" y="1971471"/>
                  </a:lnTo>
                  <a:lnTo>
                    <a:pt x="1457566" y="2043061"/>
                  </a:lnTo>
                  <a:lnTo>
                    <a:pt x="2241308" y="2043061"/>
                  </a:lnTo>
                  <a:lnTo>
                    <a:pt x="2241308" y="1971471"/>
                  </a:lnTo>
                  <a:close/>
                </a:path>
                <a:path w="2241550" h="2043429">
                  <a:moveTo>
                    <a:pt x="2241308" y="1068336"/>
                  </a:moveTo>
                  <a:lnTo>
                    <a:pt x="1529854" y="1068336"/>
                  </a:lnTo>
                  <a:lnTo>
                    <a:pt x="1525587" y="1119568"/>
                  </a:lnTo>
                  <a:lnTo>
                    <a:pt x="2241308" y="1119568"/>
                  </a:lnTo>
                  <a:lnTo>
                    <a:pt x="2241308" y="1068336"/>
                  </a:lnTo>
                  <a:close/>
                </a:path>
                <a:path w="2241550" h="2043429">
                  <a:moveTo>
                    <a:pt x="2241308" y="0"/>
                  </a:moveTo>
                  <a:lnTo>
                    <a:pt x="1567992" y="0"/>
                  </a:lnTo>
                  <a:lnTo>
                    <a:pt x="1567942" y="152"/>
                  </a:lnTo>
                  <a:lnTo>
                    <a:pt x="1599018" y="55054"/>
                  </a:lnTo>
                  <a:lnTo>
                    <a:pt x="2241308" y="55054"/>
                  </a:lnTo>
                  <a:lnTo>
                    <a:pt x="2241308"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5" name="object 55">
              <a:extLst>
                <a:ext uri="{FF2B5EF4-FFF2-40B4-BE49-F238E27FC236}">
                  <a16:creationId xmlns:a16="http://schemas.microsoft.com/office/drawing/2014/main" id="{A3A59CE7-7D2D-7ACB-FEF5-A96A35634D3D}"/>
                </a:ext>
              </a:extLst>
            </p:cNvPr>
            <p:cNvSpPr>
              <a:spLocks/>
            </p:cNvSpPr>
            <p:nvPr/>
          </p:nvSpPr>
          <p:spPr bwMode="auto">
            <a:xfrm>
              <a:off x="9653209" y="5046117"/>
              <a:ext cx="160020" cy="90170"/>
            </a:xfrm>
            <a:custGeom>
              <a:avLst/>
              <a:gdLst>
                <a:gd name="T0" fmla="*/ 159691 w 160020"/>
                <a:gd name="T1" fmla="*/ 0 h 90170"/>
                <a:gd name="T2" fmla="*/ 0 w 160020"/>
                <a:gd name="T3" fmla="*/ 0 h 90170"/>
                <a:gd name="T4" fmla="*/ 0 w 160020"/>
                <a:gd name="T5" fmla="*/ 1319 h 90170"/>
                <a:gd name="T6" fmla="*/ 159691 w 160020"/>
                <a:gd name="T7" fmla="*/ 89683 h 90170"/>
                <a:gd name="T8" fmla="*/ 159691 w 160020"/>
                <a:gd name="T9" fmla="*/ 0 h 90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20" h="90170">
                  <a:moveTo>
                    <a:pt x="159691" y="0"/>
                  </a:moveTo>
                  <a:lnTo>
                    <a:pt x="0" y="0"/>
                  </a:lnTo>
                  <a:lnTo>
                    <a:pt x="0" y="1319"/>
                  </a:lnTo>
                  <a:lnTo>
                    <a:pt x="159691" y="89683"/>
                  </a:lnTo>
                  <a:lnTo>
                    <a:pt x="15969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6" name="object 56">
              <a:extLst>
                <a:ext uri="{FF2B5EF4-FFF2-40B4-BE49-F238E27FC236}">
                  <a16:creationId xmlns:a16="http://schemas.microsoft.com/office/drawing/2014/main" id="{01C6978C-AC51-585F-ECAB-896D01F00051}"/>
                </a:ext>
              </a:extLst>
            </p:cNvPr>
            <p:cNvSpPr>
              <a:spLocks/>
            </p:cNvSpPr>
            <p:nvPr/>
          </p:nvSpPr>
          <p:spPr bwMode="auto">
            <a:xfrm>
              <a:off x="9650813" y="5046117"/>
              <a:ext cx="2540" cy="1905"/>
            </a:xfrm>
            <a:custGeom>
              <a:avLst/>
              <a:gdLst>
                <a:gd name="T0" fmla="*/ 2397 w 2540"/>
                <a:gd name="T1" fmla="*/ 0 h 1904"/>
                <a:gd name="T2" fmla="*/ 0 w 2540"/>
                <a:gd name="T3" fmla="*/ 0 h 1904"/>
                <a:gd name="T4" fmla="*/ 2397 w 2540"/>
                <a:gd name="T5" fmla="*/ 1323 h 1904"/>
                <a:gd name="T6" fmla="*/ 2397 w 2540"/>
                <a:gd name="T7" fmla="*/ 0 h 19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0" h="1904">
                  <a:moveTo>
                    <a:pt x="2397" y="0"/>
                  </a:moveTo>
                  <a:lnTo>
                    <a:pt x="0" y="0"/>
                  </a:lnTo>
                  <a:lnTo>
                    <a:pt x="2397" y="1319"/>
                  </a:lnTo>
                  <a:lnTo>
                    <a:pt x="239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7" name="object 57">
              <a:extLst>
                <a:ext uri="{FF2B5EF4-FFF2-40B4-BE49-F238E27FC236}">
                  <a16:creationId xmlns:a16="http://schemas.microsoft.com/office/drawing/2014/main" id="{D3E4CC61-97EA-64C2-95F9-97E24D4999E2}"/>
                </a:ext>
              </a:extLst>
            </p:cNvPr>
            <p:cNvSpPr>
              <a:spLocks/>
            </p:cNvSpPr>
            <p:nvPr/>
          </p:nvSpPr>
          <p:spPr bwMode="auto">
            <a:xfrm>
              <a:off x="10369106" y="5324176"/>
              <a:ext cx="275590" cy="140970"/>
            </a:xfrm>
            <a:custGeom>
              <a:avLst/>
              <a:gdLst>
                <a:gd name="T0" fmla="*/ 275348 w 275590"/>
                <a:gd name="T1" fmla="*/ 35560 h 140970"/>
                <a:gd name="T2" fmla="*/ 197167 w 275590"/>
                <a:gd name="T3" fmla="*/ 35560 h 140970"/>
                <a:gd name="T4" fmla="*/ 197167 w 275590"/>
                <a:gd name="T5" fmla="*/ 13970 h 140970"/>
                <a:gd name="T6" fmla="*/ 198018 w 275590"/>
                <a:gd name="T7" fmla="*/ 13970 h 140970"/>
                <a:gd name="T8" fmla="*/ 198018 w 275590"/>
                <a:gd name="T9" fmla="*/ 0 h 140970"/>
                <a:gd name="T10" fmla="*/ 0 w 275590"/>
                <a:gd name="T11" fmla="*/ 0 h 140970"/>
                <a:gd name="T12" fmla="*/ 0 w 275590"/>
                <a:gd name="T13" fmla="*/ 13970 h 140970"/>
                <a:gd name="T14" fmla="*/ 0 w 275590"/>
                <a:gd name="T15" fmla="*/ 35560 h 140970"/>
                <a:gd name="T16" fmla="*/ 0 w 275590"/>
                <a:gd name="T17" fmla="*/ 140970 h 140970"/>
                <a:gd name="T18" fmla="*/ 275348 w 275590"/>
                <a:gd name="T19" fmla="*/ 140970 h 140970"/>
                <a:gd name="T20" fmla="*/ 275348 w 275590"/>
                <a:gd name="T21" fmla="*/ 35560 h 1409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590" h="140970">
                  <a:moveTo>
                    <a:pt x="275348" y="35560"/>
                  </a:moveTo>
                  <a:lnTo>
                    <a:pt x="197167" y="35560"/>
                  </a:lnTo>
                  <a:lnTo>
                    <a:pt x="197167" y="13970"/>
                  </a:lnTo>
                  <a:lnTo>
                    <a:pt x="198018" y="13970"/>
                  </a:lnTo>
                  <a:lnTo>
                    <a:pt x="198018" y="0"/>
                  </a:lnTo>
                  <a:lnTo>
                    <a:pt x="0" y="0"/>
                  </a:lnTo>
                  <a:lnTo>
                    <a:pt x="0" y="13970"/>
                  </a:lnTo>
                  <a:lnTo>
                    <a:pt x="0" y="35560"/>
                  </a:lnTo>
                  <a:lnTo>
                    <a:pt x="0" y="140970"/>
                  </a:lnTo>
                  <a:lnTo>
                    <a:pt x="275348" y="140970"/>
                  </a:lnTo>
                  <a:lnTo>
                    <a:pt x="275348" y="355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8" name="object 58">
              <a:extLst>
                <a:ext uri="{FF2B5EF4-FFF2-40B4-BE49-F238E27FC236}">
                  <a16:creationId xmlns:a16="http://schemas.microsoft.com/office/drawing/2014/main" id="{9E352EAE-3132-280C-5206-4FC967E761DE}"/>
                </a:ext>
              </a:extLst>
            </p:cNvPr>
            <p:cNvSpPr>
              <a:spLocks/>
            </p:cNvSpPr>
            <p:nvPr/>
          </p:nvSpPr>
          <p:spPr bwMode="auto">
            <a:xfrm>
              <a:off x="9812904" y="5046117"/>
              <a:ext cx="556260" cy="419100"/>
            </a:xfrm>
            <a:custGeom>
              <a:avLst/>
              <a:gdLst>
                <a:gd name="T0" fmla="*/ 291754 w 556259"/>
                <a:gd name="T1" fmla="*/ 0 h 419100"/>
                <a:gd name="T2" fmla="*/ 0 w 556259"/>
                <a:gd name="T3" fmla="*/ 0 h 419100"/>
                <a:gd name="T4" fmla="*/ 0 w 556259"/>
                <a:gd name="T5" fmla="*/ 89683 h 419100"/>
                <a:gd name="T6" fmla="*/ 375364 w 556259"/>
                <a:gd name="T7" fmla="*/ 297373 h 419100"/>
                <a:gd name="T8" fmla="*/ 512155 w 556259"/>
                <a:gd name="T9" fmla="*/ 297373 h 419100"/>
                <a:gd name="T10" fmla="*/ 512155 w 556259"/>
                <a:gd name="T11" fmla="*/ 326471 h 419100"/>
                <a:gd name="T12" fmla="*/ 546301 w 556259"/>
                <a:gd name="T13" fmla="*/ 326471 h 419100"/>
                <a:gd name="T14" fmla="*/ 538615 w 556259"/>
                <a:gd name="T15" fmla="*/ 418531 h 419100"/>
                <a:gd name="T16" fmla="*/ 556206 w 556259"/>
                <a:gd name="T17" fmla="*/ 418531 h 419100"/>
                <a:gd name="T18" fmla="*/ 556206 w 556259"/>
                <a:gd name="T19" fmla="*/ 278043 h 419100"/>
                <a:gd name="T20" fmla="*/ 449163 w 556259"/>
                <a:gd name="T21" fmla="*/ 278043 h 419100"/>
                <a:gd name="T22" fmla="*/ 291754 w 556259"/>
                <a:gd name="T23" fmla="*/ 0 h 419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259" h="419100">
                  <a:moveTo>
                    <a:pt x="291750" y="0"/>
                  </a:moveTo>
                  <a:lnTo>
                    <a:pt x="0" y="0"/>
                  </a:lnTo>
                  <a:lnTo>
                    <a:pt x="0" y="89683"/>
                  </a:lnTo>
                  <a:lnTo>
                    <a:pt x="375360" y="297373"/>
                  </a:lnTo>
                  <a:lnTo>
                    <a:pt x="512151" y="297373"/>
                  </a:lnTo>
                  <a:lnTo>
                    <a:pt x="512151" y="326471"/>
                  </a:lnTo>
                  <a:lnTo>
                    <a:pt x="546297" y="326471"/>
                  </a:lnTo>
                  <a:lnTo>
                    <a:pt x="538611" y="418531"/>
                  </a:lnTo>
                  <a:lnTo>
                    <a:pt x="556202" y="418531"/>
                  </a:lnTo>
                  <a:lnTo>
                    <a:pt x="556202" y="278043"/>
                  </a:lnTo>
                  <a:lnTo>
                    <a:pt x="449159" y="278043"/>
                  </a:lnTo>
                  <a:lnTo>
                    <a:pt x="29175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99" name="object 59">
              <a:extLst>
                <a:ext uri="{FF2B5EF4-FFF2-40B4-BE49-F238E27FC236}">
                  <a16:creationId xmlns:a16="http://schemas.microsoft.com/office/drawing/2014/main" id="{34B8B762-7C7A-0515-52F7-2D94BF15B133}"/>
                </a:ext>
              </a:extLst>
            </p:cNvPr>
            <p:cNvSpPr>
              <a:spLocks/>
            </p:cNvSpPr>
            <p:nvPr/>
          </p:nvSpPr>
          <p:spPr bwMode="auto">
            <a:xfrm>
              <a:off x="10188257" y="5324176"/>
              <a:ext cx="462280" cy="48895"/>
            </a:xfrm>
            <a:custGeom>
              <a:avLst/>
              <a:gdLst>
                <a:gd name="T0" fmla="*/ 136791 w 462279"/>
                <a:gd name="T1" fmla="*/ 19316 h 48895"/>
                <a:gd name="T2" fmla="*/ 0 w 462279"/>
                <a:gd name="T3" fmla="*/ 19316 h 48895"/>
                <a:gd name="T4" fmla="*/ 52590 w 462279"/>
                <a:gd name="T5" fmla="*/ 48425 h 48895"/>
                <a:gd name="T6" fmla="*/ 136791 w 462279"/>
                <a:gd name="T7" fmla="*/ 48425 h 48895"/>
                <a:gd name="T8" fmla="*/ 136791 w 462279"/>
                <a:gd name="T9" fmla="*/ 19316 h 48895"/>
                <a:gd name="T10" fmla="*/ 461699 w 462279"/>
                <a:gd name="T11" fmla="*/ 0 h 48895"/>
                <a:gd name="T12" fmla="*/ 375530 w 462279"/>
                <a:gd name="T13" fmla="*/ 0 h 48895"/>
                <a:gd name="T14" fmla="*/ 381918 w 462279"/>
                <a:gd name="T15" fmla="*/ 13373 h 48895"/>
                <a:gd name="T16" fmla="*/ 374222 w 462279"/>
                <a:gd name="T17" fmla="*/ 35852 h 48895"/>
                <a:gd name="T18" fmla="*/ 461699 w 462279"/>
                <a:gd name="T19" fmla="*/ 35852 h 48895"/>
                <a:gd name="T20" fmla="*/ 461699 w 462279"/>
                <a:gd name="T21" fmla="*/ 0 h 488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279" h="48895">
                  <a:moveTo>
                    <a:pt x="136791" y="19316"/>
                  </a:moveTo>
                  <a:lnTo>
                    <a:pt x="0" y="19316"/>
                  </a:lnTo>
                  <a:lnTo>
                    <a:pt x="52590" y="48425"/>
                  </a:lnTo>
                  <a:lnTo>
                    <a:pt x="136791" y="48425"/>
                  </a:lnTo>
                  <a:lnTo>
                    <a:pt x="136791" y="19316"/>
                  </a:lnTo>
                  <a:close/>
                </a:path>
                <a:path w="462279" h="48895">
                  <a:moveTo>
                    <a:pt x="461695" y="0"/>
                  </a:moveTo>
                  <a:lnTo>
                    <a:pt x="375526" y="0"/>
                  </a:lnTo>
                  <a:lnTo>
                    <a:pt x="381914" y="13373"/>
                  </a:lnTo>
                  <a:lnTo>
                    <a:pt x="374218" y="35852"/>
                  </a:lnTo>
                  <a:lnTo>
                    <a:pt x="461695" y="35852"/>
                  </a:lnTo>
                  <a:lnTo>
                    <a:pt x="4616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0" name="object 60">
              <a:extLst>
                <a:ext uri="{FF2B5EF4-FFF2-40B4-BE49-F238E27FC236}">
                  <a16:creationId xmlns:a16="http://schemas.microsoft.com/office/drawing/2014/main" id="{3BF4D0D9-9183-F68D-BEBD-6E9BC6558BCB}"/>
                </a:ext>
              </a:extLst>
            </p:cNvPr>
            <p:cNvSpPr>
              <a:spLocks/>
            </p:cNvSpPr>
            <p:nvPr/>
          </p:nvSpPr>
          <p:spPr bwMode="auto">
            <a:xfrm>
              <a:off x="10512273" y="6009493"/>
              <a:ext cx="242570" cy="358140"/>
            </a:xfrm>
            <a:custGeom>
              <a:avLst/>
              <a:gdLst>
                <a:gd name="T0" fmla="*/ 242316 w 242570"/>
                <a:gd name="T1" fmla="*/ 0 h 358139"/>
                <a:gd name="T2" fmla="*/ 0 w 242570"/>
                <a:gd name="T3" fmla="*/ 0 h 358139"/>
                <a:gd name="T4" fmla="*/ 0 w 242570"/>
                <a:gd name="T5" fmla="*/ 77470 h 358139"/>
                <a:gd name="T6" fmla="*/ 77216 w 242570"/>
                <a:gd name="T7" fmla="*/ 77470 h 358139"/>
                <a:gd name="T8" fmla="*/ 77216 w 242570"/>
                <a:gd name="T9" fmla="*/ 96520 h 358139"/>
                <a:gd name="T10" fmla="*/ 77139 w 242570"/>
                <a:gd name="T11" fmla="*/ 110490 h 358139"/>
                <a:gd name="T12" fmla="*/ 0 w 242570"/>
                <a:gd name="T13" fmla="*/ 110490 h 358139"/>
                <a:gd name="T14" fmla="*/ 0 w 242570"/>
                <a:gd name="T15" fmla="*/ 231144 h 358139"/>
                <a:gd name="T16" fmla="*/ 0 w 242570"/>
                <a:gd name="T17" fmla="*/ 245114 h 358139"/>
                <a:gd name="T18" fmla="*/ 0 w 242570"/>
                <a:gd name="T19" fmla="*/ 264164 h 358139"/>
                <a:gd name="T20" fmla="*/ 0 w 242570"/>
                <a:gd name="T21" fmla="*/ 358144 h 358139"/>
                <a:gd name="T22" fmla="*/ 242316 w 242570"/>
                <a:gd name="T23" fmla="*/ 358144 h 358139"/>
                <a:gd name="T24" fmla="*/ 242316 w 242570"/>
                <a:gd name="T25" fmla="*/ 264164 h 358139"/>
                <a:gd name="T26" fmla="*/ 170776 w 242570"/>
                <a:gd name="T27" fmla="*/ 264164 h 358139"/>
                <a:gd name="T28" fmla="*/ 170776 w 242570"/>
                <a:gd name="T29" fmla="*/ 245114 h 358139"/>
                <a:gd name="T30" fmla="*/ 170446 w 242570"/>
                <a:gd name="T31" fmla="*/ 245114 h 358139"/>
                <a:gd name="T32" fmla="*/ 170446 w 242570"/>
                <a:gd name="T33" fmla="*/ 231144 h 358139"/>
                <a:gd name="T34" fmla="*/ 242316 w 242570"/>
                <a:gd name="T35" fmla="*/ 231144 h 358139"/>
                <a:gd name="T36" fmla="*/ 242316 w 242570"/>
                <a:gd name="T37" fmla="*/ 110490 h 358139"/>
                <a:gd name="T38" fmla="*/ 242316 w 242570"/>
                <a:gd name="T39" fmla="*/ 96520 h 358139"/>
                <a:gd name="T40" fmla="*/ 242316 w 242570"/>
                <a:gd name="T41" fmla="*/ 77470 h 358139"/>
                <a:gd name="T42" fmla="*/ 242316 w 242570"/>
                <a:gd name="T43" fmla="*/ 0 h 358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70" h="358139">
                  <a:moveTo>
                    <a:pt x="242316" y="0"/>
                  </a:moveTo>
                  <a:lnTo>
                    <a:pt x="0" y="0"/>
                  </a:lnTo>
                  <a:lnTo>
                    <a:pt x="0" y="77470"/>
                  </a:lnTo>
                  <a:lnTo>
                    <a:pt x="77216" y="77470"/>
                  </a:lnTo>
                  <a:lnTo>
                    <a:pt x="77216" y="96520"/>
                  </a:lnTo>
                  <a:lnTo>
                    <a:pt x="77139" y="110490"/>
                  </a:lnTo>
                  <a:lnTo>
                    <a:pt x="0" y="110490"/>
                  </a:lnTo>
                  <a:lnTo>
                    <a:pt x="0" y="231140"/>
                  </a:lnTo>
                  <a:lnTo>
                    <a:pt x="0" y="245110"/>
                  </a:lnTo>
                  <a:lnTo>
                    <a:pt x="0" y="264160"/>
                  </a:lnTo>
                  <a:lnTo>
                    <a:pt x="0" y="358140"/>
                  </a:lnTo>
                  <a:lnTo>
                    <a:pt x="242316" y="358140"/>
                  </a:lnTo>
                  <a:lnTo>
                    <a:pt x="242316" y="264160"/>
                  </a:lnTo>
                  <a:lnTo>
                    <a:pt x="170776" y="264160"/>
                  </a:lnTo>
                  <a:lnTo>
                    <a:pt x="170776" y="245110"/>
                  </a:lnTo>
                  <a:lnTo>
                    <a:pt x="170446" y="245110"/>
                  </a:lnTo>
                  <a:lnTo>
                    <a:pt x="170446" y="231140"/>
                  </a:lnTo>
                  <a:lnTo>
                    <a:pt x="242316" y="231140"/>
                  </a:lnTo>
                  <a:lnTo>
                    <a:pt x="242316" y="110490"/>
                  </a:lnTo>
                  <a:lnTo>
                    <a:pt x="242316" y="96520"/>
                  </a:lnTo>
                  <a:lnTo>
                    <a:pt x="242316" y="77470"/>
                  </a:lnTo>
                  <a:lnTo>
                    <a:pt x="24231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1" name="object 61">
              <a:extLst>
                <a:ext uri="{FF2B5EF4-FFF2-40B4-BE49-F238E27FC236}">
                  <a16:creationId xmlns:a16="http://schemas.microsoft.com/office/drawing/2014/main" id="{25674C30-0A30-BDE1-C4FA-22B42B08867F}"/>
                </a:ext>
              </a:extLst>
            </p:cNvPr>
            <p:cNvSpPr>
              <a:spLocks/>
            </p:cNvSpPr>
            <p:nvPr/>
          </p:nvSpPr>
          <p:spPr bwMode="auto">
            <a:xfrm>
              <a:off x="10285743" y="6009828"/>
              <a:ext cx="226695" cy="358140"/>
            </a:xfrm>
            <a:custGeom>
              <a:avLst/>
              <a:gdLst>
                <a:gd name="T0" fmla="*/ 226537 w 226695"/>
                <a:gd name="T1" fmla="*/ 0 h 358139"/>
                <a:gd name="T2" fmla="*/ 32564 w 226695"/>
                <a:gd name="T3" fmla="*/ 0 h 358139"/>
                <a:gd name="T4" fmla="*/ 0 w 226695"/>
                <a:gd name="T5" fmla="*/ 357961 h 358139"/>
                <a:gd name="T6" fmla="*/ 226537 w 226695"/>
                <a:gd name="T7" fmla="*/ 357961 h 358139"/>
                <a:gd name="T8" fmla="*/ 226537 w 226695"/>
                <a:gd name="T9" fmla="*/ 110143 h 358139"/>
                <a:gd name="T10" fmla="*/ 157073 w 226695"/>
                <a:gd name="T11" fmla="*/ 110143 h 358139"/>
                <a:gd name="T12" fmla="*/ 163680 w 226695"/>
                <a:gd name="T13" fmla="*/ 90866 h 358139"/>
                <a:gd name="T14" fmla="*/ 157073 w 226695"/>
                <a:gd name="T15" fmla="*/ 77097 h 358139"/>
                <a:gd name="T16" fmla="*/ 226537 w 226695"/>
                <a:gd name="T17" fmla="*/ 77097 h 358139"/>
                <a:gd name="T18" fmla="*/ 226537 w 226695"/>
                <a:gd name="T19" fmla="*/ 0 h 358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695" h="358139">
                  <a:moveTo>
                    <a:pt x="226537" y="0"/>
                  </a:moveTo>
                  <a:lnTo>
                    <a:pt x="32564" y="0"/>
                  </a:lnTo>
                  <a:lnTo>
                    <a:pt x="0" y="357957"/>
                  </a:lnTo>
                  <a:lnTo>
                    <a:pt x="226537" y="357957"/>
                  </a:lnTo>
                  <a:lnTo>
                    <a:pt x="226537" y="110143"/>
                  </a:lnTo>
                  <a:lnTo>
                    <a:pt x="157073" y="110143"/>
                  </a:lnTo>
                  <a:lnTo>
                    <a:pt x="163680" y="90866"/>
                  </a:lnTo>
                  <a:lnTo>
                    <a:pt x="157073" y="77097"/>
                  </a:lnTo>
                  <a:lnTo>
                    <a:pt x="226537" y="77097"/>
                  </a:lnTo>
                  <a:lnTo>
                    <a:pt x="22653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2" name="object 62">
              <a:extLst>
                <a:ext uri="{FF2B5EF4-FFF2-40B4-BE49-F238E27FC236}">
                  <a16:creationId xmlns:a16="http://schemas.microsoft.com/office/drawing/2014/main" id="{BD5C0B2C-FCE6-7678-8D01-9B043194F6B4}"/>
                </a:ext>
              </a:extLst>
            </p:cNvPr>
            <p:cNvSpPr>
              <a:spLocks/>
            </p:cNvSpPr>
            <p:nvPr/>
          </p:nvSpPr>
          <p:spPr bwMode="auto">
            <a:xfrm>
              <a:off x="10679614" y="6241120"/>
              <a:ext cx="75565" cy="33655"/>
            </a:xfrm>
            <a:custGeom>
              <a:avLst/>
              <a:gdLst>
                <a:gd name="T0" fmla="*/ 74971 w 75565"/>
                <a:gd name="T1" fmla="*/ 0 h 33654"/>
                <a:gd name="T2" fmla="*/ 0 w 75565"/>
                <a:gd name="T3" fmla="*/ 0 h 33654"/>
                <a:gd name="T4" fmla="*/ 6607 w 75565"/>
                <a:gd name="T5" fmla="*/ 13769 h 33654"/>
                <a:gd name="T6" fmla="*/ 0 w 75565"/>
                <a:gd name="T7" fmla="*/ 33050 h 33654"/>
                <a:gd name="T8" fmla="*/ 74971 w 75565"/>
                <a:gd name="T9" fmla="*/ 3305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607" y="13769"/>
                  </a:lnTo>
                  <a:lnTo>
                    <a:pt x="0" y="33046"/>
                  </a:lnTo>
                  <a:lnTo>
                    <a:pt x="74971" y="33046"/>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3" name="object 63">
              <a:extLst>
                <a:ext uri="{FF2B5EF4-FFF2-40B4-BE49-F238E27FC236}">
                  <a16:creationId xmlns:a16="http://schemas.microsoft.com/office/drawing/2014/main" id="{782F3F13-45DF-0D5D-2DCD-4FB49AE34BFD}"/>
                </a:ext>
              </a:extLst>
            </p:cNvPr>
            <p:cNvSpPr>
              <a:spLocks/>
            </p:cNvSpPr>
            <p:nvPr/>
          </p:nvSpPr>
          <p:spPr bwMode="auto">
            <a:xfrm>
              <a:off x="10442820" y="6086920"/>
              <a:ext cx="75565" cy="33655"/>
            </a:xfrm>
            <a:custGeom>
              <a:avLst/>
              <a:gdLst>
                <a:gd name="T0" fmla="*/ 74971 w 75565"/>
                <a:gd name="T1" fmla="*/ 0 h 33654"/>
                <a:gd name="T2" fmla="*/ 0 w 75565"/>
                <a:gd name="T3" fmla="*/ 0 h 33654"/>
                <a:gd name="T4" fmla="*/ 6596 w 75565"/>
                <a:gd name="T5" fmla="*/ 13779 h 33654"/>
                <a:gd name="T6" fmla="*/ 0 w 75565"/>
                <a:gd name="T7" fmla="*/ 33060 h 33654"/>
                <a:gd name="T8" fmla="*/ 74971 w 75565"/>
                <a:gd name="T9" fmla="*/ 3306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596" y="13779"/>
                  </a:lnTo>
                  <a:lnTo>
                    <a:pt x="0" y="33056"/>
                  </a:lnTo>
                  <a:lnTo>
                    <a:pt x="74971" y="3305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4" name="object 64">
              <a:extLst>
                <a:ext uri="{FF2B5EF4-FFF2-40B4-BE49-F238E27FC236}">
                  <a16:creationId xmlns:a16="http://schemas.microsoft.com/office/drawing/2014/main" id="{59E2160B-A7B7-52D5-4FD9-241B3B8C0DA6}"/>
                </a:ext>
              </a:extLst>
            </p:cNvPr>
            <p:cNvSpPr>
              <a:spLocks/>
            </p:cNvSpPr>
            <p:nvPr/>
          </p:nvSpPr>
          <p:spPr bwMode="auto">
            <a:xfrm>
              <a:off x="10517794" y="6086920"/>
              <a:ext cx="75565" cy="33655"/>
            </a:xfrm>
            <a:custGeom>
              <a:avLst/>
              <a:gdLst>
                <a:gd name="T0" fmla="*/ 74982 w 75565"/>
                <a:gd name="T1" fmla="*/ 0 h 33654"/>
                <a:gd name="T2" fmla="*/ 0 w 75565"/>
                <a:gd name="T3" fmla="*/ 0 h 33654"/>
                <a:gd name="T4" fmla="*/ 0 w 75565"/>
                <a:gd name="T5" fmla="*/ 33060 h 33654"/>
                <a:gd name="T6" fmla="*/ 74982 w 75565"/>
                <a:gd name="T7" fmla="*/ 33060 h 33654"/>
                <a:gd name="T8" fmla="*/ 68364 w 75565"/>
                <a:gd name="T9" fmla="*/ 1928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56"/>
                  </a:lnTo>
                  <a:lnTo>
                    <a:pt x="74982" y="33056"/>
                  </a:lnTo>
                  <a:lnTo>
                    <a:pt x="68364" y="19276"/>
                  </a:lnTo>
                  <a:lnTo>
                    <a:pt x="74982"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5" name="object 65">
              <a:extLst>
                <a:ext uri="{FF2B5EF4-FFF2-40B4-BE49-F238E27FC236}">
                  <a16:creationId xmlns:a16="http://schemas.microsoft.com/office/drawing/2014/main" id="{DCCB1713-C327-F57B-E41B-A3597605A998}"/>
                </a:ext>
              </a:extLst>
            </p:cNvPr>
            <p:cNvSpPr>
              <a:spLocks/>
            </p:cNvSpPr>
            <p:nvPr/>
          </p:nvSpPr>
          <p:spPr bwMode="auto">
            <a:xfrm>
              <a:off x="10576686" y="4726720"/>
              <a:ext cx="117475" cy="207645"/>
            </a:xfrm>
            <a:custGeom>
              <a:avLst/>
              <a:gdLst>
                <a:gd name="T0" fmla="*/ 117326 w 117475"/>
                <a:gd name="T1" fmla="*/ 0 h 207645"/>
                <a:gd name="T2" fmla="*/ 0 w 117475"/>
                <a:gd name="T3" fmla="*/ 0 h 207645"/>
                <a:gd name="T4" fmla="*/ 117326 w 117475"/>
                <a:gd name="T5" fmla="*/ 207449 h 207645"/>
                <a:gd name="T6" fmla="*/ 117326 w 117475"/>
                <a:gd name="T7" fmla="*/ 0 h 207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475" h="207645">
                  <a:moveTo>
                    <a:pt x="117326" y="0"/>
                  </a:moveTo>
                  <a:lnTo>
                    <a:pt x="0" y="0"/>
                  </a:lnTo>
                  <a:lnTo>
                    <a:pt x="117326" y="207449"/>
                  </a:lnTo>
                  <a:lnTo>
                    <a:pt x="11732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6" name="object 66">
              <a:extLst>
                <a:ext uri="{FF2B5EF4-FFF2-40B4-BE49-F238E27FC236}">
                  <a16:creationId xmlns:a16="http://schemas.microsoft.com/office/drawing/2014/main" id="{D36935FF-618E-8C53-F75A-358E14508AF5}"/>
                </a:ext>
              </a:extLst>
            </p:cNvPr>
            <p:cNvSpPr>
              <a:spLocks/>
            </p:cNvSpPr>
            <p:nvPr/>
          </p:nvSpPr>
          <p:spPr bwMode="auto">
            <a:xfrm>
              <a:off x="10049703" y="4949047"/>
              <a:ext cx="55244" cy="97155"/>
            </a:xfrm>
            <a:custGeom>
              <a:avLst/>
              <a:gdLst>
                <a:gd name="T0" fmla="*/ 26899 w 55245"/>
                <a:gd name="T1" fmla="*/ 47516 h 97154"/>
                <a:gd name="T2" fmla="*/ 0 w 55245"/>
                <a:gd name="T3" fmla="*/ 47516 h 97154"/>
                <a:gd name="T4" fmla="*/ 0 w 55245"/>
                <a:gd name="T5" fmla="*/ 97079 h 97154"/>
                <a:gd name="T6" fmla="*/ 54947 w 55245"/>
                <a:gd name="T7" fmla="*/ 97079 h 97154"/>
                <a:gd name="T8" fmla="*/ 26899 w 55245"/>
                <a:gd name="T9" fmla="*/ 47516 h 97154"/>
                <a:gd name="T10" fmla="*/ 0 w 55245"/>
                <a:gd name="T11" fmla="*/ 0 h 97154"/>
                <a:gd name="T12" fmla="*/ 0 w 55245"/>
                <a:gd name="T13" fmla="*/ 19978 h 97154"/>
                <a:gd name="T14" fmla="*/ 11308 w 55245"/>
                <a:gd name="T15" fmla="*/ 19978 h 97154"/>
                <a:gd name="T16" fmla="*/ 0 w 55245"/>
                <a:gd name="T17" fmla="*/ 0 h 97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45" h="97154">
                  <a:moveTo>
                    <a:pt x="26899" y="47516"/>
                  </a:moveTo>
                  <a:lnTo>
                    <a:pt x="0" y="47516"/>
                  </a:lnTo>
                  <a:lnTo>
                    <a:pt x="0" y="97075"/>
                  </a:lnTo>
                  <a:lnTo>
                    <a:pt x="54951" y="97075"/>
                  </a:lnTo>
                  <a:lnTo>
                    <a:pt x="26899" y="47516"/>
                  </a:lnTo>
                  <a:close/>
                </a:path>
                <a:path w="55245" h="97154">
                  <a:moveTo>
                    <a:pt x="0" y="0"/>
                  </a:moveTo>
                  <a:lnTo>
                    <a:pt x="0" y="19978"/>
                  </a:lnTo>
                  <a:lnTo>
                    <a:pt x="11308" y="19978"/>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7" name="object 67">
              <a:extLst>
                <a:ext uri="{FF2B5EF4-FFF2-40B4-BE49-F238E27FC236}">
                  <a16:creationId xmlns:a16="http://schemas.microsoft.com/office/drawing/2014/main" id="{4D7A7DCD-1795-275B-76B1-72A74D28D5CA}"/>
                </a:ext>
              </a:extLst>
            </p:cNvPr>
            <p:cNvSpPr>
              <a:spLocks/>
            </p:cNvSpPr>
            <p:nvPr/>
          </p:nvSpPr>
          <p:spPr bwMode="auto">
            <a:xfrm>
              <a:off x="10049701" y="4969025"/>
              <a:ext cx="27305" cy="27940"/>
            </a:xfrm>
            <a:custGeom>
              <a:avLst/>
              <a:gdLst>
                <a:gd name="T0" fmla="*/ 11308 w 27304"/>
                <a:gd name="T1" fmla="*/ 0 h 27939"/>
                <a:gd name="T2" fmla="*/ 0 w 27304"/>
                <a:gd name="T3" fmla="*/ 0 h 27939"/>
                <a:gd name="T4" fmla="*/ 0 w 27304"/>
                <a:gd name="T5" fmla="*/ 27542 h 27939"/>
                <a:gd name="T6" fmla="*/ 26903 w 27304"/>
                <a:gd name="T7" fmla="*/ 27542 h 27939"/>
                <a:gd name="T8" fmla="*/ 11308 w 27304"/>
                <a:gd name="T9" fmla="*/ 0 h 279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04" h="27939">
                  <a:moveTo>
                    <a:pt x="11308" y="0"/>
                  </a:moveTo>
                  <a:lnTo>
                    <a:pt x="0" y="0"/>
                  </a:lnTo>
                  <a:lnTo>
                    <a:pt x="0" y="27538"/>
                  </a:lnTo>
                  <a:lnTo>
                    <a:pt x="26899" y="27538"/>
                  </a:lnTo>
                  <a:lnTo>
                    <a:pt x="1130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8" name="object 68">
              <a:extLst>
                <a:ext uri="{FF2B5EF4-FFF2-40B4-BE49-F238E27FC236}">
                  <a16:creationId xmlns:a16="http://schemas.microsoft.com/office/drawing/2014/main" id="{F7090082-6EB3-71AE-3904-D2C1FB3B0EC0}"/>
                </a:ext>
              </a:extLst>
            </p:cNvPr>
            <p:cNvSpPr>
              <a:spLocks/>
            </p:cNvSpPr>
            <p:nvPr/>
          </p:nvSpPr>
          <p:spPr bwMode="auto">
            <a:xfrm>
              <a:off x="12039054" y="3183819"/>
              <a:ext cx="847090" cy="238125"/>
            </a:xfrm>
            <a:custGeom>
              <a:avLst/>
              <a:gdLst>
                <a:gd name="T0" fmla="*/ 846658 w 847090"/>
                <a:gd name="T1" fmla="*/ 237769 h 238125"/>
                <a:gd name="T2" fmla="*/ 803351 w 847090"/>
                <a:gd name="T3" fmla="*/ 210058 h 238125"/>
                <a:gd name="T4" fmla="*/ 759536 w 847090"/>
                <a:gd name="T5" fmla="*/ 184137 h 238125"/>
                <a:gd name="T6" fmla="*/ 714768 w 847090"/>
                <a:gd name="T7" fmla="*/ 159651 h 238125"/>
                <a:gd name="T8" fmla="*/ 669188 w 847090"/>
                <a:gd name="T9" fmla="*/ 136639 h 238125"/>
                <a:gd name="T10" fmla="*/ 661771 w 847090"/>
                <a:gd name="T11" fmla="*/ 133134 h 238125"/>
                <a:gd name="T12" fmla="*/ 301536 w 847090"/>
                <a:gd name="T13" fmla="*/ 133134 h 238125"/>
                <a:gd name="T14" fmla="*/ 301536 w 847090"/>
                <a:gd name="T15" fmla="*/ 11430 h 238125"/>
                <a:gd name="T16" fmla="*/ 281863 w 847090"/>
                <a:gd name="T17" fmla="*/ 11430 h 238125"/>
                <a:gd name="T18" fmla="*/ 281863 w 847090"/>
                <a:gd name="T19" fmla="*/ 3810 h 238125"/>
                <a:gd name="T20" fmla="*/ 251269 w 847090"/>
                <a:gd name="T21" fmla="*/ 3810 h 238125"/>
                <a:gd name="T22" fmla="*/ 251269 w 847090"/>
                <a:gd name="T23" fmla="*/ 0 h 238125"/>
                <a:gd name="T24" fmla="*/ 240944 w 847090"/>
                <a:gd name="T25" fmla="*/ 0 h 238125"/>
                <a:gd name="T26" fmla="*/ 240944 w 847090"/>
                <a:gd name="T27" fmla="*/ 3810 h 238125"/>
                <a:gd name="T28" fmla="*/ 240944 w 847090"/>
                <a:gd name="T29" fmla="*/ 11430 h 238125"/>
                <a:gd name="T30" fmla="*/ 240944 w 847090"/>
                <a:gd name="T31" fmla="*/ 133134 h 238125"/>
                <a:gd name="T32" fmla="*/ 58051 w 847090"/>
                <a:gd name="T33" fmla="*/ 133134 h 238125"/>
                <a:gd name="T34" fmla="*/ 35458 w 847090"/>
                <a:gd name="T35" fmla="*/ 137248 h 238125"/>
                <a:gd name="T36" fmla="*/ 17005 w 847090"/>
                <a:gd name="T37" fmla="*/ 148450 h 238125"/>
                <a:gd name="T38" fmla="*/ 4572 w 847090"/>
                <a:gd name="T39" fmla="*/ 165087 h 238125"/>
                <a:gd name="T40" fmla="*/ 0 w 847090"/>
                <a:gd name="T41" fmla="*/ 185445 h 238125"/>
                <a:gd name="T42" fmla="*/ 4572 w 847090"/>
                <a:gd name="T43" fmla="*/ 205816 h 238125"/>
                <a:gd name="T44" fmla="*/ 17005 w 847090"/>
                <a:gd name="T45" fmla="*/ 222453 h 238125"/>
                <a:gd name="T46" fmla="*/ 35458 w 847090"/>
                <a:gd name="T47" fmla="*/ 233654 h 238125"/>
                <a:gd name="T48" fmla="*/ 58051 w 847090"/>
                <a:gd name="T49" fmla="*/ 237769 h 238125"/>
                <a:gd name="T50" fmla="*/ 846658 w 847090"/>
                <a:gd name="T51" fmla="*/ 237769 h 238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7090" h="238125">
                  <a:moveTo>
                    <a:pt x="846658" y="237769"/>
                  </a:moveTo>
                  <a:lnTo>
                    <a:pt x="803351" y="210058"/>
                  </a:lnTo>
                  <a:lnTo>
                    <a:pt x="759536" y="184137"/>
                  </a:lnTo>
                  <a:lnTo>
                    <a:pt x="714768" y="159651"/>
                  </a:lnTo>
                  <a:lnTo>
                    <a:pt x="669188" y="136639"/>
                  </a:lnTo>
                  <a:lnTo>
                    <a:pt x="661771" y="133134"/>
                  </a:lnTo>
                  <a:lnTo>
                    <a:pt x="301536" y="133134"/>
                  </a:lnTo>
                  <a:lnTo>
                    <a:pt x="301536" y="11430"/>
                  </a:lnTo>
                  <a:lnTo>
                    <a:pt x="281863" y="11430"/>
                  </a:lnTo>
                  <a:lnTo>
                    <a:pt x="281863" y="3810"/>
                  </a:lnTo>
                  <a:lnTo>
                    <a:pt x="251269" y="3810"/>
                  </a:lnTo>
                  <a:lnTo>
                    <a:pt x="251269" y="0"/>
                  </a:lnTo>
                  <a:lnTo>
                    <a:pt x="240944" y="0"/>
                  </a:lnTo>
                  <a:lnTo>
                    <a:pt x="240944" y="3810"/>
                  </a:lnTo>
                  <a:lnTo>
                    <a:pt x="240944" y="11430"/>
                  </a:lnTo>
                  <a:lnTo>
                    <a:pt x="240944" y="133134"/>
                  </a:lnTo>
                  <a:lnTo>
                    <a:pt x="58051" y="133134"/>
                  </a:lnTo>
                  <a:lnTo>
                    <a:pt x="35458" y="137248"/>
                  </a:lnTo>
                  <a:lnTo>
                    <a:pt x="17005" y="148450"/>
                  </a:lnTo>
                  <a:lnTo>
                    <a:pt x="4572" y="165087"/>
                  </a:lnTo>
                  <a:lnTo>
                    <a:pt x="0" y="185445"/>
                  </a:lnTo>
                  <a:lnTo>
                    <a:pt x="4572" y="205816"/>
                  </a:lnTo>
                  <a:lnTo>
                    <a:pt x="17005" y="222453"/>
                  </a:lnTo>
                  <a:lnTo>
                    <a:pt x="35458" y="233654"/>
                  </a:lnTo>
                  <a:lnTo>
                    <a:pt x="58051" y="237769"/>
                  </a:lnTo>
                  <a:lnTo>
                    <a:pt x="846658" y="2377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09" name="object 69">
              <a:extLst>
                <a:ext uri="{FF2B5EF4-FFF2-40B4-BE49-F238E27FC236}">
                  <a16:creationId xmlns:a16="http://schemas.microsoft.com/office/drawing/2014/main" id="{70B1EBC4-0108-F7E5-31DC-AA199A57797D}"/>
                </a:ext>
              </a:extLst>
            </p:cNvPr>
            <p:cNvSpPr>
              <a:spLocks/>
            </p:cNvSpPr>
            <p:nvPr/>
          </p:nvSpPr>
          <p:spPr bwMode="auto">
            <a:xfrm>
              <a:off x="7768210" y="6718494"/>
              <a:ext cx="9273540" cy="3340100"/>
            </a:xfrm>
            <a:custGeom>
              <a:avLst/>
              <a:gdLst>
                <a:gd name="T0" fmla="*/ 5715968 w 9273540"/>
                <a:gd name="T1" fmla="*/ 3214155 h 3340100"/>
                <a:gd name="T2" fmla="*/ 8838407 w 9273540"/>
                <a:gd name="T3" fmla="*/ 3203139 h 3340100"/>
                <a:gd name="T4" fmla="*/ 6597083 w 9273540"/>
                <a:gd name="T5" fmla="*/ 3025794 h 3340100"/>
                <a:gd name="T6" fmla="*/ 2560504 w 9273540"/>
                <a:gd name="T7" fmla="*/ 2796963 h 3340100"/>
                <a:gd name="T8" fmla="*/ 6982558 w 9273540"/>
                <a:gd name="T9" fmla="*/ 3025794 h 3340100"/>
                <a:gd name="T10" fmla="*/ 7786575 w 9273540"/>
                <a:gd name="T11" fmla="*/ 3025794 h 3340100"/>
                <a:gd name="T12" fmla="*/ 8838407 w 9273540"/>
                <a:gd name="T13" fmla="*/ 3142565 h 3340100"/>
                <a:gd name="T14" fmla="*/ 3474654 w 9273540"/>
                <a:gd name="T15" fmla="*/ 3336999 h 3340100"/>
                <a:gd name="T16" fmla="*/ 5715968 w 9273540"/>
                <a:gd name="T17" fmla="*/ 2555672 h 3340100"/>
                <a:gd name="T18" fmla="*/ 3920724 w 9273540"/>
                <a:gd name="T19" fmla="*/ 3142565 h 3340100"/>
                <a:gd name="T20" fmla="*/ 4636608 w 9273540"/>
                <a:gd name="T21" fmla="*/ 2784618 h 3340100"/>
                <a:gd name="T22" fmla="*/ 5407580 w 9273540"/>
                <a:gd name="T23" fmla="*/ 2784618 h 3340100"/>
                <a:gd name="T24" fmla="*/ 9047657 w 9273540"/>
                <a:gd name="T25" fmla="*/ 2555672 h 3340100"/>
                <a:gd name="T26" fmla="*/ 2092424 w 9273540"/>
                <a:gd name="T27" fmla="*/ 1931157 h 3340100"/>
                <a:gd name="T28" fmla="*/ 5347006 w 9273540"/>
                <a:gd name="T29" fmla="*/ 1501505 h 3340100"/>
                <a:gd name="T30" fmla="*/ 5302944 w 9273540"/>
                <a:gd name="T31" fmla="*/ 2134795 h 3340100"/>
                <a:gd name="T32" fmla="*/ 3671116 w 9273540"/>
                <a:gd name="T33" fmla="*/ 1422400 h 3340100"/>
                <a:gd name="T34" fmla="*/ 4331288 w 9273540"/>
                <a:gd name="T35" fmla="*/ 1820899 h 3340100"/>
                <a:gd name="T36" fmla="*/ 4398469 w 9273540"/>
                <a:gd name="T37" fmla="*/ 1605429 h 3340100"/>
                <a:gd name="T38" fmla="*/ 5715968 w 9273540"/>
                <a:gd name="T39" fmla="*/ 1501505 h 3340100"/>
                <a:gd name="T40" fmla="*/ 3671116 w 9273540"/>
                <a:gd name="T41" fmla="*/ 1422400 h 3340100"/>
                <a:gd name="T42" fmla="*/ 4336502 w 9273540"/>
                <a:gd name="T43" fmla="*/ 1817140 h 3340100"/>
                <a:gd name="T44" fmla="*/ 4399391 w 9273540"/>
                <a:gd name="T45" fmla="*/ 1612633 h 3340100"/>
                <a:gd name="T46" fmla="*/ 4530215 w 9273540"/>
                <a:gd name="T47" fmla="*/ 1639504 h 3340100"/>
                <a:gd name="T48" fmla="*/ 4579638 w 9273540"/>
                <a:gd name="T49" fmla="*/ 1605429 h 3340100"/>
                <a:gd name="T50" fmla="*/ 4551883 w 9273540"/>
                <a:gd name="T51" fmla="*/ 1623649 h 3340100"/>
                <a:gd name="T52" fmla="*/ 5411351 w 9273540"/>
                <a:gd name="T53" fmla="*/ 1231900 h 3340100"/>
                <a:gd name="T54" fmla="*/ 4846120 w 9273540"/>
                <a:gd name="T55" fmla="*/ 1371600 h 3340100"/>
                <a:gd name="T56" fmla="*/ 4584875 w 9273540"/>
                <a:gd name="T57" fmla="*/ 1422400 h 3340100"/>
                <a:gd name="T58" fmla="*/ 5715968 w 9273540"/>
                <a:gd name="T59" fmla="*/ 1447800 h 3340100"/>
                <a:gd name="T60" fmla="*/ 0 w 9273540"/>
                <a:gd name="T61" fmla="*/ 1451936 h 3340100"/>
                <a:gd name="T62" fmla="*/ 3023087 w 9273540"/>
                <a:gd name="T63" fmla="*/ 2232499 h 3340100"/>
                <a:gd name="T64" fmla="*/ 3474654 w 9273540"/>
                <a:gd name="T65" fmla="*/ 2107078 h 3340100"/>
                <a:gd name="T66" fmla="*/ 3376401 w 9273540"/>
                <a:gd name="T67" fmla="*/ 1346200 h 3340100"/>
                <a:gd name="T68" fmla="*/ 3184717 w 9273540"/>
                <a:gd name="T69" fmla="*/ 1282700 h 3340100"/>
                <a:gd name="T70" fmla="*/ 1663669 w 9273540"/>
                <a:gd name="T71" fmla="*/ 755549 h 3340100"/>
                <a:gd name="T72" fmla="*/ 808620 w 9273540"/>
                <a:gd name="T73" fmla="*/ 785014 h 3340100"/>
                <a:gd name="T74" fmla="*/ 584861 w 9273540"/>
                <a:gd name="T75" fmla="*/ 906683 h 3340100"/>
                <a:gd name="T76" fmla="*/ 1175133 w 9273540"/>
                <a:gd name="T77" fmla="*/ 1451936 h 3340100"/>
                <a:gd name="T78" fmla="*/ 2552740 w 9273540"/>
                <a:gd name="T79" fmla="*/ 1041400 h 3340100"/>
                <a:gd name="T80" fmla="*/ 2056920 w 9273540"/>
                <a:gd name="T81" fmla="*/ 863600 h 3340100"/>
                <a:gd name="T82" fmla="*/ 9047657 w 9273540"/>
                <a:gd name="T83" fmla="*/ 1171086 h 3340100"/>
                <a:gd name="T84" fmla="*/ 9242112 w 9273540"/>
                <a:gd name="T85" fmla="*/ 1943827 h 3340100"/>
                <a:gd name="T86" fmla="*/ 8510463 w 9273540"/>
                <a:gd name="T87" fmla="*/ 25400 h 3340100"/>
                <a:gd name="T88" fmla="*/ 8630581 w 9273540"/>
                <a:gd name="T89" fmla="*/ 95848 h 3340100"/>
                <a:gd name="T90" fmla="*/ 8649033 w 9273540"/>
                <a:gd name="T91" fmla="*/ 181039 h 3340100"/>
                <a:gd name="T92" fmla="*/ 7746012 w 9273540"/>
                <a:gd name="T93" fmla="*/ 215900 h 3340100"/>
                <a:gd name="T94" fmla="*/ 7288583 w 9273540"/>
                <a:gd name="T95" fmla="*/ 419100 h 3340100"/>
                <a:gd name="T96" fmla="*/ 6673204 w 9273540"/>
                <a:gd name="T97" fmla="*/ 736600 h 3340100"/>
                <a:gd name="T98" fmla="*/ 6316222 w 9273540"/>
                <a:gd name="T99" fmla="*/ 1248675 h 3340100"/>
                <a:gd name="T100" fmla="*/ 9272949 w 9273540"/>
                <a:gd name="T101" fmla="*/ 763569 h 3340100"/>
                <a:gd name="T102" fmla="*/ 6767800 w 9273540"/>
                <a:gd name="T103" fmla="*/ 1248675 h 3340100"/>
                <a:gd name="T104" fmla="*/ 7742524 w 9273540"/>
                <a:gd name="T105" fmla="*/ 1171086 h 3340100"/>
                <a:gd name="T106" fmla="*/ 8184278 w 9273540"/>
                <a:gd name="T107" fmla="*/ 88900 h 3340100"/>
                <a:gd name="T108" fmla="*/ 9151674 w 9273540"/>
                <a:gd name="T109" fmla="*/ 0 h 3340100"/>
                <a:gd name="T110" fmla="*/ 5853639 w 9273540"/>
                <a:gd name="T111" fmla="*/ 1084118 h 3340100"/>
                <a:gd name="T112" fmla="*/ 5853639 w 9273540"/>
                <a:gd name="T113" fmla="*/ 1084118 h 3340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273540" h="3340100">
                  <a:moveTo>
                    <a:pt x="5715968" y="3214155"/>
                  </a:moveTo>
                  <a:lnTo>
                    <a:pt x="3656377" y="3214155"/>
                  </a:lnTo>
                  <a:lnTo>
                    <a:pt x="3656377" y="3337083"/>
                  </a:lnTo>
                  <a:lnTo>
                    <a:pt x="5715968" y="3337973"/>
                  </a:lnTo>
                  <a:lnTo>
                    <a:pt x="5715968" y="3214155"/>
                  </a:lnTo>
                  <a:close/>
                </a:path>
                <a:path w="9273540" h="3340100">
                  <a:moveTo>
                    <a:pt x="8838407" y="3203139"/>
                  </a:moveTo>
                  <a:lnTo>
                    <a:pt x="6767800" y="3203139"/>
                  </a:lnTo>
                  <a:lnTo>
                    <a:pt x="6767800" y="3338434"/>
                  </a:lnTo>
                  <a:lnTo>
                    <a:pt x="8838407" y="3339334"/>
                  </a:lnTo>
                  <a:lnTo>
                    <a:pt x="8838407" y="3203139"/>
                  </a:lnTo>
                  <a:close/>
                </a:path>
                <a:path w="9273540" h="3340100">
                  <a:moveTo>
                    <a:pt x="6597083" y="3025794"/>
                  </a:moveTo>
                  <a:lnTo>
                    <a:pt x="6316222" y="3025794"/>
                  </a:lnTo>
                  <a:lnTo>
                    <a:pt x="6316222" y="3338235"/>
                  </a:lnTo>
                  <a:lnTo>
                    <a:pt x="6597083" y="3338360"/>
                  </a:lnTo>
                  <a:lnTo>
                    <a:pt x="6597083" y="3025794"/>
                  </a:lnTo>
                  <a:close/>
                </a:path>
                <a:path w="9273540" h="3340100">
                  <a:moveTo>
                    <a:pt x="2560504" y="2796963"/>
                  </a:moveTo>
                  <a:lnTo>
                    <a:pt x="2092424" y="2796963"/>
                  </a:lnTo>
                  <a:lnTo>
                    <a:pt x="2092424" y="3336402"/>
                  </a:lnTo>
                  <a:lnTo>
                    <a:pt x="2560504" y="3336601"/>
                  </a:lnTo>
                  <a:lnTo>
                    <a:pt x="2560504" y="2796963"/>
                  </a:lnTo>
                  <a:close/>
                </a:path>
                <a:path w="9273540" h="3340100">
                  <a:moveTo>
                    <a:pt x="6982558" y="3025794"/>
                  </a:moveTo>
                  <a:lnTo>
                    <a:pt x="6767800" y="3025794"/>
                  </a:lnTo>
                  <a:lnTo>
                    <a:pt x="6767800" y="3142565"/>
                  </a:lnTo>
                  <a:lnTo>
                    <a:pt x="6982558" y="3142565"/>
                  </a:lnTo>
                  <a:lnTo>
                    <a:pt x="6982558" y="3025794"/>
                  </a:lnTo>
                  <a:close/>
                </a:path>
                <a:path w="9273540" h="3340100">
                  <a:moveTo>
                    <a:pt x="7786575" y="3025794"/>
                  </a:moveTo>
                  <a:lnTo>
                    <a:pt x="7703960" y="3025794"/>
                  </a:lnTo>
                  <a:lnTo>
                    <a:pt x="7703960" y="3142565"/>
                  </a:lnTo>
                  <a:lnTo>
                    <a:pt x="7786575" y="3142565"/>
                  </a:lnTo>
                  <a:lnTo>
                    <a:pt x="7786575" y="3025794"/>
                  </a:lnTo>
                  <a:close/>
                </a:path>
                <a:path w="9273540" h="3340100">
                  <a:moveTo>
                    <a:pt x="8838407" y="2746137"/>
                  </a:moveTo>
                  <a:lnTo>
                    <a:pt x="8828722" y="3025794"/>
                  </a:lnTo>
                  <a:lnTo>
                    <a:pt x="8623628" y="3025794"/>
                  </a:lnTo>
                  <a:lnTo>
                    <a:pt x="8623628" y="3142565"/>
                  </a:lnTo>
                  <a:lnTo>
                    <a:pt x="8838407" y="3142565"/>
                  </a:lnTo>
                  <a:lnTo>
                    <a:pt x="8838407" y="2746137"/>
                  </a:lnTo>
                  <a:close/>
                </a:path>
                <a:path w="9273540" h="3340100">
                  <a:moveTo>
                    <a:pt x="3469660" y="2555672"/>
                  </a:moveTo>
                  <a:lnTo>
                    <a:pt x="3023087" y="2555672"/>
                  </a:lnTo>
                  <a:lnTo>
                    <a:pt x="3023087" y="3336800"/>
                  </a:lnTo>
                  <a:lnTo>
                    <a:pt x="3474654" y="3336999"/>
                  </a:lnTo>
                  <a:lnTo>
                    <a:pt x="3474654" y="2560897"/>
                  </a:lnTo>
                  <a:lnTo>
                    <a:pt x="3472958" y="2559190"/>
                  </a:lnTo>
                  <a:lnTo>
                    <a:pt x="3471304" y="2557452"/>
                  </a:lnTo>
                  <a:lnTo>
                    <a:pt x="3469660" y="2555672"/>
                  </a:lnTo>
                  <a:close/>
                </a:path>
                <a:path w="9273540" h="3340100">
                  <a:moveTo>
                    <a:pt x="5715968" y="2555672"/>
                  </a:moveTo>
                  <a:lnTo>
                    <a:pt x="4495702" y="2555672"/>
                  </a:lnTo>
                  <a:lnTo>
                    <a:pt x="4495702" y="2608937"/>
                  </a:lnTo>
                  <a:lnTo>
                    <a:pt x="3656377" y="2608937"/>
                  </a:lnTo>
                  <a:lnTo>
                    <a:pt x="3656377" y="3142565"/>
                  </a:lnTo>
                  <a:lnTo>
                    <a:pt x="3920724" y="3142565"/>
                  </a:lnTo>
                  <a:lnTo>
                    <a:pt x="3920724" y="2784618"/>
                  </a:lnTo>
                  <a:lnTo>
                    <a:pt x="5715968" y="2784618"/>
                  </a:lnTo>
                  <a:lnTo>
                    <a:pt x="5715968" y="2555672"/>
                  </a:lnTo>
                  <a:close/>
                </a:path>
                <a:path w="9273540" h="3340100">
                  <a:moveTo>
                    <a:pt x="4691675" y="2784618"/>
                  </a:moveTo>
                  <a:lnTo>
                    <a:pt x="4636608" y="2784618"/>
                  </a:lnTo>
                  <a:lnTo>
                    <a:pt x="4636608" y="3142565"/>
                  </a:lnTo>
                  <a:lnTo>
                    <a:pt x="4691675" y="3142565"/>
                  </a:lnTo>
                  <a:lnTo>
                    <a:pt x="4691675" y="2784618"/>
                  </a:lnTo>
                  <a:close/>
                </a:path>
                <a:path w="9273540" h="3340100">
                  <a:moveTo>
                    <a:pt x="5715968" y="2784618"/>
                  </a:moveTo>
                  <a:lnTo>
                    <a:pt x="5407580" y="2784618"/>
                  </a:lnTo>
                  <a:lnTo>
                    <a:pt x="5407580" y="3142565"/>
                  </a:lnTo>
                  <a:lnTo>
                    <a:pt x="5715968" y="3142565"/>
                  </a:lnTo>
                  <a:lnTo>
                    <a:pt x="5715968" y="2784618"/>
                  </a:lnTo>
                  <a:close/>
                </a:path>
                <a:path w="9273540" h="3340100">
                  <a:moveTo>
                    <a:pt x="9272949" y="2555672"/>
                  </a:moveTo>
                  <a:lnTo>
                    <a:pt x="9047657" y="2555672"/>
                  </a:lnTo>
                  <a:lnTo>
                    <a:pt x="9047657" y="3339428"/>
                  </a:lnTo>
                  <a:lnTo>
                    <a:pt x="9272949" y="3339522"/>
                  </a:lnTo>
                  <a:lnTo>
                    <a:pt x="9272949" y="2555672"/>
                  </a:lnTo>
                  <a:close/>
                </a:path>
                <a:path w="9273540" h="3340100">
                  <a:moveTo>
                    <a:pt x="2560504" y="1931157"/>
                  </a:moveTo>
                  <a:lnTo>
                    <a:pt x="2092424" y="1931157"/>
                  </a:lnTo>
                  <a:lnTo>
                    <a:pt x="2092424" y="2040305"/>
                  </a:lnTo>
                  <a:lnTo>
                    <a:pt x="2560504" y="2040305"/>
                  </a:lnTo>
                  <a:lnTo>
                    <a:pt x="2560504" y="1931157"/>
                  </a:lnTo>
                  <a:close/>
                </a:path>
                <a:path w="9273540" h="3340100">
                  <a:moveTo>
                    <a:pt x="5715968" y="1501505"/>
                  </a:moveTo>
                  <a:lnTo>
                    <a:pt x="5347006" y="1501505"/>
                  </a:lnTo>
                  <a:lnTo>
                    <a:pt x="5347006" y="1820899"/>
                  </a:lnTo>
                  <a:lnTo>
                    <a:pt x="5297447" y="1820899"/>
                  </a:lnTo>
                  <a:lnTo>
                    <a:pt x="5297447" y="2096241"/>
                  </a:lnTo>
                  <a:lnTo>
                    <a:pt x="5302944" y="2096241"/>
                  </a:lnTo>
                  <a:lnTo>
                    <a:pt x="5302944" y="2134795"/>
                  </a:lnTo>
                  <a:lnTo>
                    <a:pt x="5297447" y="2134795"/>
                  </a:lnTo>
                  <a:lnTo>
                    <a:pt x="5297447" y="2232499"/>
                  </a:lnTo>
                  <a:lnTo>
                    <a:pt x="5715968" y="2232499"/>
                  </a:lnTo>
                  <a:lnTo>
                    <a:pt x="5715968" y="1501505"/>
                  </a:lnTo>
                  <a:close/>
                </a:path>
                <a:path w="9273540" h="3340100">
                  <a:moveTo>
                    <a:pt x="3671116" y="1422400"/>
                  </a:moveTo>
                  <a:lnTo>
                    <a:pt x="3656377" y="1422400"/>
                  </a:lnTo>
                  <a:lnTo>
                    <a:pt x="3656377" y="2059059"/>
                  </a:lnTo>
                  <a:lnTo>
                    <a:pt x="3749997" y="2059059"/>
                  </a:lnTo>
                  <a:lnTo>
                    <a:pt x="3749997" y="1820899"/>
                  </a:lnTo>
                  <a:lnTo>
                    <a:pt x="4331288" y="1820899"/>
                  </a:lnTo>
                  <a:lnTo>
                    <a:pt x="4333277" y="1816930"/>
                  </a:lnTo>
                  <a:lnTo>
                    <a:pt x="4335413" y="1812846"/>
                  </a:lnTo>
                  <a:lnTo>
                    <a:pt x="4337696" y="1808658"/>
                  </a:lnTo>
                  <a:lnTo>
                    <a:pt x="4282860" y="1725865"/>
                  </a:lnTo>
                  <a:lnTo>
                    <a:pt x="4398469" y="1605429"/>
                  </a:lnTo>
                  <a:lnTo>
                    <a:pt x="4579638" y="1605429"/>
                  </a:lnTo>
                  <a:lnTo>
                    <a:pt x="4597751" y="1517934"/>
                  </a:lnTo>
                  <a:lnTo>
                    <a:pt x="4702690" y="1516028"/>
                  </a:lnTo>
                  <a:lnTo>
                    <a:pt x="4702690" y="1501505"/>
                  </a:lnTo>
                  <a:lnTo>
                    <a:pt x="5715968" y="1501505"/>
                  </a:lnTo>
                  <a:lnTo>
                    <a:pt x="5715968" y="1447800"/>
                  </a:lnTo>
                  <a:lnTo>
                    <a:pt x="3839653" y="1447800"/>
                  </a:lnTo>
                  <a:lnTo>
                    <a:pt x="3818159" y="1435100"/>
                  </a:lnTo>
                  <a:lnTo>
                    <a:pt x="3687136" y="1435100"/>
                  </a:lnTo>
                  <a:lnTo>
                    <a:pt x="3671116" y="1422400"/>
                  </a:lnTo>
                  <a:close/>
                </a:path>
                <a:path w="9273540" h="3340100">
                  <a:moveTo>
                    <a:pt x="4399391" y="1612633"/>
                  </a:moveTo>
                  <a:lnTo>
                    <a:pt x="4288336" y="1726388"/>
                  </a:lnTo>
                  <a:lnTo>
                    <a:pt x="4341298" y="1808532"/>
                  </a:lnTo>
                  <a:lnTo>
                    <a:pt x="4338607" y="1813286"/>
                  </a:lnTo>
                  <a:lnTo>
                    <a:pt x="4336502" y="1817140"/>
                  </a:lnTo>
                  <a:lnTo>
                    <a:pt x="4334534" y="1820899"/>
                  </a:lnTo>
                  <a:lnTo>
                    <a:pt x="4702690" y="1820899"/>
                  </a:lnTo>
                  <a:lnTo>
                    <a:pt x="4702690" y="1663888"/>
                  </a:lnTo>
                  <a:lnTo>
                    <a:pt x="4483063" y="1663888"/>
                  </a:lnTo>
                  <a:lnTo>
                    <a:pt x="4399391" y="1612633"/>
                  </a:lnTo>
                  <a:close/>
                </a:path>
                <a:path w="9273540" h="3340100">
                  <a:moveTo>
                    <a:pt x="4702690" y="1523766"/>
                  </a:moveTo>
                  <a:lnTo>
                    <a:pt x="4603730" y="1525180"/>
                  </a:lnTo>
                  <a:lnTo>
                    <a:pt x="4583490" y="1620674"/>
                  </a:lnTo>
                  <a:lnTo>
                    <a:pt x="4581500" y="1621240"/>
                  </a:lnTo>
                  <a:lnTo>
                    <a:pt x="4530215" y="1639504"/>
                  </a:lnTo>
                  <a:lnTo>
                    <a:pt x="4484718" y="1662903"/>
                  </a:lnTo>
                  <a:lnTo>
                    <a:pt x="4483063" y="1663888"/>
                  </a:lnTo>
                  <a:lnTo>
                    <a:pt x="4702690" y="1663888"/>
                  </a:lnTo>
                  <a:lnTo>
                    <a:pt x="4702690" y="1523766"/>
                  </a:lnTo>
                  <a:close/>
                </a:path>
                <a:path w="9273540" h="3340100">
                  <a:moveTo>
                    <a:pt x="4579638" y="1605429"/>
                  </a:moveTo>
                  <a:lnTo>
                    <a:pt x="4398469" y="1605429"/>
                  </a:lnTo>
                  <a:lnTo>
                    <a:pt x="4483095" y="1656527"/>
                  </a:lnTo>
                  <a:lnTo>
                    <a:pt x="4504669" y="1644459"/>
                  </a:lnTo>
                  <a:lnTo>
                    <a:pt x="4527583" y="1633451"/>
                  </a:lnTo>
                  <a:lnTo>
                    <a:pt x="4551883" y="1623649"/>
                  </a:lnTo>
                  <a:lnTo>
                    <a:pt x="4577615" y="1615198"/>
                  </a:lnTo>
                  <a:lnTo>
                    <a:pt x="4579638" y="1605429"/>
                  </a:lnTo>
                  <a:close/>
                </a:path>
                <a:path w="9273540" h="3340100">
                  <a:moveTo>
                    <a:pt x="5715968" y="1226152"/>
                  </a:moveTo>
                  <a:lnTo>
                    <a:pt x="5437442" y="1226152"/>
                  </a:lnTo>
                  <a:lnTo>
                    <a:pt x="5411351" y="1231900"/>
                  </a:lnTo>
                  <a:lnTo>
                    <a:pt x="5355177" y="1257300"/>
                  </a:lnTo>
                  <a:lnTo>
                    <a:pt x="5299980" y="1270000"/>
                  </a:lnTo>
                  <a:lnTo>
                    <a:pt x="5088839" y="1320800"/>
                  </a:lnTo>
                  <a:lnTo>
                    <a:pt x="4892814" y="1371600"/>
                  </a:lnTo>
                  <a:lnTo>
                    <a:pt x="4846120" y="1371600"/>
                  </a:lnTo>
                  <a:lnTo>
                    <a:pt x="4755462" y="1397000"/>
                  </a:lnTo>
                  <a:lnTo>
                    <a:pt x="4711484" y="1397000"/>
                  </a:lnTo>
                  <a:lnTo>
                    <a:pt x="4668397" y="1409700"/>
                  </a:lnTo>
                  <a:lnTo>
                    <a:pt x="4626197" y="1409700"/>
                  </a:lnTo>
                  <a:lnTo>
                    <a:pt x="4584875" y="1422400"/>
                  </a:lnTo>
                  <a:lnTo>
                    <a:pt x="4544425" y="1422400"/>
                  </a:lnTo>
                  <a:lnTo>
                    <a:pt x="4504841" y="1435100"/>
                  </a:lnTo>
                  <a:lnTo>
                    <a:pt x="4391217" y="1435100"/>
                  </a:lnTo>
                  <a:lnTo>
                    <a:pt x="4355030" y="1447800"/>
                  </a:lnTo>
                  <a:lnTo>
                    <a:pt x="5715968" y="1447800"/>
                  </a:lnTo>
                  <a:lnTo>
                    <a:pt x="5715968" y="1226152"/>
                  </a:lnTo>
                  <a:close/>
                </a:path>
                <a:path w="9273540" h="3340100">
                  <a:moveTo>
                    <a:pt x="18754" y="1352620"/>
                  </a:moveTo>
                  <a:lnTo>
                    <a:pt x="14724" y="1371600"/>
                  </a:lnTo>
                  <a:lnTo>
                    <a:pt x="4999" y="1422523"/>
                  </a:lnTo>
                  <a:lnTo>
                    <a:pt x="0" y="1451936"/>
                  </a:lnTo>
                  <a:lnTo>
                    <a:pt x="24634" y="1451936"/>
                  </a:lnTo>
                  <a:lnTo>
                    <a:pt x="24623" y="1422400"/>
                  </a:lnTo>
                  <a:lnTo>
                    <a:pt x="18754" y="1352620"/>
                  </a:lnTo>
                  <a:close/>
                </a:path>
                <a:path w="9273540" h="3340100">
                  <a:moveTo>
                    <a:pt x="3023087" y="1213459"/>
                  </a:moveTo>
                  <a:lnTo>
                    <a:pt x="3023087" y="2232499"/>
                  </a:lnTo>
                  <a:lnTo>
                    <a:pt x="3406531" y="2232499"/>
                  </a:lnTo>
                  <a:lnTo>
                    <a:pt x="3414455" y="2207028"/>
                  </a:lnTo>
                  <a:lnTo>
                    <a:pt x="3424037" y="2183024"/>
                  </a:lnTo>
                  <a:lnTo>
                    <a:pt x="3447755" y="2140051"/>
                  </a:lnTo>
                  <a:lnTo>
                    <a:pt x="3474654" y="2107078"/>
                  </a:lnTo>
                  <a:lnTo>
                    <a:pt x="3474654" y="1378678"/>
                  </a:lnTo>
                  <a:lnTo>
                    <a:pt x="3460178" y="1371600"/>
                  </a:lnTo>
                  <a:lnTo>
                    <a:pt x="3433212" y="1371600"/>
                  </a:lnTo>
                  <a:lnTo>
                    <a:pt x="3405278" y="1358900"/>
                  </a:lnTo>
                  <a:lnTo>
                    <a:pt x="3376401" y="1346200"/>
                  </a:lnTo>
                  <a:lnTo>
                    <a:pt x="3346605" y="1333500"/>
                  </a:lnTo>
                  <a:lnTo>
                    <a:pt x="3315915" y="1320800"/>
                  </a:lnTo>
                  <a:lnTo>
                    <a:pt x="3284356" y="1308100"/>
                  </a:lnTo>
                  <a:lnTo>
                    <a:pt x="3251954" y="1308100"/>
                  </a:lnTo>
                  <a:lnTo>
                    <a:pt x="3184717" y="1282700"/>
                  </a:lnTo>
                  <a:lnTo>
                    <a:pt x="3149932" y="1270000"/>
                  </a:lnTo>
                  <a:lnTo>
                    <a:pt x="3114403" y="1244600"/>
                  </a:lnTo>
                  <a:lnTo>
                    <a:pt x="3078153" y="1231900"/>
                  </a:lnTo>
                  <a:lnTo>
                    <a:pt x="3023087" y="1213459"/>
                  </a:lnTo>
                  <a:close/>
                </a:path>
                <a:path w="9273540" h="3340100">
                  <a:moveTo>
                    <a:pt x="1663669" y="755549"/>
                  </a:moveTo>
                  <a:lnTo>
                    <a:pt x="1003724" y="755549"/>
                  </a:lnTo>
                  <a:lnTo>
                    <a:pt x="953087" y="757468"/>
                  </a:lnTo>
                  <a:lnTo>
                    <a:pt x="903636" y="763115"/>
                  </a:lnTo>
                  <a:lnTo>
                    <a:pt x="855453" y="772345"/>
                  </a:lnTo>
                  <a:lnTo>
                    <a:pt x="808620" y="785014"/>
                  </a:lnTo>
                  <a:lnTo>
                    <a:pt x="763254" y="800989"/>
                  </a:lnTo>
                  <a:lnTo>
                    <a:pt x="719457" y="820145"/>
                  </a:lnTo>
                  <a:lnTo>
                    <a:pt x="677366" y="842350"/>
                  </a:lnTo>
                  <a:lnTo>
                    <a:pt x="637118" y="867472"/>
                  </a:lnTo>
                  <a:lnTo>
                    <a:pt x="584861" y="906683"/>
                  </a:lnTo>
                  <a:lnTo>
                    <a:pt x="536807" y="950810"/>
                  </a:lnTo>
                  <a:lnTo>
                    <a:pt x="2092424" y="950810"/>
                  </a:lnTo>
                  <a:lnTo>
                    <a:pt x="2092424" y="1314265"/>
                  </a:lnTo>
                  <a:lnTo>
                    <a:pt x="1244795" y="1314265"/>
                  </a:lnTo>
                  <a:lnTo>
                    <a:pt x="1175133" y="1451936"/>
                  </a:lnTo>
                  <a:lnTo>
                    <a:pt x="2092424" y="1451936"/>
                  </a:lnTo>
                  <a:lnTo>
                    <a:pt x="2092424" y="1808878"/>
                  </a:lnTo>
                  <a:lnTo>
                    <a:pt x="2560504" y="1808878"/>
                  </a:lnTo>
                  <a:lnTo>
                    <a:pt x="2560504" y="1043696"/>
                  </a:lnTo>
                  <a:lnTo>
                    <a:pt x="2552740" y="1041400"/>
                  </a:lnTo>
                  <a:lnTo>
                    <a:pt x="2509026" y="1016000"/>
                  </a:lnTo>
                  <a:lnTo>
                    <a:pt x="2375904" y="977900"/>
                  </a:lnTo>
                  <a:lnTo>
                    <a:pt x="2330953" y="952500"/>
                  </a:lnTo>
                  <a:lnTo>
                    <a:pt x="2102983" y="889000"/>
                  </a:lnTo>
                  <a:lnTo>
                    <a:pt x="2056920" y="863600"/>
                  </a:lnTo>
                  <a:lnTo>
                    <a:pt x="1663669" y="755549"/>
                  </a:lnTo>
                  <a:close/>
                </a:path>
                <a:path w="9273540" h="3340100">
                  <a:moveTo>
                    <a:pt x="9272949" y="763569"/>
                  </a:moveTo>
                  <a:lnTo>
                    <a:pt x="8695218" y="763569"/>
                  </a:lnTo>
                  <a:lnTo>
                    <a:pt x="8695218" y="1171086"/>
                  </a:lnTo>
                  <a:lnTo>
                    <a:pt x="9047657" y="1171086"/>
                  </a:lnTo>
                  <a:lnTo>
                    <a:pt x="9047657" y="2232499"/>
                  </a:lnTo>
                  <a:lnTo>
                    <a:pt x="9272949" y="2232499"/>
                  </a:lnTo>
                  <a:lnTo>
                    <a:pt x="9272949" y="2101780"/>
                  </a:lnTo>
                  <a:lnTo>
                    <a:pt x="9244594" y="2095833"/>
                  </a:lnTo>
                  <a:lnTo>
                    <a:pt x="9242112" y="1943827"/>
                  </a:lnTo>
                  <a:lnTo>
                    <a:pt x="9272949" y="1936319"/>
                  </a:lnTo>
                  <a:lnTo>
                    <a:pt x="9272949" y="763569"/>
                  </a:lnTo>
                  <a:close/>
                </a:path>
                <a:path w="9273540" h="3340100">
                  <a:moveTo>
                    <a:pt x="9268840" y="12700"/>
                  </a:moveTo>
                  <a:lnTo>
                    <a:pt x="8555941" y="12700"/>
                  </a:lnTo>
                  <a:lnTo>
                    <a:pt x="8510463" y="25400"/>
                  </a:lnTo>
                  <a:lnTo>
                    <a:pt x="8464698" y="25400"/>
                  </a:lnTo>
                  <a:lnTo>
                    <a:pt x="8436388" y="33207"/>
                  </a:lnTo>
                  <a:lnTo>
                    <a:pt x="8436388" y="91737"/>
                  </a:lnTo>
                  <a:lnTo>
                    <a:pt x="8607985" y="91737"/>
                  </a:lnTo>
                  <a:lnTo>
                    <a:pt x="8630581" y="95848"/>
                  </a:lnTo>
                  <a:lnTo>
                    <a:pt x="8649033" y="107059"/>
                  </a:lnTo>
                  <a:lnTo>
                    <a:pt x="8661474" y="123688"/>
                  </a:lnTo>
                  <a:lnTo>
                    <a:pt x="8666035" y="144049"/>
                  </a:lnTo>
                  <a:lnTo>
                    <a:pt x="8661474" y="164411"/>
                  </a:lnTo>
                  <a:lnTo>
                    <a:pt x="8649033" y="181039"/>
                  </a:lnTo>
                  <a:lnTo>
                    <a:pt x="8630581" y="192250"/>
                  </a:lnTo>
                  <a:lnTo>
                    <a:pt x="8607985" y="196362"/>
                  </a:lnTo>
                  <a:lnTo>
                    <a:pt x="7809007" y="196362"/>
                  </a:lnTo>
                  <a:lnTo>
                    <a:pt x="7795696" y="203200"/>
                  </a:lnTo>
                  <a:lnTo>
                    <a:pt x="7746012" y="215900"/>
                  </a:lnTo>
                  <a:lnTo>
                    <a:pt x="7696092" y="241300"/>
                  </a:lnTo>
                  <a:lnTo>
                    <a:pt x="7645938" y="254000"/>
                  </a:lnTo>
                  <a:lnTo>
                    <a:pt x="7494107" y="330200"/>
                  </a:lnTo>
                  <a:lnTo>
                    <a:pt x="7443050" y="342900"/>
                  </a:lnTo>
                  <a:lnTo>
                    <a:pt x="7288583" y="419100"/>
                  </a:lnTo>
                  <a:lnTo>
                    <a:pt x="7236673" y="457200"/>
                  </a:lnTo>
                  <a:lnTo>
                    <a:pt x="7152763" y="495300"/>
                  </a:lnTo>
                  <a:lnTo>
                    <a:pt x="7070002" y="546100"/>
                  </a:lnTo>
                  <a:lnTo>
                    <a:pt x="6828548" y="660400"/>
                  </a:lnTo>
                  <a:lnTo>
                    <a:pt x="6673204" y="736600"/>
                  </a:lnTo>
                  <a:lnTo>
                    <a:pt x="6522299" y="812800"/>
                  </a:lnTo>
                  <a:lnTo>
                    <a:pt x="6448494" y="838200"/>
                  </a:lnTo>
                  <a:lnTo>
                    <a:pt x="6375779" y="876300"/>
                  </a:lnTo>
                  <a:lnTo>
                    <a:pt x="6316222" y="897418"/>
                  </a:lnTo>
                  <a:lnTo>
                    <a:pt x="6316222" y="1248675"/>
                  </a:lnTo>
                  <a:lnTo>
                    <a:pt x="6597083" y="1248675"/>
                  </a:lnTo>
                  <a:lnTo>
                    <a:pt x="6597083" y="1171086"/>
                  </a:lnTo>
                  <a:lnTo>
                    <a:pt x="6932999" y="1171086"/>
                  </a:lnTo>
                  <a:lnTo>
                    <a:pt x="6932999" y="763569"/>
                  </a:lnTo>
                  <a:lnTo>
                    <a:pt x="9272949" y="763569"/>
                  </a:lnTo>
                  <a:lnTo>
                    <a:pt x="9272949" y="13618"/>
                  </a:lnTo>
                  <a:lnTo>
                    <a:pt x="9268840" y="12700"/>
                  </a:lnTo>
                  <a:close/>
                </a:path>
                <a:path w="9273540" h="3340100">
                  <a:moveTo>
                    <a:pt x="8838407" y="1231670"/>
                  </a:moveTo>
                  <a:lnTo>
                    <a:pt x="6767800" y="1231670"/>
                  </a:lnTo>
                  <a:lnTo>
                    <a:pt x="6767800" y="1248675"/>
                  </a:lnTo>
                  <a:lnTo>
                    <a:pt x="8838407" y="1248675"/>
                  </a:lnTo>
                  <a:lnTo>
                    <a:pt x="8838407" y="1231670"/>
                  </a:lnTo>
                  <a:close/>
                </a:path>
                <a:path w="9273540" h="3340100">
                  <a:moveTo>
                    <a:pt x="7885693" y="763569"/>
                  </a:moveTo>
                  <a:lnTo>
                    <a:pt x="7742524" y="763569"/>
                  </a:lnTo>
                  <a:lnTo>
                    <a:pt x="7742524" y="1171086"/>
                  </a:lnTo>
                  <a:lnTo>
                    <a:pt x="7885693" y="1171086"/>
                  </a:lnTo>
                  <a:lnTo>
                    <a:pt x="7885693" y="763569"/>
                  </a:lnTo>
                  <a:close/>
                </a:path>
                <a:path w="9273540" h="3340100">
                  <a:moveTo>
                    <a:pt x="8375814" y="38100"/>
                  </a:moveTo>
                  <a:lnTo>
                    <a:pt x="8372323" y="38100"/>
                  </a:lnTo>
                  <a:lnTo>
                    <a:pt x="8184278" y="88900"/>
                  </a:lnTo>
                  <a:lnTo>
                    <a:pt x="8136598" y="88900"/>
                  </a:lnTo>
                  <a:lnTo>
                    <a:pt x="8125889" y="91737"/>
                  </a:lnTo>
                  <a:lnTo>
                    <a:pt x="8375814" y="91737"/>
                  </a:lnTo>
                  <a:lnTo>
                    <a:pt x="8375814" y="38100"/>
                  </a:lnTo>
                  <a:close/>
                </a:path>
                <a:path w="9273540" h="3340100">
                  <a:moveTo>
                    <a:pt x="9151674" y="0"/>
                  </a:moveTo>
                  <a:lnTo>
                    <a:pt x="8690630" y="0"/>
                  </a:lnTo>
                  <a:lnTo>
                    <a:pt x="8646028" y="12700"/>
                  </a:lnTo>
                  <a:lnTo>
                    <a:pt x="9210608" y="12700"/>
                  </a:lnTo>
                  <a:lnTo>
                    <a:pt x="9151674" y="0"/>
                  </a:lnTo>
                  <a:close/>
                </a:path>
                <a:path w="9273540" h="3340100">
                  <a:moveTo>
                    <a:pt x="5853639" y="1084118"/>
                  </a:moveTo>
                  <a:lnTo>
                    <a:pt x="5707120" y="1143000"/>
                  </a:lnTo>
                  <a:lnTo>
                    <a:pt x="5645958" y="1155700"/>
                  </a:lnTo>
                  <a:lnTo>
                    <a:pt x="5609825" y="1171086"/>
                  </a:lnTo>
                  <a:lnTo>
                    <a:pt x="5853639" y="1171086"/>
                  </a:lnTo>
                  <a:lnTo>
                    <a:pt x="5853639" y="1084118"/>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0" name="object 70">
              <a:extLst>
                <a:ext uri="{FF2B5EF4-FFF2-40B4-BE49-F238E27FC236}">
                  <a16:creationId xmlns:a16="http://schemas.microsoft.com/office/drawing/2014/main" id="{B73F4592-43BF-B30A-8CD6-35EF50FCEFB0}"/>
                </a:ext>
              </a:extLst>
            </p:cNvPr>
            <p:cNvSpPr>
              <a:spLocks/>
            </p:cNvSpPr>
            <p:nvPr/>
          </p:nvSpPr>
          <p:spPr bwMode="auto">
            <a:xfrm>
              <a:off x="10328707" y="7615916"/>
              <a:ext cx="3756025" cy="2440940"/>
            </a:xfrm>
            <a:custGeom>
              <a:avLst/>
              <a:gdLst>
                <a:gd name="T0" fmla="*/ 271983 w 3756025"/>
                <a:gd name="T1" fmla="*/ 1033729 h 2440940"/>
                <a:gd name="T2" fmla="*/ 0 w 3756025"/>
                <a:gd name="T3" fmla="*/ 1033729 h 2440940"/>
                <a:gd name="T4" fmla="*/ 0 w 3756025"/>
                <a:gd name="T5" fmla="*/ 1142898 h 2440940"/>
                <a:gd name="T6" fmla="*/ 270357 w 3756025"/>
                <a:gd name="T7" fmla="*/ 1142898 h 2440940"/>
                <a:gd name="T8" fmla="*/ 271983 w 3756025"/>
                <a:gd name="T9" fmla="*/ 1033729 h 2440940"/>
                <a:gd name="T10" fmla="*/ 462584 w 3756025"/>
                <a:gd name="T11" fmla="*/ 1658264 h 2440940"/>
                <a:gd name="T12" fmla="*/ 320294 w 3756025"/>
                <a:gd name="T13" fmla="*/ 1658264 h 2440940"/>
                <a:gd name="T14" fmla="*/ 340169 w 3756025"/>
                <a:gd name="T15" fmla="*/ 1899551 h 2440940"/>
                <a:gd name="T16" fmla="*/ 0 w 3756025"/>
                <a:gd name="T17" fmla="*/ 1899551 h 2440940"/>
                <a:gd name="T18" fmla="*/ 0 w 3756025"/>
                <a:gd name="T19" fmla="*/ 2439187 h 2440940"/>
                <a:gd name="T20" fmla="*/ 462584 w 3756025"/>
                <a:gd name="T21" fmla="*/ 2439390 h 2440940"/>
                <a:gd name="T22" fmla="*/ 462584 w 3756025"/>
                <a:gd name="T23" fmla="*/ 1658264 h 2440940"/>
                <a:gd name="T24" fmla="*/ 462584 w 3756025"/>
                <a:gd name="T25" fmla="*/ 316039 h 2440940"/>
                <a:gd name="T26" fmla="*/ 365950 w 3756025"/>
                <a:gd name="T27" fmla="*/ 283679 h 2440940"/>
                <a:gd name="T28" fmla="*/ 326478 w 3756025"/>
                <a:gd name="T29" fmla="*/ 270979 h 2440940"/>
                <a:gd name="T30" fmla="*/ 286435 w 3756025"/>
                <a:gd name="T31" fmla="*/ 245579 h 2440940"/>
                <a:gd name="T32" fmla="*/ 163131 w 3756025"/>
                <a:gd name="T33" fmla="*/ 207479 h 2440940"/>
                <a:gd name="T34" fmla="*/ 121043 w 3756025"/>
                <a:gd name="T35" fmla="*/ 182079 h 2440940"/>
                <a:gd name="T36" fmla="*/ 0 w 3756025"/>
                <a:gd name="T37" fmla="*/ 146278 h 2440940"/>
                <a:gd name="T38" fmla="*/ 0 w 3756025"/>
                <a:gd name="T39" fmla="*/ 911466 h 2440940"/>
                <a:gd name="T40" fmla="*/ 232511 w 3756025"/>
                <a:gd name="T41" fmla="*/ 911466 h 2440940"/>
                <a:gd name="T42" fmla="*/ 277558 w 3756025"/>
                <a:gd name="T43" fmla="*/ 1027163 h 2440940"/>
                <a:gd name="T44" fmla="*/ 278638 w 3756025"/>
                <a:gd name="T45" fmla="*/ 1027163 h 2440940"/>
                <a:gd name="T46" fmla="*/ 278587 w 3756025"/>
                <a:gd name="T47" fmla="*/ 1029855 h 2440940"/>
                <a:gd name="T48" fmla="*/ 280111 w 3756025"/>
                <a:gd name="T49" fmla="*/ 1033729 h 2440940"/>
                <a:gd name="T50" fmla="*/ 278536 w 3756025"/>
                <a:gd name="T51" fmla="*/ 1033729 h 2440940"/>
                <a:gd name="T52" fmla="*/ 276923 w 3756025"/>
                <a:gd name="T53" fmla="*/ 1142898 h 2440940"/>
                <a:gd name="T54" fmla="*/ 277812 w 3756025"/>
                <a:gd name="T55" fmla="*/ 1142898 h 2440940"/>
                <a:gd name="T56" fmla="*/ 293636 w 3756025"/>
                <a:gd name="T57" fmla="*/ 1335074 h 2440940"/>
                <a:gd name="T58" fmla="*/ 462584 w 3756025"/>
                <a:gd name="T59" fmla="*/ 1335074 h 2440940"/>
                <a:gd name="T60" fmla="*/ 462584 w 3756025"/>
                <a:gd name="T61" fmla="*/ 316039 h 2440940"/>
                <a:gd name="T62" fmla="*/ 3755720 w 3756025"/>
                <a:gd name="T63" fmla="*/ 2128380 h 2440940"/>
                <a:gd name="T64" fmla="*/ 3348215 w 3756025"/>
                <a:gd name="T65" fmla="*/ 2128380 h 2440940"/>
                <a:gd name="T66" fmla="*/ 3348215 w 3756025"/>
                <a:gd name="T67" fmla="*/ 2440648 h 2440940"/>
                <a:gd name="T68" fmla="*/ 3755720 w 3756025"/>
                <a:gd name="T69" fmla="*/ 2440825 h 2440940"/>
                <a:gd name="T70" fmla="*/ 3755720 w 3756025"/>
                <a:gd name="T71" fmla="*/ 2128380 h 2440940"/>
                <a:gd name="T72" fmla="*/ 3755720 w 3756025"/>
                <a:gd name="T73" fmla="*/ 0 h 2440940"/>
                <a:gd name="T74" fmla="*/ 3743642 w 3756025"/>
                <a:gd name="T75" fmla="*/ 4279 h 2440940"/>
                <a:gd name="T76" fmla="*/ 3673094 w 3756025"/>
                <a:gd name="T77" fmla="*/ 42379 h 2440940"/>
                <a:gd name="T78" fmla="*/ 3535184 w 3756025"/>
                <a:gd name="T79" fmla="*/ 93179 h 2440940"/>
                <a:gd name="T80" fmla="*/ 3336239 w 3756025"/>
                <a:gd name="T81" fmla="*/ 169379 h 2440940"/>
                <a:gd name="T82" fmla="*/ 3293135 w 3756025"/>
                <a:gd name="T83" fmla="*/ 186702 h 2440940"/>
                <a:gd name="T84" fmla="*/ 3293135 w 3756025"/>
                <a:gd name="T85" fmla="*/ 273672 h 2440940"/>
                <a:gd name="T86" fmla="*/ 3348215 w 3756025"/>
                <a:gd name="T87" fmla="*/ 273672 h 2440940"/>
                <a:gd name="T88" fmla="*/ 3348215 w 3756025"/>
                <a:gd name="T89" fmla="*/ 351256 h 2440940"/>
                <a:gd name="T90" fmla="*/ 3755720 w 3756025"/>
                <a:gd name="T91" fmla="*/ 351256 h 2440940"/>
                <a:gd name="T92" fmla="*/ 3755720 w 3756025"/>
                <a:gd name="T93" fmla="*/ 0 h 24409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56025" h="2440940">
                  <a:moveTo>
                    <a:pt x="271983" y="1033729"/>
                  </a:moveTo>
                  <a:lnTo>
                    <a:pt x="0" y="1033729"/>
                  </a:lnTo>
                  <a:lnTo>
                    <a:pt x="0" y="1142898"/>
                  </a:lnTo>
                  <a:lnTo>
                    <a:pt x="270357" y="1142898"/>
                  </a:lnTo>
                  <a:lnTo>
                    <a:pt x="271983" y="1033729"/>
                  </a:lnTo>
                  <a:close/>
                </a:path>
                <a:path w="3756025" h="2440940">
                  <a:moveTo>
                    <a:pt x="462584" y="1658264"/>
                  </a:moveTo>
                  <a:lnTo>
                    <a:pt x="320294" y="1658264"/>
                  </a:lnTo>
                  <a:lnTo>
                    <a:pt x="340169" y="1899551"/>
                  </a:lnTo>
                  <a:lnTo>
                    <a:pt x="0" y="1899551"/>
                  </a:lnTo>
                  <a:lnTo>
                    <a:pt x="0" y="2439187"/>
                  </a:lnTo>
                  <a:lnTo>
                    <a:pt x="462584" y="2439390"/>
                  </a:lnTo>
                  <a:lnTo>
                    <a:pt x="462584" y="1658264"/>
                  </a:lnTo>
                  <a:close/>
                </a:path>
                <a:path w="3756025" h="2440940">
                  <a:moveTo>
                    <a:pt x="462584" y="316039"/>
                  </a:moveTo>
                  <a:lnTo>
                    <a:pt x="365950" y="283679"/>
                  </a:lnTo>
                  <a:lnTo>
                    <a:pt x="326478" y="270979"/>
                  </a:lnTo>
                  <a:lnTo>
                    <a:pt x="286435" y="245579"/>
                  </a:lnTo>
                  <a:lnTo>
                    <a:pt x="163131" y="207479"/>
                  </a:lnTo>
                  <a:lnTo>
                    <a:pt x="121043" y="182079"/>
                  </a:lnTo>
                  <a:lnTo>
                    <a:pt x="0" y="146278"/>
                  </a:lnTo>
                  <a:lnTo>
                    <a:pt x="0" y="911466"/>
                  </a:lnTo>
                  <a:lnTo>
                    <a:pt x="232511" y="911466"/>
                  </a:lnTo>
                  <a:lnTo>
                    <a:pt x="277558" y="1027163"/>
                  </a:lnTo>
                  <a:lnTo>
                    <a:pt x="278638" y="1027163"/>
                  </a:lnTo>
                  <a:lnTo>
                    <a:pt x="278587" y="1029855"/>
                  </a:lnTo>
                  <a:lnTo>
                    <a:pt x="280111" y="1033729"/>
                  </a:lnTo>
                  <a:lnTo>
                    <a:pt x="278536" y="1033729"/>
                  </a:lnTo>
                  <a:lnTo>
                    <a:pt x="276923" y="1142898"/>
                  </a:lnTo>
                  <a:lnTo>
                    <a:pt x="277812" y="1142898"/>
                  </a:lnTo>
                  <a:lnTo>
                    <a:pt x="293636" y="1335074"/>
                  </a:lnTo>
                  <a:lnTo>
                    <a:pt x="462584" y="1335074"/>
                  </a:lnTo>
                  <a:lnTo>
                    <a:pt x="462584" y="316039"/>
                  </a:lnTo>
                  <a:close/>
                </a:path>
                <a:path w="3756025" h="2440940">
                  <a:moveTo>
                    <a:pt x="3755720" y="2128380"/>
                  </a:moveTo>
                  <a:lnTo>
                    <a:pt x="3348215" y="2128380"/>
                  </a:lnTo>
                  <a:lnTo>
                    <a:pt x="3348215" y="2440648"/>
                  </a:lnTo>
                  <a:lnTo>
                    <a:pt x="3755720" y="2440825"/>
                  </a:lnTo>
                  <a:lnTo>
                    <a:pt x="3755720" y="2128380"/>
                  </a:lnTo>
                  <a:close/>
                </a:path>
                <a:path w="3756025" h="2440940">
                  <a:moveTo>
                    <a:pt x="3755720" y="0"/>
                  </a:moveTo>
                  <a:lnTo>
                    <a:pt x="3743642" y="4279"/>
                  </a:lnTo>
                  <a:lnTo>
                    <a:pt x="3673094" y="42379"/>
                  </a:lnTo>
                  <a:lnTo>
                    <a:pt x="3535184" y="93179"/>
                  </a:lnTo>
                  <a:lnTo>
                    <a:pt x="3336239" y="169379"/>
                  </a:lnTo>
                  <a:lnTo>
                    <a:pt x="3293135" y="186702"/>
                  </a:lnTo>
                  <a:lnTo>
                    <a:pt x="3293135" y="273672"/>
                  </a:lnTo>
                  <a:lnTo>
                    <a:pt x="3348215" y="273672"/>
                  </a:lnTo>
                  <a:lnTo>
                    <a:pt x="3348215" y="351256"/>
                  </a:lnTo>
                  <a:lnTo>
                    <a:pt x="3755720" y="351256"/>
                  </a:lnTo>
                  <a:lnTo>
                    <a:pt x="375572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1" name="object 71">
              <a:extLst>
                <a:ext uri="{FF2B5EF4-FFF2-40B4-BE49-F238E27FC236}">
                  <a16:creationId xmlns:a16="http://schemas.microsoft.com/office/drawing/2014/main" id="{41E56C26-69C9-1396-7F5F-1CFCBADD6801}"/>
                </a:ext>
              </a:extLst>
            </p:cNvPr>
            <p:cNvSpPr>
              <a:spLocks/>
            </p:cNvSpPr>
            <p:nvPr/>
          </p:nvSpPr>
          <p:spPr bwMode="auto">
            <a:xfrm>
              <a:off x="15240877" y="7481728"/>
              <a:ext cx="269875" cy="407670"/>
            </a:xfrm>
            <a:custGeom>
              <a:avLst/>
              <a:gdLst>
                <a:gd name="T0" fmla="*/ 269849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49 w 269875"/>
                <a:gd name="T23" fmla="*/ 407670 h 407670"/>
                <a:gd name="T24" fmla="*/ 269849 w 269875"/>
                <a:gd name="T25" fmla="*/ 303530 h 407670"/>
                <a:gd name="T26" fmla="*/ 186182 w 269875"/>
                <a:gd name="T27" fmla="*/ 303530 h 407670"/>
                <a:gd name="T28" fmla="*/ 186182 w 269875"/>
                <a:gd name="T29" fmla="*/ 280670 h 407670"/>
                <a:gd name="T30" fmla="*/ 186080 w 269875"/>
                <a:gd name="T31" fmla="*/ 264160 h 407670"/>
                <a:gd name="T32" fmla="*/ 269849 w 269875"/>
                <a:gd name="T33" fmla="*/ 264160 h 407670"/>
                <a:gd name="T34" fmla="*/ 269849 w 269875"/>
                <a:gd name="T35" fmla="*/ 127000 h 407670"/>
                <a:gd name="T36" fmla="*/ 269849 w 269875"/>
                <a:gd name="T37" fmla="*/ 110490 h 407670"/>
                <a:gd name="T38" fmla="*/ 269849 w 269875"/>
                <a:gd name="T39" fmla="*/ 88900 h 407670"/>
                <a:gd name="T40" fmla="*/ 269849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49"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49" y="407670"/>
                  </a:lnTo>
                  <a:lnTo>
                    <a:pt x="269849" y="303530"/>
                  </a:lnTo>
                  <a:lnTo>
                    <a:pt x="186182" y="303530"/>
                  </a:lnTo>
                  <a:lnTo>
                    <a:pt x="186182" y="280670"/>
                  </a:lnTo>
                  <a:lnTo>
                    <a:pt x="186080" y="264160"/>
                  </a:lnTo>
                  <a:lnTo>
                    <a:pt x="269849" y="264160"/>
                  </a:lnTo>
                  <a:lnTo>
                    <a:pt x="269849" y="127000"/>
                  </a:lnTo>
                  <a:lnTo>
                    <a:pt x="269849" y="110490"/>
                  </a:lnTo>
                  <a:lnTo>
                    <a:pt x="269849" y="88900"/>
                  </a:lnTo>
                  <a:lnTo>
                    <a:pt x="26984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2" name="object 72">
              <a:extLst>
                <a:ext uri="{FF2B5EF4-FFF2-40B4-BE49-F238E27FC236}">
                  <a16:creationId xmlns:a16="http://schemas.microsoft.com/office/drawing/2014/main" id="{3B4104DD-2D97-D85E-482A-6A557D5CE5CC}"/>
                </a:ext>
              </a:extLst>
            </p:cNvPr>
            <p:cNvSpPr>
              <a:spLocks/>
            </p:cNvSpPr>
            <p:nvPr/>
          </p:nvSpPr>
          <p:spPr bwMode="auto">
            <a:xfrm>
              <a:off x="14701203" y="7482300"/>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29 w 539750"/>
                <a:gd name="T11" fmla="*/ 308610 h 407670"/>
                <a:gd name="T12" fmla="*/ 83629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42 w 539750"/>
                <a:gd name="T31" fmla="*/ 127000 h 407670"/>
                <a:gd name="T32" fmla="*/ 455942 w 539750"/>
                <a:gd name="T33" fmla="*/ 104140 h 407670"/>
                <a:gd name="T34" fmla="*/ 456044 w 539750"/>
                <a:gd name="T35" fmla="*/ 87630 h 407670"/>
                <a:gd name="T36" fmla="*/ 539686 w 539750"/>
                <a:gd name="T37" fmla="*/ 87630 h 407670"/>
                <a:gd name="T38" fmla="*/ 539686 w 539750"/>
                <a:gd name="T39" fmla="*/ 82550 h 407670"/>
                <a:gd name="T40" fmla="*/ 33032 w 539750"/>
                <a:gd name="T41" fmla="*/ 82550 h 407670"/>
                <a:gd name="T42" fmla="*/ 33032 w 539750"/>
                <a:gd name="T43" fmla="*/ 27940 h 407670"/>
                <a:gd name="T44" fmla="*/ 187236 w 539750"/>
                <a:gd name="T45" fmla="*/ 27940 h 407670"/>
                <a:gd name="T46" fmla="*/ 187236 w 539750"/>
                <a:gd name="T47" fmla="*/ 82372 h 407670"/>
                <a:gd name="T48" fmla="*/ 539686 w 539750"/>
                <a:gd name="T49" fmla="*/ 82372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29" y="308610"/>
                  </a:lnTo>
                  <a:lnTo>
                    <a:pt x="83629" y="330200"/>
                  </a:lnTo>
                  <a:lnTo>
                    <a:pt x="83515" y="346710"/>
                  </a:lnTo>
                  <a:lnTo>
                    <a:pt x="0" y="346710"/>
                  </a:lnTo>
                  <a:lnTo>
                    <a:pt x="0" y="407670"/>
                  </a:lnTo>
                  <a:lnTo>
                    <a:pt x="539686" y="407670"/>
                  </a:lnTo>
                  <a:lnTo>
                    <a:pt x="539686" y="346710"/>
                  </a:lnTo>
                  <a:lnTo>
                    <a:pt x="539686" y="330200"/>
                  </a:lnTo>
                  <a:lnTo>
                    <a:pt x="539686" y="308610"/>
                  </a:lnTo>
                  <a:lnTo>
                    <a:pt x="539686" y="127000"/>
                  </a:lnTo>
                  <a:lnTo>
                    <a:pt x="455942" y="127000"/>
                  </a:lnTo>
                  <a:lnTo>
                    <a:pt x="455942" y="104140"/>
                  </a:lnTo>
                  <a:lnTo>
                    <a:pt x="456044" y="87630"/>
                  </a:lnTo>
                  <a:lnTo>
                    <a:pt x="539686" y="87630"/>
                  </a:lnTo>
                  <a:lnTo>
                    <a:pt x="539686" y="82550"/>
                  </a:lnTo>
                  <a:lnTo>
                    <a:pt x="33032" y="82550"/>
                  </a:lnTo>
                  <a:lnTo>
                    <a:pt x="33032" y="27940"/>
                  </a:lnTo>
                  <a:lnTo>
                    <a:pt x="187236" y="27940"/>
                  </a:lnTo>
                  <a:lnTo>
                    <a:pt x="187236" y="82372"/>
                  </a:lnTo>
                  <a:lnTo>
                    <a:pt x="539686" y="82372"/>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3" name="object 73">
              <a:extLst>
                <a:ext uri="{FF2B5EF4-FFF2-40B4-BE49-F238E27FC236}">
                  <a16:creationId xmlns:a16="http://schemas.microsoft.com/office/drawing/2014/main" id="{157A30AA-526E-287B-DABA-46EB3B23924B}"/>
                </a:ext>
              </a:extLst>
            </p:cNvPr>
            <p:cNvSpPr>
              <a:spLocks/>
            </p:cNvSpPr>
            <p:nvPr/>
          </p:nvSpPr>
          <p:spPr bwMode="auto">
            <a:xfrm>
              <a:off x="15423256" y="7746402"/>
              <a:ext cx="87630" cy="38735"/>
            </a:xfrm>
            <a:custGeom>
              <a:avLst/>
              <a:gdLst>
                <a:gd name="T0" fmla="*/ 87473 w 87630"/>
                <a:gd name="T1" fmla="*/ 0 h 38734"/>
                <a:gd name="T2" fmla="*/ 0 w 87630"/>
                <a:gd name="T3" fmla="*/ 0 h 38734"/>
                <a:gd name="T4" fmla="*/ 7696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696" y="16062"/>
                  </a:lnTo>
                  <a:lnTo>
                    <a:pt x="0" y="38543"/>
                  </a:lnTo>
                  <a:lnTo>
                    <a:pt x="87473" y="3854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4" name="object 74">
              <a:extLst>
                <a:ext uri="{FF2B5EF4-FFF2-40B4-BE49-F238E27FC236}">
                  <a16:creationId xmlns:a16="http://schemas.microsoft.com/office/drawing/2014/main" id="{15EC8748-FD3A-ED2F-CD14-BEE9ABE18B2A}"/>
                </a:ext>
              </a:extLst>
            </p:cNvPr>
            <p:cNvSpPr>
              <a:spLocks/>
            </p:cNvSpPr>
            <p:nvPr/>
          </p:nvSpPr>
          <p:spPr bwMode="auto">
            <a:xfrm>
              <a:off x="15153413" y="7570182"/>
              <a:ext cx="87630" cy="38735"/>
            </a:xfrm>
            <a:custGeom>
              <a:avLst/>
              <a:gdLst>
                <a:gd name="T0" fmla="*/ 87473 w 87630"/>
                <a:gd name="T1" fmla="*/ 0 h 38734"/>
                <a:gd name="T2" fmla="*/ 0 w 87630"/>
                <a:gd name="T3" fmla="*/ 0 h 38734"/>
                <a:gd name="T4" fmla="*/ 7717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717" y="16062"/>
                  </a:lnTo>
                  <a:lnTo>
                    <a:pt x="0" y="38543"/>
                  </a:lnTo>
                  <a:lnTo>
                    <a:pt x="87473" y="38543"/>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5" name="object 75">
              <a:extLst>
                <a:ext uri="{FF2B5EF4-FFF2-40B4-BE49-F238E27FC236}">
                  <a16:creationId xmlns:a16="http://schemas.microsoft.com/office/drawing/2014/main" id="{6A0950D8-7800-94D4-9936-4A3A7B294EB3}"/>
                </a:ext>
              </a:extLst>
            </p:cNvPr>
            <p:cNvSpPr>
              <a:spLocks/>
            </p:cNvSpPr>
            <p:nvPr/>
          </p:nvSpPr>
          <p:spPr bwMode="auto">
            <a:xfrm>
              <a:off x="15240882" y="7570182"/>
              <a:ext cx="87630" cy="38735"/>
            </a:xfrm>
            <a:custGeom>
              <a:avLst/>
              <a:gdLst>
                <a:gd name="T0" fmla="*/ 87473 w 87630"/>
                <a:gd name="T1" fmla="*/ 0 h 38734"/>
                <a:gd name="T2" fmla="*/ 0 w 87630"/>
                <a:gd name="T3" fmla="*/ 0 h 38734"/>
                <a:gd name="T4" fmla="*/ 0 w 87630"/>
                <a:gd name="T5" fmla="*/ 38547 h 38734"/>
                <a:gd name="T6" fmla="*/ 87473 w 87630"/>
                <a:gd name="T7" fmla="*/ 38547 h 38734"/>
                <a:gd name="T8" fmla="*/ 79777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43"/>
                  </a:lnTo>
                  <a:lnTo>
                    <a:pt x="87473" y="38543"/>
                  </a:lnTo>
                  <a:lnTo>
                    <a:pt x="79777" y="22491"/>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6" name="object 76">
              <a:extLst>
                <a:ext uri="{FF2B5EF4-FFF2-40B4-BE49-F238E27FC236}">
                  <a16:creationId xmlns:a16="http://schemas.microsoft.com/office/drawing/2014/main" id="{A023475D-ABFD-C5D3-F6EB-F83EF9C47618}"/>
                </a:ext>
              </a:extLst>
            </p:cNvPr>
            <p:cNvSpPr>
              <a:spLocks/>
            </p:cNvSpPr>
            <p:nvPr/>
          </p:nvSpPr>
          <p:spPr bwMode="auto">
            <a:xfrm>
              <a:off x="14701208" y="7790466"/>
              <a:ext cx="87630" cy="38735"/>
            </a:xfrm>
            <a:custGeom>
              <a:avLst/>
              <a:gdLst>
                <a:gd name="T0" fmla="*/ 87473 w 87630"/>
                <a:gd name="T1" fmla="*/ 0 h 38734"/>
                <a:gd name="T2" fmla="*/ 0 w 87630"/>
                <a:gd name="T3" fmla="*/ 0 h 38734"/>
                <a:gd name="T4" fmla="*/ 0 w 87630"/>
                <a:gd name="T5" fmla="*/ 38536 h 38734"/>
                <a:gd name="T6" fmla="*/ 87473 w 87630"/>
                <a:gd name="T7" fmla="*/ 38536 h 38734"/>
                <a:gd name="T8" fmla="*/ 79777 w 87630"/>
                <a:gd name="T9" fmla="*/ 22484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32"/>
                  </a:lnTo>
                  <a:lnTo>
                    <a:pt x="87473" y="38532"/>
                  </a:lnTo>
                  <a:lnTo>
                    <a:pt x="79777" y="22480"/>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7" name="object 77">
              <a:extLst>
                <a:ext uri="{FF2B5EF4-FFF2-40B4-BE49-F238E27FC236}">
                  <a16:creationId xmlns:a16="http://schemas.microsoft.com/office/drawing/2014/main" id="{9282CE32-B4B3-26BD-D403-E05F19D2566E}"/>
                </a:ext>
              </a:extLst>
            </p:cNvPr>
            <p:cNvSpPr>
              <a:spLocks/>
            </p:cNvSpPr>
            <p:nvPr/>
          </p:nvSpPr>
          <p:spPr bwMode="auto">
            <a:xfrm>
              <a:off x="14734242" y="7509603"/>
              <a:ext cx="154305" cy="55244"/>
            </a:xfrm>
            <a:custGeom>
              <a:avLst/>
              <a:gdLst>
                <a:gd name="T0" fmla="*/ 154204 w 154305"/>
                <a:gd name="T1" fmla="*/ 0 h 55245"/>
                <a:gd name="T2" fmla="*/ 0 w 154305"/>
                <a:gd name="T3" fmla="*/ 0 h 55245"/>
                <a:gd name="T4" fmla="*/ 0 w 154305"/>
                <a:gd name="T5" fmla="*/ 55062 h 55245"/>
                <a:gd name="T6" fmla="*/ 154204 w 154305"/>
                <a:gd name="T7" fmla="*/ 55062 h 55245"/>
                <a:gd name="T8" fmla="*/ 154204 w 154305"/>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5" h="55245">
                  <a:moveTo>
                    <a:pt x="154204" y="0"/>
                  </a:moveTo>
                  <a:lnTo>
                    <a:pt x="0" y="0"/>
                  </a:lnTo>
                  <a:lnTo>
                    <a:pt x="0" y="55066"/>
                  </a:lnTo>
                  <a:lnTo>
                    <a:pt x="154204" y="55066"/>
                  </a:lnTo>
                  <a:lnTo>
                    <a:pt x="154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8" name="object 78">
              <a:extLst>
                <a:ext uri="{FF2B5EF4-FFF2-40B4-BE49-F238E27FC236}">
                  <a16:creationId xmlns:a16="http://schemas.microsoft.com/office/drawing/2014/main" id="{419E742E-A45F-6DBF-4588-769C8C59B3B3}"/>
                </a:ext>
              </a:extLst>
            </p:cNvPr>
            <p:cNvSpPr>
              <a:spLocks/>
            </p:cNvSpPr>
            <p:nvPr/>
          </p:nvSpPr>
          <p:spPr bwMode="auto">
            <a:xfrm>
              <a:off x="16193580" y="7481728"/>
              <a:ext cx="269875" cy="407670"/>
            </a:xfrm>
            <a:custGeom>
              <a:avLst/>
              <a:gdLst>
                <a:gd name="T0" fmla="*/ 269836 w 269875"/>
                <a:gd name="T1" fmla="*/ 0 h 407670"/>
                <a:gd name="T2" fmla="*/ 0 w 269875"/>
                <a:gd name="T3" fmla="*/ 0 h 407670"/>
                <a:gd name="T4" fmla="*/ 0 w 269875"/>
                <a:gd name="T5" fmla="*/ 88900 h 407670"/>
                <a:gd name="T6" fmla="*/ 83629 w 269875"/>
                <a:gd name="T7" fmla="*/ 88900 h 407670"/>
                <a:gd name="T8" fmla="*/ 83629 w 269875"/>
                <a:gd name="T9" fmla="*/ 110490 h 407670"/>
                <a:gd name="T10" fmla="*/ 83515 w 269875"/>
                <a:gd name="T11" fmla="*/ 127000 h 407670"/>
                <a:gd name="T12" fmla="*/ 0 w 269875"/>
                <a:gd name="T13" fmla="*/ 127000 h 407670"/>
                <a:gd name="T14" fmla="*/ 0 w 269875"/>
                <a:gd name="T15" fmla="*/ 264160 h 407670"/>
                <a:gd name="T16" fmla="*/ 0 w 269875"/>
                <a:gd name="T17" fmla="*/ 280670 h 407670"/>
                <a:gd name="T18" fmla="*/ 0 w 269875"/>
                <a:gd name="T19" fmla="*/ 303530 h 407670"/>
                <a:gd name="T20" fmla="*/ 0 w 269875"/>
                <a:gd name="T21" fmla="*/ 407670 h 407670"/>
                <a:gd name="T22" fmla="*/ 269836 w 269875"/>
                <a:gd name="T23" fmla="*/ 407670 h 407670"/>
                <a:gd name="T24" fmla="*/ 269836 w 269875"/>
                <a:gd name="T25" fmla="*/ 303530 h 407670"/>
                <a:gd name="T26" fmla="*/ 186182 w 269875"/>
                <a:gd name="T27" fmla="*/ 303530 h 407670"/>
                <a:gd name="T28" fmla="*/ 186182 w 269875"/>
                <a:gd name="T29" fmla="*/ 280670 h 407670"/>
                <a:gd name="T30" fmla="*/ 186080 w 269875"/>
                <a:gd name="T31" fmla="*/ 264160 h 407670"/>
                <a:gd name="T32" fmla="*/ 269836 w 269875"/>
                <a:gd name="T33" fmla="*/ 264160 h 407670"/>
                <a:gd name="T34" fmla="*/ 269836 w 269875"/>
                <a:gd name="T35" fmla="*/ 127000 h 407670"/>
                <a:gd name="T36" fmla="*/ 269836 w 269875"/>
                <a:gd name="T37" fmla="*/ 110490 h 407670"/>
                <a:gd name="T38" fmla="*/ 269836 w 269875"/>
                <a:gd name="T39" fmla="*/ 88900 h 407670"/>
                <a:gd name="T40" fmla="*/ 269836 w 269875"/>
                <a:gd name="T41" fmla="*/ 0 h 4076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875" h="407670">
                  <a:moveTo>
                    <a:pt x="269836" y="0"/>
                  </a:moveTo>
                  <a:lnTo>
                    <a:pt x="0" y="0"/>
                  </a:lnTo>
                  <a:lnTo>
                    <a:pt x="0" y="88900"/>
                  </a:lnTo>
                  <a:lnTo>
                    <a:pt x="83629" y="88900"/>
                  </a:lnTo>
                  <a:lnTo>
                    <a:pt x="83629" y="110490"/>
                  </a:lnTo>
                  <a:lnTo>
                    <a:pt x="83515" y="127000"/>
                  </a:lnTo>
                  <a:lnTo>
                    <a:pt x="0" y="127000"/>
                  </a:lnTo>
                  <a:lnTo>
                    <a:pt x="0" y="264160"/>
                  </a:lnTo>
                  <a:lnTo>
                    <a:pt x="0" y="280670"/>
                  </a:lnTo>
                  <a:lnTo>
                    <a:pt x="0" y="303530"/>
                  </a:lnTo>
                  <a:lnTo>
                    <a:pt x="0" y="407670"/>
                  </a:lnTo>
                  <a:lnTo>
                    <a:pt x="269836" y="407670"/>
                  </a:lnTo>
                  <a:lnTo>
                    <a:pt x="269836" y="303530"/>
                  </a:lnTo>
                  <a:lnTo>
                    <a:pt x="186182" y="303530"/>
                  </a:lnTo>
                  <a:lnTo>
                    <a:pt x="186182" y="280670"/>
                  </a:lnTo>
                  <a:lnTo>
                    <a:pt x="186080" y="264160"/>
                  </a:lnTo>
                  <a:lnTo>
                    <a:pt x="269836" y="264160"/>
                  </a:lnTo>
                  <a:lnTo>
                    <a:pt x="269836" y="127000"/>
                  </a:lnTo>
                  <a:lnTo>
                    <a:pt x="269836" y="110490"/>
                  </a:lnTo>
                  <a:lnTo>
                    <a:pt x="269836" y="88900"/>
                  </a:lnTo>
                  <a:lnTo>
                    <a:pt x="26983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19" name="object 79">
              <a:extLst>
                <a:ext uri="{FF2B5EF4-FFF2-40B4-BE49-F238E27FC236}">
                  <a16:creationId xmlns:a16="http://schemas.microsoft.com/office/drawing/2014/main" id="{E6DFBC0F-E802-EF80-664F-6FCEE94D6BCF}"/>
                </a:ext>
              </a:extLst>
            </p:cNvPr>
            <p:cNvSpPr>
              <a:spLocks/>
            </p:cNvSpPr>
            <p:nvPr/>
          </p:nvSpPr>
          <p:spPr bwMode="auto">
            <a:xfrm>
              <a:off x="15653894" y="7482300"/>
              <a:ext cx="539750" cy="407670"/>
            </a:xfrm>
            <a:custGeom>
              <a:avLst/>
              <a:gdLst>
                <a:gd name="T0" fmla="*/ 539686 w 539750"/>
                <a:gd name="T1" fmla="*/ 0 h 407670"/>
                <a:gd name="T2" fmla="*/ 0 w 539750"/>
                <a:gd name="T3" fmla="*/ 0 h 407670"/>
                <a:gd name="T4" fmla="*/ 0 w 539750"/>
                <a:gd name="T5" fmla="*/ 27305 h 407670"/>
                <a:gd name="T6" fmla="*/ 0 w 539750"/>
                <a:gd name="T7" fmla="*/ 27940 h 407670"/>
                <a:gd name="T8" fmla="*/ 0 w 539750"/>
                <a:gd name="T9" fmla="*/ 308610 h 407670"/>
                <a:gd name="T10" fmla="*/ 83629 w 539750"/>
                <a:gd name="T11" fmla="*/ 308610 h 407670"/>
                <a:gd name="T12" fmla="*/ 83629 w 539750"/>
                <a:gd name="T13" fmla="*/ 330200 h 407670"/>
                <a:gd name="T14" fmla="*/ 83515 w 539750"/>
                <a:gd name="T15" fmla="*/ 346710 h 407670"/>
                <a:gd name="T16" fmla="*/ 0 w 539750"/>
                <a:gd name="T17" fmla="*/ 346710 h 407670"/>
                <a:gd name="T18" fmla="*/ 0 w 539750"/>
                <a:gd name="T19" fmla="*/ 407670 h 407670"/>
                <a:gd name="T20" fmla="*/ 539686 w 539750"/>
                <a:gd name="T21" fmla="*/ 407670 h 407670"/>
                <a:gd name="T22" fmla="*/ 539686 w 539750"/>
                <a:gd name="T23" fmla="*/ 346710 h 407670"/>
                <a:gd name="T24" fmla="*/ 539686 w 539750"/>
                <a:gd name="T25" fmla="*/ 330200 h 407670"/>
                <a:gd name="T26" fmla="*/ 539686 w 539750"/>
                <a:gd name="T27" fmla="*/ 308610 h 407670"/>
                <a:gd name="T28" fmla="*/ 539686 w 539750"/>
                <a:gd name="T29" fmla="*/ 127000 h 407670"/>
                <a:gd name="T30" fmla="*/ 455942 w 539750"/>
                <a:gd name="T31" fmla="*/ 127000 h 407670"/>
                <a:gd name="T32" fmla="*/ 455942 w 539750"/>
                <a:gd name="T33" fmla="*/ 104140 h 407670"/>
                <a:gd name="T34" fmla="*/ 456057 w 539750"/>
                <a:gd name="T35" fmla="*/ 87630 h 407670"/>
                <a:gd name="T36" fmla="*/ 539686 w 539750"/>
                <a:gd name="T37" fmla="*/ 87630 h 407670"/>
                <a:gd name="T38" fmla="*/ 539686 w 539750"/>
                <a:gd name="T39" fmla="*/ 82550 h 407670"/>
                <a:gd name="T40" fmla="*/ 38557 w 539750"/>
                <a:gd name="T41" fmla="*/ 82550 h 407670"/>
                <a:gd name="T42" fmla="*/ 38557 w 539750"/>
                <a:gd name="T43" fmla="*/ 27940 h 407670"/>
                <a:gd name="T44" fmla="*/ 192747 w 539750"/>
                <a:gd name="T45" fmla="*/ 27940 h 407670"/>
                <a:gd name="T46" fmla="*/ 192747 w 539750"/>
                <a:gd name="T47" fmla="*/ 82372 h 407670"/>
                <a:gd name="T48" fmla="*/ 539686 w 539750"/>
                <a:gd name="T49" fmla="*/ 82372 h 407670"/>
                <a:gd name="T50" fmla="*/ 539686 w 539750"/>
                <a:gd name="T51" fmla="*/ 27940 h 407670"/>
                <a:gd name="T52" fmla="*/ 539686 w 539750"/>
                <a:gd name="T53" fmla="*/ 27305 h 407670"/>
                <a:gd name="T54" fmla="*/ 539686 w 539750"/>
                <a:gd name="T55" fmla="*/ 0 h 4076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9750" h="407670">
                  <a:moveTo>
                    <a:pt x="539686" y="0"/>
                  </a:moveTo>
                  <a:lnTo>
                    <a:pt x="0" y="0"/>
                  </a:lnTo>
                  <a:lnTo>
                    <a:pt x="0" y="27305"/>
                  </a:lnTo>
                  <a:lnTo>
                    <a:pt x="0" y="27940"/>
                  </a:lnTo>
                  <a:lnTo>
                    <a:pt x="0" y="308610"/>
                  </a:lnTo>
                  <a:lnTo>
                    <a:pt x="83629" y="308610"/>
                  </a:lnTo>
                  <a:lnTo>
                    <a:pt x="83629" y="330200"/>
                  </a:lnTo>
                  <a:lnTo>
                    <a:pt x="83515" y="346710"/>
                  </a:lnTo>
                  <a:lnTo>
                    <a:pt x="0" y="346710"/>
                  </a:lnTo>
                  <a:lnTo>
                    <a:pt x="0" y="407670"/>
                  </a:lnTo>
                  <a:lnTo>
                    <a:pt x="539686" y="407670"/>
                  </a:lnTo>
                  <a:lnTo>
                    <a:pt x="539686" y="346710"/>
                  </a:lnTo>
                  <a:lnTo>
                    <a:pt x="539686" y="330200"/>
                  </a:lnTo>
                  <a:lnTo>
                    <a:pt x="539686" y="308610"/>
                  </a:lnTo>
                  <a:lnTo>
                    <a:pt x="539686" y="127000"/>
                  </a:lnTo>
                  <a:lnTo>
                    <a:pt x="455942" y="127000"/>
                  </a:lnTo>
                  <a:lnTo>
                    <a:pt x="455942" y="104140"/>
                  </a:lnTo>
                  <a:lnTo>
                    <a:pt x="456057" y="87630"/>
                  </a:lnTo>
                  <a:lnTo>
                    <a:pt x="539686" y="87630"/>
                  </a:lnTo>
                  <a:lnTo>
                    <a:pt x="539686" y="82550"/>
                  </a:lnTo>
                  <a:lnTo>
                    <a:pt x="38557" y="82550"/>
                  </a:lnTo>
                  <a:lnTo>
                    <a:pt x="38557" y="27940"/>
                  </a:lnTo>
                  <a:lnTo>
                    <a:pt x="192747" y="27940"/>
                  </a:lnTo>
                  <a:lnTo>
                    <a:pt x="192747" y="82372"/>
                  </a:lnTo>
                  <a:lnTo>
                    <a:pt x="539686" y="82372"/>
                  </a:lnTo>
                  <a:lnTo>
                    <a:pt x="539686" y="27940"/>
                  </a:lnTo>
                  <a:lnTo>
                    <a:pt x="539686" y="27305"/>
                  </a:lnTo>
                  <a:lnTo>
                    <a:pt x="5396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0" name="object 80">
              <a:extLst>
                <a:ext uri="{FF2B5EF4-FFF2-40B4-BE49-F238E27FC236}">
                  <a16:creationId xmlns:a16="http://schemas.microsoft.com/office/drawing/2014/main" id="{EB1F9AF6-B589-934F-A777-990A8AF83EDA}"/>
                </a:ext>
              </a:extLst>
            </p:cNvPr>
            <p:cNvSpPr>
              <a:spLocks/>
            </p:cNvSpPr>
            <p:nvPr/>
          </p:nvSpPr>
          <p:spPr bwMode="auto">
            <a:xfrm>
              <a:off x="16375953" y="7746402"/>
              <a:ext cx="87630" cy="38735"/>
            </a:xfrm>
            <a:custGeom>
              <a:avLst/>
              <a:gdLst>
                <a:gd name="T0" fmla="*/ 87473 w 87630"/>
                <a:gd name="T1" fmla="*/ 0 h 38734"/>
                <a:gd name="T2" fmla="*/ 0 w 87630"/>
                <a:gd name="T3" fmla="*/ 0 h 38734"/>
                <a:gd name="T4" fmla="*/ 7696 w 87630"/>
                <a:gd name="T5" fmla="*/ 16062 h 38734"/>
                <a:gd name="T6" fmla="*/ 0 w 87630"/>
                <a:gd name="T7" fmla="*/ 38547 h 38734"/>
                <a:gd name="T8" fmla="*/ 87473 w 87630"/>
                <a:gd name="T9" fmla="*/ 3854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696" y="16062"/>
                  </a:lnTo>
                  <a:lnTo>
                    <a:pt x="0" y="38543"/>
                  </a:lnTo>
                  <a:lnTo>
                    <a:pt x="87473" y="38543"/>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1" name="object 81">
              <a:extLst>
                <a:ext uri="{FF2B5EF4-FFF2-40B4-BE49-F238E27FC236}">
                  <a16:creationId xmlns:a16="http://schemas.microsoft.com/office/drawing/2014/main" id="{388C4472-F0EF-B06A-AAEB-DE13F1A6355B}"/>
                </a:ext>
              </a:extLst>
            </p:cNvPr>
            <p:cNvSpPr>
              <a:spLocks/>
            </p:cNvSpPr>
            <p:nvPr/>
          </p:nvSpPr>
          <p:spPr bwMode="auto">
            <a:xfrm>
              <a:off x="16106119" y="7570182"/>
              <a:ext cx="87630" cy="38735"/>
            </a:xfrm>
            <a:custGeom>
              <a:avLst/>
              <a:gdLst>
                <a:gd name="T0" fmla="*/ 87463 w 87630"/>
                <a:gd name="T1" fmla="*/ 0 h 38734"/>
                <a:gd name="T2" fmla="*/ 0 w 87630"/>
                <a:gd name="T3" fmla="*/ 0 h 38734"/>
                <a:gd name="T4" fmla="*/ 7706 w 87630"/>
                <a:gd name="T5" fmla="*/ 16062 h 38734"/>
                <a:gd name="T6" fmla="*/ 0 w 87630"/>
                <a:gd name="T7" fmla="*/ 38547 h 38734"/>
                <a:gd name="T8" fmla="*/ 87463 w 87630"/>
                <a:gd name="T9" fmla="*/ 38547 h 38734"/>
                <a:gd name="T10" fmla="*/ 8746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63" y="0"/>
                  </a:moveTo>
                  <a:lnTo>
                    <a:pt x="0" y="0"/>
                  </a:lnTo>
                  <a:lnTo>
                    <a:pt x="7706" y="16062"/>
                  </a:lnTo>
                  <a:lnTo>
                    <a:pt x="0" y="38543"/>
                  </a:lnTo>
                  <a:lnTo>
                    <a:pt x="87463" y="38543"/>
                  </a:lnTo>
                  <a:lnTo>
                    <a:pt x="8746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2" name="object 82">
              <a:extLst>
                <a:ext uri="{FF2B5EF4-FFF2-40B4-BE49-F238E27FC236}">
                  <a16:creationId xmlns:a16="http://schemas.microsoft.com/office/drawing/2014/main" id="{ECDD30ED-F372-C2D2-897B-CE814853DB21}"/>
                </a:ext>
              </a:extLst>
            </p:cNvPr>
            <p:cNvSpPr>
              <a:spLocks/>
            </p:cNvSpPr>
            <p:nvPr/>
          </p:nvSpPr>
          <p:spPr bwMode="auto">
            <a:xfrm>
              <a:off x="16193582" y="7570182"/>
              <a:ext cx="87630" cy="38735"/>
            </a:xfrm>
            <a:custGeom>
              <a:avLst/>
              <a:gdLst>
                <a:gd name="T0" fmla="*/ 87473 w 87630"/>
                <a:gd name="T1" fmla="*/ 0 h 38734"/>
                <a:gd name="T2" fmla="*/ 0 w 87630"/>
                <a:gd name="T3" fmla="*/ 0 h 38734"/>
                <a:gd name="T4" fmla="*/ 0 w 87630"/>
                <a:gd name="T5" fmla="*/ 38547 h 38734"/>
                <a:gd name="T6" fmla="*/ 87473 w 87630"/>
                <a:gd name="T7" fmla="*/ 38547 h 38734"/>
                <a:gd name="T8" fmla="*/ 79777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43"/>
                  </a:lnTo>
                  <a:lnTo>
                    <a:pt x="87473" y="38543"/>
                  </a:lnTo>
                  <a:lnTo>
                    <a:pt x="79777" y="22491"/>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3" name="object 83">
              <a:extLst>
                <a:ext uri="{FF2B5EF4-FFF2-40B4-BE49-F238E27FC236}">
                  <a16:creationId xmlns:a16="http://schemas.microsoft.com/office/drawing/2014/main" id="{99C40F6E-E554-B4AD-5D7F-CE7AF9B37B24}"/>
                </a:ext>
              </a:extLst>
            </p:cNvPr>
            <p:cNvSpPr>
              <a:spLocks/>
            </p:cNvSpPr>
            <p:nvPr/>
          </p:nvSpPr>
          <p:spPr bwMode="auto">
            <a:xfrm>
              <a:off x="15653904" y="7790466"/>
              <a:ext cx="87630" cy="38735"/>
            </a:xfrm>
            <a:custGeom>
              <a:avLst/>
              <a:gdLst>
                <a:gd name="T0" fmla="*/ 87473 w 87630"/>
                <a:gd name="T1" fmla="*/ 0 h 38734"/>
                <a:gd name="T2" fmla="*/ 0 w 87630"/>
                <a:gd name="T3" fmla="*/ 0 h 38734"/>
                <a:gd name="T4" fmla="*/ 0 w 87630"/>
                <a:gd name="T5" fmla="*/ 38536 h 38734"/>
                <a:gd name="T6" fmla="*/ 87473 w 87630"/>
                <a:gd name="T7" fmla="*/ 38536 h 38734"/>
                <a:gd name="T8" fmla="*/ 79767 w 87630"/>
                <a:gd name="T9" fmla="*/ 22484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32"/>
                  </a:lnTo>
                  <a:lnTo>
                    <a:pt x="87473" y="38532"/>
                  </a:lnTo>
                  <a:lnTo>
                    <a:pt x="79767" y="22480"/>
                  </a:lnTo>
                  <a:lnTo>
                    <a:pt x="874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4" name="object 84">
              <a:extLst>
                <a:ext uri="{FF2B5EF4-FFF2-40B4-BE49-F238E27FC236}">
                  <a16:creationId xmlns:a16="http://schemas.microsoft.com/office/drawing/2014/main" id="{304DD915-9CFE-75F9-55C7-95B9E3EFA5EC}"/>
                </a:ext>
              </a:extLst>
            </p:cNvPr>
            <p:cNvSpPr>
              <a:spLocks/>
            </p:cNvSpPr>
            <p:nvPr/>
          </p:nvSpPr>
          <p:spPr bwMode="auto">
            <a:xfrm>
              <a:off x="15692454" y="7509603"/>
              <a:ext cx="154305" cy="55244"/>
            </a:xfrm>
            <a:custGeom>
              <a:avLst/>
              <a:gdLst>
                <a:gd name="T0" fmla="*/ 154194 w 154305"/>
                <a:gd name="T1" fmla="*/ 0 h 55245"/>
                <a:gd name="T2" fmla="*/ 0 w 154305"/>
                <a:gd name="T3" fmla="*/ 0 h 55245"/>
                <a:gd name="T4" fmla="*/ 0 w 154305"/>
                <a:gd name="T5" fmla="*/ 55062 h 55245"/>
                <a:gd name="T6" fmla="*/ 154194 w 154305"/>
                <a:gd name="T7" fmla="*/ 55062 h 55245"/>
                <a:gd name="T8" fmla="*/ 154194 w 154305"/>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305" h="55245">
                  <a:moveTo>
                    <a:pt x="154194" y="0"/>
                  </a:moveTo>
                  <a:lnTo>
                    <a:pt x="0" y="0"/>
                  </a:lnTo>
                  <a:lnTo>
                    <a:pt x="0" y="55066"/>
                  </a:lnTo>
                  <a:lnTo>
                    <a:pt x="154194" y="55066"/>
                  </a:lnTo>
                  <a:lnTo>
                    <a:pt x="1541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5" name="object 85">
              <a:extLst>
                <a:ext uri="{FF2B5EF4-FFF2-40B4-BE49-F238E27FC236}">
                  <a16:creationId xmlns:a16="http://schemas.microsoft.com/office/drawing/2014/main" id="{1582C7A4-FAAD-A40D-A41D-5482FD9BFFA7}"/>
                </a:ext>
              </a:extLst>
            </p:cNvPr>
            <p:cNvSpPr>
              <a:spLocks/>
            </p:cNvSpPr>
            <p:nvPr/>
          </p:nvSpPr>
          <p:spPr bwMode="auto">
            <a:xfrm>
              <a:off x="7758733" y="8170430"/>
              <a:ext cx="2102485" cy="1884680"/>
            </a:xfrm>
            <a:custGeom>
              <a:avLst/>
              <a:gdLst>
                <a:gd name="T0" fmla="*/ 2101901 w 2102484"/>
                <a:gd name="T1" fmla="*/ 1345031 h 1884679"/>
                <a:gd name="T2" fmla="*/ 2030312 w 2102484"/>
                <a:gd name="T3" fmla="*/ 1345031 h 1884679"/>
                <a:gd name="T4" fmla="*/ 2030312 w 2102484"/>
                <a:gd name="T5" fmla="*/ 1884428 h 1884679"/>
                <a:gd name="T6" fmla="*/ 2101901 w 2102484"/>
                <a:gd name="T7" fmla="*/ 1884470 h 1884679"/>
                <a:gd name="T8" fmla="*/ 2101901 w 2102484"/>
                <a:gd name="T9" fmla="*/ 1345031 h 1884679"/>
                <a:gd name="T10" fmla="*/ 2101901 w 2102484"/>
                <a:gd name="T11" fmla="*/ 479221 h 1884679"/>
                <a:gd name="T12" fmla="*/ 2030312 w 2102484"/>
                <a:gd name="T13" fmla="*/ 479221 h 1884679"/>
                <a:gd name="T14" fmla="*/ 2030312 w 2102484"/>
                <a:gd name="T15" fmla="*/ 588369 h 1884679"/>
                <a:gd name="T16" fmla="*/ 2101901 w 2102484"/>
                <a:gd name="T17" fmla="*/ 588369 h 1884679"/>
                <a:gd name="T18" fmla="*/ 2101901 w 2102484"/>
                <a:gd name="T19" fmla="*/ 479221 h 1884679"/>
                <a:gd name="T20" fmla="*/ 34117 w 2102484"/>
                <a:gd name="T21" fmla="*/ 0 h 1884679"/>
                <a:gd name="T22" fmla="*/ 9476 w 2102484"/>
                <a:gd name="T23" fmla="*/ 0 h 1884679"/>
                <a:gd name="T24" fmla="*/ 5862 w 2102484"/>
                <a:gd name="T25" fmla="*/ 21263 h 1884679"/>
                <a:gd name="T26" fmla="*/ 0 w 2102484"/>
                <a:gd name="T27" fmla="*/ 60574 h 1884679"/>
                <a:gd name="T28" fmla="*/ 34117 w 2102484"/>
                <a:gd name="T29" fmla="*/ 60574 h 1884679"/>
                <a:gd name="T30" fmla="*/ 34117 w 2102484"/>
                <a:gd name="T31" fmla="*/ 0 h 1884679"/>
                <a:gd name="T32" fmla="*/ 2101901 w 2102484"/>
                <a:gd name="T33" fmla="*/ 0 h 1884679"/>
                <a:gd name="T34" fmla="*/ 1184610 w 2102484"/>
                <a:gd name="T35" fmla="*/ 0 h 1884679"/>
                <a:gd name="T36" fmla="*/ 1153962 w 2102484"/>
                <a:gd name="T37" fmla="*/ 60574 h 1884679"/>
                <a:gd name="T38" fmla="*/ 2030312 w 2102484"/>
                <a:gd name="T39" fmla="*/ 60574 h 1884679"/>
                <a:gd name="T40" fmla="*/ 2030312 w 2102484"/>
                <a:gd name="T41" fmla="*/ 356942 h 1884679"/>
                <a:gd name="T42" fmla="*/ 2101901 w 2102484"/>
                <a:gd name="T43" fmla="*/ 356942 h 1884679"/>
                <a:gd name="T44" fmla="*/ 2101901 w 2102484"/>
                <a:gd name="T45" fmla="*/ 0 h 18846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02484" h="1884679">
                  <a:moveTo>
                    <a:pt x="2101897" y="1345027"/>
                  </a:moveTo>
                  <a:lnTo>
                    <a:pt x="2030308" y="1345027"/>
                  </a:lnTo>
                  <a:lnTo>
                    <a:pt x="2030308" y="1884424"/>
                  </a:lnTo>
                  <a:lnTo>
                    <a:pt x="2101897" y="1884466"/>
                  </a:lnTo>
                  <a:lnTo>
                    <a:pt x="2101897" y="1345027"/>
                  </a:lnTo>
                  <a:close/>
                </a:path>
                <a:path w="2102484" h="1884679">
                  <a:moveTo>
                    <a:pt x="2101897" y="479221"/>
                  </a:moveTo>
                  <a:lnTo>
                    <a:pt x="2030308" y="479221"/>
                  </a:lnTo>
                  <a:lnTo>
                    <a:pt x="2030308" y="588369"/>
                  </a:lnTo>
                  <a:lnTo>
                    <a:pt x="2101897" y="588369"/>
                  </a:lnTo>
                  <a:lnTo>
                    <a:pt x="2101897" y="479221"/>
                  </a:lnTo>
                  <a:close/>
                </a:path>
                <a:path w="2102484" h="1884679">
                  <a:moveTo>
                    <a:pt x="34117" y="0"/>
                  </a:moveTo>
                  <a:lnTo>
                    <a:pt x="9476" y="0"/>
                  </a:lnTo>
                  <a:lnTo>
                    <a:pt x="5862" y="21263"/>
                  </a:lnTo>
                  <a:lnTo>
                    <a:pt x="0" y="60574"/>
                  </a:lnTo>
                  <a:lnTo>
                    <a:pt x="34117" y="60574"/>
                  </a:lnTo>
                  <a:lnTo>
                    <a:pt x="34117" y="0"/>
                  </a:lnTo>
                  <a:close/>
                </a:path>
                <a:path w="2102484" h="1884679">
                  <a:moveTo>
                    <a:pt x="2101897" y="0"/>
                  </a:moveTo>
                  <a:lnTo>
                    <a:pt x="1184606" y="0"/>
                  </a:lnTo>
                  <a:lnTo>
                    <a:pt x="1153958" y="60574"/>
                  </a:lnTo>
                  <a:lnTo>
                    <a:pt x="2030308" y="60574"/>
                  </a:lnTo>
                  <a:lnTo>
                    <a:pt x="2030308" y="356942"/>
                  </a:lnTo>
                  <a:lnTo>
                    <a:pt x="2101897" y="356942"/>
                  </a:lnTo>
                  <a:lnTo>
                    <a:pt x="2101897"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6" name="object 86">
              <a:extLst>
                <a:ext uri="{FF2B5EF4-FFF2-40B4-BE49-F238E27FC236}">
                  <a16:creationId xmlns:a16="http://schemas.microsoft.com/office/drawing/2014/main" id="{FDE7C5E6-9D8A-DBB9-0A97-93176B7587B7}"/>
                </a:ext>
              </a:extLst>
            </p:cNvPr>
            <p:cNvSpPr>
              <a:spLocks/>
            </p:cNvSpPr>
            <p:nvPr/>
          </p:nvSpPr>
          <p:spPr bwMode="auto">
            <a:xfrm>
              <a:off x="7732839" y="8231015"/>
              <a:ext cx="2056764" cy="567690"/>
            </a:xfrm>
            <a:custGeom>
              <a:avLst/>
              <a:gdLst>
                <a:gd name="T0" fmla="*/ 67691 w 2056765"/>
                <a:gd name="T1" fmla="*/ 187236 h 567690"/>
                <a:gd name="T2" fmla="*/ 64338 w 2056765"/>
                <a:gd name="T3" fmla="*/ 156806 h 567690"/>
                <a:gd name="T4" fmla="*/ 61937 w 2056765"/>
                <a:gd name="T5" fmla="*/ 126123 h 567690"/>
                <a:gd name="T6" fmla="*/ 60490 w 2056765"/>
                <a:gd name="T7" fmla="*/ 95211 h 567690"/>
                <a:gd name="T8" fmla="*/ 60007 w 2056765"/>
                <a:gd name="T9" fmla="*/ 64084 h 567690"/>
                <a:gd name="T10" fmla="*/ 60007 w 2056765"/>
                <a:gd name="T11" fmla="*/ 0 h 567690"/>
                <a:gd name="T12" fmla="*/ 25882 w 2056765"/>
                <a:gd name="T13" fmla="*/ 0 h 567690"/>
                <a:gd name="T14" fmla="*/ 17640 w 2056765"/>
                <a:gd name="T15" fmla="*/ 62280 h 567690"/>
                <a:gd name="T16" fmla="*/ 12153 w 2056765"/>
                <a:gd name="T17" fmla="*/ 113080 h 567690"/>
                <a:gd name="T18" fmla="*/ 7670 w 2056765"/>
                <a:gd name="T19" fmla="*/ 163880 h 567690"/>
                <a:gd name="T20" fmla="*/ 6083 w 2056765"/>
                <a:gd name="T21" fmla="*/ 187236 h 567690"/>
                <a:gd name="T22" fmla="*/ 67691 w 2056765"/>
                <a:gd name="T23" fmla="*/ 187236 h 567690"/>
                <a:gd name="T24" fmla="*/ 99580 w 2056765"/>
                <a:gd name="T25" fmla="*/ 380415 h 567690"/>
                <a:gd name="T26" fmla="*/ 99555 w 2056765"/>
                <a:gd name="T27" fmla="*/ 379984 h 567690"/>
                <a:gd name="T28" fmla="*/ 0 w 2056765"/>
                <a:gd name="T29" fmla="*/ 379984 h 567690"/>
                <a:gd name="T30" fmla="*/ 736 w 2056765"/>
                <a:gd name="T31" fmla="*/ 423456 h 567690"/>
                <a:gd name="T32" fmla="*/ 2540 w 2056765"/>
                <a:gd name="T33" fmla="*/ 473646 h 567690"/>
                <a:gd name="T34" fmla="*/ 5092 w 2056765"/>
                <a:gd name="T35" fmla="*/ 520446 h 567690"/>
                <a:gd name="T36" fmla="*/ 8458 w 2056765"/>
                <a:gd name="T37" fmla="*/ 567220 h 567690"/>
                <a:gd name="T38" fmla="*/ 90551 w 2056765"/>
                <a:gd name="T39" fmla="*/ 567220 h 567690"/>
                <a:gd name="T40" fmla="*/ 92570 w 2056765"/>
                <a:gd name="T41" fmla="*/ 527786 h 567690"/>
                <a:gd name="T42" fmla="*/ 97243 w 2056765"/>
                <a:gd name="T43" fmla="*/ 527786 h 567690"/>
                <a:gd name="T44" fmla="*/ 94005 w 2056765"/>
                <a:gd name="T45" fmla="*/ 380415 h 567690"/>
                <a:gd name="T46" fmla="*/ 99580 w 2056765"/>
                <a:gd name="T47" fmla="*/ 380415 h 567690"/>
                <a:gd name="T48" fmla="*/ 1627412 w 2056765"/>
                <a:gd name="T49" fmla="*/ 379984 h 567690"/>
                <a:gd name="T50" fmla="*/ 987552 w 2056765"/>
                <a:gd name="T51" fmla="*/ 379984 h 567690"/>
                <a:gd name="T52" fmla="*/ 983157 w 2056765"/>
                <a:gd name="T53" fmla="*/ 388670 h 567690"/>
                <a:gd name="T54" fmla="*/ 982675 w 2056765"/>
                <a:gd name="T55" fmla="*/ 388670 h 567690"/>
                <a:gd name="T56" fmla="*/ 1009269 w 2056765"/>
                <a:gd name="T57" fmla="*/ 527786 h 567690"/>
                <a:gd name="T58" fmla="*/ 1617048 w 2056765"/>
                <a:gd name="T59" fmla="*/ 527786 h 567690"/>
                <a:gd name="T60" fmla="*/ 1612819 w 2056765"/>
                <a:gd name="T61" fmla="*/ 418642 h 567690"/>
                <a:gd name="T62" fmla="*/ 1611029 w 2056765"/>
                <a:gd name="T63" fmla="*/ 418642 h 567690"/>
                <a:gd name="T64" fmla="*/ 1612667 w 2056765"/>
                <a:gd name="T65" fmla="*/ 414756 h 567690"/>
                <a:gd name="T66" fmla="*/ 1612578 w 2056765"/>
                <a:gd name="T67" fmla="*/ 412076 h 567690"/>
                <a:gd name="T68" fmla="*/ 1613810 w 2056765"/>
                <a:gd name="T69" fmla="*/ 412076 h 567690"/>
                <a:gd name="T70" fmla="*/ 1627412 w 2056765"/>
                <a:gd name="T71" fmla="*/ 379984 h 567690"/>
                <a:gd name="T72" fmla="*/ 2056189 w 2056765"/>
                <a:gd name="T73" fmla="*/ 418642 h 567690"/>
                <a:gd name="T74" fmla="*/ 1619385 w 2056765"/>
                <a:gd name="T75" fmla="*/ 418642 h 567690"/>
                <a:gd name="T76" fmla="*/ 1623614 w 2056765"/>
                <a:gd name="T77" fmla="*/ 527786 h 567690"/>
                <a:gd name="T78" fmla="*/ 2056189 w 2056765"/>
                <a:gd name="T79" fmla="*/ 527786 h 567690"/>
                <a:gd name="T80" fmla="*/ 2056189 w 2056765"/>
                <a:gd name="T81" fmla="*/ 418642 h 567690"/>
                <a:gd name="T82" fmla="*/ 2056189 w 2056765"/>
                <a:gd name="T83" fmla="*/ 0 h 567690"/>
                <a:gd name="T84" fmla="*/ 1179838 w 2056765"/>
                <a:gd name="T85" fmla="*/ 0 h 567690"/>
                <a:gd name="T86" fmla="*/ 1085071 w 2056765"/>
                <a:gd name="T87" fmla="*/ 187236 h 567690"/>
                <a:gd name="T88" fmla="*/ 2056189 w 2056765"/>
                <a:gd name="T89" fmla="*/ 187236 h 567690"/>
                <a:gd name="T90" fmla="*/ 2056189 w 2056765"/>
                <a:gd name="T91" fmla="*/ 0 h 5676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6765" h="567690">
                  <a:moveTo>
                    <a:pt x="67691" y="187236"/>
                  </a:moveTo>
                  <a:lnTo>
                    <a:pt x="64338" y="156806"/>
                  </a:lnTo>
                  <a:lnTo>
                    <a:pt x="61937" y="126123"/>
                  </a:lnTo>
                  <a:lnTo>
                    <a:pt x="60490" y="95211"/>
                  </a:lnTo>
                  <a:lnTo>
                    <a:pt x="60007" y="64084"/>
                  </a:lnTo>
                  <a:lnTo>
                    <a:pt x="60007" y="0"/>
                  </a:lnTo>
                  <a:lnTo>
                    <a:pt x="25882" y="0"/>
                  </a:lnTo>
                  <a:lnTo>
                    <a:pt x="17640" y="62280"/>
                  </a:lnTo>
                  <a:lnTo>
                    <a:pt x="12153" y="113080"/>
                  </a:lnTo>
                  <a:lnTo>
                    <a:pt x="7670" y="163880"/>
                  </a:lnTo>
                  <a:lnTo>
                    <a:pt x="6083" y="187236"/>
                  </a:lnTo>
                  <a:lnTo>
                    <a:pt x="67691" y="187236"/>
                  </a:lnTo>
                  <a:close/>
                </a:path>
                <a:path w="2056765" h="567690">
                  <a:moveTo>
                    <a:pt x="99580" y="380415"/>
                  </a:moveTo>
                  <a:lnTo>
                    <a:pt x="99555" y="379984"/>
                  </a:lnTo>
                  <a:lnTo>
                    <a:pt x="0" y="379984"/>
                  </a:lnTo>
                  <a:lnTo>
                    <a:pt x="736" y="423456"/>
                  </a:lnTo>
                  <a:lnTo>
                    <a:pt x="2540" y="473646"/>
                  </a:lnTo>
                  <a:lnTo>
                    <a:pt x="5092" y="520446"/>
                  </a:lnTo>
                  <a:lnTo>
                    <a:pt x="8458" y="567220"/>
                  </a:lnTo>
                  <a:lnTo>
                    <a:pt x="90551" y="567220"/>
                  </a:lnTo>
                  <a:lnTo>
                    <a:pt x="92570" y="527786"/>
                  </a:lnTo>
                  <a:lnTo>
                    <a:pt x="97243" y="527786"/>
                  </a:lnTo>
                  <a:lnTo>
                    <a:pt x="94005" y="380415"/>
                  </a:lnTo>
                  <a:lnTo>
                    <a:pt x="99580" y="380415"/>
                  </a:lnTo>
                  <a:close/>
                </a:path>
                <a:path w="2056765" h="567690">
                  <a:moveTo>
                    <a:pt x="1627416" y="379984"/>
                  </a:moveTo>
                  <a:lnTo>
                    <a:pt x="987552" y="379984"/>
                  </a:lnTo>
                  <a:lnTo>
                    <a:pt x="983157" y="388670"/>
                  </a:lnTo>
                  <a:lnTo>
                    <a:pt x="982675" y="388670"/>
                  </a:lnTo>
                  <a:lnTo>
                    <a:pt x="1009269" y="527786"/>
                  </a:lnTo>
                  <a:lnTo>
                    <a:pt x="1617052" y="527786"/>
                  </a:lnTo>
                  <a:lnTo>
                    <a:pt x="1612823" y="418642"/>
                  </a:lnTo>
                  <a:lnTo>
                    <a:pt x="1611033" y="418642"/>
                  </a:lnTo>
                  <a:lnTo>
                    <a:pt x="1612671" y="414756"/>
                  </a:lnTo>
                  <a:lnTo>
                    <a:pt x="1612582" y="412076"/>
                  </a:lnTo>
                  <a:lnTo>
                    <a:pt x="1613814" y="412076"/>
                  </a:lnTo>
                  <a:lnTo>
                    <a:pt x="1627416" y="379984"/>
                  </a:lnTo>
                  <a:close/>
                </a:path>
                <a:path w="2056765" h="567690">
                  <a:moveTo>
                    <a:pt x="2056193" y="418642"/>
                  </a:moveTo>
                  <a:lnTo>
                    <a:pt x="1619389" y="418642"/>
                  </a:lnTo>
                  <a:lnTo>
                    <a:pt x="1623618" y="527786"/>
                  </a:lnTo>
                  <a:lnTo>
                    <a:pt x="2056193" y="527786"/>
                  </a:lnTo>
                  <a:lnTo>
                    <a:pt x="2056193" y="418642"/>
                  </a:lnTo>
                  <a:close/>
                </a:path>
                <a:path w="2056765" h="567690">
                  <a:moveTo>
                    <a:pt x="2056193" y="0"/>
                  </a:moveTo>
                  <a:lnTo>
                    <a:pt x="1179842" y="0"/>
                  </a:lnTo>
                  <a:lnTo>
                    <a:pt x="1085075" y="187236"/>
                  </a:lnTo>
                  <a:lnTo>
                    <a:pt x="2056193" y="187236"/>
                  </a:lnTo>
                  <a:lnTo>
                    <a:pt x="20561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27" name="object 87">
              <a:extLst>
                <a:ext uri="{FF2B5EF4-FFF2-40B4-BE49-F238E27FC236}">
                  <a16:creationId xmlns:a16="http://schemas.microsoft.com/office/drawing/2014/main" id="{6900B840-9429-4D92-939E-422795BE6DCA}"/>
                </a:ext>
              </a:extLst>
            </p:cNvPr>
            <p:cNvSpPr>
              <a:spLocks/>
            </p:cNvSpPr>
            <p:nvPr/>
          </p:nvSpPr>
          <p:spPr bwMode="auto">
            <a:xfrm>
              <a:off x="7732716" y="8418249"/>
              <a:ext cx="2056764" cy="193040"/>
            </a:xfrm>
            <a:custGeom>
              <a:avLst/>
              <a:gdLst>
                <a:gd name="T0" fmla="*/ 67822 w 2056765"/>
                <a:gd name="T1" fmla="*/ 0 h 193040"/>
                <a:gd name="T2" fmla="*/ 6213 w 2056765"/>
                <a:gd name="T3" fmla="*/ 0 h 193040"/>
                <a:gd name="T4" fmla="*/ 4342 w 2056765"/>
                <a:gd name="T5" fmla="*/ 27444 h 193040"/>
                <a:gd name="T6" fmla="*/ 1489 w 2056765"/>
                <a:gd name="T7" fmla="*/ 78948 h 193040"/>
                <a:gd name="T8" fmla="*/ 291 w 2056765"/>
                <a:gd name="T9" fmla="*/ 127564 h 193040"/>
                <a:gd name="T10" fmla="*/ 0 w 2056765"/>
                <a:gd name="T11" fmla="*/ 157042 h 193040"/>
                <a:gd name="T12" fmla="*/ 22 w 2056765"/>
                <a:gd name="T13" fmla="*/ 180591 h 193040"/>
                <a:gd name="T14" fmla="*/ 132 w 2056765"/>
                <a:gd name="T15" fmla="*/ 192737 h 193040"/>
                <a:gd name="T16" fmla="*/ 99674 w 2056765"/>
                <a:gd name="T17" fmla="*/ 192737 h 193040"/>
                <a:gd name="T18" fmla="*/ 94920 w 2056765"/>
                <a:gd name="T19" fmla="*/ 136289 h 193040"/>
                <a:gd name="T20" fmla="*/ 86390 w 2056765"/>
                <a:gd name="T21" fmla="*/ 102844 h 193040"/>
                <a:gd name="T22" fmla="*/ 79015 w 2056765"/>
                <a:gd name="T23" fmla="*/ 68965 h 193040"/>
                <a:gd name="T24" fmla="*/ 72819 w 2056765"/>
                <a:gd name="T25" fmla="*/ 34675 h 193040"/>
                <a:gd name="T26" fmla="*/ 67822 w 2056765"/>
                <a:gd name="T27" fmla="*/ 0 h 193040"/>
                <a:gd name="T28" fmla="*/ 2056312 w 2056765"/>
                <a:gd name="T29" fmla="*/ 0 h 193040"/>
                <a:gd name="T30" fmla="*/ 1085211 w 2056765"/>
                <a:gd name="T31" fmla="*/ 0 h 193040"/>
                <a:gd name="T32" fmla="*/ 987679 w 2056765"/>
                <a:gd name="T33" fmla="*/ 192737 h 193040"/>
                <a:gd name="T34" fmla="*/ 1627540 w 2056765"/>
                <a:gd name="T35" fmla="*/ 192737 h 193040"/>
                <a:gd name="T36" fmla="*/ 1662973 w 2056765"/>
                <a:gd name="T37" fmla="*/ 109127 h 193040"/>
                <a:gd name="T38" fmla="*/ 2056312 w 2056765"/>
                <a:gd name="T39" fmla="*/ 109127 h 193040"/>
                <a:gd name="T40" fmla="*/ 2056312 w 2056765"/>
                <a:gd name="T41" fmla="*/ 0 h 1930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6765" h="193040">
                  <a:moveTo>
                    <a:pt x="67822" y="0"/>
                  </a:moveTo>
                  <a:lnTo>
                    <a:pt x="6213" y="0"/>
                  </a:lnTo>
                  <a:lnTo>
                    <a:pt x="4342" y="27444"/>
                  </a:lnTo>
                  <a:lnTo>
                    <a:pt x="1489" y="78948"/>
                  </a:lnTo>
                  <a:lnTo>
                    <a:pt x="291" y="127564"/>
                  </a:lnTo>
                  <a:lnTo>
                    <a:pt x="0" y="157042"/>
                  </a:lnTo>
                  <a:lnTo>
                    <a:pt x="22" y="180591"/>
                  </a:lnTo>
                  <a:lnTo>
                    <a:pt x="132" y="192737"/>
                  </a:lnTo>
                  <a:lnTo>
                    <a:pt x="99674" y="192737"/>
                  </a:lnTo>
                  <a:lnTo>
                    <a:pt x="94920" y="136289"/>
                  </a:lnTo>
                  <a:lnTo>
                    <a:pt x="86390" y="102844"/>
                  </a:lnTo>
                  <a:lnTo>
                    <a:pt x="79015" y="68965"/>
                  </a:lnTo>
                  <a:lnTo>
                    <a:pt x="72819" y="34675"/>
                  </a:lnTo>
                  <a:lnTo>
                    <a:pt x="67822" y="0"/>
                  </a:lnTo>
                  <a:close/>
                </a:path>
                <a:path w="2056765" h="193040">
                  <a:moveTo>
                    <a:pt x="2056316" y="0"/>
                  </a:moveTo>
                  <a:lnTo>
                    <a:pt x="1085215" y="0"/>
                  </a:lnTo>
                  <a:lnTo>
                    <a:pt x="987679" y="192737"/>
                  </a:lnTo>
                  <a:lnTo>
                    <a:pt x="1627544" y="192737"/>
                  </a:lnTo>
                  <a:lnTo>
                    <a:pt x="1662977" y="109127"/>
                  </a:lnTo>
                  <a:lnTo>
                    <a:pt x="2056316" y="109127"/>
                  </a:lnTo>
                  <a:lnTo>
                    <a:pt x="205631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28" name="object 88">
              <a:extLst>
                <a:ext uri="{FF2B5EF4-FFF2-40B4-BE49-F238E27FC236}">
                  <a16:creationId xmlns:a16="http://schemas.microsoft.com/office/drawing/2014/main" id="{43B38DE0-826E-88C5-46AC-E8D4325D2D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316" y="8798227"/>
              <a:ext cx="82070" cy="37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 name="object 89">
              <a:extLst>
                <a:ext uri="{FF2B5EF4-FFF2-40B4-BE49-F238E27FC236}">
                  <a16:creationId xmlns:a16="http://schemas.microsoft.com/office/drawing/2014/main" id="{A39F24C1-C5BF-BA1B-7CA5-CE913CDF5E54}"/>
                </a:ext>
              </a:extLst>
            </p:cNvPr>
            <p:cNvSpPr>
              <a:spLocks/>
            </p:cNvSpPr>
            <p:nvPr/>
          </p:nvSpPr>
          <p:spPr bwMode="auto">
            <a:xfrm>
              <a:off x="7902247" y="9515458"/>
              <a:ext cx="1887220" cy="43180"/>
            </a:xfrm>
            <a:custGeom>
              <a:avLst/>
              <a:gdLst>
                <a:gd name="T0" fmla="*/ 1886790 w 1887220"/>
                <a:gd name="T1" fmla="*/ 0 h 43179"/>
                <a:gd name="T2" fmla="*/ 0 w 1887220"/>
                <a:gd name="T3" fmla="*/ 0 h 43179"/>
                <a:gd name="T4" fmla="*/ 6274 w 1887220"/>
                <a:gd name="T5" fmla="*/ 10680 h 43179"/>
                <a:gd name="T6" fmla="*/ 12818 w 1887220"/>
                <a:gd name="T7" fmla="*/ 21359 h 43179"/>
                <a:gd name="T8" fmla="*/ 26658 w 1887220"/>
                <a:gd name="T9" fmla="*/ 42714 h 43179"/>
                <a:gd name="T10" fmla="*/ 1886790 w 1887220"/>
                <a:gd name="T11" fmla="*/ 42714 h 43179"/>
                <a:gd name="T12" fmla="*/ 1886790 w 1887220"/>
                <a:gd name="T13" fmla="*/ 0 h 43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7220" h="43179">
                  <a:moveTo>
                    <a:pt x="1886790" y="0"/>
                  </a:moveTo>
                  <a:lnTo>
                    <a:pt x="0" y="0"/>
                  </a:lnTo>
                  <a:lnTo>
                    <a:pt x="6274" y="10680"/>
                  </a:lnTo>
                  <a:lnTo>
                    <a:pt x="12818" y="21359"/>
                  </a:lnTo>
                  <a:lnTo>
                    <a:pt x="26658" y="42710"/>
                  </a:lnTo>
                  <a:lnTo>
                    <a:pt x="1886790" y="42710"/>
                  </a:lnTo>
                  <a:lnTo>
                    <a:pt x="1886790"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0" name="object 90">
              <a:extLst>
                <a:ext uri="{FF2B5EF4-FFF2-40B4-BE49-F238E27FC236}">
                  <a16:creationId xmlns:a16="http://schemas.microsoft.com/office/drawing/2014/main" id="{958747EB-B20A-080E-0FD5-390DC8813213}"/>
                </a:ext>
              </a:extLst>
            </p:cNvPr>
            <p:cNvSpPr>
              <a:spLocks/>
            </p:cNvSpPr>
            <p:nvPr/>
          </p:nvSpPr>
          <p:spPr bwMode="auto">
            <a:xfrm>
              <a:off x="7798041" y="9178207"/>
              <a:ext cx="1991360" cy="572770"/>
            </a:xfrm>
            <a:custGeom>
              <a:avLst/>
              <a:gdLst>
                <a:gd name="T0" fmla="*/ 5740 w 1991359"/>
                <a:gd name="T1" fmla="*/ 0 h 572770"/>
                <a:gd name="T2" fmla="*/ 0 w 1991359"/>
                <a:gd name="T3" fmla="*/ 0 h 572770"/>
                <a:gd name="T4" fmla="*/ 4648 w 1991359"/>
                <a:gd name="T5" fmla="*/ 21120 h 572770"/>
                <a:gd name="T6" fmla="*/ 5740 w 1991359"/>
                <a:gd name="T7" fmla="*/ 0 h 572770"/>
                <a:gd name="T8" fmla="*/ 1990995 w 1991359"/>
                <a:gd name="T9" fmla="*/ 379971 h 572770"/>
                <a:gd name="T10" fmla="*/ 130860 w 1991359"/>
                <a:gd name="T11" fmla="*/ 379971 h 572770"/>
                <a:gd name="T12" fmla="*/ 158115 w 1991359"/>
                <a:gd name="T13" fmla="*/ 418515 h 572770"/>
                <a:gd name="T14" fmla="*/ 187744 w 1991359"/>
                <a:gd name="T15" fmla="*/ 457073 h 572770"/>
                <a:gd name="T16" fmla="*/ 219087 w 1991359"/>
                <a:gd name="T17" fmla="*/ 495617 h 572770"/>
                <a:gd name="T18" fmla="*/ 251510 w 1991359"/>
                <a:gd name="T19" fmla="*/ 534174 h 572770"/>
                <a:gd name="T20" fmla="*/ 284391 w 1991359"/>
                <a:gd name="T21" fmla="*/ 572731 h 572770"/>
                <a:gd name="T22" fmla="*/ 1990995 w 1991359"/>
                <a:gd name="T23" fmla="*/ 572731 h 572770"/>
                <a:gd name="T24" fmla="*/ 1990995 w 1991359"/>
                <a:gd name="T25" fmla="*/ 379971 h 5727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1359" h="572770">
                  <a:moveTo>
                    <a:pt x="5740" y="0"/>
                  </a:moveTo>
                  <a:lnTo>
                    <a:pt x="0" y="0"/>
                  </a:lnTo>
                  <a:lnTo>
                    <a:pt x="4648" y="21120"/>
                  </a:lnTo>
                  <a:lnTo>
                    <a:pt x="5740" y="0"/>
                  </a:lnTo>
                  <a:close/>
                </a:path>
                <a:path w="1991359" h="572770">
                  <a:moveTo>
                    <a:pt x="1990991" y="379971"/>
                  </a:moveTo>
                  <a:lnTo>
                    <a:pt x="130860" y="379971"/>
                  </a:lnTo>
                  <a:lnTo>
                    <a:pt x="158115" y="418515"/>
                  </a:lnTo>
                  <a:lnTo>
                    <a:pt x="187744" y="457073"/>
                  </a:lnTo>
                  <a:lnTo>
                    <a:pt x="219087" y="495617"/>
                  </a:lnTo>
                  <a:lnTo>
                    <a:pt x="251510" y="534174"/>
                  </a:lnTo>
                  <a:lnTo>
                    <a:pt x="284391" y="572731"/>
                  </a:lnTo>
                  <a:lnTo>
                    <a:pt x="1990991" y="572731"/>
                  </a:lnTo>
                  <a:lnTo>
                    <a:pt x="1990991" y="379971"/>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1" name="object 91">
              <a:extLst>
                <a:ext uri="{FF2B5EF4-FFF2-40B4-BE49-F238E27FC236}">
                  <a16:creationId xmlns:a16="http://schemas.microsoft.com/office/drawing/2014/main" id="{B2C2CA3E-87D0-F0B5-3999-D393DA66DFAD}"/>
                </a:ext>
              </a:extLst>
            </p:cNvPr>
            <p:cNvSpPr>
              <a:spLocks/>
            </p:cNvSpPr>
            <p:nvPr/>
          </p:nvSpPr>
          <p:spPr bwMode="auto">
            <a:xfrm>
              <a:off x="8082440" y="9750925"/>
              <a:ext cx="1706880" cy="187325"/>
            </a:xfrm>
            <a:custGeom>
              <a:avLst/>
              <a:gdLst>
                <a:gd name="T0" fmla="*/ 1706601 w 1706879"/>
                <a:gd name="T1" fmla="*/ 0 h 187325"/>
                <a:gd name="T2" fmla="*/ 0 w 1706879"/>
                <a:gd name="T3" fmla="*/ 0 h 187325"/>
                <a:gd name="T4" fmla="*/ 31758 w 1706879"/>
                <a:gd name="T5" fmla="*/ 37443 h 187325"/>
                <a:gd name="T6" fmla="*/ 62749 w 1706879"/>
                <a:gd name="T7" fmla="*/ 74888 h 187325"/>
                <a:gd name="T8" fmla="*/ 92386 w 1706879"/>
                <a:gd name="T9" fmla="*/ 112333 h 187325"/>
                <a:gd name="T10" fmla="*/ 120082 w 1706879"/>
                <a:gd name="T11" fmla="*/ 149780 h 187325"/>
                <a:gd name="T12" fmla="*/ 145252 w 1706879"/>
                <a:gd name="T13" fmla="*/ 187229 h 187325"/>
                <a:gd name="T14" fmla="*/ 1706601 w 1706879"/>
                <a:gd name="T15" fmla="*/ 187229 h 187325"/>
                <a:gd name="T16" fmla="*/ 1706601 w 1706879"/>
                <a:gd name="T17" fmla="*/ 0 h 187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6879" h="187325">
                  <a:moveTo>
                    <a:pt x="1706597" y="0"/>
                  </a:moveTo>
                  <a:lnTo>
                    <a:pt x="0" y="0"/>
                  </a:lnTo>
                  <a:lnTo>
                    <a:pt x="31758" y="37443"/>
                  </a:lnTo>
                  <a:lnTo>
                    <a:pt x="62749" y="74888"/>
                  </a:lnTo>
                  <a:lnTo>
                    <a:pt x="92386" y="112333"/>
                  </a:lnTo>
                  <a:lnTo>
                    <a:pt x="120082" y="149780"/>
                  </a:lnTo>
                  <a:lnTo>
                    <a:pt x="145252" y="187229"/>
                  </a:lnTo>
                  <a:lnTo>
                    <a:pt x="1706597" y="187229"/>
                  </a:lnTo>
                  <a:lnTo>
                    <a:pt x="170659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2" name="object 92">
              <a:extLst>
                <a:ext uri="{FF2B5EF4-FFF2-40B4-BE49-F238E27FC236}">
                  <a16:creationId xmlns:a16="http://schemas.microsoft.com/office/drawing/2014/main" id="{A5782B28-ED56-82A5-6E79-1E9A74806747}"/>
                </a:ext>
              </a:extLst>
            </p:cNvPr>
            <p:cNvSpPr>
              <a:spLocks/>
            </p:cNvSpPr>
            <p:nvPr/>
          </p:nvSpPr>
          <p:spPr bwMode="auto">
            <a:xfrm>
              <a:off x="8172577" y="7669320"/>
              <a:ext cx="1688464" cy="2385695"/>
            </a:xfrm>
            <a:custGeom>
              <a:avLst/>
              <a:gdLst>
                <a:gd name="T0" fmla="*/ 1616452 w 1688465"/>
                <a:gd name="T1" fmla="*/ 2268842 h 2385695"/>
                <a:gd name="T2" fmla="*/ 55105 w 1688465"/>
                <a:gd name="T3" fmla="*/ 2268842 h 2385695"/>
                <a:gd name="T4" fmla="*/ 72504 w 1688465"/>
                <a:gd name="T5" fmla="*/ 2297849 h 2385695"/>
                <a:gd name="T6" fmla="*/ 87757 w 1688465"/>
                <a:gd name="T7" fmla="*/ 2326856 h 2385695"/>
                <a:gd name="T8" fmla="*/ 100596 w 1688465"/>
                <a:gd name="T9" fmla="*/ 2355875 h 2385695"/>
                <a:gd name="T10" fmla="*/ 110744 w 1688465"/>
                <a:gd name="T11" fmla="*/ 2384882 h 2385695"/>
                <a:gd name="T12" fmla="*/ 1616452 w 1688465"/>
                <a:gd name="T13" fmla="*/ 2385542 h 2385695"/>
                <a:gd name="T14" fmla="*/ 1616452 w 1688465"/>
                <a:gd name="T15" fmla="*/ 2268842 h 2385695"/>
                <a:gd name="T16" fmla="*/ 1688041 w 1688465"/>
                <a:gd name="T17" fmla="*/ 0 h 2385695"/>
                <a:gd name="T18" fmla="*/ 132435 w 1688465"/>
                <a:gd name="T19" fmla="*/ 0 h 2385695"/>
                <a:gd name="T20" fmla="*/ 100622 w 1688465"/>
                <a:gd name="T21" fmla="*/ 34620 h 2385695"/>
                <a:gd name="T22" fmla="*/ 71323 w 1688465"/>
                <a:gd name="T23" fmla="*/ 71450 h 2385695"/>
                <a:gd name="T24" fmla="*/ 44704 w 1688465"/>
                <a:gd name="T25" fmla="*/ 110350 h 2385695"/>
                <a:gd name="T26" fmla="*/ 20878 w 1688465"/>
                <a:gd name="T27" fmla="*/ 151142 h 2385695"/>
                <a:gd name="T28" fmla="*/ 0 w 1688465"/>
                <a:gd name="T29" fmla="*/ 193713 h 2385695"/>
                <a:gd name="T30" fmla="*/ 926321 w 1688465"/>
                <a:gd name="T31" fmla="*/ 193713 h 2385695"/>
                <a:gd name="T32" fmla="*/ 840435 w 1688465"/>
                <a:gd name="T33" fmla="*/ 363435 h 2385695"/>
                <a:gd name="T34" fmla="*/ 1688041 w 1688465"/>
                <a:gd name="T35" fmla="*/ 363435 h 2385695"/>
                <a:gd name="T36" fmla="*/ 1688041 w 1688465"/>
                <a:gd name="T37" fmla="*/ 0 h 23856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8465" h="2385695">
                  <a:moveTo>
                    <a:pt x="1616456" y="2268842"/>
                  </a:moveTo>
                  <a:lnTo>
                    <a:pt x="55105" y="2268842"/>
                  </a:lnTo>
                  <a:lnTo>
                    <a:pt x="72504" y="2297849"/>
                  </a:lnTo>
                  <a:lnTo>
                    <a:pt x="87757" y="2326856"/>
                  </a:lnTo>
                  <a:lnTo>
                    <a:pt x="100596" y="2355875"/>
                  </a:lnTo>
                  <a:lnTo>
                    <a:pt x="110744" y="2384882"/>
                  </a:lnTo>
                  <a:lnTo>
                    <a:pt x="1616456" y="2385542"/>
                  </a:lnTo>
                  <a:lnTo>
                    <a:pt x="1616456" y="2268842"/>
                  </a:lnTo>
                  <a:close/>
                </a:path>
                <a:path w="1688465" h="2385695">
                  <a:moveTo>
                    <a:pt x="1688045" y="0"/>
                  </a:moveTo>
                  <a:lnTo>
                    <a:pt x="132435" y="0"/>
                  </a:lnTo>
                  <a:lnTo>
                    <a:pt x="100622" y="34620"/>
                  </a:lnTo>
                  <a:lnTo>
                    <a:pt x="71323" y="71450"/>
                  </a:lnTo>
                  <a:lnTo>
                    <a:pt x="44704" y="110350"/>
                  </a:lnTo>
                  <a:lnTo>
                    <a:pt x="20878" y="151142"/>
                  </a:lnTo>
                  <a:lnTo>
                    <a:pt x="0" y="193713"/>
                  </a:lnTo>
                  <a:lnTo>
                    <a:pt x="926325" y="193713"/>
                  </a:lnTo>
                  <a:lnTo>
                    <a:pt x="840435" y="363435"/>
                  </a:lnTo>
                  <a:lnTo>
                    <a:pt x="1688045" y="363435"/>
                  </a:lnTo>
                  <a:lnTo>
                    <a:pt x="168804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3" name="object 93">
              <a:extLst>
                <a:ext uri="{FF2B5EF4-FFF2-40B4-BE49-F238E27FC236}">
                  <a16:creationId xmlns:a16="http://schemas.microsoft.com/office/drawing/2014/main" id="{9818B6F4-2E2A-2EF0-4C1E-3F78D02A96FA}"/>
                </a:ext>
              </a:extLst>
            </p:cNvPr>
            <p:cNvSpPr>
              <a:spLocks/>
            </p:cNvSpPr>
            <p:nvPr/>
          </p:nvSpPr>
          <p:spPr bwMode="auto">
            <a:xfrm>
              <a:off x="14365300" y="7889589"/>
              <a:ext cx="2451100" cy="2168525"/>
            </a:xfrm>
            <a:custGeom>
              <a:avLst/>
              <a:gdLst>
                <a:gd name="T0" fmla="*/ 170700 w 2451100"/>
                <a:gd name="T1" fmla="*/ 2032050 h 2168525"/>
                <a:gd name="T2" fmla="*/ 0 w 2451100"/>
                <a:gd name="T3" fmla="*/ 2032050 h 2168525"/>
                <a:gd name="T4" fmla="*/ 0 w 2451100"/>
                <a:gd name="T5" fmla="*/ 2167267 h 2168525"/>
                <a:gd name="T6" fmla="*/ 170700 w 2451100"/>
                <a:gd name="T7" fmla="*/ 2167344 h 2168525"/>
                <a:gd name="T8" fmla="*/ 170700 w 2451100"/>
                <a:gd name="T9" fmla="*/ 2032050 h 2168525"/>
                <a:gd name="T10" fmla="*/ 170700 w 2451100"/>
                <a:gd name="T11" fmla="*/ 1854708 h 2168525"/>
                <a:gd name="T12" fmla="*/ 0 w 2451100"/>
                <a:gd name="T13" fmla="*/ 1854708 h 2168525"/>
                <a:gd name="T14" fmla="*/ 0 w 2451100"/>
                <a:gd name="T15" fmla="*/ 1971471 h 2168525"/>
                <a:gd name="T16" fmla="*/ 170700 w 2451100"/>
                <a:gd name="T17" fmla="*/ 1971471 h 2168525"/>
                <a:gd name="T18" fmla="*/ 170700 w 2451100"/>
                <a:gd name="T19" fmla="*/ 1854708 h 2168525"/>
                <a:gd name="T20" fmla="*/ 170700 w 2451100"/>
                <a:gd name="T21" fmla="*/ 60579 h 2168525"/>
                <a:gd name="T22" fmla="*/ 0 w 2451100"/>
                <a:gd name="T23" fmla="*/ 60579 h 2168525"/>
                <a:gd name="T24" fmla="*/ 0 w 2451100"/>
                <a:gd name="T25" fmla="*/ 77584 h 2168525"/>
                <a:gd name="T26" fmla="*/ 170700 w 2451100"/>
                <a:gd name="T27" fmla="*/ 77584 h 2168525"/>
                <a:gd name="T28" fmla="*/ 170700 w 2451100"/>
                <a:gd name="T29" fmla="*/ 60579 h 2168525"/>
                <a:gd name="T30" fmla="*/ 2450566 w 2451100"/>
                <a:gd name="T31" fmla="*/ 1384592 h 2168525"/>
                <a:gd name="T32" fmla="*/ 2247900 w 2451100"/>
                <a:gd name="T33" fmla="*/ 1384592 h 2168525"/>
                <a:gd name="T34" fmla="*/ 2241308 w 2451100"/>
                <a:gd name="T35" fmla="*/ 1575054 h 2168525"/>
                <a:gd name="T36" fmla="*/ 2241308 w 2451100"/>
                <a:gd name="T37" fmla="*/ 2168245 h 2168525"/>
                <a:gd name="T38" fmla="*/ 2450566 w 2451100"/>
                <a:gd name="T39" fmla="*/ 2168347 h 2168525"/>
                <a:gd name="T40" fmla="*/ 2450566 w 2451100"/>
                <a:gd name="T41" fmla="*/ 1384592 h 2168525"/>
                <a:gd name="T42" fmla="*/ 2450566 w 2451100"/>
                <a:gd name="T43" fmla="*/ 0 h 2168525"/>
                <a:gd name="T44" fmla="*/ 2241308 w 2451100"/>
                <a:gd name="T45" fmla="*/ 0 h 2168525"/>
                <a:gd name="T46" fmla="*/ 2241308 w 2451100"/>
                <a:gd name="T47" fmla="*/ 77584 h 2168525"/>
                <a:gd name="T48" fmla="*/ 2293112 w 2451100"/>
                <a:gd name="T49" fmla="*/ 77584 h 2168525"/>
                <a:gd name="T50" fmla="*/ 2259076 w 2451100"/>
                <a:gd name="T51" fmla="*/ 1061402 h 2168525"/>
                <a:gd name="T52" fmla="*/ 2450566 w 2451100"/>
                <a:gd name="T53" fmla="*/ 1061402 h 2168525"/>
                <a:gd name="T54" fmla="*/ 2450566 w 2451100"/>
                <a:gd name="T55" fmla="*/ 0 h 21685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51100" h="2168525">
                  <a:moveTo>
                    <a:pt x="170700" y="2032050"/>
                  </a:moveTo>
                  <a:lnTo>
                    <a:pt x="0" y="2032050"/>
                  </a:lnTo>
                  <a:lnTo>
                    <a:pt x="0" y="2167267"/>
                  </a:lnTo>
                  <a:lnTo>
                    <a:pt x="170700" y="2167344"/>
                  </a:lnTo>
                  <a:lnTo>
                    <a:pt x="170700" y="2032050"/>
                  </a:lnTo>
                  <a:close/>
                </a:path>
                <a:path w="2451100" h="2168525">
                  <a:moveTo>
                    <a:pt x="170700" y="1854708"/>
                  </a:moveTo>
                  <a:lnTo>
                    <a:pt x="0" y="1854708"/>
                  </a:lnTo>
                  <a:lnTo>
                    <a:pt x="0" y="1971471"/>
                  </a:lnTo>
                  <a:lnTo>
                    <a:pt x="170700" y="1971471"/>
                  </a:lnTo>
                  <a:lnTo>
                    <a:pt x="170700" y="1854708"/>
                  </a:lnTo>
                  <a:close/>
                </a:path>
                <a:path w="2451100" h="2168525">
                  <a:moveTo>
                    <a:pt x="170700" y="60579"/>
                  </a:moveTo>
                  <a:lnTo>
                    <a:pt x="0" y="60579"/>
                  </a:lnTo>
                  <a:lnTo>
                    <a:pt x="0" y="77584"/>
                  </a:lnTo>
                  <a:lnTo>
                    <a:pt x="170700" y="77584"/>
                  </a:lnTo>
                  <a:lnTo>
                    <a:pt x="170700" y="60579"/>
                  </a:lnTo>
                  <a:close/>
                </a:path>
                <a:path w="2451100" h="2168525">
                  <a:moveTo>
                    <a:pt x="2450566" y="1384592"/>
                  </a:moveTo>
                  <a:lnTo>
                    <a:pt x="2247900" y="1384592"/>
                  </a:lnTo>
                  <a:lnTo>
                    <a:pt x="2241308" y="1575054"/>
                  </a:lnTo>
                  <a:lnTo>
                    <a:pt x="2241308" y="2168245"/>
                  </a:lnTo>
                  <a:lnTo>
                    <a:pt x="2450566" y="2168347"/>
                  </a:lnTo>
                  <a:lnTo>
                    <a:pt x="2450566" y="1384592"/>
                  </a:lnTo>
                  <a:close/>
                </a:path>
                <a:path w="2451100" h="2168525">
                  <a:moveTo>
                    <a:pt x="2450566" y="0"/>
                  </a:moveTo>
                  <a:lnTo>
                    <a:pt x="2241308" y="0"/>
                  </a:lnTo>
                  <a:lnTo>
                    <a:pt x="2241308" y="77584"/>
                  </a:lnTo>
                  <a:lnTo>
                    <a:pt x="2293112" y="77584"/>
                  </a:lnTo>
                  <a:lnTo>
                    <a:pt x="2259076" y="1061402"/>
                  </a:lnTo>
                  <a:lnTo>
                    <a:pt x="2450566" y="1061402"/>
                  </a:lnTo>
                  <a:lnTo>
                    <a:pt x="245056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4" name="object 94">
              <a:extLst>
                <a:ext uri="{FF2B5EF4-FFF2-40B4-BE49-F238E27FC236}">
                  <a16:creationId xmlns:a16="http://schemas.microsoft.com/office/drawing/2014/main" id="{68ADC3A4-2A92-750A-E3D9-9DC71586ACE7}"/>
                </a:ext>
              </a:extLst>
            </p:cNvPr>
            <p:cNvSpPr>
              <a:spLocks/>
            </p:cNvSpPr>
            <p:nvPr/>
          </p:nvSpPr>
          <p:spPr bwMode="auto">
            <a:xfrm>
              <a:off x="14365300" y="7889589"/>
              <a:ext cx="2241550" cy="2032635"/>
            </a:xfrm>
            <a:custGeom>
              <a:avLst/>
              <a:gdLst>
                <a:gd name="T0" fmla="*/ 2241308 w 2241550"/>
                <a:gd name="T1" fmla="*/ 1971475 h 2032634"/>
                <a:gd name="T2" fmla="*/ 0 w 2241550"/>
                <a:gd name="T3" fmla="*/ 1971475 h 2032634"/>
                <a:gd name="T4" fmla="*/ 0 w 2241550"/>
                <a:gd name="T5" fmla="*/ 2032054 h 2032634"/>
                <a:gd name="T6" fmla="*/ 2241308 w 2241550"/>
                <a:gd name="T7" fmla="*/ 2032054 h 2032634"/>
                <a:gd name="T8" fmla="*/ 2241308 w 2241550"/>
                <a:gd name="T9" fmla="*/ 1971475 h 2032634"/>
                <a:gd name="T10" fmla="*/ 2241308 w 2241550"/>
                <a:gd name="T11" fmla="*/ 0 h 2032634"/>
                <a:gd name="T12" fmla="*/ 0 w 2241550"/>
                <a:gd name="T13" fmla="*/ 0 h 2032634"/>
                <a:gd name="T14" fmla="*/ 0 w 2241550"/>
                <a:gd name="T15" fmla="*/ 60579 h 2032634"/>
                <a:gd name="T16" fmla="*/ 2241308 w 2241550"/>
                <a:gd name="T17" fmla="*/ 60579 h 2032634"/>
                <a:gd name="T18" fmla="*/ 2241308 w 2241550"/>
                <a:gd name="T19" fmla="*/ 0 h 20326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1550" h="2032634">
                  <a:moveTo>
                    <a:pt x="2241308" y="1971471"/>
                  </a:moveTo>
                  <a:lnTo>
                    <a:pt x="0" y="1971471"/>
                  </a:lnTo>
                  <a:lnTo>
                    <a:pt x="0" y="2032050"/>
                  </a:lnTo>
                  <a:lnTo>
                    <a:pt x="2241308" y="2032050"/>
                  </a:lnTo>
                  <a:lnTo>
                    <a:pt x="2241308" y="1971471"/>
                  </a:lnTo>
                  <a:close/>
                </a:path>
                <a:path w="2241550" h="2032634">
                  <a:moveTo>
                    <a:pt x="2241308" y="0"/>
                  </a:moveTo>
                  <a:lnTo>
                    <a:pt x="0" y="0"/>
                  </a:lnTo>
                  <a:lnTo>
                    <a:pt x="0" y="60579"/>
                  </a:lnTo>
                  <a:lnTo>
                    <a:pt x="2241308" y="60579"/>
                  </a:lnTo>
                  <a:lnTo>
                    <a:pt x="2241308"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5" name="object 95">
              <a:extLst>
                <a:ext uri="{FF2B5EF4-FFF2-40B4-BE49-F238E27FC236}">
                  <a16:creationId xmlns:a16="http://schemas.microsoft.com/office/drawing/2014/main" id="{EA039BD9-C629-446A-2504-4923F4AD2190}"/>
                </a:ext>
              </a:extLst>
            </p:cNvPr>
            <p:cNvSpPr>
              <a:spLocks/>
            </p:cNvSpPr>
            <p:nvPr/>
          </p:nvSpPr>
          <p:spPr bwMode="auto">
            <a:xfrm>
              <a:off x="15235377" y="9744297"/>
              <a:ext cx="236854" cy="116839"/>
            </a:xfrm>
            <a:custGeom>
              <a:avLst/>
              <a:gdLst>
                <a:gd name="T0" fmla="*/ 236787 w 236855"/>
                <a:gd name="T1" fmla="*/ 22860 h 116840"/>
                <a:gd name="T2" fmla="*/ 165184 w 236855"/>
                <a:gd name="T3" fmla="*/ 22860 h 116840"/>
                <a:gd name="T4" fmla="*/ 165184 w 236855"/>
                <a:gd name="T5" fmla="*/ 3810 h 116840"/>
                <a:gd name="T6" fmla="*/ 167483 w 236855"/>
                <a:gd name="T7" fmla="*/ 3810 h 116840"/>
                <a:gd name="T8" fmla="*/ 167483 w 236855"/>
                <a:gd name="T9" fmla="*/ 0 h 116840"/>
                <a:gd name="T10" fmla="*/ 0 w 236855"/>
                <a:gd name="T11" fmla="*/ 0 h 116840"/>
                <a:gd name="T12" fmla="*/ 0 w 236855"/>
                <a:gd name="T13" fmla="*/ 3810 h 116840"/>
                <a:gd name="T14" fmla="*/ 0 w 236855"/>
                <a:gd name="T15" fmla="*/ 22860 h 116840"/>
                <a:gd name="T16" fmla="*/ 0 w 236855"/>
                <a:gd name="T17" fmla="*/ 116836 h 116840"/>
                <a:gd name="T18" fmla="*/ 236787 w 236855"/>
                <a:gd name="T19" fmla="*/ 116836 h 116840"/>
                <a:gd name="T20" fmla="*/ 236787 w 236855"/>
                <a:gd name="T21" fmla="*/ 22860 h 116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6855" h="116840">
                  <a:moveTo>
                    <a:pt x="236791" y="22860"/>
                  </a:moveTo>
                  <a:lnTo>
                    <a:pt x="165188" y="22860"/>
                  </a:lnTo>
                  <a:lnTo>
                    <a:pt x="165188" y="3810"/>
                  </a:lnTo>
                  <a:lnTo>
                    <a:pt x="167487" y="3810"/>
                  </a:lnTo>
                  <a:lnTo>
                    <a:pt x="167487" y="0"/>
                  </a:lnTo>
                  <a:lnTo>
                    <a:pt x="0" y="0"/>
                  </a:lnTo>
                  <a:lnTo>
                    <a:pt x="0" y="3810"/>
                  </a:lnTo>
                  <a:lnTo>
                    <a:pt x="0" y="22860"/>
                  </a:lnTo>
                  <a:lnTo>
                    <a:pt x="0" y="116840"/>
                  </a:lnTo>
                  <a:lnTo>
                    <a:pt x="236791" y="116840"/>
                  </a:lnTo>
                  <a:lnTo>
                    <a:pt x="236791" y="228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6" name="object 96">
              <a:extLst>
                <a:ext uri="{FF2B5EF4-FFF2-40B4-BE49-F238E27FC236}">
                  <a16:creationId xmlns:a16="http://schemas.microsoft.com/office/drawing/2014/main" id="{7791CEED-3367-9535-2283-98F72DD76E21}"/>
                </a:ext>
              </a:extLst>
            </p:cNvPr>
            <p:cNvSpPr>
              <a:spLocks/>
            </p:cNvSpPr>
            <p:nvPr/>
          </p:nvSpPr>
          <p:spPr bwMode="auto">
            <a:xfrm>
              <a:off x="14750771" y="9743763"/>
              <a:ext cx="485140" cy="116839"/>
            </a:xfrm>
            <a:custGeom>
              <a:avLst/>
              <a:gdLst>
                <a:gd name="T0" fmla="*/ 484606 w 485140"/>
                <a:gd name="T1" fmla="*/ 0 h 116840"/>
                <a:gd name="T2" fmla="*/ 0 w 485140"/>
                <a:gd name="T3" fmla="*/ 0 h 116840"/>
                <a:gd name="T4" fmla="*/ 0 w 485140"/>
                <a:gd name="T5" fmla="*/ 29210 h 116840"/>
                <a:gd name="T6" fmla="*/ 71704 w 485140"/>
                <a:gd name="T7" fmla="*/ 29210 h 116840"/>
                <a:gd name="T8" fmla="*/ 71704 w 485140"/>
                <a:gd name="T9" fmla="*/ 48260 h 116840"/>
                <a:gd name="T10" fmla="*/ 71615 w 485140"/>
                <a:gd name="T11" fmla="*/ 62226 h 116840"/>
                <a:gd name="T12" fmla="*/ 0 w 485140"/>
                <a:gd name="T13" fmla="*/ 62226 h 116840"/>
                <a:gd name="T14" fmla="*/ 0 w 485140"/>
                <a:gd name="T15" fmla="*/ 116836 h 116840"/>
                <a:gd name="T16" fmla="*/ 484606 w 485140"/>
                <a:gd name="T17" fmla="*/ 116836 h 116840"/>
                <a:gd name="T18" fmla="*/ 484606 w 485140"/>
                <a:gd name="T19" fmla="*/ 62226 h 116840"/>
                <a:gd name="T20" fmla="*/ 484606 w 485140"/>
                <a:gd name="T21" fmla="*/ 48260 h 116840"/>
                <a:gd name="T22" fmla="*/ 484606 w 485140"/>
                <a:gd name="T23" fmla="*/ 29210 h 116840"/>
                <a:gd name="T24" fmla="*/ 484606 w 485140"/>
                <a:gd name="T25" fmla="*/ 0 h 116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5140" h="116840">
                  <a:moveTo>
                    <a:pt x="484606" y="0"/>
                  </a:moveTo>
                  <a:lnTo>
                    <a:pt x="0" y="0"/>
                  </a:lnTo>
                  <a:lnTo>
                    <a:pt x="0" y="29210"/>
                  </a:lnTo>
                  <a:lnTo>
                    <a:pt x="71704" y="29210"/>
                  </a:lnTo>
                  <a:lnTo>
                    <a:pt x="71704" y="48260"/>
                  </a:lnTo>
                  <a:lnTo>
                    <a:pt x="71615" y="62230"/>
                  </a:lnTo>
                  <a:lnTo>
                    <a:pt x="0" y="62230"/>
                  </a:lnTo>
                  <a:lnTo>
                    <a:pt x="0" y="116840"/>
                  </a:lnTo>
                  <a:lnTo>
                    <a:pt x="484606" y="116840"/>
                  </a:lnTo>
                  <a:lnTo>
                    <a:pt x="484606" y="62230"/>
                  </a:lnTo>
                  <a:lnTo>
                    <a:pt x="484606" y="48260"/>
                  </a:lnTo>
                  <a:lnTo>
                    <a:pt x="484606" y="29210"/>
                  </a:lnTo>
                  <a:lnTo>
                    <a:pt x="48460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7" name="object 97">
              <a:extLst>
                <a:ext uri="{FF2B5EF4-FFF2-40B4-BE49-F238E27FC236}">
                  <a16:creationId xmlns:a16="http://schemas.microsoft.com/office/drawing/2014/main" id="{E459DAD7-821B-150F-7067-F012D0C9A10D}"/>
                </a:ext>
              </a:extLst>
            </p:cNvPr>
            <p:cNvSpPr>
              <a:spLocks/>
            </p:cNvSpPr>
            <p:nvPr/>
          </p:nvSpPr>
          <p:spPr bwMode="auto">
            <a:xfrm>
              <a:off x="15397213" y="9744286"/>
              <a:ext cx="75565" cy="23495"/>
            </a:xfrm>
            <a:custGeom>
              <a:avLst/>
              <a:gdLst>
                <a:gd name="T0" fmla="*/ 74961 w 75565"/>
                <a:gd name="T1" fmla="*/ 0 h 23495"/>
                <a:gd name="T2" fmla="*/ 4732 w 75565"/>
                <a:gd name="T3" fmla="*/ 0 h 23495"/>
                <a:gd name="T4" fmla="*/ 6607 w 75565"/>
                <a:gd name="T5" fmla="*/ 3884 h 23495"/>
                <a:gd name="T6" fmla="*/ 0 w 75565"/>
                <a:gd name="T7" fmla="*/ 23151 h 23495"/>
                <a:gd name="T8" fmla="*/ 74961 w 75565"/>
                <a:gd name="T9" fmla="*/ 23151 h 23495"/>
                <a:gd name="T10" fmla="*/ 74961 w 75565"/>
                <a:gd name="T11" fmla="*/ 0 h 23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23495">
                  <a:moveTo>
                    <a:pt x="74961" y="0"/>
                  </a:moveTo>
                  <a:lnTo>
                    <a:pt x="4732" y="0"/>
                  </a:lnTo>
                  <a:lnTo>
                    <a:pt x="6607" y="3884"/>
                  </a:lnTo>
                  <a:lnTo>
                    <a:pt x="0" y="23151"/>
                  </a:lnTo>
                  <a:lnTo>
                    <a:pt x="74961" y="23151"/>
                  </a:lnTo>
                  <a:lnTo>
                    <a:pt x="7496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8" name="object 98">
              <a:extLst>
                <a:ext uri="{FF2B5EF4-FFF2-40B4-BE49-F238E27FC236}">
                  <a16:creationId xmlns:a16="http://schemas.microsoft.com/office/drawing/2014/main" id="{560A6CBE-5822-707A-BEEA-47AFBFB0B820}"/>
                </a:ext>
              </a:extLst>
            </p:cNvPr>
            <p:cNvSpPr>
              <a:spLocks/>
            </p:cNvSpPr>
            <p:nvPr/>
          </p:nvSpPr>
          <p:spPr bwMode="auto">
            <a:xfrm>
              <a:off x="14750777" y="9772950"/>
              <a:ext cx="75565" cy="33655"/>
            </a:xfrm>
            <a:custGeom>
              <a:avLst/>
              <a:gdLst>
                <a:gd name="T0" fmla="*/ 74971 w 75565"/>
                <a:gd name="T1" fmla="*/ 0 h 33654"/>
                <a:gd name="T2" fmla="*/ 0 w 75565"/>
                <a:gd name="T3" fmla="*/ 0 h 33654"/>
                <a:gd name="T4" fmla="*/ 0 w 75565"/>
                <a:gd name="T5" fmla="*/ 33050 h 33654"/>
                <a:gd name="T6" fmla="*/ 74971 w 75565"/>
                <a:gd name="T7" fmla="*/ 33050 h 33654"/>
                <a:gd name="T8" fmla="*/ 68374 w 75565"/>
                <a:gd name="T9" fmla="*/ 1928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46"/>
                  </a:lnTo>
                  <a:lnTo>
                    <a:pt x="74971" y="33046"/>
                  </a:lnTo>
                  <a:lnTo>
                    <a:pt x="68374" y="1927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39" name="object 99">
              <a:extLst>
                <a:ext uri="{FF2B5EF4-FFF2-40B4-BE49-F238E27FC236}">
                  <a16:creationId xmlns:a16="http://schemas.microsoft.com/office/drawing/2014/main" id="{08453778-EF3B-253E-3537-F7F6354042DD}"/>
                </a:ext>
              </a:extLst>
            </p:cNvPr>
            <p:cNvSpPr>
              <a:spLocks/>
            </p:cNvSpPr>
            <p:nvPr/>
          </p:nvSpPr>
          <p:spPr bwMode="auto">
            <a:xfrm>
              <a:off x="16110979" y="9744297"/>
              <a:ext cx="281305" cy="116839"/>
            </a:xfrm>
            <a:custGeom>
              <a:avLst/>
              <a:gdLst>
                <a:gd name="T0" fmla="*/ 280847 w 281305"/>
                <a:gd name="T1" fmla="*/ 6350 h 116840"/>
                <a:gd name="T2" fmla="*/ 194564 w 281305"/>
                <a:gd name="T3" fmla="*/ 6350 h 116840"/>
                <a:gd name="T4" fmla="*/ 194564 w 281305"/>
                <a:gd name="T5" fmla="*/ 0 h 116840"/>
                <a:gd name="T6" fmla="*/ 0 w 281305"/>
                <a:gd name="T7" fmla="*/ 0 h 116840"/>
                <a:gd name="T8" fmla="*/ 0 w 281305"/>
                <a:gd name="T9" fmla="*/ 6350 h 116840"/>
                <a:gd name="T10" fmla="*/ 0 w 281305"/>
                <a:gd name="T11" fmla="*/ 116836 h 116840"/>
                <a:gd name="T12" fmla="*/ 280847 w 281305"/>
                <a:gd name="T13" fmla="*/ 116836 h 116840"/>
                <a:gd name="T14" fmla="*/ 280847 w 281305"/>
                <a:gd name="T15" fmla="*/ 6350 h 1168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305" h="116840">
                  <a:moveTo>
                    <a:pt x="280847" y="6350"/>
                  </a:moveTo>
                  <a:lnTo>
                    <a:pt x="194564" y="6350"/>
                  </a:lnTo>
                  <a:lnTo>
                    <a:pt x="194564" y="0"/>
                  </a:lnTo>
                  <a:lnTo>
                    <a:pt x="0" y="0"/>
                  </a:lnTo>
                  <a:lnTo>
                    <a:pt x="0" y="6350"/>
                  </a:lnTo>
                  <a:lnTo>
                    <a:pt x="0" y="116840"/>
                  </a:lnTo>
                  <a:lnTo>
                    <a:pt x="280847" y="116840"/>
                  </a:lnTo>
                  <a:lnTo>
                    <a:pt x="280847" y="635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0" name="object 100">
              <a:extLst>
                <a:ext uri="{FF2B5EF4-FFF2-40B4-BE49-F238E27FC236}">
                  <a16:creationId xmlns:a16="http://schemas.microsoft.com/office/drawing/2014/main" id="{52013325-432B-4CC5-C537-9AF841A9D1D4}"/>
                </a:ext>
              </a:extLst>
            </p:cNvPr>
            <p:cNvSpPr>
              <a:spLocks/>
            </p:cNvSpPr>
            <p:nvPr/>
          </p:nvSpPr>
          <p:spPr bwMode="auto">
            <a:xfrm>
              <a:off x="15554783" y="9744183"/>
              <a:ext cx="556260" cy="116839"/>
            </a:xfrm>
            <a:custGeom>
              <a:avLst/>
              <a:gdLst>
                <a:gd name="T0" fmla="*/ 556200 w 556259"/>
                <a:gd name="T1" fmla="*/ 0 h 116840"/>
                <a:gd name="T2" fmla="*/ 0 w 556259"/>
                <a:gd name="T3" fmla="*/ 0 h 116840"/>
                <a:gd name="T4" fmla="*/ 0 w 556259"/>
                <a:gd name="T5" fmla="*/ 12700 h 116840"/>
                <a:gd name="T6" fmla="*/ 83616 w 556259"/>
                <a:gd name="T7" fmla="*/ 12700 h 116840"/>
                <a:gd name="T8" fmla="*/ 83616 w 556259"/>
                <a:gd name="T9" fmla="*/ 34290 h 116840"/>
                <a:gd name="T10" fmla="*/ 83502 w 556259"/>
                <a:gd name="T11" fmla="*/ 50800 h 116840"/>
                <a:gd name="T12" fmla="*/ 0 w 556259"/>
                <a:gd name="T13" fmla="*/ 50800 h 116840"/>
                <a:gd name="T14" fmla="*/ 0 w 556259"/>
                <a:gd name="T15" fmla="*/ 116836 h 116840"/>
                <a:gd name="T16" fmla="*/ 556200 w 556259"/>
                <a:gd name="T17" fmla="*/ 116836 h 116840"/>
                <a:gd name="T18" fmla="*/ 556200 w 556259"/>
                <a:gd name="T19" fmla="*/ 50800 h 116840"/>
                <a:gd name="T20" fmla="*/ 556200 w 556259"/>
                <a:gd name="T21" fmla="*/ 34290 h 116840"/>
                <a:gd name="T22" fmla="*/ 556200 w 556259"/>
                <a:gd name="T23" fmla="*/ 12700 h 116840"/>
                <a:gd name="T24" fmla="*/ 556200 w 556259"/>
                <a:gd name="T25" fmla="*/ 0 h 116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6259" h="116840">
                  <a:moveTo>
                    <a:pt x="556196" y="0"/>
                  </a:moveTo>
                  <a:lnTo>
                    <a:pt x="0" y="0"/>
                  </a:lnTo>
                  <a:lnTo>
                    <a:pt x="0" y="12700"/>
                  </a:lnTo>
                  <a:lnTo>
                    <a:pt x="83616" y="12700"/>
                  </a:lnTo>
                  <a:lnTo>
                    <a:pt x="83616" y="34290"/>
                  </a:lnTo>
                  <a:lnTo>
                    <a:pt x="83502" y="50800"/>
                  </a:lnTo>
                  <a:lnTo>
                    <a:pt x="0" y="50800"/>
                  </a:lnTo>
                  <a:lnTo>
                    <a:pt x="0" y="116840"/>
                  </a:lnTo>
                  <a:lnTo>
                    <a:pt x="556196" y="116840"/>
                  </a:lnTo>
                  <a:lnTo>
                    <a:pt x="556196" y="50800"/>
                  </a:lnTo>
                  <a:lnTo>
                    <a:pt x="556196" y="34290"/>
                  </a:lnTo>
                  <a:lnTo>
                    <a:pt x="556196" y="12700"/>
                  </a:lnTo>
                  <a:lnTo>
                    <a:pt x="55619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1" name="object 101">
              <a:extLst>
                <a:ext uri="{FF2B5EF4-FFF2-40B4-BE49-F238E27FC236}">
                  <a16:creationId xmlns:a16="http://schemas.microsoft.com/office/drawing/2014/main" id="{A9BDF788-214B-EB19-F439-84DF4E1A9E9F}"/>
                </a:ext>
              </a:extLst>
            </p:cNvPr>
            <p:cNvSpPr>
              <a:spLocks/>
            </p:cNvSpPr>
            <p:nvPr/>
          </p:nvSpPr>
          <p:spPr bwMode="auto">
            <a:xfrm>
              <a:off x="16304362" y="9744286"/>
              <a:ext cx="87630" cy="6985"/>
            </a:xfrm>
            <a:custGeom>
              <a:avLst/>
              <a:gdLst>
                <a:gd name="T0" fmla="*/ 87473 w 87630"/>
                <a:gd name="T1" fmla="*/ 0 h 6984"/>
                <a:gd name="T2" fmla="*/ 2282 w 87630"/>
                <a:gd name="T3" fmla="*/ 0 h 6984"/>
                <a:gd name="T4" fmla="*/ 0 w 87630"/>
                <a:gd name="T5" fmla="*/ 6642 h 6984"/>
                <a:gd name="T6" fmla="*/ 87473 w 87630"/>
                <a:gd name="T7" fmla="*/ 6642 h 6984"/>
                <a:gd name="T8" fmla="*/ 87473 w 87630"/>
                <a:gd name="T9" fmla="*/ 0 h 69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30" h="6984">
                  <a:moveTo>
                    <a:pt x="87473" y="0"/>
                  </a:moveTo>
                  <a:lnTo>
                    <a:pt x="2282" y="0"/>
                  </a:lnTo>
                  <a:lnTo>
                    <a:pt x="0" y="6638"/>
                  </a:lnTo>
                  <a:lnTo>
                    <a:pt x="87473" y="6638"/>
                  </a:lnTo>
                  <a:lnTo>
                    <a:pt x="874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2" name="object 102">
              <a:extLst>
                <a:ext uri="{FF2B5EF4-FFF2-40B4-BE49-F238E27FC236}">
                  <a16:creationId xmlns:a16="http://schemas.microsoft.com/office/drawing/2014/main" id="{63C49F0B-4181-3F3E-CFD1-AAAA5DF51B5C}"/>
                </a:ext>
              </a:extLst>
            </p:cNvPr>
            <p:cNvSpPr>
              <a:spLocks/>
            </p:cNvSpPr>
            <p:nvPr/>
          </p:nvSpPr>
          <p:spPr bwMode="auto">
            <a:xfrm>
              <a:off x="15554783" y="9756426"/>
              <a:ext cx="87630" cy="38735"/>
            </a:xfrm>
            <a:custGeom>
              <a:avLst/>
              <a:gdLst>
                <a:gd name="T0" fmla="*/ 87473 w 87630"/>
                <a:gd name="T1" fmla="*/ 0 h 38734"/>
                <a:gd name="T2" fmla="*/ 0 w 87630"/>
                <a:gd name="T3" fmla="*/ 0 h 38734"/>
                <a:gd name="T4" fmla="*/ 0 w 87630"/>
                <a:gd name="T5" fmla="*/ 38557 h 38734"/>
                <a:gd name="T6" fmla="*/ 87473 w 87630"/>
                <a:gd name="T7" fmla="*/ 38557 h 38734"/>
                <a:gd name="T8" fmla="*/ 79756 w 87630"/>
                <a:gd name="T9" fmla="*/ 22495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0" y="38553"/>
                  </a:lnTo>
                  <a:lnTo>
                    <a:pt x="87473" y="38553"/>
                  </a:lnTo>
                  <a:lnTo>
                    <a:pt x="79756" y="22491"/>
                  </a:lnTo>
                  <a:lnTo>
                    <a:pt x="87473"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3" name="object 103">
              <a:extLst>
                <a:ext uri="{FF2B5EF4-FFF2-40B4-BE49-F238E27FC236}">
                  <a16:creationId xmlns:a16="http://schemas.microsoft.com/office/drawing/2014/main" id="{432FA3DF-859E-B523-6EDC-63CA7BEABE84}"/>
                </a:ext>
              </a:extLst>
            </p:cNvPr>
            <p:cNvSpPr>
              <a:spLocks/>
            </p:cNvSpPr>
            <p:nvPr/>
          </p:nvSpPr>
          <p:spPr bwMode="auto">
            <a:xfrm>
              <a:off x="11242853" y="7889589"/>
              <a:ext cx="2434590" cy="2167255"/>
            </a:xfrm>
            <a:custGeom>
              <a:avLst/>
              <a:gdLst>
                <a:gd name="T0" fmla="*/ 181724 w 2434590"/>
                <a:gd name="T1" fmla="*/ 2043065 h 2167254"/>
                <a:gd name="T2" fmla="*/ 0 w 2434590"/>
                <a:gd name="T3" fmla="*/ 2043065 h 2167254"/>
                <a:gd name="T4" fmla="*/ 0 w 2434590"/>
                <a:gd name="T5" fmla="*/ 2165925 h 2167254"/>
                <a:gd name="T6" fmla="*/ 181724 w 2434590"/>
                <a:gd name="T7" fmla="*/ 2165989 h 2167254"/>
                <a:gd name="T8" fmla="*/ 181724 w 2434590"/>
                <a:gd name="T9" fmla="*/ 2043065 h 2167254"/>
                <a:gd name="T10" fmla="*/ 181724 w 2434590"/>
                <a:gd name="T11" fmla="*/ 1437847 h 2167254"/>
                <a:gd name="T12" fmla="*/ 104279 w 2434590"/>
                <a:gd name="T13" fmla="*/ 1437847 h 2167254"/>
                <a:gd name="T14" fmla="*/ 75780 w 2434590"/>
                <a:gd name="T15" fmla="*/ 1434367 h 2167254"/>
                <a:gd name="T16" fmla="*/ 48691 w 2434590"/>
                <a:gd name="T17" fmla="*/ 1424880 h 2167254"/>
                <a:gd name="T18" fmla="*/ 23329 w 2434590"/>
                <a:gd name="T19" fmla="*/ 1409856 h 2167254"/>
                <a:gd name="T20" fmla="*/ 0 w 2434590"/>
                <a:gd name="T21" fmla="*/ 1389803 h 2167254"/>
                <a:gd name="T22" fmla="*/ 0 w 2434590"/>
                <a:gd name="T23" fmla="*/ 1971475 h 2167254"/>
                <a:gd name="T24" fmla="*/ 181724 w 2434590"/>
                <a:gd name="T25" fmla="*/ 1971475 h 2167254"/>
                <a:gd name="T26" fmla="*/ 181724 w 2434590"/>
                <a:gd name="T27" fmla="*/ 1437847 h 2167254"/>
                <a:gd name="T28" fmla="*/ 181724 w 2434590"/>
                <a:gd name="T29" fmla="*/ 251307 h 2167254"/>
                <a:gd name="T30" fmla="*/ 145097 w 2434590"/>
                <a:gd name="T31" fmla="*/ 251307 h 2167254"/>
                <a:gd name="T32" fmla="*/ 125603 w 2434590"/>
                <a:gd name="T33" fmla="*/ 238607 h 2167254"/>
                <a:gd name="T34" fmla="*/ 83210 w 2434590"/>
                <a:gd name="T35" fmla="*/ 238607 h 2167254"/>
                <a:gd name="T36" fmla="*/ 60375 w 2434590"/>
                <a:gd name="T37" fmla="*/ 225907 h 2167254"/>
                <a:gd name="T38" fmla="*/ 36461 w 2434590"/>
                <a:gd name="T39" fmla="*/ 225907 h 2167254"/>
                <a:gd name="T40" fmla="*/ 11506 w 2434590"/>
                <a:gd name="T41" fmla="*/ 213207 h 2167254"/>
                <a:gd name="T42" fmla="*/ 0 w 2434590"/>
                <a:gd name="T43" fmla="*/ 207581 h 2167254"/>
                <a:gd name="T44" fmla="*/ 0 w 2434590"/>
                <a:gd name="T45" fmla="*/ 935990 h 2167254"/>
                <a:gd name="T46" fmla="*/ 23596 w 2434590"/>
                <a:gd name="T47" fmla="*/ 915758 h 2167254"/>
                <a:gd name="T48" fmla="*/ 49263 w 2434590"/>
                <a:gd name="T49" fmla="*/ 900658 h 2167254"/>
                <a:gd name="T50" fmla="*/ 76708 w 2434590"/>
                <a:gd name="T51" fmla="*/ 891235 h 2167254"/>
                <a:gd name="T52" fmla="*/ 105587 w 2434590"/>
                <a:gd name="T53" fmla="*/ 887971 h 2167254"/>
                <a:gd name="T54" fmla="*/ 181724 w 2434590"/>
                <a:gd name="T55" fmla="*/ 887971 h 2167254"/>
                <a:gd name="T56" fmla="*/ 181724 w 2434590"/>
                <a:gd name="T57" fmla="*/ 251307 h 2167254"/>
                <a:gd name="T58" fmla="*/ 2434069 w 2434590"/>
                <a:gd name="T59" fmla="*/ 1854699 h 2167254"/>
                <a:gd name="T60" fmla="*/ 2410180 w 2434590"/>
                <a:gd name="T61" fmla="*/ 1854699 h 2167254"/>
                <a:gd name="T62" fmla="*/ 2404719 w 2434590"/>
                <a:gd name="T63" fmla="*/ 1384596 h 2167254"/>
                <a:gd name="T64" fmla="*/ 2241321 w 2434590"/>
                <a:gd name="T65" fmla="*/ 1384596 h 2167254"/>
                <a:gd name="T66" fmla="*/ 2241321 w 2434590"/>
                <a:gd name="T67" fmla="*/ 2166890 h 2167254"/>
                <a:gd name="T68" fmla="*/ 2434069 w 2434590"/>
                <a:gd name="T69" fmla="*/ 2166979 h 2167254"/>
                <a:gd name="T70" fmla="*/ 2434069 w 2434590"/>
                <a:gd name="T71" fmla="*/ 1854699 h 2167254"/>
                <a:gd name="T72" fmla="*/ 2434069 w 2434590"/>
                <a:gd name="T73" fmla="*/ 0 h 2167254"/>
                <a:gd name="T74" fmla="*/ 2241321 w 2434590"/>
                <a:gd name="T75" fmla="*/ 0 h 2167254"/>
                <a:gd name="T76" fmla="*/ 2241321 w 2434590"/>
                <a:gd name="T77" fmla="*/ 1061402 h 2167254"/>
                <a:gd name="T78" fmla="*/ 2400960 w 2434590"/>
                <a:gd name="T79" fmla="*/ 1061402 h 2167254"/>
                <a:gd name="T80" fmla="*/ 2389505 w 2434590"/>
                <a:gd name="T81" fmla="*/ 77584 h 2167254"/>
                <a:gd name="T82" fmla="*/ 2434069 w 2434590"/>
                <a:gd name="T83" fmla="*/ 77584 h 2167254"/>
                <a:gd name="T84" fmla="*/ 2434069 w 2434590"/>
                <a:gd name="T85" fmla="*/ 0 h 2167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34590" h="2167254">
                  <a:moveTo>
                    <a:pt x="181724" y="2043061"/>
                  </a:moveTo>
                  <a:lnTo>
                    <a:pt x="0" y="2043061"/>
                  </a:lnTo>
                  <a:lnTo>
                    <a:pt x="0" y="2165921"/>
                  </a:lnTo>
                  <a:lnTo>
                    <a:pt x="181724" y="2165985"/>
                  </a:lnTo>
                  <a:lnTo>
                    <a:pt x="181724" y="2043061"/>
                  </a:lnTo>
                  <a:close/>
                </a:path>
                <a:path w="2434590" h="2167254">
                  <a:moveTo>
                    <a:pt x="181724" y="1437843"/>
                  </a:moveTo>
                  <a:lnTo>
                    <a:pt x="104279" y="1437843"/>
                  </a:lnTo>
                  <a:lnTo>
                    <a:pt x="75780" y="1434363"/>
                  </a:lnTo>
                  <a:lnTo>
                    <a:pt x="48691" y="1424876"/>
                  </a:lnTo>
                  <a:lnTo>
                    <a:pt x="23329" y="1409852"/>
                  </a:lnTo>
                  <a:lnTo>
                    <a:pt x="0" y="1389799"/>
                  </a:lnTo>
                  <a:lnTo>
                    <a:pt x="0" y="1971471"/>
                  </a:lnTo>
                  <a:lnTo>
                    <a:pt x="181724" y="1971471"/>
                  </a:lnTo>
                  <a:lnTo>
                    <a:pt x="181724" y="1437843"/>
                  </a:lnTo>
                  <a:close/>
                </a:path>
                <a:path w="2434590" h="2167254">
                  <a:moveTo>
                    <a:pt x="181724" y="251307"/>
                  </a:moveTo>
                  <a:lnTo>
                    <a:pt x="145097" y="251307"/>
                  </a:lnTo>
                  <a:lnTo>
                    <a:pt x="125603" y="238607"/>
                  </a:lnTo>
                  <a:lnTo>
                    <a:pt x="83210" y="238607"/>
                  </a:lnTo>
                  <a:lnTo>
                    <a:pt x="60375" y="225907"/>
                  </a:lnTo>
                  <a:lnTo>
                    <a:pt x="36461" y="225907"/>
                  </a:lnTo>
                  <a:lnTo>
                    <a:pt x="11506" y="213207"/>
                  </a:lnTo>
                  <a:lnTo>
                    <a:pt x="0" y="207581"/>
                  </a:lnTo>
                  <a:lnTo>
                    <a:pt x="0" y="935990"/>
                  </a:lnTo>
                  <a:lnTo>
                    <a:pt x="23596" y="915758"/>
                  </a:lnTo>
                  <a:lnTo>
                    <a:pt x="49263" y="900658"/>
                  </a:lnTo>
                  <a:lnTo>
                    <a:pt x="76708" y="891235"/>
                  </a:lnTo>
                  <a:lnTo>
                    <a:pt x="105587" y="887971"/>
                  </a:lnTo>
                  <a:lnTo>
                    <a:pt x="181724" y="887971"/>
                  </a:lnTo>
                  <a:lnTo>
                    <a:pt x="181724" y="251307"/>
                  </a:lnTo>
                  <a:close/>
                </a:path>
                <a:path w="2434590" h="2167254">
                  <a:moveTo>
                    <a:pt x="2434069" y="1854695"/>
                  </a:moveTo>
                  <a:lnTo>
                    <a:pt x="2410180" y="1854695"/>
                  </a:lnTo>
                  <a:lnTo>
                    <a:pt x="2404719" y="1384592"/>
                  </a:lnTo>
                  <a:lnTo>
                    <a:pt x="2241321" y="1384592"/>
                  </a:lnTo>
                  <a:lnTo>
                    <a:pt x="2241321" y="2166886"/>
                  </a:lnTo>
                  <a:lnTo>
                    <a:pt x="2434069" y="2166975"/>
                  </a:lnTo>
                  <a:lnTo>
                    <a:pt x="2434069" y="1854695"/>
                  </a:lnTo>
                  <a:close/>
                </a:path>
                <a:path w="2434590" h="2167254">
                  <a:moveTo>
                    <a:pt x="2434069" y="0"/>
                  </a:moveTo>
                  <a:lnTo>
                    <a:pt x="2241321" y="0"/>
                  </a:lnTo>
                  <a:lnTo>
                    <a:pt x="2241321" y="1061402"/>
                  </a:lnTo>
                  <a:lnTo>
                    <a:pt x="2400960" y="1061402"/>
                  </a:lnTo>
                  <a:lnTo>
                    <a:pt x="2389505" y="77584"/>
                  </a:lnTo>
                  <a:lnTo>
                    <a:pt x="2434069" y="77584"/>
                  </a:lnTo>
                  <a:lnTo>
                    <a:pt x="2434069"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4" name="object 104">
              <a:extLst>
                <a:ext uri="{FF2B5EF4-FFF2-40B4-BE49-F238E27FC236}">
                  <a16:creationId xmlns:a16="http://schemas.microsoft.com/office/drawing/2014/main" id="{72F133A4-8426-2BE8-8F44-8B8022BEFD65}"/>
                </a:ext>
              </a:extLst>
            </p:cNvPr>
            <p:cNvSpPr>
              <a:spLocks/>
            </p:cNvSpPr>
            <p:nvPr/>
          </p:nvSpPr>
          <p:spPr bwMode="auto">
            <a:xfrm>
              <a:off x="11242853" y="7889589"/>
              <a:ext cx="2241550" cy="2043430"/>
            </a:xfrm>
            <a:custGeom>
              <a:avLst/>
              <a:gdLst>
                <a:gd name="T0" fmla="*/ 2241321 w 2241550"/>
                <a:gd name="T1" fmla="*/ 1971475 h 2043429"/>
                <a:gd name="T2" fmla="*/ 0 w 2241550"/>
                <a:gd name="T3" fmla="*/ 1971475 h 2043429"/>
                <a:gd name="T4" fmla="*/ 0 w 2241550"/>
                <a:gd name="T5" fmla="*/ 2043065 h 2043429"/>
                <a:gd name="T6" fmla="*/ 2241321 w 2241550"/>
                <a:gd name="T7" fmla="*/ 2043065 h 2043429"/>
                <a:gd name="T8" fmla="*/ 2241321 w 2241550"/>
                <a:gd name="T9" fmla="*/ 1971475 h 2043429"/>
                <a:gd name="T10" fmla="*/ 2241321 w 2241550"/>
                <a:gd name="T11" fmla="*/ 0 h 2043429"/>
                <a:gd name="T12" fmla="*/ 2135162 w 2241550"/>
                <a:gd name="T13" fmla="*/ 0 h 2043429"/>
                <a:gd name="T14" fmla="*/ 2052015 w 2241550"/>
                <a:gd name="T15" fmla="*/ 35407 h 2043429"/>
                <a:gd name="T16" fmla="*/ 1962772 w 2241550"/>
                <a:gd name="T17" fmla="*/ 55067 h 2043429"/>
                <a:gd name="T18" fmla="*/ 2241321 w 2241550"/>
                <a:gd name="T19" fmla="*/ 55067 h 2043429"/>
                <a:gd name="T20" fmla="*/ 2241321 w 2241550"/>
                <a:gd name="T21" fmla="*/ 0 h 2043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41550" h="2043429">
                  <a:moveTo>
                    <a:pt x="2241321" y="1971471"/>
                  </a:moveTo>
                  <a:lnTo>
                    <a:pt x="0" y="1971471"/>
                  </a:lnTo>
                  <a:lnTo>
                    <a:pt x="0" y="2043061"/>
                  </a:lnTo>
                  <a:lnTo>
                    <a:pt x="2241321" y="2043061"/>
                  </a:lnTo>
                  <a:lnTo>
                    <a:pt x="2241321" y="1971471"/>
                  </a:lnTo>
                  <a:close/>
                </a:path>
                <a:path w="2241550" h="2043429">
                  <a:moveTo>
                    <a:pt x="2241321" y="0"/>
                  </a:moveTo>
                  <a:lnTo>
                    <a:pt x="2135162" y="0"/>
                  </a:lnTo>
                  <a:lnTo>
                    <a:pt x="2052015" y="35407"/>
                  </a:lnTo>
                  <a:lnTo>
                    <a:pt x="1962772" y="55067"/>
                  </a:lnTo>
                  <a:lnTo>
                    <a:pt x="2241321" y="55067"/>
                  </a:lnTo>
                  <a:lnTo>
                    <a:pt x="2241321"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45" name="object 105">
              <a:extLst>
                <a:ext uri="{FF2B5EF4-FFF2-40B4-BE49-F238E27FC236}">
                  <a16:creationId xmlns:a16="http://schemas.microsoft.com/office/drawing/2014/main" id="{E91943C1-5352-7900-7CCD-B6E674C5A2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4408" y="8539395"/>
              <a:ext cx="159701" cy="23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46" name="object 106">
              <a:extLst>
                <a:ext uri="{FF2B5EF4-FFF2-40B4-BE49-F238E27FC236}">
                  <a16:creationId xmlns:a16="http://schemas.microsoft.com/office/drawing/2014/main" id="{AAA24CA4-A33A-CDB6-F353-5E23B3D0D3F6}"/>
                </a:ext>
              </a:extLst>
            </p:cNvPr>
            <p:cNvSpPr>
              <a:spLocks/>
            </p:cNvSpPr>
            <p:nvPr/>
          </p:nvSpPr>
          <p:spPr bwMode="auto">
            <a:xfrm>
              <a:off x="11518204" y="8539400"/>
              <a:ext cx="556260" cy="238760"/>
            </a:xfrm>
            <a:custGeom>
              <a:avLst/>
              <a:gdLst>
                <a:gd name="T0" fmla="*/ 556206 w 556259"/>
                <a:gd name="T1" fmla="*/ 0 h 238759"/>
                <a:gd name="T2" fmla="*/ 0 w 556259"/>
                <a:gd name="T3" fmla="*/ 0 h 238759"/>
                <a:gd name="T4" fmla="*/ 0 w 556259"/>
                <a:gd name="T5" fmla="*/ 238153 h 238759"/>
                <a:gd name="T6" fmla="*/ 454607 w 556259"/>
                <a:gd name="T7" fmla="*/ 238153 h 238759"/>
                <a:gd name="T8" fmla="*/ 453215 w 556259"/>
                <a:gd name="T9" fmla="*/ 108562 h 238759"/>
                <a:gd name="T10" fmla="*/ 473633 w 556259"/>
                <a:gd name="T11" fmla="*/ 103829 h 238759"/>
                <a:gd name="T12" fmla="*/ 468733 w 556259"/>
                <a:gd name="T13" fmla="*/ 93609 h 238759"/>
                <a:gd name="T14" fmla="*/ 517632 w 556259"/>
                <a:gd name="T15" fmla="*/ 93609 h 238759"/>
                <a:gd name="T16" fmla="*/ 542008 w 556259"/>
                <a:gd name="T17" fmla="*/ 88112 h 238759"/>
                <a:gd name="T18" fmla="*/ 33056 w 556259"/>
                <a:gd name="T19" fmla="*/ 88112 h 238759"/>
                <a:gd name="T20" fmla="*/ 33056 w 556259"/>
                <a:gd name="T21" fmla="*/ 33035 h 238759"/>
                <a:gd name="T22" fmla="*/ 556206 w 556259"/>
                <a:gd name="T23" fmla="*/ 33035 h 238759"/>
                <a:gd name="T24" fmla="*/ 556206 w 556259"/>
                <a:gd name="T25" fmla="*/ 0 h 238759"/>
                <a:gd name="T26" fmla="*/ 474795 w 556259"/>
                <a:gd name="T27" fmla="*/ 106237 h 238759"/>
                <a:gd name="T28" fmla="*/ 456314 w 556259"/>
                <a:gd name="T29" fmla="*/ 110949 h 238759"/>
                <a:gd name="T30" fmla="*/ 459089 w 556259"/>
                <a:gd name="T31" fmla="*/ 238153 h 238759"/>
                <a:gd name="T32" fmla="*/ 556206 w 556259"/>
                <a:gd name="T33" fmla="*/ 238153 h 238759"/>
                <a:gd name="T34" fmla="*/ 556206 w 556259"/>
                <a:gd name="T35" fmla="*/ 132177 h 238759"/>
                <a:gd name="T36" fmla="*/ 468733 w 556259"/>
                <a:gd name="T37" fmla="*/ 132177 h 238759"/>
                <a:gd name="T38" fmla="*/ 476450 w 556259"/>
                <a:gd name="T39" fmla="*/ 109682 h 238759"/>
                <a:gd name="T40" fmla="*/ 474795 w 556259"/>
                <a:gd name="T41" fmla="*/ 106237 h 238759"/>
                <a:gd name="T42" fmla="*/ 556206 w 556259"/>
                <a:gd name="T43" fmla="*/ 68228 h 238759"/>
                <a:gd name="T44" fmla="*/ 552447 w 556259"/>
                <a:gd name="T45" fmla="*/ 80217 h 238759"/>
                <a:gd name="T46" fmla="*/ 551180 w 556259"/>
                <a:gd name="T47" fmla="*/ 84562 h 238759"/>
                <a:gd name="T48" fmla="*/ 550431 w 556259"/>
                <a:gd name="T49" fmla="*/ 86447 h 238759"/>
                <a:gd name="T50" fmla="*/ 524218 w 556259"/>
                <a:gd name="T51" fmla="*/ 93609 h 238759"/>
                <a:gd name="T52" fmla="*/ 556206 w 556259"/>
                <a:gd name="T53" fmla="*/ 93609 h 238759"/>
                <a:gd name="T54" fmla="*/ 556206 w 556259"/>
                <a:gd name="T55" fmla="*/ 68228 h 238759"/>
                <a:gd name="T56" fmla="*/ 556206 w 556259"/>
                <a:gd name="T57" fmla="*/ 33035 h 238759"/>
                <a:gd name="T58" fmla="*/ 192758 w 556259"/>
                <a:gd name="T59" fmla="*/ 33035 h 238759"/>
                <a:gd name="T60" fmla="*/ 192758 w 556259"/>
                <a:gd name="T61" fmla="*/ 88112 h 238759"/>
                <a:gd name="T62" fmla="*/ 542008 w 556259"/>
                <a:gd name="T63" fmla="*/ 88112 h 238759"/>
                <a:gd name="T64" fmla="*/ 547736 w 556259"/>
                <a:gd name="T65" fmla="*/ 86866 h 238759"/>
                <a:gd name="T66" fmla="*/ 549861 w 556259"/>
                <a:gd name="T67" fmla="*/ 86447 h 238759"/>
                <a:gd name="T68" fmla="*/ 550428 w 556259"/>
                <a:gd name="T69" fmla="*/ 86447 h 238759"/>
                <a:gd name="T70" fmla="*/ 550762 w 556259"/>
                <a:gd name="T71" fmla="*/ 84154 h 238759"/>
                <a:gd name="T72" fmla="*/ 551673 w 556259"/>
                <a:gd name="T73" fmla="*/ 80008 h 238759"/>
                <a:gd name="T74" fmla="*/ 552604 w 556259"/>
                <a:gd name="T75" fmla="*/ 76123 h 238759"/>
                <a:gd name="T76" fmla="*/ 554008 w 556259"/>
                <a:gd name="T77" fmla="*/ 70427 h 238759"/>
                <a:gd name="T78" fmla="*/ 556206 w 556259"/>
                <a:gd name="T79" fmla="*/ 63013 h 238759"/>
                <a:gd name="T80" fmla="*/ 556206 w 556259"/>
                <a:gd name="T81" fmla="*/ 33035 h 2387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6259" h="238759">
                  <a:moveTo>
                    <a:pt x="556202" y="0"/>
                  </a:moveTo>
                  <a:lnTo>
                    <a:pt x="0" y="0"/>
                  </a:lnTo>
                  <a:lnTo>
                    <a:pt x="0" y="238149"/>
                  </a:lnTo>
                  <a:lnTo>
                    <a:pt x="454603" y="238149"/>
                  </a:lnTo>
                  <a:lnTo>
                    <a:pt x="453211" y="108562"/>
                  </a:lnTo>
                  <a:lnTo>
                    <a:pt x="473629" y="103829"/>
                  </a:lnTo>
                  <a:lnTo>
                    <a:pt x="468729" y="93609"/>
                  </a:lnTo>
                  <a:lnTo>
                    <a:pt x="517628" y="93609"/>
                  </a:lnTo>
                  <a:lnTo>
                    <a:pt x="542004" y="88112"/>
                  </a:lnTo>
                  <a:lnTo>
                    <a:pt x="33056" y="88112"/>
                  </a:lnTo>
                  <a:lnTo>
                    <a:pt x="33056" y="33035"/>
                  </a:lnTo>
                  <a:lnTo>
                    <a:pt x="556202" y="33035"/>
                  </a:lnTo>
                  <a:lnTo>
                    <a:pt x="556202" y="0"/>
                  </a:lnTo>
                  <a:close/>
                </a:path>
                <a:path w="556259" h="238759">
                  <a:moveTo>
                    <a:pt x="474791" y="106237"/>
                  </a:moveTo>
                  <a:lnTo>
                    <a:pt x="456310" y="110949"/>
                  </a:lnTo>
                  <a:lnTo>
                    <a:pt x="459085" y="238149"/>
                  </a:lnTo>
                  <a:lnTo>
                    <a:pt x="556202" y="238149"/>
                  </a:lnTo>
                  <a:lnTo>
                    <a:pt x="556202" y="132173"/>
                  </a:lnTo>
                  <a:lnTo>
                    <a:pt x="468729" y="132173"/>
                  </a:lnTo>
                  <a:lnTo>
                    <a:pt x="476446" y="109682"/>
                  </a:lnTo>
                  <a:lnTo>
                    <a:pt x="474791" y="106237"/>
                  </a:lnTo>
                  <a:close/>
                </a:path>
                <a:path w="556259" h="238759">
                  <a:moveTo>
                    <a:pt x="556202" y="68228"/>
                  </a:moveTo>
                  <a:lnTo>
                    <a:pt x="552443" y="80217"/>
                  </a:lnTo>
                  <a:lnTo>
                    <a:pt x="551176" y="84562"/>
                  </a:lnTo>
                  <a:lnTo>
                    <a:pt x="550427" y="86447"/>
                  </a:lnTo>
                  <a:lnTo>
                    <a:pt x="524214" y="93609"/>
                  </a:lnTo>
                  <a:lnTo>
                    <a:pt x="556202" y="93609"/>
                  </a:lnTo>
                  <a:lnTo>
                    <a:pt x="556202" y="68228"/>
                  </a:lnTo>
                  <a:close/>
                </a:path>
                <a:path w="556259" h="238759">
                  <a:moveTo>
                    <a:pt x="556202" y="33035"/>
                  </a:moveTo>
                  <a:lnTo>
                    <a:pt x="192758" y="33035"/>
                  </a:lnTo>
                  <a:lnTo>
                    <a:pt x="192758" y="88112"/>
                  </a:lnTo>
                  <a:lnTo>
                    <a:pt x="542004" y="88112"/>
                  </a:lnTo>
                  <a:lnTo>
                    <a:pt x="547732" y="86866"/>
                  </a:lnTo>
                  <a:lnTo>
                    <a:pt x="549857" y="86447"/>
                  </a:lnTo>
                  <a:lnTo>
                    <a:pt x="550424" y="86447"/>
                  </a:lnTo>
                  <a:lnTo>
                    <a:pt x="550758" y="84154"/>
                  </a:lnTo>
                  <a:lnTo>
                    <a:pt x="551669" y="80008"/>
                  </a:lnTo>
                  <a:lnTo>
                    <a:pt x="552600" y="76123"/>
                  </a:lnTo>
                  <a:lnTo>
                    <a:pt x="554004" y="70427"/>
                  </a:lnTo>
                  <a:lnTo>
                    <a:pt x="556202" y="63013"/>
                  </a:lnTo>
                  <a:lnTo>
                    <a:pt x="556202" y="33035"/>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7" name="object 107">
              <a:extLst>
                <a:ext uri="{FF2B5EF4-FFF2-40B4-BE49-F238E27FC236}">
                  <a16:creationId xmlns:a16="http://schemas.microsoft.com/office/drawing/2014/main" id="{2921961D-964C-DB5A-9850-C3B8E4A773AB}"/>
                </a:ext>
              </a:extLst>
            </p:cNvPr>
            <p:cNvSpPr>
              <a:spLocks/>
            </p:cNvSpPr>
            <p:nvPr/>
          </p:nvSpPr>
          <p:spPr bwMode="auto">
            <a:xfrm>
              <a:off x="11986941" y="8633014"/>
              <a:ext cx="87630" cy="38735"/>
            </a:xfrm>
            <a:custGeom>
              <a:avLst/>
              <a:gdLst>
                <a:gd name="T0" fmla="*/ 87467 w 87629"/>
                <a:gd name="T1" fmla="*/ 0 h 38734"/>
                <a:gd name="T2" fmla="*/ 55478 w 87629"/>
                <a:gd name="T3" fmla="*/ 0 h 38734"/>
                <a:gd name="T4" fmla="*/ 6052 w 87629"/>
                <a:gd name="T5" fmla="*/ 12627 h 38734"/>
                <a:gd name="T6" fmla="*/ 7706 w 87629"/>
                <a:gd name="T7" fmla="*/ 16072 h 38734"/>
                <a:gd name="T8" fmla="*/ 0 w 87629"/>
                <a:gd name="T9" fmla="*/ 38557 h 38734"/>
                <a:gd name="T10" fmla="*/ 87467 w 87629"/>
                <a:gd name="T11" fmla="*/ 38557 h 38734"/>
                <a:gd name="T12" fmla="*/ 87467 w 87629"/>
                <a:gd name="T13" fmla="*/ 0 h 38734"/>
                <a:gd name="T14" fmla="*/ 48892 w 87629"/>
                <a:gd name="T15" fmla="*/ 0 h 38734"/>
                <a:gd name="T16" fmla="*/ 0 w 87629"/>
                <a:gd name="T17" fmla="*/ 0 h 38734"/>
                <a:gd name="T18" fmla="*/ 4900 w 87629"/>
                <a:gd name="T19" fmla="*/ 10209 h 38734"/>
                <a:gd name="T20" fmla="*/ 48892 w 87629"/>
                <a:gd name="T21" fmla="*/ 0 h 387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629" h="38734">
                  <a:moveTo>
                    <a:pt x="87463" y="0"/>
                  </a:moveTo>
                  <a:lnTo>
                    <a:pt x="55474" y="0"/>
                  </a:lnTo>
                  <a:lnTo>
                    <a:pt x="6052" y="12627"/>
                  </a:lnTo>
                  <a:lnTo>
                    <a:pt x="7706" y="16072"/>
                  </a:lnTo>
                  <a:lnTo>
                    <a:pt x="0" y="38553"/>
                  </a:lnTo>
                  <a:lnTo>
                    <a:pt x="87463" y="38553"/>
                  </a:lnTo>
                  <a:lnTo>
                    <a:pt x="87463" y="0"/>
                  </a:lnTo>
                  <a:close/>
                </a:path>
                <a:path w="87629" h="38734">
                  <a:moveTo>
                    <a:pt x="48888" y="0"/>
                  </a:moveTo>
                  <a:lnTo>
                    <a:pt x="0" y="0"/>
                  </a:lnTo>
                  <a:lnTo>
                    <a:pt x="4900" y="10209"/>
                  </a:lnTo>
                  <a:lnTo>
                    <a:pt x="4888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8" name="object 108">
              <a:extLst>
                <a:ext uri="{FF2B5EF4-FFF2-40B4-BE49-F238E27FC236}">
                  <a16:creationId xmlns:a16="http://schemas.microsoft.com/office/drawing/2014/main" id="{A65073AF-4048-80C5-D840-419A44B42094}"/>
                </a:ext>
              </a:extLst>
            </p:cNvPr>
            <p:cNvSpPr>
              <a:spLocks/>
            </p:cNvSpPr>
            <p:nvPr/>
          </p:nvSpPr>
          <p:spPr bwMode="auto">
            <a:xfrm>
              <a:off x="12074411" y="8633014"/>
              <a:ext cx="87630" cy="38735"/>
            </a:xfrm>
            <a:custGeom>
              <a:avLst/>
              <a:gdLst>
                <a:gd name="T0" fmla="*/ 87477 w 87629"/>
                <a:gd name="T1" fmla="*/ 0 h 38734"/>
                <a:gd name="T2" fmla="*/ 0 w 87629"/>
                <a:gd name="T3" fmla="*/ 0 h 38734"/>
                <a:gd name="T4" fmla="*/ 0 w 87629"/>
                <a:gd name="T5" fmla="*/ 38557 h 38734"/>
                <a:gd name="T6" fmla="*/ 87477 w 87629"/>
                <a:gd name="T7" fmla="*/ 38557 h 38734"/>
                <a:gd name="T8" fmla="*/ 79760 w 87629"/>
                <a:gd name="T9" fmla="*/ 22484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0" y="38553"/>
                  </a:lnTo>
                  <a:lnTo>
                    <a:pt x="87473" y="38553"/>
                  </a:lnTo>
                  <a:lnTo>
                    <a:pt x="79756" y="22480"/>
                  </a:lnTo>
                  <a:lnTo>
                    <a:pt x="8747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49" name="object 109">
              <a:extLst>
                <a:ext uri="{FF2B5EF4-FFF2-40B4-BE49-F238E27FC236}">
                  <a16:creationId xmlns:a16="http://schemas.microsoft.com/office/drawing/2014/main" id="{7A7300E5-3D67-522A-3ACD-E26E3B0B72E2}"/>
                </a:ext>
              </a:extLst>
            </p:cNvPr>
            <p:cNvSpPr>
              <a:spLocks/>
            </p:cNvSpPr>
            <p:nvPr/>
          </p:nvSpPr>
          <p:spPr bwMode="auto">
            <a:xfrm>
              <a:off x="11551260" y="8572430"/>
              <a:ext cx="160020" cy="55244"/>
            </a:xfrm>
            <a:custGeom>
              <a:avLst/>
              <a:gdLst>
                <a:gd name="T0" fmla="*/ 159701 w 160020"/>
                <a:gd name="T1" fmla="*/ 0 h 55245"/>
                <a:gd name="T2" fmla="*/ 0 w 160020"/>
                <a:gd name="T3" fmla="*/ 0 h 55245"/>
                <a:gd name="T4" fmla="*/ 0 w 160020"/>
                <a:gd name="T5" fmla="*/ 55072 h 55245"/>
                <a:gd name="T6" fmla="*/ 159701 w 160020"/>
                <a:gd name="T7" fmla="*/ 55072 h 55245"/>
                <a:gd name="T8" fmla="*/ 159701 w 160020"/>
                <a:gd name="T9" fmla="*/ 0 h 55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020" h="55245">
                  <a:moveTo>
                    <a:pt x="159701" y="0"/>
                  </a:moveTo>
                  <a:lnTo>
                    <a:pt x="0" y="0"/>
                  </a:lnTo>
                  <a:lnTo>
                    <a:pt x="0" y="55076"/>
                  </a:lnTo>
                  <a:lnTo>
                    <a:pt x="159701" y="55076"/>
                  </a:lnTo>
                  <a:lnTo>
                    <a:pt x="1597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0" name="object 110">
              <a:extLst>
                <a:ext uri="{FF2B5EF4-FFF2-40B4-BE49-F238E27FC236}">
                  <a16:creationId xmlns:a16="http://schemas.microsoft.com/office/drawing/2014/main" id="{0CD4348C-3230-7A7E-7078-793E1547B270}"/>
                </a:ext>
              </a:extLst>
            </p:cNvPr>
            <p:cNvSpPr>
              <a:spLocks/>
            </p:cNvSpPr>
            <p:nvPr/>
          </p:nvSpPr>
          <p:spPr bwMode="auto">
            <a:xfrm>
              <a:off x="12790314" y="8539396"/>
              <a:ext cx="275590" cy="412115"/>
            </a:xfrm>
            <a:custGeom>
              <a:avLst/>
              <a:gdLst>
                <a:gd name="T0" fmla="*/ 19988 w 275590"/>
                <a:gd name="T1" fmla="*/ 0 h 412115"/>
                <a:gd name="T2" fmla="*/ 0 w 275590"/>
                <a:gd name="T3" fmla="*/ 0 h 412115"/>
                <a:gd name="T4" fmla="*/ 0 w 275590"/>
                <a:gd name="T5" fmla="*/ 93620 h 412115"/>
                <a:gd name="T6" fmla="*/ 87473 w 275590"/>
                <a:gd name="T7" fmla="*/ 93620 h 412115"/>
                <a:gd name="T8" fmla="*/ 79756 w 275590"/>
                <a:gd name="T9" fmla="*/ 116101 h 412115"/>
                <a:gd name="T10" fmla="*/ 87473 w 275590"/>
                <a:gd name="T11" fmla="*/ 132173 h 412115"/>
                <a:gd name="T12" fmla="*/ 0 w 275590"/>
                <a:gd name="T13" fmla="*/ 132173 h 412115"/>
                <a:gd name="T14" fmla="*/ 0 w 275590"/>
                <a:gd name="T15" fmla="*/ 411600 h 412115"/>
                <a:gd name="T16" fmla="*/ 34187 w 275590"/>
                <a:gd name="T17" fmla="*/ 411600 h 412115"/>
                <a:gd name="T18" fmla="*/ 13025 w 275590"/>
                <a:gd name="T19" fmla="*/ 379234 h 412115"/>
                <a:gd name="T20" fmla="*/ 14439 w 275590"/>
                <a:gd name="T21" fmla="*/ 376700 h 412115"/>
                <a:gd name="T22" fmla="*/ 36619 w 275590"/>
                <a:gd name="T23" fmla="*/ 330162 h 412115"/>
                <a:gd name="T24" fmla="*/ 53035 w 275590"/>
                <a:gd name="T25" fmla="*/ 279195 h 412115"/>
                <a:gd name="T26" fmla="*/ 53767 w 275590"/>
                <a:gd name="T27" fmla="*/ 276274 h 412115"/>
                <a:gd name="T28" fmla="*/ 148519 w 275590"/>
                <a:gd name="T29" fmla="*/ 253196 h 412115"/>
                <a:gd name="T30" fmla="*/ 146026 w 275590"/>
                <a:gd name="T31" fmla="*/ 97871 h 412115"/>
                <a:gd name="T32" fmla="*/ 50574 w 275590"/>
                <a:gd name="T33" fmla="*/ 77830 h 412115"/>
                <a:gd name="T34" fmla="*/ 49810 w 275590"/>
                <a:gd name="T35" fmla="*/ 75097 h 412115"/>
                <a:gd name="T36" fmla="*/ 43764 w 275590"/>
                <a:gd name="T37" fmla="*/ 55640 h 412115"/>
                <a:gd name="T38" fmla="*/ 36756 w 275590"/>
                <a:gd name="T39" fmla="*/ 36610 h 412115"/>
                <a:gd name="T40" fmla="*/ 28819 w 275590"/>
                <a:gd name="T41" fmla="*/ 18049 h 412115"/>
                <a:gd name="T42" fmla="*/ 19988 w 275590"/>
                <a:gd name="T43" fmla="*/ 0 h 412115"/>
                <a:gd name="T44" fmla="*/ 275342 w 275590"/>
                <a:gd name="T45" fmla="*/ 0 h 412115"/>
                <a:gd name="T46" fmla="*/ 30470 w 275590"/>
                <a:gd name="T47" fmla="*/ 0 h 412115"/>
                <a:gd name="T48" fmla="*/ 38534 w 275590"/>
                <a:gd name="T49" fmla="*/ 16839 h 412115"/>
                <a:gd name="T50" fmla="*/ 45841 w 275590"/>
                <a:gd name="T51" fmla="*/ 34104 h 412115"/>
                <a:gd name="T52" fmla="*/ 52362 w 275590"/>
                <a:gd name="T53" fmla="*/ 51764 h 412115"/>
                <a:gd name="T54" fmla="*/ 58071 w 275590"/>
                <a:gd name="T55" fmla="*/ 69788 h 412115"/>
                <a:gd name="T56" fmla="*/ 155377 w 275590"/>
                <a:gd name="T57" fmla="*/ 90143 h 412115"/>
                <a:gd name="T58" fmla="*/ 158215 w 275590"/>
                <a:gd name="T59" fmla="*/ 260683 h 412115"/>
                <a:gd name="T60" fmla="*/ 61652 w 275590"/>
                <a:gd name="T61" fmla="*/ 284221 h 412115"/>
                <a:gd name="T62" fmla="*/ 54364 w 275590"/>
                <a:gd name="T63" fmla="*/ 309290 h 412115"/>
                <a:gd name="T64" fmla="*/ 45567 w 275590"/>
                <a:gd name="T65" fmla="*/ 333568 h 412115"/>
                <a:gd name="T66" fmla="*/ 35450 w 275590"/>
                <a:gd name="T67" fmla="*/ 356829 h 412115"/>
                <a:gd name="T68" fmla="*/ 24198 w 275590"/>
                <a:gd name="T69" fmla="*/ 378847 h 412115"/>
                <a:gd name="T70" fmla="*/ 45600 w 275590"/>
                <a:gd name="T71" fmla="*/ 411600 h 412115"/>
                <a:gd name="T72" fmla="*/ 275342 w 275590"/>
                <a:gd name="T73" fmla="*/ 411600 h 412115"/>
                <a:gd name="T74" fmla="*/ 275342 w 275590"/>
                <a:gd name="T75" fmla="*/ 313896 h 412115"/>
                <a:gd name="T76" fmla="*/ 193376 w 275590"/>
                <a:gd name="T77" fmla="*/ 313896 h 412115"/>
                <a:gd name="T78" fmla="*/ 201093 w 275590"/>
                <a:gd name="T79" fmla="*/ 291415 h 412115"/>
                <a:gd name="T80" fmla="*/ 193376 w 275590"/>
                <a:gd name="T81" fmla="*/ 275342 h 412115"/>
                <a:gd name="T82" fmla="*/ 275342 w 275590"/>
                <a:gd name="T83" fmla="*/ 275342 h 412115"/>
                <a:gd name="T84" fmla="*/ 275342 w 275590"/>
                <a:gd name="T85" fmla="*/ 0 h 412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5590" h="412115">
                  <a:moveTo>
                    <a:pt x="19988" y="0"/>
                  </a:moveTo>
                  <a:lnTo>
                    <a:pt x="0" y="0"/>
                  </a:lnTo>
                  <a:lnTo>
                    <a:pt x="0" y="93620"/>
                  </a:lnTo>
                  <a:lnTo>
                    <a:pt x="87473" y="93620"/>
                  </a:lnTo>
                  <a:lnTo>
                    <a:pt x="79756" y="116101"/>
                  </a:lnTo>
                  <a:lnTo>
                    <a:pt x="87473" y="132173"/>
                  </a:lnTo>
                  <a:lnTo>
                    <a:pt x="0" y="132173"/>
                  </a:lnTo>
                  <a:lnTo>
                    <a:pt x="0" y="411600"/>
                  </a:lnTo>
                  <a:lnTo>
                    <a:pt x="34187" y="411600"/>
                  </a:lnTo>
                  <a:lnTo>
                    <a:pt x="13025" y="379234"/>
                  </a:lnTo>
                  <a:lnTo>
                    <a:pt x="14439" y="376700"/>
                  </a:lnTo>
                  <a:lnTo>
                    <a:pt x="36619" y="330162"/>
                  </a:lnTo>
                  <a:lnTo>
                    <a:pt x="53035" y="279195"/>
                  </a:lnTo>
                  <a:lnTo>
                    <a:pt x="53767" y="276274"/>
                  </a:lnTo>
                  <a:lnTo>
                    <a:pt x="148519" y="253196"/>
                  </a:lnTo>
                  <a:lnTo>
                    <a:pt x="146026" y="97871"/>
                  </a:lnTo>
                  <a:lnTo>
                    <a:pt x="50574" y="77830"/>
                  </a:lnTo>
                  <a:lnTo>
                    <a:pt x="49810" y="75097"/>
                  </a:lnTo>
                  <a:lnTo>
                    <a:pt x="43764" y="55640"/>
                  </a:lnTo>
                  <a:lnTo>
                    <a:pt x="36756" y="36610"/>
                  </a:lnTo>
                  <a:lnTo>
                    <a:pt x="28819" y="18049"/>
                  </a:lnTo>
                  <a:lnTo>
                    <a:pt x="19988" y="0"/>
                  </a:lnTo>
                  <a:close/>
                </a:path>
                <a:path w="275590" h="412115">
                  <a:moveTo>
                    <a:pt x="275342" y="0"/>
                  </a:moveTo>
                  <a:lnTo>
                    <a:pt x="30470" y="0"/>
                  </a:lnTo>
                  <a:lnTo>
                    <a:pt x="38534" y="16839"/>
                  </a:lnTo>
                  <a:lnTo>
                    <a:pt x="45841" y="34104"/>
                  </a:lnTo>
                  <a:lnTo>
                    <a:pt x="52362" y="51764"/>
                  </a:lnTo>
                  <a:lnTo>
                    <a:pt x="58071" y="69788"/>
                  </a:lnTo>
                  <a:lnTo>
                    <a:pt x="155377" y="90143"/>
                  </a:lnTo>
                  <a:lnTo>
                    <a:pt x="158215" y="260683"/>
                  </a:lnTo>
                  <a:lnTo>
                    <a:pt x="61652" y="284221"/>
                  </a:lnTo>
                  <a:lnTo>
                    <a:pt x="54364" y="309290"/>
                  </a:lnTo>
                  <a:lnTo>
                    <a:pt x="45567" y="333568"/>
                  </a:lnTo>
                  <a:lnTo>
                    <a:pt x="35450" y="356829"/>
                  </a:lnTo>
                  <a:lnTo>
                    <a:pt x="24198" y="378847"/>
                  </a:lnTo>
                  <a:lnTo>
                    <a:pt x="45600" y="411600"/>
                  </a:lnTo>
                  <a:lnTo>
                    <a:pt x="275342" y="411600"/>
                  </a:lnTo>
                  <a:lnTo>
                    <a:pt x="275342" y="313896"/>
                  </a:lnTo>
                  <a:lnTo>
                    <a:pt x="193376" y="313896"/>
                  </a:lnTo>
                  <a:lnTo>
                    <a:pt x="201093" y="291415"/>
                  </a:lnTo>
                  <a:lnTo>
                    <a:pt x="193376" y="275342"/>
                  </a:lnTo>
                  <a:lnTo>
                    <a:pt x="275342" y="275342"/>
                  </a:lnTo>
                  <a:lnTo>
                    <a:pt x="27534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1" name="object 111">
              <a:extLst>
                <a:ext uri="{FF2B5EF4-FFF2-40B4-BE49-F238E27FC236}">
                  <a16:creationId xmlns:a16="http://schemas.microsoft.com/office/drawing/2014/main" id="{8E61E925-8D80-8E3A-840B-7C3A4F9196B5}"/>
                </a:ext>
              </a:extLst>
            </p:cNvPr>
            <p:cNvSpPr>
              <a:spLocks/>
            </p:cNvSpPr>
            <p:nvPr/>
          </p:nvSpPr>
          <p:spPr bwMode="auto">
            <a:xfrm>
              <a:off x="12234101" y="8539956"/>
              <a:ext cx="556260" cy="411480"/>
            </a:xfrm>
            <a:custGeom>
              <a:avLst/>
              <a:gdLst>
                <a:gd name="T0" fmla="*/ 556213 w 556259"/>
                <a:gd name="T1" fmla="*/ 0 h 411479"/>
                <a:gd name="T2" fmla="*/ 0 w 556259"/>
                <a:gd name="T3" fmla="*/ 0 h 411479"/>
                <a:gd name="T4" fmla="*/ 0 w 556259"/>
                <a:gd name="T5" fmla="*/ 92710 h 411479"/>
                <a:gd name="T6" fmla="*/ 0 w 556259"/>
                <a:gd name="T7" fmla="*/ 109220 h 411479"/>
                <a:gd name="T8" fmla="*/ 0 w 556259"/>
                <a:gd name="T9" fmla="*/ 132080 h 411479"/>
                <a:gd name="T10" fmla="*/ 0 w 556259"/>
                <a:gd name="T11" fmla="*/ 237494 h 411479"/>
                <a:gd name="T12" fmla="*/ 29806 w 556259"/>
                <a:gd name="T13" fmla="*/ 237494 h 411479"/>
                <a:gd name="T14" fmla="*/ 29806 w 556259"/>
                <a:gd name="T15" fmla="*/ 297184 h 411479"/>
                <a:gd name="T16" fmla="*/ 29806 w 556259"/>
                <a:gd name="T17" fmla="*/ 318774 h 411479"/>
                <a:gd name="T18" fmla="*/ 83578 w 556259"/>
                <a:gd name="T19" fmla="*/ 318774 h 411479"/>
                <a:gd name="T20" fmla="*/ 83578 w 556259"/>
                <a:gd name="T21" fmla="*/ 341634 h 411479"/>
                <a:gd name="T22" fmla="*/ 83566 w 556259"/>
                <a:gd name="T23" fmla="*/ 356874 h 411479"/>
                <a:gd name="T24" fmla="*/ 29806 w 556259"/>
                <a:gd name="T25" fmla="*/ 356874 h 411479"/>
                <a:gd name="T26" fmla="*/ 29806 w 556259"/>
                <a:gd name="T27" fmla="*/ 373384 h 411479"/>
                <a:gd name="T28" fmla="*/ 29806 w 556259"/>
                <a:gd name="T29" fmla="*/ 373930 h 411479"/>
                <a:gd name="T30" fmla="*/ 29806 w 556259"/>
                <a:gd name="T31" fmla="*/ 411484 h 411479"/>
                <a:gd name="T32" fmla="*/ 556213 w 556259"/>
                <a:gd name="T33" fmla="*/ 411484 h 411479"/>
                <a:gd name="T34" fmla="*/ 556213 w 556259"/>
                <a:gd name="T35" fmla="*/ 373930 h 411479"/>
                <a:gd name="T36" fmla="*/ 556213 w 556259"/>
                <a:gd name="T37" fmla="*/ 373384 h 411479"/>
                <a:gd name="T38" fmla="*/ 556213 w 556259"/>
                <a:gd name="T39" fmla="*/ 297184 h 411479"/>
                <a:gd name="T40" fmla="*/ 556213 w 556259"/>
                <a:gd name="T41" fmla="*/ 296815 h 411479"/>
                <a:gd name="T42" fmla="*/ 556213 w 556259"/>
                <a:gd name="T43" fmla="*/ 237494 h 411479"/>
                <a:gd name="T44" fmla="*/ 556213 w 556259"/>
                <a:gd name="T45" fmla="*/ 132080 h 411479"/>
                <a:gd name="T46" fmla="*/ 512156 w 556259"/>
                <a:gd name="T47" fmla="*/ 132080 h 411479"/>
                <a:gd name="T48" fmla="*/ 512156 w 556259"/>
                <a:gd name="T49" fmla="*/ 297184 h 411479"/>
                <a:gd name="T50" fmla="*/ 512156 w 556259"/>
                <a:gd name="T51" fmla="*/ 373384 h 411479"/>
                <a:gd name="T52" fmla="*/ 297374 w 556259"/>
                <a:gd name="T53" fmla="*/ 373384 h 411479"/>
                <a:gd name="T54" fmla="*/ 297374 w 556259"/>
                <a:gd name="T55" fmla="*/ 356874 h 411479"/>
                <a:gd name="T56" fmla="*/ 297374 w 556259"/>
                <a:gd name="T57" fmla="*/ 341634 h 411479"/>
                <a:gd name="T58" fmla="*/ 297374 w 556259"/>
                <a:gd name="T59" fmla="*/ 318774 h 411479"/>
                <a:gd name="T60" fmla="*/ 297374 w 556259"/>
                <a:gd name="T61" fmla="*/ 297184 h 411479"/>
                <a:gd name="T62" fmla="*/ 512156 w 556259"/>
                <a:gd name="T63" fmla="*/ 297184 h 411479"/>
                <a:gd name="T64" fmla="*/ 512156 w 556259"/>
                <a:gd name="T65" fmla="*/ 132080 h 411479"/>
                <a:gd name="T66" fmla="*/ 472494 w 556259"/>
                <a:gd name="T67" fmla="*/ 132080 h 411479"/>
                <a:gd name="T68" fmla="*/ 472494 w 556259"/>
                <a:gd name="T69" fmla="*/ 109220 h 411479"/>
                <a:gd name="T70" fmla="*/ 472532 w 556259"/>
                <a:gd name="T71" fmla="*/ 92710 h 411479"/>
                <a:gd name="T72" fmla="*/ 556213 w 556259"/>
                <a:gd name="T73" fmla="*/ 92710 h 411479"/>
                <a:gd name="T74" fmla="*/ 556213 w 556259"/>
                <a:gd name="T75" fmla="*/ 0 h 411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6259" h="411479">
                  <a:moveTo>
                    <a:pt x="556209" y="0"/>
                  </a:moveTo>
                  <a:lnTo>
                    <a:pt x="0" y="0"/>
                  </a:lnTo>
                  <a:lnTo>
                    <a:pt x="0" y="92710"/>
                  </a:lnTo>
                  <a:lnTo>
                    <a:pt x="0" y="109220"/>
                  </a:lnTo>
                  <a:lnTo>
                    <a:pt x="0" y="132080"/>
                  </a:lnTo>
                  <a:lnTo>
                    <a:pt x="0" y="237490"/>
                  </a:lnTo>
                  <a:lnTo>
                    <a:pt x="29806" y="237490"/>
                  </a:lnTo>
                  <a:lnTo>
                    <a:pt x="29806" y="297180"/>
                  </a:lnTo>
                  <a:lnTo>
                    <a:pt x="29806" y="318770"/>
                  </a:lnTo>
                  <a:lnTo>
                    <a:pt x="83578" y="318770"/>
                  </a:lnTo>
                  <a:lnTo>
                    <a:pt x="83578" y="341630"/>
                  </a:lnTo>
                  <a:lnTo>
                    <a:pt x="83566" y="356870"/>
                  </a:lnTo>
                  <a:lnTo>
                    <a:pt x="29806" y="356870"/>
                  </a:lnTo>
                  <a:lnTo>
                    <a:pt x="29806" y="373380"/>
                  </a:lnTo>
                  <a:lnTo>
                    <a:pt x="29806" y="373926"/>
                  </a:lnTo>
                  <a:lnTo>
                    <a:pt x="29806" y="411480"/>
                  </a:lnTo>
                  <a:lnTo>
                    <a:pt x="556209" y="411480"/>
                  </a:lnTo>
                  <a:lnTo>
                    <a:pt x="556209" y="373926"/>
                  </a:lnTo>
                  <a:lnTo>
                    <a:pt x="556209" y="373380"/>
                  </a:lnTo>
                  <a:lnTo>
                    <a:pt x="556209" y="297180"/>
                  </a:lnTo>
                  <a:lnTo>
                    <a:pt x="556209" y="296811"/>
                  </a:lnTo>
                  <a:lnTo>
                    <a:pt x="556209" y="237490"/>
                  </a:lnTo>
                  <a:lnTo>
                    <a:pt x="556209" y="132080"/>
                  </a:lnTo>
                  <a:lnTo>
                    <a:pt x="512152" y="132080"/>
                  </a:lnTo>
                  <a:lnTo>
                    <a:pt x="512152" y="297180"/>
                  </a:lnTo>
                  <a:lnTo>
                    <a:pt x="512152" y="373380"/>
                  </a:lnTo>
                  <a:lnTo>
                    <a:pt x="297370" y="373380"/>
                  </a:lnTo>
                  <a:lnTo>
                    <a:pt x="297370" y="356870"/>
                  </a:lnTo>
                  <a:lnTo>
                    <a:pt x="297370" y="341630"/>
                  </a:lnTo>
                  <a:lnTo>
                    <a:pt x="297370" y="318770"/>
                  </a:lnTo>
                  <a:lnTo>
                    <a:pt x="297370" y="297180"/>
                  </a:lnTo>
                  <a:lnTo>
                    <a:pt x="512152" y="297180"/>
                  </a:lnTo>
                  <a:lnTo>
                    <a:pt x="512152" y="132080"/>
                  </a:lnTo>
                  <a:lnTo>
                    <a:pt x="472490" y="132080"/>
                  </a:lnTo>
                  <a:lnTo>
                    <a:pt x="472490" y="109220"/>
                  </a:lnTo>
                  <a:lnTo>
                    <a:pt x="472528" y="92710"/>
                  </a:lnTo>
                  <a:lnTo>
                    <a:pt x="556209" y="92710"/>
                  </a:lnTo>
                  <a:lnTo>
                    <a:pt x="556209"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2" name="object 112">
              <a:extLst>
                <a:ext uri="{FF2B5EF4-FFF2-40B4-BE49-F238E27FC236}">
                  <a16:creationId xmlns:a16="http://schemas.microsoft.com/office/drawing/2014/main" id="{4EE69CA7-4632-BE14-F5AC-02269BB6EB16}"/>
                </a:ext>
              </a:extLst>
            </p:cNvPr>
            <p:cNvSpPr>
              <a:spLocks/>
            </p:cNvSpPr>
            <p:nvPr/>
          </p:nvSpPr>
          <p:spPr bwMode="auto">
            <a:xfrm>
              <a:off x="12983683" y="8814740"/>
              <a:ext cx="87630" cy="38735"/>
            </a:xfrm>
            <a:custGeom>
              <a:avLst/>
              <a:gdLst>
                <a:gd name="T0" fmla="*/ 87473 w 87630"/>
                <a:gd name="T1" fmla="*/ 0 h 38734"/>
                <a:gd name="T2" fmla="*/ 0 w 87630"/>
                <a:gd name="T3" fmla="*/ 0 h 38734"/>
                <a:gd name="T4" fmla="*/ 7717 w 87630"/>
                <a:gd name="T5" fmla="*/ 16072 h 38734"/>
                <a:gd name="T6" fmla="*/ 0 w 87630"/>
                <a:gd name="T7" fmla="*/ 38557 h 38734"/>
                <a:gd name="T8" fmla="*/ 87473 w 87630"/>
                <a:gd name="T9" fmla="*/ 38557 h 38734"/>
                <a:gd name="T10" fmla="*/ 87473 w 87630"/>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30" h="38734">
                  <a:moveTo>
                    <a:pt x="87473" y="0"/>
                  </a:moveTo>
                  <a:lnTo>
                    <a:pt x="0" y="0"/>
                  </a:lnTo>
                  <a:lnTo>
                    <a:pt x="7717" y="16072"/>
                  </a:lnTo>
                  <a:lnTo>
                    <a:pt x="0" y="38553"/>
                  </a:lnTo>
                  <a:lnTo>
                    <a:pt x="87473" y="38553"/>
                  </a:lnTo>
                  <a:lnTo>
                    <a:pt x="874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3" name="object 113">
              <a:extLst>
                <a:ext uri="{FF2B5EF4-FFF2-40B4-BE49-F238E27FC236}">
                  <a16:creationId xmlns:a16="http://schemas.microsoft.com/office/drawing/2014/main" id="{5160374D-2C61-F115-CFD0-2D0F956D5B97}"/>
                </a:ext>
              </a:extLst>
            </p:cNvPr>
            <p:cNvSpPr>
              <a:spLocks/>
            </p:cNvSpPr>
            <p:nvPr/>
          </p:nvSpPr>
          <p:spPr bwMode="auto">
            <a:xfrm>
              <a:off x="12702840" y="8633014"/>
              <a:ext cx="87630" cy="38735"/>
            </a:xfrm>
            <a:custGeom>
              <a:avLst/>
              <a:gdLst>
                <a:gd name="T0" fmla="*/ 87477 w 87629"/>
                <a:gd name="T1" fmla="*/ 0 h 38734"/>
                <a:gd name="T2" fmla="*/ 0 w 87629"/>
                <a:gd name="T3" fmla="*/ 0 h 38734"/>
                <a:gd name="T4" fmla="*/ 7706 w 87629"/>
                <a:gd name="T5" fmla="*/ 16072 h 38734"/>
                <a:gd name="T6" fmla="*/ 0 w 87629"/>
                <a:gd name="T7" fmla="*/ 38557 h 38734"/>
                <a:gd name="T8" fmla="*/ 87477 w 87629"/>
                <a:gd name="T9" fmla="*/ 38557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7706" y="16072"/>
                  </a:lnTo>
                  <a:lnTo>
                    <a:pt x="0" y="38553"/>
                  </a:lnTo>
                  <a:lnTo>
                    <a:pt x="87473" y="38553"/>
                  </a:lnTo>
                  <a:lnTo>
                    <a:pt x="874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4" name="object 114">
              <a:extLst>
                <a:ext uri="{FF2B5EF4-FFF2-40B4-BE49-F238E27FC236}">
                  <a16:creationId xmlns:a16="http://schemas.microsoft.com/office/drawing/2014/main" id="{EC24DD1F-BAAE-5601-3A97-71C99BD4DCF0}"/>
                </a:ext>
              </a:extLst>
            </p:cNvPr>
            <p:cNvSpPr>
              <a:spLocks/>
            </p:cNvSpPr>
            <p:nvPr/>
          </p:nvSpPr>
          <p:spPr bwMode="auto">
            <a:xfrm>
              <a:off x="12790317" y="8633014"/>
              <a:ext cx="87630" cy="38735"/>
            </a:xfrm>
            <a:custGeom>
              <a:avLst/>
              <a:gdLst>
                <a:gd name="T0" fmla="*/ 87477 w 87629"/>
                <a:gd name="T1" fmla="*/ 0 h 38734"/>
                <a:gd name="T2" fmla="*/ 0 w 87629"/>
                <a:gd name="T3" fmla="*/ 0 h 38734"/>
                <a:gd name="T4" fmla="*/ 0 w 87629"/>
                <a:gd name="T5" fmla="*/ 38557 h 38734"/>
                <a:gd name="T6" fmla="*/ 87477 w 87629"/>
                <a:gd name="T7" fmla="*/ 38557 h 38734"/>
                <a:gd name="T8" fmla="*/ 79760 w 87629"/>
                <a:gd name="T9" fmla="*/ 22484 h 38734"/>
                <a:gd name="T10" fmla="*/ 87477 w 87629"/>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629" h="38734">
                  <a:moveTo>
                    <a:pt x="87473" y="0"/>
                  </a:moveTo>
                  <a:lnTo>
                    <a:pt x="0" y="0"/>
                  </a:lnTo>
                  <a:lnTo>
                    <a:pt x="0" y="38553"/>
                  </a:lnTo>
                  <a:lnTo>
                    <a:pt x="87473" y="38553"/>
                  </a:lnTo>
                  <a:lnTo>
                    <a:pt x="79756" y="22480"/>
                  </a:lnTo>
                  <a:lnTo>
                    <a:pt x="874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5" name="object 115">
              <a:extLst>
                <a:ext uri="{FF2B5EF4-FFF2-40B4-BE49-F238E27FC236}">
                  <a16:creationId xmlns:a16="http://schemas.microsoft.com/office/drawing/2014/main" id="{034A215A-0A3C-9939-A1AA-27E1E601D7FA}"/>
                </a:ext>
              </a:extLst>
            </p:cNvPr>
            <p:cNvSpPr>
              <a:spLocks/>
            </p:cNvSpPr>
            <p:nvPr/>
          </p:nvSpPr>
          <p:spPr bwMode="auto">
            <a:xfrm>
              <a:off x="12263912" y="8858796"/>
              <a:ext cx="57785" cy="38735"/>
            </a:xfrm>
            <a:custGeom>
              <a:avLst/>
              <a:gdLst>
                <a:gd name="T0" fmla="*/ 57677 w 57784"/>
                <a:gd name="T1" fmla="*/ 0 h 38734"/>
                <a:gd name="T2" fmla="*/ 0 w 57784"/>
                <a:gd name="T3" fmla="*/ 0 h 38734"/>
                <a:gd name="T4" fmla="*/ 0 w 57784"/>
                <a:gd name="T5" fmla="*/ 38557 h 38734"/>
                <a:gd name="T6" fmla="*/ 57677 w 57784"/>
                <a:gd name="T7" fmla="*/ 38557 h 38734"/>
                <a:gd name="T8" fmla="*/ 49971 w 57784"/>
                <a:gd name="T9" fmla="*/ 22495 h 38734"/>
                <a:gd name="T10" fmla="*/ 57677 w 57784"/>
                <a:gd name="T11" fmla="*/ 0 h 387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4" h="38734">
                  <a:moveTo>
                    <a:pt x="57673" y="0"/>
                  </a:moveTo>
                  <a:lnTo>
                    <a:pt x="0" y="0"/>
                  </a:lnTo>
                  <a:lnTo>
                    <a:pt x="0" y="38553"/>
                  </a:lnTo>
                  <a:lnTo>
                    <a:pt x="57673" y="38553"/>
                  </a:lnTo>
                  <a:lnTo>
                    <a:pt x="49967" y="22491"/>
                  </a:lnTo>
                  <a:lnTo>
                    <a:pt x="5767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6" name="object 116">
              <a:extLst>
                <a:ext uri="{FF2B5EF4-FFF2-40B4-BE49-F238E27FC236}">
                  <a16:creationId xmlns:a16="http://schemas.microsoft.com/office/drawing/2014/main" id="{46B5D216-0E05-362B-CE3F-C97BEC8DBB97}"/>
                </a:ext>
              </a:extLst>
            </p:cNvPr>
            <p:cNvSpPr>
              <a:spLocks/>
            </p:cNvSpPr>
            <p:nvPr/>
          </p:nvSpPr>
          <p:spPr bwMode="auto">
            <a:xfrm>
              <a:off x="12531482" y="8836767"/>
              <a:ext cx="215265" cy="77470"/>
            </a:xfrm>
            <a:custGeom>
              <a:avLst/>
              <a:gdLst>
                <a:gd name="T0" fmla="*/ 214778 w 215265"/>
                <a:gd name="T1" fmla="*/ 0 h 77470"/>
                <a:gd name="T2" fmla="*/ 0 w 215265"/>
                <a:gd name="T3" fmla="*/ 0 h 77470"/>
                <a:gd name="T4" fmla="*/ 0 w 215265"/>
                <a:gd name="T5" fmla="*/ 77107 h 77470"/>
                <a:gd name="T6" fmla="*/ 214778 w 215265"/>
                <a:gd name="T7" fmla="*/ 77107 h 77470"/>
                <a:gd name="T8" fmla="*/ 214778 w 215265"/>
                <a:gd name="T9" fmla="*/ 0 h 77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65" h="77470">
                  <a:moveTo>
                    <a:pt x="214778" y="0"/>
                  </a:moveTo>
                  <a:lnTo>
                    <a:pt x="0" y="0"/>
                  </a:lnTo>
                  <a:lnTo>
                    <a:pt x="0" y="77107"/>
                  </a:lnTo>
                  <a:lnTo>
                    <a:pt x="214778" y="77107"/>
                  </a:lnTo>
                  <a:lnTo>
                    <a:pt x="2147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7" name="object 117">
              <a:extLst>
                <a:ext uri="{FF2B5EF4-FFF2-40B4-BE49-F238E27FC236}">
                  <a16:creationId xmlns:a16="http://schemas.microsoft.com/office/drawing/2014/main" id="{AC1EBF76-AC24-3942-EEB1-E9C3707B2D63}"/>
                </a:ext>
              </a:extLst>
            </p:cNvPr>
            <p:cNvSpPr>
              <a:spLocks/>
            </p:cNvSpPr>
            <p:nvPr/>
          </p:nvSpPr>
          <p:spPr bwMode="auto">
            <a:xfrm>
              <a:off x="12933490" y="9502768"/>
              <a:ext cx="242570" cy="358140"/>
            </a:xfrm>
            <a:custGeom>
              <a:avLst/>
              <a:gdLst>
                <a:gd name="T0" fmla="*/ 242307 w 242569"/>
                <a:gd name="T1" fmla="*/ 0 h 358140"/>
                <a:gd name="T2" fmla="*/ 0 w 242569"/>
                <a:gd name="T3" fmla="*/ 0 h 358140"/>
                <a:gd name="T4" fmla="*/ 0 w 242569"/>
                <a:gd name="T5" fmla="*/ 77470 h 358140"/>
                <a:gd name="T6" fmla="*/ 77203 w 242569"/>
                <a:gd name="T7" fmla="*/ 77470 h 358140"/>
                <a:gd name="T8" fmla="*/ 77203 w 242569"/>
                <a:gd name="T9" fmla="*/ 96520 h 358140"/>
                <a:gd name="T10" fmla="*/ 77114 w 242569"/>
                <a:gd name="T11" fmla="*/ 110490 h 358140"/>
                <a:gd name="T12" fmla="*/ 0 w 242569"/>
                <a:gd name="T13" fmla="*/ 110490 h 358140"/>
                <a:gd name="T14" fmla="*/ 0 w 242569"/>
                <a:gd name="T15" fmla="*/ 231140 h 358140"/>
                <a:gd name="T16" fmla="*/ 0 w 242569"/>
                <a:gd name="T17" fmla="*/ 245110 h 358140"/>
                <a:gd name="T18" fmla="*/ 0 w 242569"/>
                <a:gd name="T19" fmla="*/ 264160 h 358140"/>
                <a:gd name="T20" fmla="*/ 0 w 242569"/>
                <a:gd name="T21" fmla="*/ 358140 h 358140"/>
                <a:gd name="T22" fmla="*/ 242307 w 242569"/>
                <a:gd name="T23" fmla="*/ 358140 h 358140"/>
                <a:gd name="T24" fmla="*/ 242307 w 242569"/>
                <a:gd name="T25" fmla="*/ 264160 h 358140"/>
                <a:gd name="T26" fmla="*/ 170768 w 242569"/>
                <a:gd name="T27" fmla="*/ 264160 h 358140"/>
                <a:gd name="T28" fmla="*/ 170768 w 242569"/>
                <a:gd name="T29" fmla="*/ 245110 h 358140"/>
                <a:gd name="T30" fmla="*/ 170438 w 242569"/>
                <a:gd name="T31" fmla="*/ 245110 h 358140"/>
                <a:gd name="T32" fmla="*/ 170438 w 242569"/>
                <a:gd name="T33" fmla="*/ 231140 h 358140"/>
                <a:gd name="T34" fmla="*/ 242307 w 242569"/>
                <a:gd name="T35" fmla="*/ 231140 h 358140"/>
                <a:gd name="T36" fmla="*/ 242307 w 242569"/>
                <a:gd name="T37" fmla="*/ 110490 h 358140"/>
                <a:gd name="T38" fmla="*/ 242307 w 242569"/>
                <a:gd name="T39" fmla="*/ 96520 h 358140"/>
                <a:gd name="T40" fmla="*/ 242307 w 242569"/>
                <a:gd name="T41" fmla="*/ 77470 h 358140"/>
                <a:gd name="T42" fmla="*/ 242307 w 242569"/>
                <a:gd name="T43" fmla="*/ 0 h 358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69" h="358140">
                  <a:moveTo>
                    <a:pt x="242303" y="0"/>
                  </a:moveTo>
                  <a:lnTo>
                    <a:pt x="0" y="0"/>
                  </a:lnTo>
                  <a:lnTo>
                    <a:pt x="0" y="77470"/>
                  </a:lnTo>
                  <a:lnTo>
                    <a:pt x="77203" y="77470"/>
                  </a:lnTo>
                  <a:lnTo>
                    <a:pt x="77203" y="96520"/>
                  </a:lnTo>
                  <a:lnTo>
                    <a:pt x="77114" y="110490"/>
                  </a:lnTo>
                  <a:lnTo>
                    <a:pt x="0" y="110490"/>
                  </a:lnTo>
                  <a:lnTo>
                    <a:pt x="0" y="231140"/>
                  </a:lnTo>
                  <a:lnTo>
                    <a:pt x="0" y="245110"/>
                  </a:lnTo>
                  <a:lnTo>
                    <a:pt x="0" y="264160"/>
                  </a:lnTo>
                  <a:lnTo>
                    <a:pt x="0" y="358140"/>
                  </a:lnTo>
                  <a:lnTo>
                    <a:pt x="242303" y="358140"/>
                  </a:lnTo>
                  <a:lnTo>
                    <a:pt x="242303" y="264160"/>
                  </a:lnTo>
                  <a:lnTo>
                    <a:pt x="170764" y="264160"/>
                  </a:lnTo>
                  <a:lnTo>
                    <a:pt x="170764" y="245110"/>
                  </a:lnTo>
                  <a:lnTo>
                    <a:pt x="170434" y="245110"/>
                  </a:lnTo>
                  <a:lnTo>
                    <a:pt x="170434" y="231140"/>
                  </a:lnTo>
                  <a:lnTo>
                    <a:pt x="242303" y="231140"/>
                  </a:lnTo>
                  <a:lnTo>
                    <a:pt x="242303" y="110490"/>
                  </a:lnTo>
                  <a:lnTo>
                    <a:pt x="242303" y="96520"/>
                  </a:lnTo>
                  <a:lnTo>
                    <a:pt x="242303" y="77470"/>
                  </a:lnTo>
                  <a:lnTo>
                    <a:pt x="24230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8" name="object 118">
              <a:extLst>
                <a:ext uri="{FF2B5EF4-FFF2-40B4-BE49-F238E27FC236}">
                  <a16:creationId xmlns:a16="http://schemas.microsoft.com/office/drawing/2014/main" id="{F3B84966-D815-19E6-A4E8-45B222E7F0C0}"/>
                </a:ext>
              </a:extLst>
            </p:cNvPr>
            <p:cNvSpPr>
              <a:spLocks/>
            </p:cNvSpPr>
            <p:nvPr/>
          </p:nvSpPr>
          <p:spPr bwMode="auto">
            <a:xfrm>
              <a:off x="12459881" y="9503733"/>
              <a:ext cx="473709" cy="356870"/>
            </a:xfrm>
            <a:custGeom>
              <a:avLst/>
              <a:gdLst>
                <a:gd name="T0" fmla="*/ 473595 w 473709"/>
                <a:gd name="T1" fmla="*/ 0 h 356870"/>
                <a:gd name="T2" fmla="*/ 0 w 473709"/>
                <a:gd name="T3" fmla="*/ 0 h 356870"/>
                <a:gd name="T4" fmla="*/ 0 w 473709"/>
                <a:gd name="T5" fmla="*/ 21590 h 356870"/>
                <a:gd name="T6" fmla="*/ 0 w 473709"/>
                <a:gd name="T7" fmla="*/ 71120 h 356870"/>
                <a:gd name="T8" fmla="*/ 0 w 473709"/>
                <a:gd name="T9" fmla="*/ 76200 h 356870"/>
                <a:gd name="T10" fmla="*/ 0 w 473709"/>
                <a:gd name="T11" fmla="*/ 90170 h 356870"/>
                <a:gd name="T12" fmla="*/ 0 w 473709"/>
                <a:gd name="T13" fmla="*/ 109220 h 356870"/>
                <a:gd name="T14" fmla="*/ 0 w 473709"/>
                <a:gd name="T15" fmla="*/ 269240 h 356870"/>
                <a:gd name="T16" fmla="*/ 71704 w 473709"/>
                <a:gd name="T17" fmla="*/ 269240 h 356870"/>
                <a:gd name="T18" fmla="*/ 71704 w 473709"/>
                <a:gd name="T19" fmla="*/ 288290 h 356870"/>
                <a:gd name="T20" fmla="*/ 71640 w 473709"/>
                <a:gd name="T21" fmla="*/ 302260 h 356870"/>
                <a:gd name="T22" fmla="*/ 0 w 473709"/>
                <a:gd name="T23" fmla="*/ 302260 h 356870"/>
                <a:gd name="T24" fmla="*/ 0 w 473709"/>
                <a:gd name="T25" fmla="*/ 356870 h 356870"/>
                <a:gd name="T26" fmla="*/ 473595 w 473709"/>
                <a:gd name="T27" fmla="*/ 356870 h 356870"/>
                <a:gd name="T28" fmla="*/ 473595 w 473709"/>
                <a:gd name="T29" fmla="*/ 302260 h 356870"/>
                <a:gd name="T30" fmla="*/ 473595 w 473709"/>
                <a:gd name="T31" fmla="*/ 288290 h 356870"/>
                <a:gd name="T32" fmla="*/ 473595 w 473709"/>
                <a:gd name="T33" fmla="*/ 269240 h 356870"/>
                <a:gd name="T34" fmla="*/ 473595 w 473709"/>
                <a:gd name="T35" fmla="*/ 109220 h 356870"/>
                <a:gd name="T36" fmla="*/ 407504 w 473709"/>
                <a:gd name="T37" fmla="*/ 109220 h 356870"/>
                <a:gd name="T38" fmla="*/ 407504 w 473709"/>
                <a:gd name="T39" fmla="*/ 90170 h 356870"/>
                <a:gd name="T40" fmla="*/ 407352 w 473709"/>
                <a:gd name="T41" fmla="*/ 90170 h 356870"/>
                <a:gd name="T42" fmla="*/ 407352 w 473709"/>
                <a:gd name="T43" fmla="*/ 76200 h 356870"/>
                <a:gd name="T44" fmla="*/ 473595 w 473709"/>
                <a:gd name="T45" fmla="*/ 76200 h 356870"/>
                <a:gd name="T46" fmla="*/ 473595 w 473709"/>
                <a:gd name="T47" fmla="*/ 71120 h 356870"/>
                <a:gd name="T48" fmla="*/ 33045 w 473709"/>
                <a:gd name="T49" fmla="*/ 71120 h 356870"/>
                <a:gd name="T50" fmla="*/ 33045 w 473709"/>
                <a:gd name="T51" fmla="*/ 21590 h 356870"/>
                <a:gd name="T52" fmla="*/ 170726 w 473709"/>
                <a:gd name="T53" fmla="*/ 21590 h 356870"/>
                <a:gd name="T54" fmla="*/ 170726 w 473709"/>
                <a:gd name="T55" fmla="*/ 70967 h 356870"/>
                <a:gd name="T56" fmla="*/ 473595 w 473709"/>
                <a:gd name="T57" fmla="*/ 70967 h 356870"/>
                <a:gd name="T58" fmla="*/ 473595 w 473709"/>
                <a:gd name="T59" fmla="*/ 21590 h 356870"/>
                <a:gd name="T60" fmla="*/ 473595 w 473709"/>
                <a:gd name="T61" fmla="*/ 21412 h 356870"/>
                <a:gd name="T62" fmla="*/ 473595 w 473709"/>
                <a:gd name="T63" fmla="*/ 0 h 356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709" h="356870">
                  <a:moveTo>
                    <a:pt x="473595" y="0"/>
                  </a:moveTo>
                  <a:lnTo>
                    <a:pt x="0" y="0"/>
                  </a:lnTo>
                  <a:lnTo>
                    <a:pt x="0" y="21590"/>
                  </a:lnTo>
                  <a:lnTo>
                    <a:pt x="0" y="71120"/>
                  </a:lnTo>
                  <a:lnTo>
                    <a:pt x="0" y="76200"/>
                  </a:lnTo>
                  <a:lnTo>
                    <a:pt x="0" y="90170"/>
                  </a:lnTo>
                  <a:lnTo>
                    <a:pt x="0" y="109220"/>
                  </a:lnTo>
                  <a:lnTo>
                    <a:pt x="0" y="269240"/>
                  </a:lnTo>
                  <a:lnTo>
                    <a:pt x="71704" y="269240"/>
                  </a:lnTo>
                  <a:lnTo>
                    <a:pt x="71704" y="288290"/>
                  </a:lnTo>
                  <a:lnTo>
                    <a:pt x="71640" y="302260"/>
                  </a:lnTo>
                  <a:lnTo>
                    <a:pt x="0" y="302260"/>
                  </a:lnTo>
                  <a:lnTo>
                    <a:pt x="0" y="356870"/>
                  </a:lnTo>
                  <a:lnTo>
                    <a:pt x="473595" y="356870"/>
                  </a:lnTo>
                  <a:lnTo>
                    <a:pt x="473595" y="302260"/>
                  </a:lnTo>
                  <a:lnTo>
                    <a:pt x="473595" y="288290"/>
                  </a:lnTo>
                  <a:lnTo>
                    <a:pt x="473595" y="269240"/>
                  </a:lnTo>
                  <a:lnTo>
                    <a:pt x="473595" y="109220"/>
                  </a:lnTo>
                  <a:lnTo>
                    <a:pt x="407504" y="109220"/>
                  </a:lnTo>
                  <a:lnTo>
                    <a:pt x="407504" y="90170"/>
                  </a:lnTo>
                  <a:lnTo>
                    <a:pt x="407352" y="90170"/>
                  </a:lnTo>
                  <a:lnTo>
                    <a:pt x="407352" y="76200"/>
                  </a:lnTo>
                  <a:lnTo>
                    <a:pt x="473595" y="76200"/>
                  </a:lnTo>
                  <a:lnTo>
                    <a:pt x="473595" y="71120"/>
                  </a:lnTo>
                  <a:lnTo>
                    <a:pt x="33045" y="71120"/>
                  </a:lnTo>
                  <a:lnTo>
                    <a:pt x="33045" y="21590"/>
                  </a:lnTo>
                  <a:lnTo>
                    <a:pt x="170726" y="21590"/>
                  </a:lnTo>
                  <a:lnTo>
                    <a:pt x="170726" y="70967"/>
                  </a:lnTo>
                  <a:lnTo>
                    <a:pt x="473595" y="70967"/>
                  </a:lnTo>
                  <a:lnTo>
                    <a:pt x="473595" y="21590"/>
                  </a:lnTo>
                  <a:lnTo>
                    <a:pt x="473595" y="21412"/>
                  </a:lnTo>
                  <a:lnTo>
                    <a:pt x="47359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59" name="object 119">
              <a:extLst>
                <a:ext uri="{FF2B5EF4-FFF2-40B4-BE49-F238E27FC236}">
                  <a16:creationId xmlns:a16="http://schemas.microsoft.com/office/drawing/2014/main" id="{2D9F50D0-4737-CA0D-26B1-09979323002F}"/>
                </a:ext>
              </a:extLst>
            </p:cNvPr>
            <p:cNvSpPr>
              <a:spLocks/>
            </p:cNvSpPr>
            <p:nvPr/>
          </p:nvSpPr>
          <p:spPr bwMode="auto">
            <a:xfrm>
              <a:off x="13100812" y="9734397"/>
              <a:ext cx="75565" cy="33655"/>
            </a:xfrm>
            <a:custGeom>
              <a:avLst/>
              <a:gdLst>
                <a:gd name="T0" fmla="*/ 74982 w 75565"/>
                <a:gd name="T1" fmla="*/ 0 h 33654"/>
                <a:gd name="T2" fmla="*/ 0 w 75565"/>
                <a:gd name="T3" fmla="*/ 0 h 33654"/>
                <a:gd name="T4" fmla="*/ 6617 w 75565"/>
                <a:gd name="T5" fmla="*/ 13779 h 33654"/>
                <a:gd name="T6" fmla="*/ 0 w 75565"/>
                <a:gd name="T7" fmla="*/ 33039 h 33654"/>
                <a:gd name="T8" fmla="*/ 74982 w 75565"/>
                <a:gd name="T9" fmla="*/ 33039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6617" y="13779"/>
                  </a:lnTo>
                  <a:lnTo>
                    <a:pt x="0" y="33035"/>
                  </a:lnTo>
                  <a:lnTo>
                    <a:pt x="74982" y="33035"/>
                  </a:lnTo>
                  <a:lnTo>
                    <a:pt x="74982"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0" name="object 120">
              <a:extLst>
                <a:ext uri="{FF2B5EF4-FFF2-40B4-BE49-F238E27FC236}">
                  <a16:creationId xmlns:a16="http://schemas.microsoft.com/office/drawing/2014/main" id="{84CBCE73-071C-33B7-5825-983F99B49C27}"/>
                </a:ext>
              </a:extLst>
            </p:cNvPr>
            <p:cNvSpPr>
              <a:spLocks/>
            </p:cNvSpPr>
            <p:nvPr/>
          </p:nvSpPr>
          <p:spPr bwMode="auto">
            <a:xfrm>
              <a:off x="12864029" y="9580211"/>
              <a:ext cx="75565" cy="33655"/>
            </a:xfrm>
            <a:custGeom>
              <a:avLst/>
              <a:gdLst>
                <a:gd name="T0" fmla="*/ 74971 w 75565"/>
                <a:gd name="T1" fmla="*/ 0 h 33654"/>
                <a:gd name="T2" fmla="*/ 0 w 75565"/>
                <a:gd name="T3" fmla="*/ 0 h 33654"/>
                <a:gd name="T4" fmla="*/ 6596 w 75565"/>
                <a:gd name="T5" fmla="*/ 13758 h 33654"/>
                <a:gd name="T6" fmla="*/ 0 w 75565"/>
                <a:gd name="T7" fmla="*/ 33050 h 33654"/>
                <a:gd name="T8" fmla="*/ 74971 w 75565"/>
                <a:gd name="T9" fmla="*/ 3305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596" y="13758"/>
                  </a:lnTo>
                  <a:lnTo>
                    <a:pt x="0" y="33046"/>
                  </a:lnTo>
                  <a:lnTo>
                    <a:pt x="74971" y="33046"/>
                  </a:lnTo>
                  <a:lnTo>
                    <a:pt x="74971"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1" name="object 121">
              <a:extLst>
                <a:ext uri="{FF2B5EF4-FFF2-40B4-BE49-F238E27FC236}">
                  <a16:creationId xmlns:a16="http://schemas.microsoft.com/office/drawing/2014/main" id="{2B2B54BD-C956-C457-CFBF-79FA60814549}"/>
                </a:ext>
              </a:extLst>
            </p:cNvPr>
            <p:cNvSpPr>
              <a:spLocks/>
            </p:cNvSpPr>
            <p:nvPr/>
          </p:nvSpPr>
          <p:spPr bwMode="auto">
            <a:xfrm>
              <a:off x="12939005" y="9580211"/>
              <a:ext cx="75565" cy="33655"/>
            </a:xfrm>
            <a:custGeom>
              <a:avLst/>
              <a:gdLst>
                <a:gd name="T0" fmla="*/ 74961 w 75565"/>
                <a:gd name="T1" fmla="*/ 0 h 33654"/>
                <a:gd name="T2" fmla="*/ 0 w 75565"/>
                <a:gd name="T3" fmla="*/ 0 h 33654"/>
                <a:gd name="T4" fmla="*/ 0 w 75565"/>
                <a:gd name="T5" fmla="*/ 33050 h 33654"/>
                <a:gd name="T6" fmla="*/ 74961 w 75565"/>
                <a:gd name="T7" fmla="*/ 33050 h 33654"/>
                <a:gd name="T8" fmla="*/ 68364 w 75565"/>
                <a:gd name="T9" fmla="*/ 19270 h 33654"/>
                <a:gd name="T10" fmla="*/ 7496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61" y="0"/>
                  </a:moveTo>
                  <a:lnTo>
                    <a:pt x="0" y="0"/>
                  </a:lnTo>
                  <a:lnTo>
                    <a:pt x="0" y="33046"/>
                  </a:lnTo>
                  <a:lnTo>
                    <a:pt x="74961" y="33046"/>
                  </a:lnTo>
                  <a:lnTo>
                    <a:pt x="68364" y="19266"/>
                  </a:lnTo>
                  <a:lnTo>
                    <a:pt x="7496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2" name="object 122">
              <a:extLst>
                <a:ext uri="{FF2B5EF4-FFF2-40B4-BE49-F238E27FC236}">
                  <a16:creationId xmlns:a16="http://schemas.microsoft.com/office/drawing/2014/main" id="{0C04A0B2-7F62-A468-9630-23DE0161F120}"/>
                </a:ext>
              </a:extLst>
            </p:cNvPr>
            <p:cNvSpPr>
              <a:spLocks/>
            </p:cNvSpPr>
            <p:nvPr/>
          </p:nvSpPr>
          <p:spPr bwMode="auto">
            <a:xfrm>
              <a:off x="12459887" y="9772950"/>
              <a:ext cx="75565" cy="33655"/>
            </a:xfrm>
            <a:custGeom>
              <a:avLst/>
              <a:gdLst>
                <a:gd name="T0" fmla="*/ 74982 w 75565"/>
                <a:gd name="T1" fmla="*/ 0 h 33654"/>
                <a:gd name="T2" fmla="*/ 0 w 75565"/>
                <a:gd name="T3" fmla="*/ 0 h 33654"/>
                <a:gd name="T4" fmla="*/ 0 w 75565"/>
                <a:gd name="T5" fmla="*/ 33050 h 33654"/>
                <a:gd name="T6" fmla="*/ 74982 w 75565"/>
                <a:gd name="T7" fmla="*/ 33050 h 33654"/>
                <a:gd name="T8" fmla="*/ 68374 w 75565"/>
                <a:gd name="T9" fmla="*/ 1927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46"/>
                  </a:lnTo>
                  <a:lnTo>
                    <a:pt x="74982" y="33046"/>
                  </a:lnTo>
                  <a:lnTo>
                    <a:pt x="68374" y="1926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3" name="object 123">
              <a:extLst>
                <a:ext uri="{FF2B5EF4-FFF2-40B4-BE49-F238E27FC236}">
                  <a16:creationId xmlns:a16="http://schemas.microsoft.com/office/drawing/2014/main" id="{33EC19D8-FDF4-5993-D8CB-82C302D81332}"/>
                </a:ext>
              </a:extLst>
            </p:cNvPr>
            <p:cNvSpPr>
              <a:spLocks/>
            </p:cNvSpPr>
            <p:nvPr/>
          </p:nvSpPr>
          <p:spPr bwMode="auto">
            <a:xfrm>
              <a:off x="12492938" y="9525144"/>
              <a:ext cx="137795" cy="50165"/>
            </a:xfrm>
            <a:custGeom>
              <a:avLst/>
              <a:gdLst>
                <a:gd name="T0" fmla="*/ 137671 w 137795"/>
                <a:gd name="T1" fmla="*/ 0 h 50165"/>
                <a:gd name="T2" fmla="*/ 0 w 137795"/>
                <a:gd name="T3" fmla="*/ 0 h 50165"/>
                <a:gd name="T4" fmla="*/ 0 w 137795"/>
                <a:gd name="T5" fmla="*/ 49548 h 50165"/>
                <a:gd name="T6" fmla="*/ 137671 w 137795"/>
                <a:gd name="T7" fmla="*/ 49548 h 50165"/>
                <a:gd name="T8" fmla="*/ 137671 w 137795"/>
                <a:gd name="T9" fmla="*/ 0 h 50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5">
                  <a:moveTo>
                    <a:pt x="137671" y="0"/>
                  </a:moveTo>
                  <a:lnTo>
                    <a:pt x="0" y="0"/>
                  </a:lnTo>
                  <a:lnTo>
                    <a:pt x="0" y="49548"/>
                  </a:lnTo>
                  <a:lnTo>
                    <a:pt x="137671" y="4954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4" name="object 124">
              <a:extLst>
                <a:ext uri="{FF2B5EF4-FFF2-40B4-BE49-F238E27FC236}">
                  <a16:creationId xmlns:a16="http://schemas.microsoft.com/office/drawing/2014/main" id="{63F9C035-2E9A-CFD6-616D-3A49F091D324}"/>
                </a:ext>
              </a:extLst>
            </p:cNvPr>
            <p:cNvSpPr>
              <a:spLocks/>
            </p:cNvSpPr>
            <p:nvPr/>
          </p:nvSpPr>
          <p:spPr bwMode="auto">
            <a:xfrm>
              <a:off x="12162511" y="9502768"/>
              <a:ext cx="242570" cy="358140"/>
            </a:xfrm>
            <a:custGeom>
              <a:avLst/>
              <a:gdLst>
                <a:gd name="T0" fmla="*/ 242303 w 242570"/>
                <a:gd name="T1" fmla="*/ 0 h 358140"/>
                <a:gd name="T2" fmla="*/ 0 w 242570"/>
                <a:gd name="T3" fmla="*/ 0 h 358140"/>
                <a:gd name="T4" fmla="*/ 0 w 242570"/>
                <a:gd name="T5" fmla="*/ 77470 h 358140"/>
                <a:gd name="T6" fmla="*/ 77216 w 242570"/>
                <a:gd name="T7" fmla="*/ 77470 h 358140"/>
                <a:gd name="T8" fmla="*/ 77216 w 242570"/>
                <a:gd name="T9" fmla="*/ 96520 h 358140"/>
                <a:gd name="T10" fmla="*/ 77139 w 242570"/>
                <a:gd name="T11" fmla="*/ 110490 h 358140"/>
                <a:gd name="T12" fmla="*/ 0 w 242570"/>
                <a:gd name="T13" fmla="*/ 110490 h 358140"/>
                <a:gd name="T14" fmla="*/ 0 w 242570"/>
                <a:gd name="T15" fmla="*/ 231140 h 358140"/>
                <a:gd name="T16" fmla="*/ 0 w 242570"/>
                <a:gd name="T17" fmla="*/ 245110 h 358140"/>
                <a:gd name="T18" fmla="*/ 0 w 242570"/>
                <a:gd name="T19" fmla="*/ 264160 h 358140"/>
                <a:gd name="T20" fmla="*/ 0 w 242570"/>
                <a:gd name="T21" fmla="*/ 358140 h 358140"/>
                <a:gd name="T22" fmla="*/ 242303 w 242570"/>
                <a:gd name="T23" fmla="*/ 358140 h 358140"/>
                <a:gd name="T24" fmla="*/ 242303 w 242570"/>
                <a:gd name="T25" fmla="*/ 264160 h 358140"/>
                <a:gd name="T26" fmla="*/ 170776 w 242570"/>
                <a:gd name="T27" fmla="*/ 264160 h 358140"/>
                <a:gd name="T28" fmla="*/ 170776 w 242570"/>
                <a:gd name="T29" fmla="*/ 245110 h 358140"/>
                <a:gd name="T30" fmla="*/ 170446 w 242570"/>
                <a:gd name="T31" fmla="*/ 245110 h 358140"/>
                <a:gd name="T32" fmla="*/ 170446 w 242570"/>
                <a:gd name="T33" fmla="*/ 231140 h 358140"/>
                <a:gd name="T34" fmla="*/ 242303 w 242570"/>
                <a:gd name="T35" fmla="*/ 231140 h 358140"/>
                <a:gd name="T36" fmla="*/ 242303 w 242570"/>
                <a:gd name="T37" fmla="*/ 110490 h 358140"/>
                <a:gd name="T38" fmla="*/ 242303 w 242570"/>
                <a:gd name="T39" fmla="*/ 96520 h 358140"/>
                <a:gd name="T40" fmla="*/ 242303 w 242570"/>
                <a:gd name="T41" fmla="*/ 77470 h 358140"/>
                <a:gd name="T42" fmla="*/ 242303 w 242570"/>
                <a:gd name="T43" fmla="*/ 0 h 358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2570" h="358140">
                  <a:moveTo>
                    <a:pt x="242303" y="0"/>
                  </a:moveTo>
                  <a:lnTo>
                    <a:pt x="0" y="0"/>
                  </a:lnTo>
                  <a:lnTo>
                    <a:pt x="0" y="77470"/>
                  </a:lnTo>
                  <a:lnTo>
                    <a:pt x="77216" y="77470"/>
                  </a:lnTo>
                  <a:lnTo>
                    <a:pt x="77216" y="96520"/>
                  </a:lnTo>
                  <a:lnTo>
                    <a:pt x="77139" y="110490"/>
                  </a:lnTo>
                  <a:lnTo>
                    <a:pt x="0" y="110490"/>
                  </a:lnTo>
                  <a:lnTo>
                    <a:pt x="0" y="231140"/>
                  </a:lnTo>
                  <a:lnTo>
                    <a:pt x="0" y="245110"/>
                  </a:lnTo>
                  <a:lnTo>
                    <a:pt x="0" y="264160"/>
                  </a:lnTo>
                  <a:lnTo>
                    <a:pt x="0" y="358140"/>
                  </a:lnTo>
                  <a:lnTo>
                    <a:pt x="242303" y="358140"/>
                  </a:lnTo>
                  <a:lnTo>
                    <a:pt x="242303" y="264160"/>
                  </a:lnTo>
                  <a:lnTo>
                    <a:pt x="170776" y="264160"/>
                  </a:lnTo>
                  <a:lnTo>
                    <a:pt x="170776" y="245110"/>
                  </a:lnTo>
                  <a:lnTo>
                    <a:pt x="170446" y="245110"/>
                  </a:lnTo>
                  <a:lnTo>
                    <a:pt x="170446" y="231140"/>
                  </a:lnTo>
                  <a:lnTo>
                    <a:pt x="242303" y="231140"/>
                  </a:lnTo>
                  <a:lnTo>
                    <a:pt x="242303" y="110490"/>
                  </a:lnTo>
                  <a:lnTo>
                    <a:pt x="242303" y="96520"/>
                  </a:lnTo>
                  <a:lnTo>
                    <a:pt x="242303" y="77470"/>
                  </a:lnTo>
                  <a:lnTo>
                    <a:pt x="24230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5" name="object 125">
              <a:extLst>
                <a:ext uri="{FF2B5EF4-FFF2-40B4-BE49-F238E27FC236}">
                  <a16:creationId xmlns:a16="http://schemas.microsoft.com/office/drawing/2014/main" id="{76D23674-6AD3-8D86-5ACE-E84BE0AD51C9}"/>
                </a:ext>
              </a:extLst>
            </p:cNvPr>
            <p:cNvSpPr>
              <a:spLocks/>
            </p:cNvSpPr>
            <p:nvPr/>
          </p:nvSpPr>
          <p:spPr bwMode="auto">
            <a:xfrm>
              <a:off x="11688928" y="9503733"/>
              <a:ext cx="473709" cy="356870"/>
            </a:xfrm>
            <a:custGeom>
              <a:avLst/>
              <a:gdLst>
                <a:gd name="T0" fmla="*/ 473583 w 473709"/>
                <a:gd name="T1" fmla="*/ 0 h 356870"/>
                <a:gd name="T2" fmla="*/ 0 w 473709"/>
                <a:gd name="T3" fmla="*/ 0 h 356870"/>
                <a:gd name="T4" fmla="*/ 0 w 473709"/>
                <a:gd name="T5" fmla="*/ 21590 h 356870"/>
                <a:gd name="T6" fmla="*/ 0 w 473709"/>
                <a:gd name="T7" fmla="*/ 71120 h 356870"/>
                <a:gd name="T8" fmla="*/ 0 w 473709"/>
                <a:gd name="T9" fmla="*/ 76200 h 356870"/>
                <a:gd name="T10" fmla="*/ 0 w 473709"/>
                <a:gd name="T11" fmla="*/ 90170 h 356870"/>
                <a:gd name="T12" fmla="*/ 0 w 473709"/>
                <a:gd name="T13" fmla="*/ 109220 h 356870"/>
                <a:gd name="T14" fmla="*/ 0 w 473709"/>
                <a:gd name="T15" fmla="*/ 269240 h 356870"/>
                <a:gd name="T16" fmla="*/ 71704 w 473709"/>
                <a:gd name="T17" fmla="*/ 269240 h 356870"/>
                <a:gd name="T18" fmla="*/ 71704 w 473709"/>
                <a:gd name="T19" fmla="*/ 288290 h 356870"/>
                <a:gd name="T20" fmla="*/ 71628 w 473709"/>
                <a:gd name="T21" fmla="*/ 302260 h 356870"/>
                <a:gd name="T22" fmla="*/ 0 w 473709"/>
                <a:gd name="T23" fmla="*/ 302260 h 356870"/>
                <a:gd name="T24" fmla="*/ 0 w 473709"/>
                <a:gd name="T25" fmla="*/ 356870 h 356870"/>
                <a:gd name="T26" fmla="*/ 473583 w 473709"/>
                <a:gd name="T27" fmla="*/ 356870 h 356870"/>
                <a:gd name="T28" fmla="*/ 473583 w 473709"/>
                <a:gd name="T29" fmla="*/ 302260 h 356870"/>
                <a:gd name="T30" fmla="*/ 473583 w 473709"/>
                <a:gd name="T31" fmla="*/ 288290 h 356870"/>
                <a:gd name="T32" fmla="*/ 473583 w 473709"/>
                <a:gd name="T33" fmla="*/ 269240 h 356870"/>
                <a:gd name="T34" fmla="*/ 473583 w 473709"/>
                <a:gd name="T35" fmla="*/ 109220 h 356870"/>
                <a:gd name="T36" fmla="*/ 407479 w 473709"/>
                <a:gd name="T37" fmla="*/ 109220 h 356870"/>
                <a:gd name="T38" fmla="*/ 407479 w 473709"/>
                <a:gd name="T39" fmla="*/ 90170 h 356870"/>
                <a:gd name="T40" fmla="*/ 407339 w 473709"/>
                <a:gd name="T41" fmla="*/ 90170 h 356870"/>
                <a:gd name="T42" fmla="*/ 407339 w 473709"/>
                <a:gd name="T43" fmla="*/ 76200 h 356870"/>
                <a:gd name="T44" fmla="*/ 473583 w 473709"/>
                <a:gd name="T45" fmla="*/ 76200 h 356870"/>
                <a:gd name="T46" fmla="*/ 473583 w 473709"/>
                <a:gd name="T47" fmla="*/ 71120 h 356870"/>
                <a:gd name="T48" fmla="*/ 33045 w 473709"/>
                <a:gd name="T49" fmla="*/ 71120 h 356870"/>
                <a:gd name="T50" fmla="*/ 33045 w 473709"/>
                <a:gd name="T51" fmla="*/ 21590 h 356870"/>
                <a:gd name="T52" fmla="*/ 170713 w 473709"/>
                <a:gd name="T53" fmla="*/ 21590 h 356870"/>
                <a:gd name="T54" fmla="*/ 170713 w 473709"/>
                <a:gd name="T55" fmla="*/ 70967 h 356870"/>
                <a:gd name="T56" fmla="*/ 473583 w 473709"/>
                <a:gd name="T57" fmla="*/ 70967 h 356870"/>
                <a:gd name="T58" fmla="*/ 473583 w 473709"/>
                <a:gd name="T59" fmla="*/ 21590 h 356870"/>
                <a:gd name="T60" fmla="*/ 473583 w 473709"/>
                <a:gd name="T61" fmla="*/ 21412 h 356870"/>
                <a:gd name="T62" fmla="*/ 473583 w 473709"/>
                <a:gd name="T63" fmla="*/ 0 h 3568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709" h="356870">
                  <a:moveTo>
                    <a:pt x="473583" y="0"/>
                  </a:moveTo>
                  <a:lnTo>
                    <a:pt x="0" y="0"/>
                  </a:lnTo>
                  <a:lnTo>
                    <a:pt x="0" y="21590"/>
                  </a:lnTo>
                  <a:lnTo>
                    <a:pt x="0" y="71120"/>
                  </a:lnTo>
                  <a:lnTo>
                    <a:pt x="0" y="76200"/>
                  </a:lnTo>
                  <a:lnTo>
                    <a:pt x="0" y="90170"/>
                  </a:lnTo>
                  <a:lnTo>
                    <a:pt x="0" y="109220"/>
                  </a:lnTo>
                  <a:lnTo>
                    <a:pt x="0" y="269240"/>
                  </a:lnTo>
                  <a:lnTo>
                    <a:pt x="71704" y="269240"/>
                  </a:lnTo>
                  <a:lnTo>
                    <a:pt x="71704" y="288290"/>
                  </a:lnTo>
                  <a:lnTo>
                    <a:pt x="71628" y="302260"/>
                  </a:lnTo>
                  <a:lnTo>
                    <a:pt x="0" y="302260"/>
                  </a:lnTo>
                  <a:lnTo>
                    <a:pt x="0" y="356870"/>
                  </a:lnTo>
                  <a:lnTo>
                    <a:pt x="473583" y="356870"/>
                  </a:lnTo>
                  <a:lnTo>
                    <a:pt x="473583" y="302260"/>
                  </a:lnTo>
                  <a:lnTo>
                    <a:pt x="473583" y="288290"/>
                  </a:lnTo>
                  <a:lnTo>
                    <a:pt x="473583" y="269240"/>
                  </a:lnTo>
                  <a:lnTo>
                    <a:pt x="473583" y="109220"/>
                  </a:lnTo>
                  <a:lnTo>
                    <a:pt x="407479" y="109220"/>
                  </a:lnTo>
                  <a:lnTo>
                    <a:pt x="407479" y="90170"/>
                  </a:lnTo>
                  <a:lnTo>
                    <a:pt x="407339" y="90170"/>
                  </a:lnTo>
                  <a:lnTo>
                    <a:pt x="407339" y="76200"/>
                  </a:lnTo>
                  <a:lnTo>
                    <a:pt x="473583" y="76200"/>
                  </a:lnTo>
                  <a:lnTo>
                    <a:pt x="473583" y="71120"/>
                  </a:lnTo>
                  <a:lnTo>
                    <a:pt x="33045" y="71120"/>
                  </a:lnTo>
                  <a:lnTo>
                    <a:pt x="33045" y="21590"/>
                  </a:lnTo>
                  <a:lnTo>
                    <a:pt x="170713" y="21590"/>
                  </a:lnTo>
                  <a:lnTo>
                    <a:pt x="170713" y="70967"/>
                  </a:lnTo>
                  <a:lnTo>
                    <a:pt x="473583" y="70967"/>
                  </a:lnTo>
                  <a:lnTo>
                    <a:pt x="473583" y="21590"/>
                  </a:lnTo>
                  <a:lnTo>
                    <a:pt x="473583" y="21412"/>
                  </a:lnTo>
                  <a:lnTo>
                    <a:pt x="473583"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6" name="object 126">
              <a:extLst>
                <a:ext uri="{FF2B5EF4-FFF2-40B4-BE49-F238E27FC236}">
                  <a16:creationId xmlns:a16="http://schemas.microsoft.com/office/drawing/2014/main" id="{44E50503-360C-AA42-AAAC-686F44A02B88}"/>
                </a:ext>
              </a:extLst>
            </p:cNvPr>
            <p:cNvSpPr>
              <a:spLocks/>
            </p:cNvSpPr>
            <p:nvPr/>
          </p:nvSpPr>
          <p:spPr bwMode="auto">
            <a:xfrm>
              <a:off x="12329852" y="9734397"/>
              <a:ext cx="75565" cy="33655"/>
            </a:xfrm>
            <a:custGeom>
              <a:avLst/>
              <a:gdLst>
                <a:gd name="T0" fmla="*/ 74971 w 75565"/>
                <a:gd name="T1" fmla="*/ 0 h 33654"/>
                <a:gd name="T2" fmla="*/ 0 w 75565"/>
                <a:gd name="T3" fmla="*/ 0 h 33654"/>
                <a:gd name="T4" fmla="*/ 6607 w 75565"/>
                <a:gd name="T5" fmla="*/ 13779 h 33654"/>
                <a:gd name="T6" fmla="*/ 0 w 75565"/>
                <a:gd name="T7" fmla="*/ 33039 h 33654"/>
                <a:gd name="T8" fmla="*/ 74971 w 75565"/>
                <a:gd name="T9" fmla="*/ 33039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6607" y="13779"/>
                  </a:lnTo>
                  <a:lnTo>
                    <a:pt x="0" y="33035"/>
                  </a:lnTo>
                  <a:lnTo>
                    <a:pt x="74971" y="33035"/>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7" name="object 127">
              <a:extLst>
                <a:ext uri="{FF2B5EF4-FFF2-40B4-BE49-F238E27FC236}">
                  <a16:creationId xmlns:a16="http://schemas.microsoft.com/office/drawing/2014/main" id="{F137F958-2B3C-C277-A831-21AFF5693C14}"/>
                </a:ext>
              </a:extLst>
            </p:cNvPr>
            <p:cNvSpPr>
              <a:spLocks/>
            </p:cNvSpPr>
            <p:nvPr/>
          </p:nvSpPr>
          <p:spPr bwMode="auto">
            <a:xfrm>
              <a:off x="12093050" y="9580211"/>
              <a:ext cx="75565" cy="33655"/>
            </a:xfrm>
            <a:custGeom>
              <a:avLst/>
              <a:gdLst>
                <a:gd name="T0" fmla="*/ 74982 w 75565"/>
                <a:gd name="T1" fmla="*/ 0 h 33654"/>
                <a:gd name="T2" fmla="*/ 0 w 75565"/>
                <a:gd name="T3" fmla="*/ 0 h 33654"/>
                <a:gd name="T4" fmla="*/ 6607 w 75565"/>
                <a:gd name="T5" fmla="*/ 13758 h 33654"/>
                <a:gd name="T6" fmla="*/ 0 w 75565"/>
                <a:gd name="T7" fmla="*/ 33050 h 33654"/>
                <a:gd name="T8" fmla="*/ 74982 w 75565"/>
                <a:gd name="T9" fmla="*/ 3305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6607" y="13758"/>
                  </a:lnTo>
                  <a:lnTo>
                    <a:pt x="0" y="33046"/>
                  </a:lnTo>
                  <a:lnTo>
                    <a:pt x="74982" y="3304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8" name="object 128">
              <a:extLst>
                <a:ext uri="{FF2B5EF4-FFF2-40B4-BE49-F238E27FC236}">
                  <a16:creationId xmlns:a16="http://schemas.microsoft.com/office/drawing/2014/main" id="{444FCE09-7E77-BF40-C98E-D0ABA301CF31}"/>
                </a:ext>
              </a:extLst>
            </p:cNvPr>
            <p:cNvSpPr>
              <a:spLocks/>
            </p:cNvSpPr>
            <p:nvPr/>
          </p:nvSpPr>
          <p:spPr bwMode="auto">
            <a:xfrm>
              <a:off x="12168037" y="9580211"/>
              <a:ext cx="75565" cy="33655"/>
            </a:xfrm>
            <a:custGeom>
              <a:avLst/>
              <a:gdLst>
                <a:gd name="T0" fmla="*/ 74971 w 75565"/>
                <a:gd name="T1" fmla="*/ 0 h 33654"/>
                <a:gd name="T2" fmla="*/ 0 w 75565"/>
                <a:gd name="T3" fmla="*/ 0 h 33654"/>
                <a:gd name="T4" fmla="*/ 0 w 75565"/>
                <a:gd name="T5" fmla="*/ 33050 h 33654"/>
                <a:gd name="T6" fmla="*/ 74971 w 75565"/>
                <a:gd name="T7" fmla="*/ 33050 h 33654"/>
                <a:gd name="T8" fmla="*/ 68364 w 75565"/>
                <a:gd name="T9" fmla="*/ 19270 h 33654"/>
                <a:gd name="T10" fmla="*/ 74971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71" y="0"/>
                  </a:moveTo>
                  <a:lnTo>
                    <a:pt x="0" y="0"/>
                  </a:lnTo>
                  <a:lnTo>
                    <a:pt x="0" y="33046"/>
                  </a:lnTo>
                  <a:lnTo>
                    <a:pt x="74971" y="33046"/>
                  </a:lnTo>
                  <a:lnTo>
                    <a:pt x="68364" y="19266"/>
                  </a:lnTo>
                  <a:lnTo>
                    <a:pt x="74971"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69" name="object 129">
              <a:extLst>
                <a:ext uri="{FF2B5EF4-FFF2-40B4-BE49-F238E27FC236}">
                  <a16:creationId xmlns:a16="http://schemas.microsoft.com/office/drawing/2014/main" id="{0825C56F-E991-EC7D-ADD8-0F50B2D5BD61}"/>
                </a:ext>
              </a:extLst>
            </p:cNvPr>
            <p:cNvSpPr>
              <a:spLocks/>
            </p:cNvSpPr>
            <p:nvPr/>
          </p:nvSpPr>
          <p:spPr bwMode="auto">
            <a:xfrm>
              <a:off x="11688926" y="9772950"/>
              <a:ext cx="75565" cy="33655"/>
            </a:xfrm>
            <a:custGeom>
              <a:avLst/>
              <a:gdLst>
                <a:gd name="T0" fmla="*/ 74982 w 75565"/>
                <a:gd name="T1" fmla="*/ 0 h 33654"/>
                <a:gd name="T2" fmla="*/ 0 w 75565"/>
                <a:gd name="T3" fmla="*/ 0 h 33654"/>
                <a:gd name="T4" fmla="*/ 0 w 75565"/>
                <a:gd name="T5" fmla="*/ 33050 h 33654"/>
                <a:gd name="T6" fmla="*/ 74982 w 75565"/>
                <a:gd name="T7" fmla="*/ 33050 h 33654"/>
                <a:gd name="T8" fmla="*/ 68364 w 75565"/>
                <a:gd name="T9" fmla="*/ 19270 h 33654"/>
                <a:gd name="T10" fmla="*/ 74982 w 7556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565" h="33654">
                  <a:moveTo>
                    <a:pt x="74982" y="0"/>
                  </a:moveTo>
                  <a:lnTo>
                    <a:pt x="0" y="0"/>
                  </a:lnTo>
                  <a:lnTo>
                    <a:pt x="0" y="33046"/>
                  </a:lnTo>
                  <a:lnTo>
                    <a:pt x="74982" y="33046"/>
                  </a:lnTo>
                  <a:lnTo>
                    <a:pt x="68364" y="19266"/>
                  </a:lnTo>
                  <a:lnTo>
                    <a:pt x="7498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0" name="object 130">
              <a:extLst>
                <a:ext uri="{FF2B5EF4-FFF2-40B4-BE49-F238E27FC236}">
                  <a16:creationId xmlns:a16="http://schemas.microsoft.com/office/drawing/2014/main" id="{7C3CA929-362C-4A63-CBA5-66A0D1699B95}"/>
                </a:ext>
              </a:extLst>
            </p:cNvPr>
            <p:cNvSpPr>
              <a:spLocks/>
            </p:cNvSpPr>
            <p:nvPr/>
          </p:nvSpPr>
          <p:spPr bwMode="auto">
            <a:xfrm>
              <a:off x="11721967" y="9525144"/>
              <a:ext cx="137795" cy="50165"/>
            </a:xfrm>
            <a:custGeom>
              <a:avLst/>
              <a:gdLst>
                <a:gd name="T0" fmla="*/ 137671 w 137795"/>
                <a:gd name="T1" fmla="*/ 0 h 50165"/>
                <a:gd name="T2" fmla="*/ 0 w 137795"/>
                <a:gd name="T3" fmla="*/ 0 h 50165"/>
                <a:gd name="T4" fmla="*/ 0 w 137795"/>
                <a:gd name="T5" fmla="*/ 49548 h 50165"/>
                <a:gd name="T6" fmla="*/ 137671 w 137795"/>
                <a:gd name="T7" fmla="*/ 49548 h 50165"/>
                <a:gd name="T8" fmla="*/ 137671 w 137795"/>
                <a:gd name="T9" fmla="*/ 0 h 50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795" h="50165">
                  <a:moveTo>
                    <a:pt x="137671" y="0"/>
                  </a:moveTo>
                  <a:lnTo>
                    <a:pt x="0" y="0"/>
                  </a:lnTo>
                  <a:lnTo>
                    <a:pt x="0" y="49548"/>
                  </a:lnTo>
                  <a:lnTo>
                    <a:pt x="137671" y="49548"/>
                  </a:lnTo>
                  <a:lnTo>
                    <a:pt x="1376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1" name="object 131">
              <a:extLst>
                <a:ext uri="{FF2B5EF4-FFF2-40B4-BE49-F238E27FC236}">
                  <a16:creationId xmlns:a16="http://schemas.microsoft.com/office/drawing/2014/main" id="{08193A4C-5D65-A50A-ADDE-F9BBD48E563D}"/>
                </a:ext>
              </a:extLst>
            </p:cNvPr>
            <p:cNvSpPr>
              <a:spLocks/>
            </p:cNvSpPr>
            <p:nvPr/>
          </p:nvSpPr>
          <p:spPr bwMode="auto">
            <a:xfrm>
              <a:off x="12900444" y="8220576"/>
              <a:ext cx="215265" cy="318770"/>
            </a:xfrm>
            <a:custGeom>
              <a:avLst/>
              <a:gdLst>
                <a:gd name="T0" fmla="*/ 214757 w 215265"/>
                <a:gd name="T1" fmla="*/ 0 h 318770"/>
                <a:gd name="T2" fmla="*/ 0 w 215265"/>
                <a:gd name="T3" fmla="*/ 0 h 318770"/>
                <a:gd name="T4" fmla="*/ 0 w 215265"/>
                <a:gd name="T5" fmla="*/ 71120 h 318770"/>
                <a:gd name="T6" fmla="*/ 59626 w 215265"/>
                <a:gd name="T7" fmla="*/ 71120 h 318770"/>
                <a:gd name="T8" fmla="*/ 59626 w 215265"/>
                <a:gd name="T9" fmla="*/ 87630 h 318770"/>
                <a:gd name="T10" fmla="*/ 59982 w 215265"/>
                <a:gd name="T11" fmla="*/ 87630 h 318770"/>
                <a:gd name="T12" fmla="*/ 59982 w 215265"/>
                <a:gd name="T13" fmla="*/ 99060 h 318770"/>
                <a:gd name="T14" fmla="*/ 0 w 215265"/>
                <a:gd name="T15" fmla="*/ 99060 h 318770"/>
                <a:gd name="T16" fmla="*/ 0 w 215265"/>
                <a:gd name="T17" fmla="*/ 208280 h 318770"/>
                <a:gd name="T18" fmla="*/ 0 w 215265"/>
                <a:gd name="T19" fmla="*/ 219710 h 318770"/>
                <a:gd name="T20" fmla="*/ 0 w 215265"/>
                <a:gd name="T21" fmla="*/ 236220 h 318770"/>
                <a:gd name="T22" fmla="*/ 0 w 215265"/>
                <a:gd name="T23" fmla="*/ 318770 h 318770"/>
                <a:gd name="T24" fmla="*/ 214757 w 215265"/>
                <a:gd name="T25" fmla="*/ 318770 h 318770"/>
                <a:gd name="T26" fmla="*/ 214757 w 215265"/>
                <a:gd name="T27" fmla="*/ 236220 h 318770"/>
                <a:gd name="T28" fmla="*/ 214757 w 215265"/>
                <a:gd name="T29" fmla="*/ 208699 h 318770"/>
                <a:gd name="T30" fmla="*/ 209257 w 215265"/>
                <a:gd name="T31" fmla="*/ 208699 h 318770"/>
                <a:gd name="T32" fmla="*/ 209257 w 215265"/>
                <a:gd name="T33" fmla="*/ 236220 h 318770"/>
                <a:gd name="T34" fmla="*/ 149606 w 215265"/>
                <a:gd name="T35" fmla="*/ 236220 h 318770"/>
                <a:gd name="T36" fmla="*/ 149606 w 215265"/>
                <a:gd name="T37" fmla="*/ 219710 h 318770"/>
                <a:gd name="T38" fmla="*/ 149326 w 215265"/>
                <a:gd name="T39" fmla="*/ 219710 h 318770"/>
                <a:gd name="T40" fmla="*/ 149326 w 215265"/>
                <a:gd name="T41" fmla="*/ 208280 h 318770"/>
                <a:gd name="T42" fmla="*/ 214757 w 215265"/>
                <a:gd name="T43" fmla="*/ 208280 h 318770"/>
                <a:gd name="T44" fmla="*/ 214757 w 215265"/>
                <a:gd name="T45" fmla="*/ 99060 h 318770"/>
                <a:gd name="T46" fmla="*/ 214757 w 215265"/>
                <a:gd name="T47" fmla="*/ 87630 h 318770"/>
                <a:gd name="T48" fmla="*/ 214757 w 215265"/>
                <a:gd name="T49" fmla="*/ 71120 h 318770"/>
                <a:gd name="T50" fmla="*/ 214757 w 215265"/>
                <a:gd name="T51" fmla="*/ 0 h 3187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5265" h="318770">
                  <a:moveTo>
                    <a:pt x="214757" y="0"/>
                  </a:moveTo>
                  <a:lnTo>
                    <a:pt x="0" y="0"/>
                  </a:lnTo>
                  <a:lnTo>
                    <a:pt x="0" y="71120"/>
                  </a:lnTo>
                  <a:lnTo>
                    <a:pt x="59626" y="71120"/>
                  </a:lnTo>
                  <a:lnTo>
                    <a:pt x="59626" y="87630"/>
                  </a:lnTo>
                  <a:lnTo>
                    <a:pt x="59982" y="87630"/>
                  </a:lnTo>
                  <a:lnTo>
                    <a:pt x="59982" y="99060"/>
                  </a:lnTo>
                  <a:lnTo>
                    <a:pt x="0" y="99060"/>
                  </a:lnTo>
                  <a:lnTo>
                    <a:pt x="0" y="208280"/>
                  </a:lnTo>
                  <a:lnTo>
                    <a:pt x="0" y="219710"/>
                  </a:lnTo>
                  <a:lnTo>
                    <a:pt x="0" y="236220"/>
                  </a:lnTo>
                  <a:lnTo>
                    <a:pt x="0" y="318770"/>
                  </a:lnTo>
                  <a:lnTo>
                    <a:pt x="214757" y="318770"/>
                  </a:lnTo>
                  <a:lnTo>
                    <a:pt x="214757" y="236220"/>
                  </a:lnTo>
                  <a:lnTo>
                    <a:pt x="214757" y="208699"/>
                  </a:lnTo>
                  <a:lnTo>
                    <a:pt x="209257" y="208699"/>
                  </a:lnTo>
                  <a:lnTo>
                    <a:pt x="209257" y="236220"/>
                  </a:lnTo>
                  <a:lnTo>
                    <a:pt x="149606" y="236220"/>
                  </a:lnTo>
                  <a:lnTo>
                    <a:pt x="149606" y="219710"/>
                  </a:lnTo>
                  <a:lnTo>
                    <a:pt x="149326" y="219710"/>
                  </a:lnTo>
                  <a:lnTo>
                    <a:pt x="149326" y="208280"/>
                  </a:lnTo>
                  <a:lnTo>
                    <a:pt x="214757" y="208280"/>
                  </a:lnTo>
                  <a:lnTo>
                    <a:pt x="214757" y="99060"/>
                  </a:lnTo>
                  <a:lnTo>
                    <a:pt x="214757" y="87630"/>
                  </a:lnTo>
                  <a:lnTo>
                    <a:pt x="214757" y="71120"/>
                  </a:lnTo>
                  <a:lnTo>
                    <a:pt x="21475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2" name="object 132">
              <a:extLst>
                <a:ext uri="{FF2B5EF4-FFF2-40B4-BE49-F238E27FC236}">
                  <a16:creationId xmlns:a16="http://schemas.microsoft.com/office/drawing/2014/main" id="{3AA028AA-15FC-4985-DA59-64A2EADF6650}"/>
                </a:ext>
              </a:extLst>
            </p:cNvPr>
            <p:cNvSpPr>
              <a:spLocks/>
            </p:cNvSpPr>
            <p:nvPr/>
          </p:nvSpPr>
          <p:spPr bwMode="auto">
            <a:xfrm>
              <a:off x="12470904" y="8219994"/>
              <a:ext cx="429895" cy="319405"/>
            </a:xfrm>
            <a:custGeom>
              <a:avLst/>
              <a:gdLst>
                <a:gd name="T0" fmla="*/ 57872 w 429895"/>
                <a:gd name="T1" fmla="*/ 21444 h 319404"/>
                <a:gd name="T2" fmla="*/ 0 w 429895"/>
                <a:gd name="T3" fmla="*/ 22261 h 319404"/>
                <a:gd name="T4" fmla="*/ 0 w 429895"/>
                <a:gd name="T5" fmla="*/ 242310 h 319404"/>
                <a:gd name="T6" fmla="*/ 62479 w 429895"/>
                <a:gd name="T7" fmla="*/ 242310 h 319404"/>
                <a:gd name="T8" fmla="*/ 56982 w 429895"/>
                <a:gd name="T9" fmla="*/ 258373 h 319404"/>
                <a:gd name="T10" fmla="*/ 62479 w 429895"/>
                <a:gd name="T11" fmla="*/ 269849 h 319404"/>
                <a:gd name="T12" fmla="*/ 0 w 429895"/>
                <a:gd name="T13" fmla="*/ 269849 h 319404"/>
                <a:gd name="T14" fmla="*/ 0 w 429895"/>
                <a:gd name="T15" fmla="*/ 319407 h 319404"/>
                <a:gd name="T16" fmla="*/ 339403 w 429895"/>
                <a:gd name="T17" fmla="*/ 319407 h 319404"/>
                <a:gd name="T18" fmla="*/ 335633 w 429895"/>
                <a:gd name="T19" fmla="*/ 312182 h 319404"/>
                <a:gd name="T20" fmla="*/ 331665 w 429895"/>
                <a:gd name="T21" fmla="*/ 305094 h 319404"/>
                <a:gd name="T22" fmla="*/ 326031 w 429895"/>
                <a:gd name="T23" fmla="*/ 295754 h 319404"/>
                <a:gd name="T24" fmla="*/ 376847 w 429895"/>
                <a:gd name="T25" fmla="*/ 212332 h 319404"/>
                <a:gd name="T26" fmla="*/ 319960 w 429895"/>
                <a:gd name="T27" fmla="*/ 157167 h 319404"/>
                <a:gd name="T28" fmla="*/ 183271 w 429895"/>
                <a:gd name="T29" fmla="*/ 157167 h 319404"/>
                <a:gd name="T30" fmla="*/ 180999 w 429895"/>
                <a:gd name="T31" fmla="*/ 155901 h 319404"/>
                <a:gd name="T32" fmla="*/ 132914 w 429895"/>
                <a:gd name="T33" fmla="*/ 133020 h 319404"/>
                <a:gd name="T34" fmla="*/ 83306 w 429895"/>
                <a:gd name="T35" fmla="*/ 117074 h 319404"/>
                <a:gd name="T36" fmla="*/ 80856 w 429895"/>
                <a:gd name="T37" fmla="*/ 116457 h 319404"/>
                <a:gd name="T38" fmla="*/ 68668 w 429895"/>
                <a:gd name="T39" fmla="*/ 66081 h 319404"/>
                <a:gd name="T40" fmla="*/ 27538 w 429895"/>
                <a:gd name="T41" fmla="*/ 66081 h 319404"/>
                <a:gd name="T42" fmla="*/ 27538 w 429895"/>
                <a:gd name="T43" fmla="*/ 22030 h 319404"/>
                <a:gd name="T44" fmla="*/ 58008 w 429895"/>
                <a:gd name="T45" fmla="*/ 22030 h 319404"/>
                <a:gd name="T46" fmla="*/ 57872 w 429895"/>
                <a:gd name="T47" fmla="*/ 21444 h 319404"/>
                <a:gd name="T48" fmla="*/ 369290 w 429895"/>
                <a:gd name="T49" fmla="*/ 92625 h 319404"/>
                <a:gd name="T50" fmla="*/ 266075 w 429895"/>
                <a:gd name="T51" fmla="*/ 92625 h 319404"/>
                <a:gd name="T52" fmla="*/ 388438 w 429895"/>
                <a:gd name="T53" fmla="*/ 210845 h 319404"/>
                <a:gd name="T54" fmla="*/ 336890 w 429895"/>
                <a:gd name="T55" fmla="*/ 295775 h 319404"/>
                <a:gd name="T56" fmla="*/ 340276 w 429895"/>
                <a:gd name="T57" fmla="*/ 301588 h 319404"/>
                <a:gd name="T58" fmla="*/ 343571 w 429895"/>
                <a:gd name="T59" fmla="*/ 307465 h 319404"/>
                <a:gd name="T60" fmla="*/ 346774 w 429895"/>
                <a:gd name="T61" fmla="*/ 313406 h 319404"/>
                <a:gd name="T62" fmla="*/ 349884 w 429895"/>
                <a:gd name="T63" fmla="*/ 319407 h 319404"/>
                <a:gd name="T64" fmla="*/ 429547 w 429895"/>
                <a:gd name="T65" fmla="*/ 319407 h 319404"/>
                <a:gd name="T66" fmla="*/ 429547 w 429895"/>
                <a:gd name="T67" fmla="*/ 99117 h 319404"/>
                <a:gd name="T68" fmla="*/ 367067 w 429895"/>
                <a:gd name="T69" fmla="*/ 99117 h 319404"/>
                <a:gd name="T70" fmla="*/ 369290 w 429895"/>
                <a:gd name="T71" fmla="*/ 92625 h 319404"/>
                <a:gd name="T72" fmla="*/ 265007 w 429895"/>
                <a:gd name="T73" fmla="*/ 103881 h 319404"/>
                <a:gd name="T74" fmla="*/ 183271 w 429895"/>
                <a:gd name="T75" fmla="*/ 157167 h 319404"/>
                <a:gd name="T76" fmla="*/ 319960 w 429895"/>
                <a:gd name="T77" fmla="*/ 157167 h 319404"/>
                <a:gd name="T78" fmla="*/ 265007 w 429895"/>
                <a:gd name="T79" fmla="*/ 103881 h 319404"/>
                <a:gd name="T80" fmla="*/ 429547 w 429895"/>
                <a:gd name="T81" fmla="*/ 13360 h 319404"/>
                <a:gd name="T82" fmla="*/ 64113 w 429895"/>
                <a:gd name="T83" fmla="*/ 13360 h 319404"/>
                <a:gd name="T84" fmla="*/ 66238 w 429895"/>
                <a:gd name="T85" fmla="*/ 22030 h 319404"/>
                <a:gd name="T86" fmla="*/ 148686 w 429895"/>
                <a:gd name="T87" fmla="*/ 22030 h 319404"/>
                <a:gd name="T88" fmla="*/ 148686 w 429895"/>
                <a:gd name="T89" fmla="*/ 66081 h 319404"/>
                <a:gd name="T90" fmla="*/ 77044 w 429895"/>
                <a:gd name="T91" fmla="*/ 66081 h 319404"/>
                <a:gd name="T92" fmla="*/ 87735 w 429895"/>
                <a:gd name="T93" fmla="*/ 109630 h 319404"/>
                <a:gd name="T94" fmla="*/ 111991 w 429895"/>
                <a:gd name="T95" fmla="*/ 116593 h 319404"/>
                <a:gd name="T96" fmla="*/ 136011 w 429895"/>
                <a:gd name="T97" fmla="*/ 125159 h 319404"/>
                <a:gd name="T98" fmla="*/ 159686 w 429895"/>
                <a:gd name="T99" fmla="*/ 135337 h 319404"/>
                <a:gd name="T100" fmla="*/ 182905 w 429895"/>
                <a:gd name="T101" fmla="*/ 147136 h 319404"/>
                <a:gd name="T102" fmla="*/ 266075 w 429895"/>
                <a:gd name="T103" fmla="*/ 92625 h 319404"/>
                <a:gd name="T104" fmla="*/ 369290 w 429895"/>
                <a:gd name="T105" fmla="*/ 92625 h 319404"/>
                <a:gd name="T106" fmla="*/ 372564 w 429895"/>
                <a:gd name="T107" fmla="*/ 83065 h 319404"/>
                <a:gd name="T108" fmla="*/ 367067 w 429895"/>
                <a:gd name="T109" fmla="*/ 71589 h 319404"/>
                <a:gd name="T110" fmla="*/ 429547 w 429895"/>
                <a:gd name="T111" fmla="*/ 71589 h 319404"/>
                <a:gd name="T112" fmla="*/ 429547 w 429895"/>
                <a:gd name="T113" fmla="*/ 13360 h 319404"/>
                <a:gd name="T114" fmla="*/ 429547 w 429895"/>
                <a:gd name="T115" fmla="*/ 0 h 319404"/>
                <a:gd name="T116" fmla="*/ 0 w 429895"/>
                <a:gd name="T117" fmla="*/ 0 h 319404"/>
                <a:gd name="T118" fmla="*/ 0 w 429895"/>
                <a:gd name="T119" fmla="*/ 14523 h 319404"/>
                <a:gd name="T120" fmla="*/ 64113 w 429895"/>
                <a:gd name="T121" fmla="*/ 13360 h 319404"/>
                <a:gd name="T122" fmla="*/ 429547 w 429895"/>
                <a:gd name="T123" fmla="*/ 13360 h 319404"/>
                <a:gd name="T124" fmla="*/ 429547 w 429895"/>
                <a:gd name="T125" fmla="*/ 0 h 319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895" h="319404">
                  <a:moveTo>
                    <a:pt x="57872" y="21444"/>
                  </a:moveTo>
                  <a:lnTo>
                    <a:pt x="0" y="22261"/>
                  </a:lnTo>
                  <a:lnTo>
                    <a:pt x="0" y="242306"/>
                  </a:lnTo>
                  <a:lnTo>
                    <a:pt x="62479" y="242306"/>
                  </a:lnTo>
                  <a:lnTo>
                    <a:pt x="56982" y="258369"/>
                  </a:lnTo>
                  <a:lnTo>
                    <a:pt x="62479" y="269845"/>
                  </a:lnTo>
                  <a:lnTo>
                    <a:pt x="0" y="269845"/>
                  </a:lnTo>
                  <a:lnTo>
                    <a:pt x="0" y="319403"/>
                  </a:lnTo>
                  <a:lnTo>
                    <a:pt x="339403" y="319403"/>
                  </a:lnTo>
                  <a:lnTo>
                    <a:pt x="335633" y="312178"/>
                  </a:lnTo>
                  <a:lnTo>
                    <a:pt x="331665" y="305090"/>
                  </a:lnTo>
                  <a:lnTo>
                    <a:pt x="326031" y="295750"/>
                  </a:lnTo>
                  <a:lnTo>
                    <a:pt x="376847" y="212328"/>
                  </a:lnTo>
                  <a:lnTo>
                    <a:pt x="319960" y="157167"/>
                  </a:lnTo>
                  <a:lnTo>
                    <a:pt x="183271" y="157167"/>
                  </a:lnTo>
                  <a:lnTo>
                    <a:pt x="180999" y="155901"/>
                  </a:lnTo>
                  <a:lnTo>
                    <a:pt x="132914" y="133020"/>
                  </a:lnTo>
                  <a:lnTo>
                    <a:pt x="83306" y="117074"/>
                  </a:lnTo>
                  <a:lnTo>
                    <a:pt x="80856" y="116457"/>
                  </a:lnTo>
                  <a:lnTo>
                    <a:pt x="68668" y="66081"/>
                  </a:lnTo>
                  <a:lnTo>
                    <a:pt x="27538" y="66081"/>
                  </a:lnTo>
                  <a:lnTo>
                    <a:pt x="27538" y="22030"/>
                  </a:lnTo>
                  <a:lnTo>
                    <a:pt x="58008" y="22030"/>
                  </a:lnTo>
                  <a:lnTo>
                    <a:pt x="57872" y="21444"/>
                  </a:lnTo>
                  <a:close/>
                </a:path>
                <a:path w="429895" h="319404">
                  <a:moveTo>
                    <a:pt x="369290" y="92625"/>
                  </a:moveTo>
                  <a:lnTo>
                    <a:pt x="266075" y="92625"/>
                  </a:lnTo>
                  <a:lnTo>
                    <a:pt x="388438" y="210841"/>
                  </a:lnTo>
                  <a:lnTo>
                    <a:pt x="336890" y="295771"/>
                  </a:lnTo>
                  <a:lnTo>
                    <a:pt x="340276" y="301584"/>
                  </a:lnTo>
                  <a:lnTo>
                    <a:pt x="343571" y="307461"/>
                  </a:lnTo>
                  <a:lnTo>
                    <a:pt x="346774" y="313402"/>
                  </a:lnTo>
                  <a:lnTo>
                    <a:pt x="349884" y="319403"/>
                  </a:lnTo>
                  <a:lnTo>
                    <a:pt x="429547" y="319403"/>
                  </a:lnTo>
                  <a:lnTo>
                    <a:pt x="429547" y="99117"/>
                  </a:lnTo>
                  <a:lnTo>
                    <a:pt x="367067" y="99117"/>
                  </a:lnTo>
                  <a:lnTo>
                    <a:pt x="369290" y="92625"/>
                  </a:lnTo>
                  <a:close/>
                </a:path>
                <a:path w="429895" h="319404">
                  <a:moveTo>
                    <a:pt x="265007" y="103881"/>
                  </a:moveTo>
                  <a:lnTo>
                    <a:pt x="183271" y="157167"/>
                  </a:lnTo>
                  <a:lnTo>
                    <a:pt x="319960" y="157167"/>
                  </a:lnTo>
                  <a:lnTo>
                    <a:pt x="265007" y="103881"/>
                  </a:lnTo>
                  <a:close/>
                </a:path>
                <a:path w="429895" h="319404">
                  <a:moveTo>
                    <a:pt x="429547" y="13360"/>
                  </a:moveTo>
                  <a:lnTo>
                    <a:pt x="64113" y="13360"/>
                  </a:lnTo>
                  <a:lnTo>
                    <a:pt x="66238" y="22030"/>
                  </a:lnTo>
                  <a:lnTo>
                    <a:pt x="148686" y="22030"/>
                  </a:lnTo>
                  <a:lnTo>
                    <a:pt x="148686" y="66081"/>
                  </a:lnTo>
                  <a:lnTo>
                    <a:pt x="77044" y="66081"/>
                  </a:lnTo>
                  <a:lnTo>
                    <a:pt x="87735" y="109630"/>
                  </a:lnTo>
                  <a:lnTo>
                    <a:pt x="111991" y="116593"/>
                  </a:lnTo>
                  <a:lnTo>
                    <a:pt x="136011" y="125159"/>
                  </a:lnTo>
                  <a:lnTo>
                    <a:pt x="159686" y="135337"/>
                  </a:lnTo>
                  <a:lnTo>
                    <a:pt x="182905" y="147136"/>
                  </a:lnTo>
                  <a:lnTo>
                    <a:pt x="266075" y="92625"/>
                  </a:lnTo>
                  <a:lnTo>
                    <a:pt x="369290" y="92625"/>
                  </a:lnTo>
                  <a:lnTo>
                    <a:pt x="372564" y="83065"/>
                  </a:lnTo>
                  <a:lnTo>
                    <a:pt x="367067" y="71589"/>
                  </a:lnTo>
                  <a:lnTo>
                    <a:pt x="429547" y="71589"/>
                  </a:lnTo>
                  <a:lnTo>
                    <a:pt x="429547" y="13360"/>
                  </a:lnTo>
                  <a:close/>
                </a:path>
                <a:path w="429895" h="319404">
                  <a:moveTo>
                    <a:pt x="429547" y="0"/>
                  </a:moveTo>
                  <a:lnTo>
                    <a:pt x="0" y="0"/>
                  </a:lnTo>
                  <a:lnTo>
                    <a:pt x="0" y="14523"/>
                  </a:lnTo>
                  <a:lnTo>
                    <a:pt x="64113" y="13360"/>
                  </a:lnTo>
                  <a:lnTo>
                    <a:pt x="429547" y="13360"/>
                  </a:lnTo>
                  <a:lnTo>
                    <a:pt x="42954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3" name="object 133">
              <a:extLst>
                <a:ext uri="{FF2B5EF4-FFF2-40B4-BE49-F238E27FC236}">
                  <a16:creationId xmlns:a16="http://schemas.microsoft.com/office/drawing/2014/main" id="{04974379-E4CD-BBCD-2790-597F5EE85B2D}"/>
                </a:ext>
              </a:extLst>
            </p:cNvPr>
            <p:cNvSpPr>
              <a:spLocks/>
            </p:cNvSpPr>
            <p:nvPr/>
          </p:nvSpPr>
          <p:spPr bwMode="auto">
            <a:xfrm>
              <a:off x="13047235" y="8429261"/>
              <a:ext cx="62865" cy="27940"/>
            </a:xfrm>
            <a:custGeom>
              <a:avLst/>
              <a:gdLst>
                <a:gd name="T0" fmla="*/ 62479 w 62865"/>
                <a:gd name="T1" fmla="*/ 0 h 27940"/>
                <a:gd name="T2" fmla="*/ 0 w 62865"/>
                <a:gd name="T3" fmla="*/ 0 h 27940"/>
                <a:gd name="T4" fmla="*/ 5497 w 62865"/>
                <a:gd name="T5" fmla="*/ 11465 h 27940"/>
                <a:gd name="T6" fmla="*/ 0 w 62865"/>
                <a:gd name="T7" fmla="*/ 27527 h 27940"/>
                <a:gd name="T8" fmla="*/ 62479 w 62865"/>
                <a:gd name="T9" fmla="*/ 27527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5497" y="11465"/>
                  </a:lnTo>
                  <a:lnTo>
                    <a:pt x="0" y="27527"/>
                  </a:lnTo>
                  <a:lnTo>
                    <a:pt x="62479" y="27527"/>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4" name="object 134">
              <a:extLst>
                <a:ext uri="{FF2B5EF4-FFF2-40B4-BE49-F238E27FC236}">
                  <a16:creationId xmlns:a16="http://schemas.microsoft.com/office/drawing/2014/main" id="{2200FD14-08C9-AD9E-DFA3-1F8D98F327BC}"/>
                </a:ext>
              </a:extLst>
            </p:cNvPr>
            <p:cNvSpPr>
              <a:spLocks/>
            </p:cNvSpPr>
            <p:nvPr/>
          </p:nvSpPr>
          <p:spPr bwMode="auto">
            <a:xfrm>
              <a:off x="12837968" y="8291588"/>
              <a:ext cx="62865" cy="27940"/>
            </a:xfrm>
            <a:custGeom>
              <a:avLst/>
              <a:gdLst>
                <a:gd name="T0" fmla="*/ 62479 w 62865"/>
                <a:gd name="T1" fmla="*/ 0 h 27940"/>
                <a:gd name="T2" fmla="*/ 0 w 62865"/>
                <a:gd name="T3" fmla="*/ 0 h 27940"/>
                <a:gd name="T4" fmla="*/ 5497 w 62865"/>
                <a:gd name="T5" fmla="*/ 11465 h 27940"/>
                <a:gd name="T6" fmla="*/ 0 w 62865"/>
                <a:gd name="T7" fmla="*/ 27527 h 27940"/>
                <a:gd name="T8" fmla="*/ 62479 w 62865"/>
                <a:gd name="T9" fmla="*/ 27527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5497" y="11465"/>
                  </a:lnTo>
                  <a:lnTo>
                    <a:pt x="0" y="27527"/>
                  </a:lnTo>
                  <a:lnTo>
                    <a:pt x="62479" y="27527"/>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5" name="object 135">
              <a:extLst>
                <a:ext uri="{FF2B5EF4-FFF2-40B4-BE49-F238E27FC236}">
                  <a16:creationId xmlns:a16="http://schemas.microsoft.com/office/drawing/2014/main" id="{00AAD75B-DD2D-37DB-2896-C1CAA424053D}"/>
                </a:ext>
              </a:extLst>
            </p:cNvPr>
            <p:cNvSpPr>
              <a:spLocks/>
            </p:cNvSpPr>
            <p:nvPr/>
          </p:nvSpPr>
          <p:spPr bwMode="auto">
            <a:xfrm>
              <a:off x="12900451" y="8291588"/>
              <a:ext cx="62865" cy="27940"/>
            </a:xfrm>
            <a:custGeom>
              <a:avLst/>
              <a:gdLst>
                <a:gd name="T0" fmla="*/ 62479 w 62865"/>
                <a:gd name="T1" fmla="*/ 0 h 27940"/>
                <a:gd name="T2" fmla="*/ 0 w 62865"/>
                <a:gd name="T3" fmla="*/ 0 h 27940"/>
                <a:gd name="T4" fmla="*/ 0 w 62865"/>
                <a:gd name="T5" fmla="*/ 27527 h 27940"/>
                <a:gd name="T6" fmla="*/ 62479 w 62865"/>
                <a:gd name="T7" fmla="*/ 27527 h 27940"/>
                <a:gd name="T8" fmla="*/ 56982 w 62865"/>
                <a:gd name="T9" fmla="*/ 16062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0" y="27527"/>
                  </a:lnTo>
                  <a:lnTo>
                    <a:pt x="62479" y="27527"/>
                  </a:lnTo>
                  <a:lnTo>
                    <a:pt x="56982" y="16062"/>
                  </a:lnTo>
                  <a:lnTo>
                    <a:pt x="62479"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6" name="object 136">
              <a:extLst>
                <a:ext uri="{FF2B5EF4-FFF2-40B4-BE49-F238E27FC236}">
                  <a16:creationId xmlns:a16="http://schemas.microsoft.com/office/drawing/2014/main" id="{C9A2AADA-4F2D-AF70-8AC8-876230F4FEA0}"/>
                </a:ext>
              </a:extLst>
            </p:cNvPr>
            <p:cNvSpPr>
              <a:spLocks/>
            </p:cNvSpPr>
            <p:nvPr/>
          </p:nvSpPr>
          <p:spPr bwMode="auto">
            <a:xfrm>
              <a:off x="12470904" y="8462303"/>
              <a:ext cx="62865" cy="27940"/>
            </a:xfrm>
            <a:custGeom>
              <a:avLst/>
              <a:gdLst>
                <a:gd name="T0" fmla="*/ 62479 w 62865"/>
                <a:gd name="T1" fmla="*/ 0 h 27940"/>
                <a:gd name="T2" fmla="*/ 0 w 62865"/>
                <a:gd name="T3" fmla="*/ 0 h 27940"/>
                <a:gd name="T4" fmla="*/ 0 w 62865"/>
                <a:gd name="T5" fmla="*/ 27538 h 27940"/>
                <a:gd name="T6" fmla="*/ 62479 w 62865"/>
                <a:gd name="T7" fmla="*/ 27538 h 27940"/>
                <a:gd name="T8" fmla="*/ 56982 w 62865"/>
                <a:gd name="T9" fmla="*/ 16051 h 27940"/>
                <a:gd name="T10" fmla="*/ 62479 w 62865"/>
                <a:gd name="T11" fmla="*/ 0 h 279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865" h="27940">
                  <a:moveTo>
                    <a:pt x="62479" y="0"/>
                  </a:moveTo>
                  <a:lnTo>
                    <a:pt x="0" y="0"/>
                  </a:lnTo>
                  <a:lnTo>
                    <a:pt x="0" y="27538"/>
                  </a:lnTo>
                  <a:lnTo>
                    <a:pt x="62479" y="27538"/>
                  </a:lnTo>
                  <a:lnTo>
                    <a:pt x="56982" y="16051"/>
                  </a:lnTo>
                  <a:lnTo>
                    <a:pt x="62479"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7" name="object 137">
              <a:extLst>
                <a:ext uri="{FF2B5EF4-FFF2-40B4-BE49-F238E27FC236}">
                  <a16:creationId xmlns:a16="http://schemas.microsoft.com/office/drawing/2014/main" id="{DFEB7BEB-D5E5-C1DB-D5D9-7AE68F29F7B3}"/>
                </a:ext>
              </a:extLst>
            </p:cNvPr>
            <p:cNvSpPr>
              <a:spLocks/>
            </p:cNvSpPr>
            <p:nvPr/>
          </p:nvSpPr>
          <p:spPr bwMode="auto">
            <a:xfrm>
              <a:off x="12498439" y="6751707"/>
              <a:ext cx="3936365" cy="1534795"/>
            </a:xfrm>
            <a:custGeom>
              <a:avLst/>
              <a:gdLst>
                <a:gd name="T0" fmla="*/ 41135 w 3936365"/>
                <a:gd name="T1" fmla="*/ 1534375 h 1534795"/>
                <a:gd name="T2" fmla="*/ 30467 w 3936365"/>
                <a:gd name="T3" fmla="*/ 1490319 h 1534795"/>
                <a:gd name="T4" fmla="*/ 0 w 3936365"/>
                <a:gd name="T5" fmla="*/ 1490319 h 1534795"/>
                <a:gd name="T6" fmla="*/ 0 w 3936365"/>
                <a:gd name="T7" fmla="*/ 1534375 h 1534795"/>
                <a:gd name="T8" fmla="*/ 41135 w 3936365"/>
                <a:gd name="T9" fmla="*/ 1534375 h 1534795"/>
                <a:gd name="T10" fmla="*/ 121145 w 3936365"/>
                <a:gd name="T11" fmla="*/ 1490319 h 1534795"/>
                <a:gd name="T12" fmla="*/ 38696 w 3936365"/>
                <a:gd name="T13" fmla="*/ 1490319 h 1534795"/>
                <a:gd name="T14" fmla="*/ 49504 w 3936365"/>
                <a:gd name="T15" fmla="*/ 1534375 h 1534795"/>
                <a:gd name="T16" fmla="*/ 121145 w 3936365"/>
                <a:gd name="T17" fmla="*/ 1534375 h 1534795"/>
                <a:gd name="T18" fmla="*/ 121145 w 3936365"/>
                <a:gd name="T19" fmla="*/ 1490319 h 1534795"/>
                <a:gd name="T20" fmla="*/ 3935793 w 3936365"/>
                <a:gd name="T21" fmla="*/ 110832 h 1534795"/>
                <a:gd name="T22" fmla="*/ 3931234 w 3936365"/>
                <a:gd name="T23" fmla="*/ 90487 h 1534795"/>
                <a:gd name="T24" fmla="*/ 3918801 w 3936365"/>
                <a:gd name="T25" fmla="*/ 73850 h 1534795"/>
                <a:gd name="T26" fmla="*/ 3900347 w 3936365"/>
                <a:gd name="T27" fmla="*/ 62636 h 1534795"/>
                <a:gd name="T28" fmla="*/ 3877754 w 3936365"/>
                <a:gd name="T29" fmla="*/ 58521 h 1534795"/>
                <a:gd name="T30" fmla="*/ 3706152 w 3936365"/>
                <a:gd name="T31" fmla="*/ 58521 h 1534795"/>
                <a:gd name="T32" fmla="*/ 3706152 w 3936365"/>
                <a:gd name="T33" fmla="*/ 0 h 1534795"/>
                <a:gd name="T34" fmla="*/ 3688410 w 3936365"/>
                <a:gd name="T35" fmla="*/ 4889 h 1534795"/>
                <a:gd name="T36" fmla="*/ 3645585 w 3936365"/>
                <a:gd name="T37" fmla="*/ 4889 h 1534795"/>
                <a:gd name="T38" fmla="*/ 3645585 w 3936365"/>
                <a:gd name="T39" fmla="*/ 58521 h 1534795"/>
                <a:gd name="T40" fmla="*/ 3395675 w 3936365"/>
                <a:gd name="T41" fmla="*/ 58521 h 1534795"/>
                <a:gd name="T42" fmla="*/ 3358426 w 3936365"/>
                <a:gd name="T43" fmla="*/ 68389 h 1534795"/>
                <a:gd name="T44" fmla="*/ 3310229 w 3936365"/>
                <a:gd name="T45" fmla="*/ 93789 h 1534795"/>
                <a:gd name="T46" fmla="*/ 3114903 w 3936365"/>
                <a:gd name="T47" fmla="*/ 144589 h 1534795"/>
                <a:gd name="T48" fmla="*/ 3078759 w 3936365"/>
                <a:gd name="T49" fmla="*/ 163156 h 1534795"/>
                <a:gd name="T50" fmla="*/ 3877754 w 3936365"/>
                <a:gd name="T51" fmla="*/ 163156 h 1534795"/>
                <a:gd name="T52" fmla="*/ 3900347 w 3936365"/>
                <a:gd name="T53" fmla="*/ 159054 h 1534795"/>
                <a:gd name="T54" fmla="*/ 3918801 w 3936365"/>
                <a:gd name="T55" fmla="*/ 147840 h 1534795"/>
                <a:gd name="T56" fmla="*/ 3931234 w 3936365"/>
                <a:gd name="T57" fmla="*/ 131203 h 1534795"/>
                <a:gd name="T58" fmla="*/ 3935793 w 3936365"/>
                <a:gd name="T59" fmla="*/ 110832 h 15347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36365" h="1534795">
                  <a:moveTo>
                    <a:pt x="41135" y="1534375"/>
                  </a:moveTo>
                  <a:lnTo>
                    <a:pt x="30467" y="1490319"/>
                  </a:lnTo>
                  <a:lnTo>
                    <a:pt x="0" y="1490319"/>
                  </a:lnTo>
                  <a:lnTo>
                    <a:pt x="0" y="1534375"/>
                  </a:lnTo>
                  <a:lnTo>
                    <a:pt x="41135" y="1534375"/>
                  </a:lnTo>
                  <a:close/>
                </a:path>
                <a:path w="3936365" h="1534795">
                  <a:moveTo>
                    <a:pt x="121145" y="1490319"/>
                  </a:moveTo>
                  <a:lnTo>
                    <a:pt x="38696" y="1490319"/>
                  </a:lnTo>
                  <a:lnTo>
                    <a:pt x="49504" y="1534375"/>
                  </a:lnTo>
                  <a:lnTo>
                    <a:pt x="121145" y="1534375"/>
                  </a:lnTo>
                  <a:lnTo>
                    <a:pt x="121145" y="1490319"/>
                  </a:lnTo>
                  <a:close/>
                </a:path>
                <a:path w="3936365" h="1534795">
                  <a:moveTo>
                    <a:pt x="3935793" y="110832"/>
                  </a:moveTo>
                  <a:lnTo>
                    <a:pt x="3931234" y="90487"/>
                  </a:lnTo>
                  <a:lnTo>
                    <a:pt x="3918801" y="73850"/>
                  </a:lnTo>
                  <a:lnTo>
                    <a:pt x="3900347" y="62636"/>
                  </a:lnTo>
                  <a:lnTo>
                    <a:pt x="3877754" y="58521"/>
                  </a:lnTo>
                  <a:lnTo>
                    <a:pt x="3706152" y="58521"/>
                  </a:lnTo>
                  <a:lnTo>
                    <a:pt x="3706152" y="0"/>
                  </a:lnTo>
                  <a:lnTo>
                    <a:pt x="3688410" y="4889"/>
                  </a:lnTo>
                  <a:lnTo>
                    <a:pt x="3645585" y="4889"/>
                  </a:lnTo>
                  <a:lnTo>
                    <a:pt x="3645585" y="58521"/>
                  </a:lnTo>
                  <a:lnTo>
                    <a:pt x="3395675" y="58521"/>
                  </a:lnTo>
                  <a:lnTo>
                    <a:pt x="3358426" y="68389"/>
                  </a:lnTo>
                  <a:lnTo>
                    <a:pt x="3310229" y="93789"/>
                  </a:lnTo>
                  <a:lnTo>
                    <a:pt x="3114903" y="144589"/>
                  </a:lnTo>
                  <a:lnTo>
                    <a:pt x="3078759" y="163156"/>
                  </a:lnTo>
                  <a:lnTo>
                    <a:pt x="3877754" y="163156"/>
                  </a:lnTo>
                  <a:lnTo>
                    <a:pt x="3900347" y="159054"/>
                  </a:lnTo>
                  <a:lnTo>
                    <a:pt x="3918801" y="147840"/>
                  </a:lnTo>
                  <a:lnTo>
                    <a:pt x="3931234" y="131203"/>
                  </a:lnTo>
                  <a:lnTo>
                    <a:pt x="3935793" y="1108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8" name="object 138">
              <a:extLst>
                <a:ext uri="{FF2B5EF4-FFF2-40B4-BE49-F238E27FC236}">
                  <a16:creationId xmlns:a16="http://schemas.microsoft.com/office/drawing/2014/main" id="{0439EC4A-C709-02FB-AA4D-B43F7F070B1D}"/>
                </a:ext>
              </a:extLst>
            </p:cNvPr>
            <p:cNvSpPr>
              <a:spLocks/>
            </p:cNvSpPr>
            <p:nvPr/>
          </p:nvSpPr>
          <p:spPr bwMode="auto">
            <a:xfrm>
              <a:off x="17052672" y="6734687"/>
              <a:ext cx="1829435" cy="3323590"/>
            </a:xfrm>
            <a:custGeom>
              <a:avLst/>
              <a:gdLst>
                <a:gd name="T0" fmla="*/ 0 w 1829434"/>
                <a:gd name="T1" fmla="*/ 2539482 h 3323590"/>
                <a:gd name="T2" fmla="*/ 335424 w 1829434"/>
                <a:gd name="T3" fmla="*/ 3323479 h 3323590"/>
                <a:gd name="T4" fmla="*/ 0 w 1829434"/>
                <a:gd name="T5" fmla="*/ 2087998 h 3323590"/>
                <a:gd name="T6" fmla="*/ 73118 w 1829434"/>
                <a:gd name="T7" fmla="*/ 2216298 h 3323590"/>
                <a:gd name="T8" fmla="*/ 77453 w 1829434"/>
                <a:gd name="T9" fmla="*/ 2167871 h 3323590"/>
                <a:gd name="T10" fmla="*/ 57672 w 1829434"/>
                <a:gd name="T11" fmla="*/ 2122365 h 3323590"/>
                <a:gd name="T12" fmla="*/ 0 w 1829434"/>
                <a:gd name="T13" fmla="*/ 2087998 h 3323590"/>
                <a:gd name="T14" fmla="*/ 299049 w 1829434"/>
                <a:gd name="T15" fmla="*/ 1870154 h 3323590"/>
                <a:gd name="T16" fmla="*/ 253117 w 1829434"/>
                <a:gd name="T17" fmla="*/ 1945849 h 3323590"/>
                <a:gd name="T18" fmla="*/ 254225 w 1829434"/>
                <a:gd name="T19" fmla="*/ 2036701 h 3323590"/>
                <a:gd name="T20" fmla="*/ 300050 w 1829434"/>
                <a:gd name="T21" fmla="*/ 2109509 h 3323590"/>
                <a:gd name="T22" fmla="*/ 335424 w 1829434"/>
                <a:gd name="T23" fmla="*/ 1844467 h 3323590"/>
                <a:gd name="T24" fmla="*/ 0 w 1829434"/>
                <a:gd name="T25" fmla="*/ 1917323 h 3323590"/>
                <a:gd name="T26" fmla="*/ 53754 w 1829434"/>
                <a:gd name="T27" fmla="*/ 1881758 h 3323590"/>
                <a:gd name="T28" fmla="*/ 72044 w 1829434"/>
                <a:gd name="T29" fmla="*/ 1835617 h 3323590"/>
                <a:gd name="T30" fmla="*/ 33077 w 1829434"/>
                <a:gd name="T31" fmla="*/ 1736794 h 3323590"/>
                <a:gd name="T32" fmla="*/ 309991 w 1829434"/>
                <a:gd name="T33" fmla="*/ 1627562 h 3323590"/>
                <a:gd name="T34" fmla="*/ 335424 w 1829434"/>
                <a:gd name="T35" fmla="*/ 1545816 h 3323590"/>
                <a:gd name="T36" fmla="*/ 585552 w 1829434"/>
                <a:gd name="T37" fmla="*/ 1435746 h 3323590"/>
                <a:gd name="T38" fmla="*/ 1812716 w 1829434"/>
                <a:gd name="T39" fmla="*/ 1362230 h 3323590"/>
                <a:gd name="T40" fmla="*/ 1802614 w 1829434"/>
                <a:gd name="T41" fmla="*/ 1317306 h 3323590"/>
                <a:gd name="T42" fmla="*/ 335424 w 1829434"/>
                <a:gd name="T43" fmla="*/ 1298064 h 3323590"/>
                <a:gd name="T44" fmla="*/ 1613849 w 1829434"/>
                <a:gd name="T45" fmla="*/ 934620 h 3323590"/>
                <a:gd name="T46" fmla="*/ 1583861 w 1829434"/>
                <a:gd name="T47" fmla="*/ 898206 h 3323590"/>
                <a:gd name="T48" fmla="*/ 1533652 w 1829434"/>
                <a:gd name="T49" fmla="*/ 822006 h 3323590"/>
                <a:gd name="T50" fmla="*/ 1479242 w 1829434"/>
                <a:gd name="T51" fmla="*/ 758506 h 3323590"/>
                <a:gd name="T52" fmla="*/ 1420705 w 1829434"/>
                <a:gd name="T53" fmla="*/ 695006 h 3323590"/>
                <a:gd name="T54" fmla="*/ 1358118 w 1829434"/>
                <a:gd name="T55" fmla="*/ 631506 h 3323590"/>
                <a:gd name="T56" fmla="*/ 1291555 w 1829434"/>
                <a:gd name="T57" fmla="*/ 580706 h 3323590"/>
                <a:gd name="T58" fmla="*/ 1221092 w 1829434"/>
                <a:gd name="T59" fmla="*/ 517206 h 3323590"/>
                <a:gd name="T60" fmla="*/ 1146803 w 1829434"/>
                <a:gd name="T61" fmla="*/ 466406 h 3323590"/>
                <a:gd name="T62" fmla="*/ 1068765 w 1829434"/>
                <a:gd name="T63" fmla="*/ 402906 h 3323590"/>
                <a:gd name="T64" fmla="*/ 987053 w 1829434"/>
                <a:gd name="T65" fmla="*/ 352106 h 3323590"/>
                <a:gd name="T66" fmla="*/ 901737 w 1829434"/>
                <a:gd name="T67" fmla="*/ 301306 h 3323590"/>
                <a:gd name="T68" fmla="*/ 812901 w 1829434"/>
                <a:gd name="T69" fmla="*/ 250506 h 3323590"/>
                <a:gd name="T70" fmla="*/ 673204 w 1829434"/>
                <a:gd name="T71" fmla="*/ 187006 h 3323590"/>
                <a:gd name="T72" fmla="*/ 622850 w 1829434"/>
                <a:gd name="T73" fmla="*/ 180172 h 3323590"/>
                <a:gd name="T74" fmla="*/ 586696 w 1829434"/>
                <a:gd name="T75" fmla="*/ 168794 h 3323590"/>
                <a:gd name="T76" fmla="*/ 569819 w 1829434"/>
                <a:gd name="T77" fmla="*/ 147362 h 3323590"/>
                <a:gd name="T78" fmla="*/ 475309 w 1829434"/>
                <a:gd name="T79" fmla="*/ 110806 h 3323590"/>
                <a:gd name="T80" fmla="*/ 0 w 1829434"/>
                <a:gd name="T81" fmla="*/ 0 h 3323590"/>
                <a:gd name="T82" fmla="*/ 138822 w 1829434"/>
                <a:gd name="T83" fmla="*/ 1627562 h 3323590"/>
                <a:gd name="T84" fmla="*/ 238844 w 1829434"/>
                <a:gd name="T85" fmla="*/ 1663284 h 3323590"/>
                <a:gd name="T86" fmla="*/ 284369 w 1829434"/>
                <a:gd name="T87" fmla="*/ 1643503 h 3323590"/>
                <a:gd name="T88" fmla="*/ 309991 w 1829434"/>
                <a:gd name="T89" fmla="*/ 1627562 h 3323590"/>
                <a:gd name="T90" fmla="*/ 1611525 w 1829434"/>
                <a:gd name="T91" fmla="*/ 1362230 h 3323590"/>
                <a:gd name="T92" fmla="*/ 1829076 w 1829434"/>
                <a:gd name="T93" fmla="*/ 1435746 h 3323590"/>
                <a:gd name="T94" fmla="*/ 1812716 w 1829434"/>
                <a:gd name="T95" fmla="*/ 1362230 h 3323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29434" h="3323590">
                  <a:moveTo>
                    <a:pt x="335424" y="2539482"/>
                  </a:moveTo>
                  <a:lnTo>
                    <a:pt x="0" y="2539482"/>
                  </a:lnTo>
                  <a:lnTo>
                    <a:pt x="0" y="3323332"/>
                  </a:lnTo>
                  <a:lnTo>
                    <a:pt x="335424" y="3323479"/>
                  </a:lnTo>
                  <a:lnTo>
                    <a:pt x="335424" y="2539482"/>
                  </a:lnTo>
                  <a:close/>
                </a:path>
                <a:path w="1829434" h="3323590">
                  <a:moveTo>
                    <a:pt x="0" y="2087998"/>
                  </a:moveTo>
                  <a:lnTo>
                    <a:pt x="0" y="2216298"/>
                  </a:lnTo>
                  <a:lnTo>
                    <a:pt x="73118" y="2216298"/>
                  </a:lnTo>
                  <a:lnTo>
                    <a:pt x="89473" y="2189377"/>
                  </a:lnTo>
                  <a:lnTo>
                    <a:pt x="77453" y="2167871"/>
                  </a:lnTo>
                  <a:lnTo>
                    <a:pt x="66831" y="2145515"/>
                  </a:lnTo>
                  <a:lnTo>
                    <a:pt x="57672" y="2122365"/>
                  </a:lnTo>
                  <a:lnTo>
                    <a:pt x="50040" y="2098480"/>
                  </a:lnTo>
                  <a:lnTo>
                    <a:pt x="0" y="2087998"/>
                  </a:lnTo>
                  <a:close/>
                </a:path>
                <a:path w="1829434" h="3323590">
                  <a:moveTo>
                    <a:pt x="335424" y="1844467"/>
                  </a:moveTo>
                  <a:lnTo>
                    <a:pt x="299049" y="1870154"/>
                  </a:lnTo>
                  <a:lnTo>
                    <a:pt x="270995" y="1904585"/>
                  </a:lnTo>
                  <a:lnTo>
                    <a:pt x="253117" y="1945849"/>
                  </a:lnTo>
                  <a:lnTo>
                    <a:pt x="247269" y="1992033"/>
                  </a:lnTo>
                  <a:lnTo>
                    <a:pt x="254225" y="2036701"/>
                  </a:lnTo>
                  <a:lnTo>
                    <a:pt x="272401" y="2076423"/>
                  </a:lnTo>
                  <a:lnTo>
                    <a:pt x="300050" y="2109509"/>
                  </a:lnTo>
                  <a:lnTo>
                    <a:pt x="335424" y="2134269"/>
                  </a:lnTo>
                  <a:lnTo>
                    <a:pt x="335424" y="1844467"/>
                  </a:lnTo>
                  <a:close/>
                </a:path>
                <a:path w="1829434" h="3323590">
                  <a:moveTo>
                    <a:pt x="0" y="0"/>
                  </a:moveTo>
                  <a:lnTo>
                    <a:pt x="0" y="1917323"/>
                  </a:lnTo>
                  <a:lnTo>
                    <a:pt x="46899" y="1905889"/>
                  </a:lnTo>
                  <a:lnTo>
                    <a:pt x="53754" y="1881758"/>
                  </a:lnTo>
                  <a:lnTo>
                    <a:pt x="62156" y="1858314"/>
                  </a:lnTo>
                  <a:lnTo>
                    <a:pt x="72044" y="1835617"/>
                  </a:lnTo>
                  <a:lnTo>
                    <a:pt x="83358" y="1813724"/>
                  </a:lnTo>
                  <a:lnTo>
                    <a:pt x="33077" y="1736794"/>
                  </a:lnTo>
                  <a:lnTo>
                    <a:pt x="138822" y="1627562"/>
                  </a:lnTo>
                  <a:lnTo>
                    <a:pt x="309991" y="1627562"/>
                  </a:lnTo>
                  <a:lnTo>
                    <a:pt x="327089" y="1545952"/>
                  </a:lnTo>
                  <a:lnTo>
                    <a:pt x="335424" y="1545816"/>
                  </a:lnTo>
                  <a:lnTo>
                    <a:pt x="335424" y="1435746"/>
                  </a:lnTo>
                  <a:lnTo>
                    <a:pt x="585552" y="1435746"/>
                  </a:lnTo>
                  <a:lnTo>
                    <a:pt x="585552" y="1362230"/>
                  </a:lnTo>
                  <a:lnTo>
                    <a:pt x="1812712" y="1362230"/>
                  </a:lnTo>
                  <a:lnTo>
                    <a:pt x="1811360" y="1355406"/>
                  </a:lnTo>
                  <a:lnTo>
                    <a:pt x="1802610" y="1317306"/>
                  </a:lnTo>
                  <a:lnTo>
                    <a:pt x="1795078" y="1298064"/>
                  </a:lnTo>
                  <a:lnTo>
                    <a:pt x="335424" y="1298064"/>
                  </a:lnTo>
                  <a:lnTo>
                    <a:pt x="335424" y="934620"/>
                  </a:lnTo>
                  <a:lnTo>
                    <a:pt x="1613845" y="934620"/>
                  </a:lnTo>
                  <a:lnTo>
                    <a:pt x="1607363" y="923606"/>
                  </a:lnTo>
                  <a:lnTo>
                    <a:pt x="1583857" y="898206"/>
                  </a:lnTo>
                  <a:lnTo>
                    <a:pt x="1559282" y="860106"/>
                  </a:lnTo>
                  <a:lnTo>
                    <a:pt x="1533648" y="822006"/>
                  </a:lnTo>
                  <a:lnTo>
                    <a:pt x="1506963" y="796606"/>
                  </a:lnTo>
                  <a:lnTo>
                    <a:pt x="1479238" y="758506"/>
                  </a:lnTo>
                  <a:lnTo>
                    <a:pt x="1450481" y="733106"/>
                  </a:lnTo>
                  <a:lnTo>
                    <a:pt x="1420701" y="695006"/>
                  </a:lnTo>
                  <a:lnTo>
                    <a:pt x="1389909" y="669606"/>
                  </a:lnTo>
                  <a:lnTo>
                    <a:pt x="1358114" y="631506"/>
                  </a:lnTo>
                  <a:lnTo>
                    <a:pt x="1325325" y="606106"/>
                  </a:lnTo>
                  <a:lnTo>
                    <a:pt x="1291551" y="580706"/>
                  </a:lnTo>
                  <a:lnTo>
                    <a:pt x="1256802" y="542606"/>
                  </a:lnTo>
                  <a:lnTo>
                    <a:pt x="1221088" y="517206"/>
                  </a:lnTo>
                  <a:lnTo>
                    <a:pt x="1184417" y="491806"/>
                  </a:lnTo>
                  <a:lnTo>
                    <a:pt x="1146799" y="466406"/>
                  </a:lnTo>
                  <a:lnTo>
                    <a:pt x="1108244" y="428306"/>
                  </a:lnTo>
                  <a:lnTo>
                    <a:pt x="1068761" y="402906"/>
                  </a:lnTo>
                  <a:lnTo>
                    <a:pt x="1028360" y="377506"/>
                  </a:lnTo>
                  <a:lnTo>
                    <a:pt x="987049" y="352106"/>
                  </a:lnTo>
                  <a:lnTo>
                    <a:pt x="944838" y="326706"/>
                  </a:lnTo>
                  <a:lnTo>
                    <a:pt x="901737" y="301306"/>
                  </a:lnTo>
                  <a:lnTo>
                    <a:pt x="857754" y="275906"/>
                  </a:lnTo>
                  <a:lnTo>
                    <a:pt x="812901" y="250506"/>
                  </a:lnTo>
                  <a:lnTo>
                    <a:pt x="767185" y="237806"/>
                  </a:lnTo>
                  <a:lnTo>
                    <a:pt x="673204" y="187006"/>
                  </a:lnTo>
                  <a:lnTo>
                    <a:pt x="647239" y="180172"/>
                  </a:lnTo>
                  <a:lnTo>
                    <a:pt x="622850" y="180172"/>
                  </a:lnTo>
                  <a:lnTo>
                    <a:pt x="603366" y="177153"/>
                  </a:lnTo>
                  <a:lnTo>
                    <a:pt x="586696" y="168794"/>
                  </a:lnTo>
                  <a:lnTo>
                    <a:pt x="573996" y="156137"/>
                  </a:lnTo>
                  <a:lnTo>
                    <a:pt x="569819" y="147362"/>
                  </a:lnTo>
                  <a:lnTo>
                    <a:pt x="526001" y="136206"/>
                  </a:lnTo>
                  <a:lnTo>
                    <a:pt x="475309" y="110806"/>
                  </a:lnTo>
                  <a:lnTo>
                    <a:pt x="154765" y="34606"/>
                  </a:lnTo>
                  <a:lnTo>
                    <a:pt x="0" y="0"/>
                  </a:lnTo>
                  <a:close/>
                </a:path>
                <a:path w="1829434" h="3323590">
                  <a:moveTo>
                    <a:pt x="309991" y="1627562"/>
                  </a:moveTo>
                  <a:lnTo>
                    <a:pt x="138822" y="1627562"/>
                  </a:lnTo>
                  <a:lnTo>
                    <a:pt x="217323" y="1675309"/>
                  </a:lnTo>
                  <a:lnTo>
                    <a:pt x="238844" y="1663284"/>
                  </a:lnTo>
                  <a:lnTo>
                    <a:pt x="261213" y="1652662"/>
                  </a:lnTo>
                  <a:lnTo>
                    <a:pt x="284369" y="1643503"/>
                  </a:lnTo>
                  <a:lnTo>
                    <a:pt x="308252" y="1635866"/>
                  </a:lnTo>
                  <a:lnTo>
                    <a:pt x="309991" y="1627562"/>
                  </a:lnTo>
                  <a:close/>
                </a:path>
                <a:path w="1829434" h="3323590">
                  <a:moveTo>
                    <a:pt x="1812712" y="1362230"/>
                  </a:moveTo>
                  <a:lnTo>
                    <a:pt x="1611521" y="1362230"/>
                  </a:lnTo>
                  <a:lnTo>
                    <a:pt x="1611521" y="1435746"/>
                  </a:lnTo>
                  <a:lnTo>
                    <a:pt x="1829072" y="1435746"/>
                  </a:lnTo>
                  <a:lnTo>
                    <a:pt x="1818909" y="1393506"/>
                  </a:lnTo>
                  <a:lnTo>
                    <a:pt x="1812712" y="136223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79" name="object 139">
              <a:extLst>
                <a:ext uri="{FF2B5EF4-FFF2-40B4-BE49-F238E27FC236}">
                  <a16:creationId xmlns:a16="http://schemas.microsoft.com/office/drawing/2014/main" id="{6078BB19-2DE7-AF26-64E7-1FFA287768D1}"/>
                </a:ext>
              </a:extLst>
            </p:cNvPr>
            <p:cNvSpPr>
              <a:spLocks/>
            </p:cNvSpPr>
            <p:nvPr/>
          </p:nvSpPr>
          <p:spPr bwMode="auto">
            <a:xfrm>
              <a:off x="17041152" y="6732123"/>
              <a:ext cx="12065" cy="3326129"/>
            </a:xfrm>
            <a:custGeom>
              <a:avLst/>
              <a:gdLst>
                <a:gd name="T0" fmla="*/ 11518 w 12065"/>
                <a:gd name="T1" fmla="*/ 2542057 h 3326129"/>
                <a:gd name="T2" fmla="*/ 0 w 12065"/>
                <a:gd name="T3" fmla="*/ 2542057 h 3326129"/>
                <a:gd name="T4" fmla="*/ 0 w 12065"/>
                <a:gd name="T5" fmla="*/ 3325901 h 3326129"/>
                <a:gd name="T6" fmla="*/ 11518 w 12065"/>
                <a:gd name="T7" fmla="*/ 3325901 h 3326129"/>
                <a:gd name="T8" fmla="*/ 11518 w 12065"/>
                <a:gd name="T9" fmla="*/ 2542057 h 3326129"/>
                <a:gd name="T10" fmla="*/ 11518 w 12065"/>
                <a:gd name="T11" fmla="*/ 2090572 h 3326129"/>
                <a:gd name="T12" fmla="*/ 0 w 12065"/>
                <a:gd name="T13" fmla="*/ 2088146 h 3326129"/>
                <a:gd name="T14" fmla="*/ 0 w 12065"/>
                <a:gd name="T15" fmla="*/ 2218867 h 3326129"/>
                <a:gd name="T16" fmla="*/ 11518 w 12065"/>
                <a:gd name="T17" fmla="*/ 2218867 h 3326129"/>
                <a:gd name="T18" fmla="*/ 11518 w 12065"/>
                <a:gd name="T19" fmla="*/ 2090572 h 3326129"/>
                <a:gd name="T20" fmla="*/ 11518 w 12065"/>
                <a:gd name="T21" fmla="*/ 2565 h 3326129"/>
                <a:gd name="T22" fmla="*/ 0 w 12065"/>
                <a:gd name="T23" fmla="*/ 0 h 3326129"/>
                <a:gd name="T24" fmla="*/ 0 w 12065"/>
                <a:gd name="T25" fmla="*/ 1922691 h 3326129"/>
                <a:gd name="T26" fmla="*/ 11518 w 12065"/>
                <a:gd name="T27" fmla="*/ 1919897 h 3326129"/>
                <a:gd name="T28" fmla="*/ 11518 w 12065"/>
                <a:gd name="T29" fmla="*/ 2565 h 3326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5" h="3326129">
                  <a:moveTo>
                    <a:pt x="11518" y="2542057"/>
                  </a:moveTo>
                  <a:lnTo>
                    <a:pt x="0" y="2542057"/>
                  </a:lnTo>
                  <a:lnTo>
                    <a:pt x="0" y="3325901"/>
                  </a:lnTo>
                  <a:lnTo>
                    <a:pt x="11518" y="3325901"/>
                  </a:lnTo>
                  <a:lnTo>
                    <a:pt x="11518" y="2542057"/>
                  </a:lnTo>
                  <a:close/>
                </a:path>
                <a:path w="12065" h="3326129">
                  <a:moveTo>
                    <a:pt x="11518" y="2090572"/>
                  </a:moveTo>
                  <a:lnTo>
                    <a:pt x="0" y="2088146"/>
                  </a:lnTo>
                  <a:lnTo>
                    <a:pt x="0" y="2218867"/>
                  </a:lnTo>
                  <a:lnTo>
                    <a:pt x="11518" y="2218867"/>
                  </a:lnTo>
                  <a:lnTo>
                    <a:pt x="11518" y="2090572"/>
                  </a:lnTo>
                  <a:close/>
                </a:path>
                <a:path w="12065" h="3326129">
                  <a:moveTo>
                    <a:pt x="11518" y="2565"/>
                  </a:moveTo>
                  <a:lnTo>
                    <a:pt x="0" y="0"/>
                  </a:lnTo>
                  <a:lnTo>
                    <a:pt x="0" y="1922691"/>
                  </a:lnTo>
                  <a:lnTo>
                    <a:pt x="11518" y="1919897"/>
                  </a:lnTo>
                  <a:lnTo>
                    <a:pt x="11518" y="256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80" name="object 140">
              <a:extLst>
                <a:ext uri="{FF2B5EF4-FFF2-40B4-BE49-F238E27FC236}">
                  <a16:creationId xmlns:a16="http://schemas.microsoft.com/office/drawing/2014/main" id="{94803A42-01E5-CCAA-88D6-B00B8F7F6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714" y="4754690"/>
              <a:ext cx="12383317" cy="530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1" name="object 141">
              <a:extLst>
                <a:ext uri="{FF2B5EF4-FFF2-40B4-BE49-F238E27FC236}">
                  <a16:creationId xmlns:a16="http://schemas.microsoft.com/office/drawing/2014/main" id="{3E2479B2-05EE-3A7D-03FE-B19FCA288289}"/>
                </a:ext>
              </a:extLst>
            </p:cNvPr>
            <p:cNvSpPr>
              <a:spLocks/>
            </p:cNvSpPr>
            <p:nvPr/>
          </p:nvSpPr>
          <p:spPr bwMode="auto">
            <a:xfrm>
              <a:off x="6656260" y="6884955"/>
              <a:ext cx="12168505" cy="3181985"/>
            </a:xfrm>
            <a:custGeom>
              <a:avLst/>
              <a:gdLst>
                <a:gd name="T0" fmla="*/ 6084074 w 12168505"/>
                <a:gd name="T1" fmla="*/ 7848 h 3181984"/>
                <a:gd name="T2" fmla="*/ 5962015 w 12168505"/>
                <a:gd name="T3" fmla="*/ 4635 h 3181984"/>
                <a:gd name="T4" fmla="*/ 5296039 w 12168505"/>
                <a:gd name="T5" fmla="*/ 1485 h 3181984"/>
                <a:gd name="T6" fmla="*/ 1513979 w 12168505"/>
                <a:gd name="T7" fmla="*/ 0 h 3181984"/>
                <a:gd name="T8" fmla="*/ 356209 w 12168505"/>
                <a:gd name="T9" fmla="*/ 2171 h 3181984"/>
                <a:gd name="T10" fmla="*/ 84569 w 12168505"/>
                <a:gd name="T11" fmla="*/ 4216 h 3181984"/>
                <a:gd name="T12" fmla="*/ 18605 w 12168505"/>
                <a:gd name="T13" fmla="*/ 5727 h 3181984"/>
                <a:gd name="T14" fmla="*/ 0 w 12168505"/>
                <a:gd name="T15" fmla="*/ 7848 h 3181984"/>
                <a:gd name="T16" fmla="*/ 114 w 12168505"/>
                <a:gd name="T17" fmla="*/ 8089 h 3181984"/>
                <a:gd name="T18" fmla="*/ 39281 w 12168505"/>
                <a:gd name="T19" fmla="*/ 10629 h 3181984"/>
                <a:gd name="T20" fmla="*/ 177419 w 12168505"/>
                <a:gd name="T21" fmla="*/ 12458 h 3181984"/>
                <a:gd name="T22" fmla="*/ 934148 w 12168505"/>
                <a:gd name="T23" fmla="*/ 15049 h 3181984"/>
                <a:gd name="T24" fmla="*/ 4581449 w 12168505"/>
                <a:gd name="T25" fmla="*/ 15367 h 3181984"/>
                <a:gd name="T26" fmla="*/ 5779186 w 12168505"/>
                <a:gd name="T27" fmla="*/ 12458 h 3181984"/>
                <a:gd name="T28" fmla="*/ 6030353 w 12168505"/>
                <a:gd name="T29" fmla="*/ 10109 h 3181984"/>
                <a:gd name="T30" fmla="*/ 6077712 w 12168505"/>
                <a:gd name="T31" fmla="*/ 8686 h 3181984"/>
                <a:gd name="T32" fmla="*/ 6083706 w 12168505"/>
                <a:gd name="T33" fmla="*/ 8064 h 3181984"/>
                <a:gd name="T34" fmla="*/ 6084074 w 12168505"/>
                <a:gd name="T35" fmla="*/ 7848 h 3181984"/>
                <a:gd name="T36" fmla="*/ 12168149 w 12168505"/>
                <a:gd name="T37" fmla="*/ 3176007 h 3181984"/>
                <a:gd name="T38" fmla="*/ 12165076 w 12168505"/>
                <a:gd name="T39" fmla="*/ 3175575 h 3181984"/>
                <a:gd name="T40" fmla="*/ 403352 w 12168505"/>
                <a:gd name="T41" fmla="*/ 3171206 h 3181984"/>
                <a:gd name="T42" fmla="*/ 23406 w 12168505"/>
                <a:gd name="T43" fmla="*/ 3174229 h 3181984"/>
                <a:gd name="T44" fmla="*/ 1028 w 12168505"/>
                <a:gd name="T45" fmla="*/ 3175524 h 3181984"/>
                <a:gd name="T46" fmla="*/ 0 w 12168505"/>
                <a:gd name="T47" fmla="*/ 3176007 h 3181984"/>
                <a:gd name="T48" fmla="*/ 1028 w 12168505"/>
                <a:gd name="T49" fmla="*/ 3176490 h 3181984"/>
                <a:gd name="T50" fmla="*/ 97066 w 12168505"/>
                <a:gd name="T51" fmla="*/ 3179004 h 3181984"/>
                <a:gd name="T52" fmla="*/ 11104004 w 12168505"/>
                <a:gd name="T53" fmla="*/ 3181633 h 3181984"/>
                <a:gd name="T54" fmla="*/ 12147918 w 12168505"/>
                <a:gd name="T55" fmla="*/ 3177061 h 3181984"/>
                <a:gd name="T56" fmla="*/ 12168149 w 12168505"/>
                <a:gd name="T57" fmla="*/ 3176007 h 3181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168505" h="3181984">
                  <a:moveTo>
                    <a:pt x="6084074" y="7848"/>
                  </a:moveTo>
                  <a:lnTo>
                    <a:pt x="5962015" y="4635"/>
                  </a:lnTo>
                  <a:lnTo>
                    <a:pt x="5296039" y="1485"/>
                  </a:lnTo>
                  <a:lnTo>
                    <a:pt x="1513979" y="0"/>
                  </a:lnTo>
                  <a:lnTo>
                    <a:pt x="356209" y="2171"/>
                  </a:lnTo>
                  <a:lnTo>
                    <a:pt x="84569" y="4216"/>
                  </a:lnTo>
                  <a:lnTo>
                    <a:pt x="18605" y="5727"/>
                  </a:lnTo>
                  <a:lnTo>
                    <a:pt x="0" y="7848"/>
                  </a:lnTo>
                  <a:lnTo>
                    <a:pt x="114" y="8089"/>
                  </a:lnTo>
                  <a:lnTo>
                    <a:pt x="39281" y="10629"/>
                  </a:lnTo>
                  <a:lnTo>
                    <a:pt x="177419" y="12458"/>
                  </a:lnTo>
                  <a:lnTo>
                    <a:pt x="934148" y="15049"/>
                  </a:lnTo>
                  <a:lnTo>
                    <a:pt x="4581449" y="15367"/>
                  </a:lnTo>
                  <a:lnTo>
                    <a:pt x="5779186" y="12458"/>
                  </a:lnTo>
                  <a:lnTo>
                    <a:pt x="6030353" y="10109"/>
                  </a:lnTo>
                  <a:lnTo>
                    <a:pt x="6077712" y="8686"/>
                  </a:lnTo>
                  <a:lnTo>
                    <a:pt x="6083706" y="8064"/>
                  </a:lnTo>
                  <a:lnTo>
                    <a:pt x="6084074" y="7848"/>
                  </a:lnTo>
                  <a:close/>
                </a:path>
                <a:path w="12168505" h="3181984">
                  <a:moveTo>
                    <a:pt x="12168149" y="3176003"/>
                  </a:moveTo>
                  <a:lnTo>
                    <a:pt x="12165076" y="3175571"/>
                  </a:lnTo>
                  <a:lnTo>
                    <a:pt x="403352" y="3171202"/>
                  </a:lnTo>
                  <a:lnTo>
                    <a:pt x="23406" y="3174225"/>
                  </a:lnTo>
                  <a:lnTo>
                    <a:pt x="1028" y="3175520"/>
                  </a:lnTo>
                  <a:lnTo>
                    <a:pt x="0" y="3176003"/>
                  </a:lnTo>
                  <a:lnTo>
                    <a:pt x="1028" y="3176486"/>
                  </a:lnTo>
                  <a:lnTo>
                    <a:pt x="97066" y="3179000"/>
                  </a:lnTo>
                  <a:lnTo>
                    <a:pt x="11104004" y="3181629"/>
                  </a:lnTo>
                  <a:lnTo>
                    <a:pt x="12147918" y="3177057"/>
                  </a:lnTo>
                  <a:lnTo>
                    <a:pt x="12168149" y="317600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2" name="object 142">
              <a:extLst>
                <a:ext uri="{FF2B5EF4-FFF2-40B4-BE49-F238E27FC236}">
                  <a16:creationId xmlns:a16="http://schemas.microsoft.com/office/drawing/2014/main" id="{9C527440-913F-593B-43BE-90B9E92DAAFA}"/>
                </a:ext>
              </a:extLst>
            </p:cNvPr>
            <p:cNvSpPr>
              <a:spLocks/>
            </p:cNvSpPr>
            <p:nvPr/>
          </p:nvSpPr>
          <p:spPr bwMode="auto">
            <a:xfrm>
              <a:off x="9572250" y="4098651"/>
              <a:ext cx="1261110" cy="1222375"/>
            </a:xfrm>
            <a:custGeom>
              <a:avLst/>
              <a:gdLst>
                <a:gd name="T0" fmla="*/ 568715 w 1261109"/>
                <a:gd name="T1" fmla="*/ 0 h 1222375"/>
                <a:gd name="T2" fmla="*/ 0 w 1261109"/>
                <a:gd name="T3" fmla="*/ 0 h 1222375"/>
                <a:gd name="T4" fmla="*/ 691846 w 1261109"/>
                <a:gd name="T5" fmla="*/ 1222046 h 1222375"/>
                <a:gd name="T6" fmla="*/ 1260552 w 1261109"/>
                <a:gd name="T7" fmla="*/ 1222046 h 1222375"/>
                <a:gd name="T8" fmla="*/ 568715 w 1261109"/>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09" h="1222375">
                  <a:moveTo>
                    <a:pt x="568715" y="0"/>
                  </a:moveTo>
                  <a:lnTo>
                    <a:pt x="0" y="0"/>
                  </a:lnTo>
                  <a:lnTo>
                    <a:pt x="691842" y="1222046"/>
                  </a:lnTo>
                  <a:lnTo>
                    <a:pt x="1260548" y="1222046"/>
                  </a:lnTo>
                  <a:lnTo>
                    <a:pt x="568715" y="0"/>
                  </a:lnTo>
                  <a:close/>
                </a:path>
              </a:pathLst>
            </a:custGeom>
            <a:solidFill>
              <a:srgbClr val="8B8C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3" name="object 143">
              <a:extLst>
                <a:ext uri="{FF2B5EF4-FFF2-40B4-BE49-F238E27FC236}">
                  <a16:creationId xmlns:a16="http://schemas.microsoft.com/office/drawing/2014/main" id="{41CFE3A6-5041-380F-1FBC-9EAFCDEE8D41}"/>
                </a:ext>
              </a:extLst>
            </p:cNvPr>
            <p:cNvSpPr>
              <a:spLocks/>
            </p:cNvSpPr>
            <p:nvPr/>
          </p:nvSpPr>
          <p:spPr bwMode="auto">
            <a:xfrm>
              <a:off x="9566292" y="4095164"/>
              <a:ext cx="1272540" cy="1229360"/>
            </a:xfrm>
            <a:custGeom>
              <a:avLst/>
              <a:gdLst>
                <a:gd name="T0" fmla="*/ 576694 w 1272540"/>
                <a:gd name="T1" fmla="*/ 0 h 1229360"/>
                <a:gd name="T2" fmla="*/ 0 w 1272540"/>
                <a:gd name="T3" fmla="*/ 0 h 1229360"/>
                <a:gd name="T4" fmla="*/ 695769 w 1272540"/>
                <a:gd name="T5" fmla="*/ 1228999 h 1229360"/>
                <a:gd name="T6" fmla="*/ 1272474 w 1272540"/>
                <a:gd name="T7" fmla="*/ 1228999 h 1229360"/>
                <a:gd name="T8" fmla="*/ 1271475 w 1272540"/>
                <a:gd name="T9" fmla="*/ 1227240 h 1229360"/>
                <a:gd name="T10" fmla="*/ 1263479 w 1272540"/>
                <a:gd name="T11" fmla="*/ 1227240 h 1229360"/>
                <a:gd name="T12" fmla="*/ 1260545 w 1272540"/>
                <a:gd name="T13" fmla="*/ 1222057 h 1229360"/>
                <a:gd name="T14" fmla="*/ 699821 w 1272540"/>
                <a:gd name="T15" fmla="*/ 1222057 h 1229360"/>
                <a:gd name="T16" fmla="*/ 11915 w 1272540"/>
                <a:gd name="T17" fmla="*/ 6952 h 1229360"/>
                <a:gd name="T18" fmla="*/ 580630 w 1272540"/>
                <a:gd name="T19" fmla="*/ 6952 h 1229360"/>
                <a:gd name="T20" fmla="*/ 576694 w 1272540"/>
                <a:gd name="T21" fmla="*/ 0 h 1229360"/>
                <a:gd name="T22" fmla="*/ 580630 w 1272540"/>
                <a:gd name="T23" fmla="*/ 6952 h 1229360"/>
                <a:gd name="T24" fmla="*/ 572642 w 1272540"/>
                <a:gd name="T25" fmla="*/ 6952 h 1229360"/>
                <a:gd name="T26" fmla="*/ 1263479 w 1272540"/>
                <a:gd name="T27" fmla="*/ 1227240 h 1229360"/>
                <a:gd name="T28" fmla="*/ 1266505 w 1272540"/>
                <a:gd name="T29" fmla="*/ 1225533 h 1229360"/>
                <a:gd name="T30" fmla="*/ 1266505 w 1272540"/>
                <a:gd name="T31" fmla="*/ 1222057 h 1229360"/>
                <a:gd name="T32" fmla="*/ 1268536 w 1272540"/>
                <a:gd name="T33" fmla="*/ 1222057 h 1229360"/>
                <a:gd name="T34" fmla="*/ 580630 w 1272540"/>
                <a:gd name="T35" fmla="*/ 6952 h 1229360"/>
                <a:gd name="T36" fmla="*/ 1269532 w 1272540"/>
                <a:gd name="T37" fmla="*/ 1223816 h 1229360"/>
                <a:gd name="T38" fmla="*/ 1263479 w 1272540"/>
                <a:gd name="T39" fmla="*/ 1227240 h 1229360"/>
                <a:gd name="T40" fmla="*/ 1271475 w 1272540"/>
                <a:gd name="T41" fmla="*/ 1227240 h 1229360"/>
                <a:gd name="T42" fmla="*/ 1269532 w 1272540"/>
                <a:gd name="T43" fmla="*/ 1223816 h 1229360"/>
                <a:gd name="T44" fmla="*/ 1268536 w 1272540"/>
                <a:gd name="T45" fmla="*/ 1222057 h 1229360"/>
                <a:gd name="T46" fmla="*/ 1266505 w 1272540"/>
                <a:gd name="T47" fmla="*/ 1222057 h 1229360"/>
                <a:gd name="T48" fmla="*/ 1266505 w 1272540"/>
                <a:gd name="T49" fmla="*/ 1225533 h 1229360"/>
                <a:gd name="T50" fmla="*/ 1269532 w 1272540"/>
                <a:gd name="T51" fmla="*/ 1223816 h 1229360"/>
                <a:gd name="T52" fmla="*/ 1268536 w 1272540"/>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2540" h="1229360">
                  <a:moveTo>
                    <a:pt x="576694" y="0"/>
                  </a:moveTo>
                  <a:lnTo>
                    <a:pt x="0" y="0"/>
                  </a:lnTo>
                  <a:lnTo>
                    <a:pt x="695769" y="1228999"/>
                  </a:lnTo>
                  <a:lnTo>
                    <a:pt x="1272474" y="1228999"/>
                  </a:lnTo>
                  <a:lnTo>
                    <a:pt x="1271475" y="1227240"/>
                  </a:lnTo>
                  <a:lnTo>
                    <a:pt x="1263479" y="1227240"/>
                  </a:lnTo>
                  <a:lnTo>
                    <a:pt x="1260545" y="1222057"/>
                  </a:lnTo>
                  <a:lnTo>
                    <a:pt x="699821" y="1222057"/>
                  </a:lnTo>
                  <a:lnTo>
                    <a:pt x="11915" y="6952"/>
                  </a:lnTo>
                  <a:lnTo>
                    <a:pt x="580630" y="6952"/>
                  </a:lnTo>
                  <a:lnTo>
                    <a:pt x="576694" y="0"/>
                  </a:lnTo>
                  <a:close/>
                </a:path>
                <a:path w="1272540" h="1229360">
                  <a:moveTo>
                    <a:pt x="580630" y="6952"/>
                  </a:moveTo>
                  <a:lnTo>
                    <a:pt x="572642" y="6952"/>
                  </a:lnTo>
                  <a:lnTo>
                    <a:pt x="1263479" y="1227240"/>
                  </a:lnTo>
                  <a:lnTo>
                    <a:pt x="1266505" y="1225533"/>
                  </a:lnTo>
                  <a:lnTo>
                    <a:pt x="1266505" y="1222057"/>
                  </a:lnTo>
                  <a:lnTo>
                    <a:pt x="1268536" y="1222057"/>
                  </a:lnTo>
                  <a:lnTo>
                    <a:pt x="580630" y="6952"/>
                  </a:lnTo>
                  <a:close/>
                </a:path>
                <a:path w="1272540" h="1229360">
                  <a:moveTo>
                    <a:pt x="1269532" y="1223816"/>
                  </a:moveTo>
                  <a:lnTo>
                    <a:pt x="1263479" y="1227240"/>
                  </a:lnTo>
                  <a:lnTo>
                    <a:pt x="1271475" y="1227240"/>
                  </a:lnTo>
                  <a:lnTo>
                    <a:pt x="1269532" y="1223816"/>
                  </a:lnTo>
                  <a:close/>
                </a:path>
                <a:path w="1272540" h="1229360">
                  <a:moveTo>
                    <a:pt x="1268536" y="1222057"/>
                  </a:moveTo>
                  <a:lnTo>
                    <a:pt x="1266505" y="1222057"/>
                  </a:lnTo>
                  <a:lnTo>
                    <a:pt x="1266505" y="1225533"/>
                  </a:lnTo>
                  <a:lnTo>
                    <a:pt x="1269532" y="1223816"/>
                  </a:lnTo>
                  <a:lnTo>
                    <a:pt x="1268536"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4" name="object 144">
              <a:extLst>
                <a:ext uri="{FF2B5EF4-FFF2-40B4-BE49-F238E27FC236}">
                  <a16:creationId xmlns:a16="http://schemas.microsoft.com/office/drawing/2014/main" id="{3AC2A5AE-1C41-1430-2367-CA51DBCDB1B6}"/>
                </a:ext>
              </a:extLst>
            </p:cNvPr>
            <p:cNvSpPr>
              <a:spLocks/>
            </p:cNvSpPr>
            <p:nvPr/>
          </p:nvSpPr>
          <p:spPr bwMode="auto">
            <a:xfrm>
              <a:off x="9648312" y="4098651"/>
              <a:ext cx="1261110" cy="1222375"/>
            </a:xfrm>
            <a:custGeom>
              <a:avLst/>
              <a:gdLst>
                <a:gd name="T0" fmla="*/ 568705 w 1261109"/>
                <a:gd name="T1" fmla="*/ 0 h 1222375"/>
                <a:gd name="T2" fmla="*/ 0 w 1261109"/>
                <a:gd name="T3" fmla="*/ 0 h 1222375"/>
                <a:gd name="T4" fmla="*/ 691825 w 1261109"/>
                <a:gd name="T5" fmla="*/ 1222046 h 1222375"/>
                <a:gd name="T6" fmla="*/ 1260541 w 1261109"/>
                <a:gd name="T7" fmla="*/ 1222046 h 1222375"/>
                <a:gd name="T8" fmla="*/ 568705 w 1261109"/>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09" h="1222375">
                  <a:moveTo>
                    <a:pt x="568705" y="0"/>
                  </a:moveTo>
                  <a:lnTo>
                    <a:pt x="0" y="0"/>
                  </a:lnTo>
                  <a:lnTo>
                    <a:pt x="691821" y="1222046"/>
                  </a:lnTo>
                  <a:lnTo>
                    <a:pt x="1260537" y="1222046"/>
                  </a:lnTo>
                  <a:lnTo>
                    <a:pt x="568705"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5" name="object 145">
              <a:extLst>
                <a:ext uri="{FF2B5EF4-FFF2-40B4-BE49-F238E27FC236}">
                  <a16:creationId xmlns:a16="http://schemas.microsoft.com/office/drawing/2014/main" id="{9FBA6A12-201C-1BAA-D115-19ACF551C4EA}"/>
                </a:ext>
              </a:extLst>
            </p:cNvPr>
            <p:cNvSpPr>
              <a:spLocks/>
            </p:cNvSpPr>
            <p:nvPr/>
          </p:nvSpPr>
          <p:spPr bwMode="auto">
            <a:xfrm>
              <a:off x="9642354" y="4095164"/>
              <a:ext cx="1272540" cy="1229360"/>
            </a:xfrm>
            <a:custGeom>
              <a:avLst/>
              <a:gdLst>
                <a:gd name="T0" fmla="*/ 576684 w 1272540"/>
                <a:gd name="T1" fmla="*/ 0 h 1229360"/>
                <a:gd name="T2" fmla="*/ 0 w 1272540"/>
                <a:gd name="T3" fmla="*/ 0 h 1229360"/>
                <a:gd name="T4" fmla="*/ 695758 w 1272540"/>
                <a:gd name="T5" fmla="*/ 1228999 h 1229360"/>
                <a:gd name="T6" fmla="*/ 1272453 w 1272540"/>
                <a:gd name="T7" fmla="*/ 1228999 h 1229360"/>
                <a:gd name="T8" fmla="*/ 1271454 w 1272540"/>
                <a:gd name="T9" fmla="*/ 1227240 h 1229360"/>
                <a:gd name="T10" fmla="*/ 1263469 w 1272540"/>
                <a:gd name="T11" fmla="*/ 1227240 h 1229360"/>
                <a:gd name="T12" fmla="*/ 1260535 w 1272540"/>
                <a:gd name="T13" fmla="*/ 1222057 h 1229360"/>
                <a:gd name="T14" fmla="*/ 699821 w 1272540"/>
                <a:gd name="T15" fmla="*/ 1222057 h 1229360"/>
                <a:gd name="T16" fmla="*/ 11905 w 1272540"/>
                <a:gd name="T17" fmla="*/ 6952 h 1229360"/>
                <a:gd name="T18" fmla="*/ 580620 w 1272540"/>
                <a:gd name="T19" fmla="*/ 6952 h 1229360"/>
                <a:gd name="T20" fmla="*/ 576684 w 1272540"/>
                <a:gd name="T21" fmla="*/ 0 h 1229360"/>
                <a:gd name="T22" fmla="*/ 580620 w 1272540"/>
                <a:gd name="T23" fmla="*/ 6952 h 1229360"/>
                <a:gd name="T24" fmla="*/ 572621 w 1272540"/>
                <a:gd name="T25" fmla="*/ 6952 h 1229360"/>
                <a:gd name="T26" fmla="*/ 1263469 w 1272540"/>
                <a:gd name="T27" fmla="*/ 1227240 h 1229360"/>
                <a:gd name="T28" fmla="*/ 1266495 w 1272540"/>
                <a:gd name="T29" fmla="*/ 1225533 h 1229360"/>
                <a:gd name="T30" fmla="*/ 1266495 w 1272540"/>
                <a:gd name="T31" fmla="*/ 1222057 h 1229360"/>
                <a:gd name="T32" fmla="*/ 1268515 w 1272540"/>
                <a:gd name="T33" fmla="*/ 1222057 h 1229360"/>
                <a:gd name="T34" fmla="*/ 580620 w 1272540"/>
                <a:gd name="T35" fmla="*/ 6952 h 1229360"/>
                <a:gd name="T36" fmla="*/ 1269511 w 1272540"/>
                <a:gd name="T37" fmla="*/ 1223816 h 1229360"/>
                <a:gd name="T38" fmla="*/ 1263469 w 1272540"/>
                <a:gd name="T39" fmla="*/ 1227240 h 1229360"/>
                <a:gd name="T40" fmla="*/ 1271454 w 1272540"/>
                <a:gd name="T41" fmla="*/ 1227240 h 1229360"/>
                <a:gd name="T42" fmla="*/ 1269511 w 1272540"/>
                <a:gd name="T43" fmla="*/ 1223816 h 1229360"/>
                <a:gd name="T44" fmla="*/ 1268515 w 1272540"/>
                <a:gd name="T45" fmla="*/ 1222057 h 1229360"/>
                <a:gd name="T46" fmla="*/ 1266495 w 1272540"/>
                <a:gd name="T47" fmla="*/ 1222057 h 1229360"/>
                <a:gd name="T48" fmla="*/ 1266495 w 1272540"/>
                <a:gd name="T49" fmla="*/ 1225533 h 1229360"/>
                <a:gd name="T50" fmla="*/ 1269511 w 1272540"/>
                <a:gd name="T51" fmla="*/ 1223816 h 1229360"/>
                <a:gd name="T52" fmla="*/ 1268515 w 1272540"/>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2540" h="1229360">
                  <a:moveTo>
                    <a:pt x="576684" y="0"/>
                  </a:moveTo>
                  <a:lnTo>
                    <a:pt x="0" y="0"/>
                  </a:lnTo>
                  <a:lnTo>
                    <a:pt x="695758" y="1228999"/>
                  </a:lnTo>
                  <a:lnTo>
                    <a:pt x="1272453" y="1228999"/>
                  </a:lnTo>
                  <a:lnTo>
                    <a:pt x="1271454" y="1227240"/>
                  </a:lnTo>
                  <a:lnTo>
                    <a:pt x="1263469" y="1227240"/>
                  </a:lnTo>
                  <a:lnTo>
                    <a:pt x="1260535" y="1222057"/>
                  </a:lnTo>
                  <a:lnTo>
                    <a:pt x="699821" y="1222057"/>
                  </a:lnTo>
                  <a:lnTo>
                    <a:pt x="11905" y="6952"/>
                  </a:lnTo>
                  <a:lnTo>
                    <a:pt x="580620" y="6952"/>
                  </a:lnTo>
                  <a:lnTo>
                    <a:pt x="576684" y="0"/>
                  </a:lnTo>
                  <a:close/>
                </a:path>
                <a:path w="1272540" h="1229360">
                  <a:moveTo>
                    <a:pt x="580620" y="6952"/>
                  </a:moveTo>
                  <a:lnTo>
                    <a:pt x="572621" y="6952"/>
                  </a:lnTo>
                  <a:lnTo>
                    <a:pt x="1263469" y="1227240"/>
                  </a:lnTo>
                  <a:lnTo>
                    <a:pt x="1266495" y="1225533"/>
                  </a:lnTo>
                  <a:lnTo>
                    <a:pt x="1266495" y="1222057"/>
                  </a:lnTo>
                  <a:lnTo>
                    <a:pt x="1268515" y="1222057"/>
                  </a:lnTo>
                  <a:lnTo>
                    <a:pt x="580620" y="6952"/>
                  </a:lnTo>
                  <a:close/>
                </a:path>
                <a:path w="1272540" h="1229360">
                  <a:moveTo>
                    <a:pt x="1269511" y="1223816"/>
                  </a:moveTo>
                  <a:lnTo>
                    <a:pt x="1263469" y="1227240"/>
                  </a:lnTo>
                  <a:lnTo>
                    <a:pt x="1271454" y="1227240"/>
                  </a:lnTo>
                  <a:lnTo>
                    <a:pt x="1269511" y="1223816"/>
                  </a:lnTo>
                  <a:close/>
                </a:path>
                <a:path w="1272540" h="1229360">
                  <a:moveTo>
                    <a:pt x="1268515" y="1222057"/>
                  </a:moveTo>
                  <a:lnTo>
                    <a:pt x="1266495" y="1222057"/>
                  </a:lnTo>
                  <a:lnTo>
                    <a:pt x="1266495" y="1225533"/>
                  </a:lnTo>
                  <a:lnTo>
                    <a:pt x="1269511" y="1223816"/>
                  </a:lnTo>
                  <a:lnTo>
                    <a:pt x="1268515"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6" name="object 146">
              <a:extLst>
                <a:ext uri="{FF2B5EF4-FFF2-40B4-BE49-F238E27FC236}">
                  <a16:creationId xmlns:a16="http://schemas.microsoft.com/office/drawing/2014/main" id="{9A91E5D6-9140-4919-C1E4-6B6782BA4F45}"/>
                </a:ext>
              </a:extLst>
            </p:cNvPr>
            <p:cNvSpPr>
              <a:spLocks/>
            </p:cNvSpPr>
            <p:nvPr/>
          </p:nvSpPr>
          <p:spPr bwMode="auto">
            <a:xfrm>
              <a:off x="10140967" y="4098651"/>
              <a:ext cx="768350" cy="1222375"/>
            </a:xfrm>
            <a:custGeom>
              <a:avLst/>
              <a:gdLst>
                <a:gd name="T0" fmla="*/ 76050 w 768350"/>
                <a:gd name="T1" fmla="*/ 0 h 1222375"/>
                <a:gd name="T2" fmla="*/ 0 w 768350"/>
                <a:gd name="T3" fmla="*/ 0 h 1222375"/>
                <a:gd name="T4" fmla="*/ 691832 w 768350"/>
                <a:gd name="T5" fmla="*/ 1222046 h 1222375"/>
                <a:gd name="T6" fmla="*/ 767882 w 768350"/>
                <a:gd name="T7" fmla="*/ 1222046 h 1222375"/>
                <a:gd name="T8" fmla="*/ 76050 w 768350"/>
                <a:gd name="T9" fmla="*/ 0 h 1222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8350" h="1222375">
                  <a:moveTo>
                    <a:pt x="76050" y="0"/>
                  </a:moveTo>
                  <a:lnTo>
                    <a:pt x="0" y="0"/>
                  </a:lnTo>
                  <a:lnTo>
                    <a:pt x="691832" y="1222046"/>
                  </a:lnTo>
                  <a:lnTo>
                    <a:pt x="767882" y="1222046"/>
                  </a:lnTo>
                  <a:lnTo>
                    <a:pt x="7605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87" name="object 147">
              <a:extLst>
                <a:ext uri="{FF2B5EF4-FFF2-40B4-BE49-F238E27FC236}">
                  <a16:creationId xmlns:a16="http://schemas.microsoft.com/office/drawing/2014/main" id="{CA86E1B5-7A46-F1A7-0761-B1A8DE357929}"/>
                </a:ext>
              </a:extLst>
            </p:cNvPr>
            <p:cNvSpPr>
              <a:spLocks/>
            </p:cNvSpPr>
            <p:nvPr/>
          </p:nvSpPr>
          <p:spPr bwMode="auto">
            <a:xfrm>
              <a:off x="10134999" y="4095164"/>
              <a:ext cx="780415" cy="1229360"/>
            </a:xfrm>
            <a:custGeom>
              <a:avLst/>
              <a:gdLst>
                <a:gd name="T0" fmla="*/ 84039 w 780415"/>
                <a:gd name="T1" fmla="*/ 0 h 1229360"/>
                <a:gd name="T2" fmla="*/ 0 w 780415"/>
                <a:gd name="T3" fmla="*/ 0 h 1229360"/>
                <a:gd name="T4" fmla="*/ 695769 w 780415"/>
                <a:gd name="T5" fmla="*/ 1228999 h 1229360"/>
                <a:gd name="T6" fmla="*/ 779808 w 780415"/>
                <a:gd name="T7" fmla="*/ 1228999 h 1229360"/>
                <a:gd name="T8" fmla="*/ 778810 w 780415"/>
                <a:gd name="T9" fmla="*/ 1227240 h 1229360"/>
                <a:gd name="T10" fmla="*/ 770824 w 780415"/>
                <a:gd name="T11" fmla="*/ 1227240 h 1229360"/>
                <a:gd name="T12" fmla="*/ 767890 w 780415"/>
                <a:gd name="T13" fmla="*/ 1222057 h 1229360"/>
                <a:gd name="T14" fmla="*/ 699811 w 780415"/>
                <a:gd name="T15" fmla="*/ 1222057 h 1229360"/>
                <a:gd name="T16" fmla="*/ 11915 w 780415"/>
                <a:gd name="T17" fmla="*/ 6952 h 1229360"/>
                <a:gd name="T18" fmla="*/ 87975 w 780415"/>
                <a:gd name="T19" fmla="*/ 6952 h 1229360"/>
                <a:gd name="T20" fmla="*/ 84039 w 780415"/>
                <a:gd name="T21" fmla="*/ 0 h 1229360"/>
                <a:gd name="T22" fmla="*/ 87975 w 780415"/>
                <a:gd name="T23" fmla="*/ 6952 h 1229360"/>
                <a:gd name="T24" fmla="*/ 79976 w 780415"/>
                <a:gd name="T25" fmla="*/ 6952 h 1229360"/>
                <a:gd name="T26" fmla="*/ 770824 w 780415"/>
                <a:gd name="T27" fmla="*/ 1227240 h 1229360"/>
                <a:gd name="T28" fmla="*/ 773850 w 780415"/>
                <a:gd name="T29" fmla="*/ 1225533 h 1229360"/>
                <a:gd name="T30" fmla="*/ 773850 w 780415"/>
                <a:gd name="T31" fmla="*/ 1222057 h 1229360"/>
                <a:gd name="T32" fmla="*/ 775870 w 780415"/>
                <a:gd name="T33" fmla="*/ 1222057 h 1229360"/>
                <a:gd name="T34" fmla="*/ 87975 w 780415"/>
                <a:gd name="T35" fmla="*/ 6952 h 1229360"/>
                <a:gd name="T36" fmla="*/ 776866 w 780415"/>
                <a:gd name="T37" fmla="*/ 1223816 h 1229360"/>
                <a:gd name="T38" fmla="*/ 770824 w 780415"/>
                <a:gd name="T39" fmla="*/ 1227240 h 1229360"/>
                <a:gd name="T40" fmla="*/ 778810 w 780415"/>
                <a:gd name="T41" fmla="*/ 1227240 h 1229360"/>
                <a:gd name="T42" fmla="*/ 776866 w 780415"/>
                <a:gd name="T43" fmla="*/ 1223816 h 1229360"/>
                <a:gd name="T44" fmla="*/ 775870 w 780415"/>
                <a:gd name="T45" fmla="*/ 1222057 h 1229360"/>
                <a:gd name="T46" fmla="*/ 773850 w 780415"/>
                <a:gd name="T47" fmla="*/ 1222057 h 1229360"/>
                <a:gd name="T48" fmla="*/ 773850 w 780415"/>
                <a:gd name="T49" fmla="*/ 1225533 h 1229360"/>
                <a:gd name="T50" fmla="*/ 776866 w 780415"/>
                <a:gd name="T51" fmla="*/ 1223816 h 1229360"/>
                <a:gd name="T52" fmla="*/ 775870 w 780415"/>
                <a:gd name="T53" fmla="*/ 1222057 h 12293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80415" h="1229360">
                  <a:moveTo>
                    <a:pt x="84039" y="0"/>
                  </a:moveTo>
                  <a:lnTo>
                    <a:pt x="0" y="0"/>
                  </a:lnTo>
                  <a:lnTo>
                    <a:pt x="695769" y="1228999"/>
                  </a:lnTo>
                  <a:lnTo>
                    <a:pt x="779808" y="1228999"/>
                  </a:lnTo>
                  <a:lnTo>
                    <a:pt x="778810" y="1227240"/>
                  </a:lnTo>
                  <a:lnTo>
                    <a:pt x="770824" y="1227240"/>
                  </a:lnTo>
                  <a:lnTo>
                    <a:pt x="767890" y="1222057"/>
                  </a:lnTo>
                  <a:lnTo>
                    <a:pt x="699811" y="1222057"/>
                  </a:lnTo>
                  <a:lnTo>
                    <a:pt x="11915" y="6952"/>
                  </a:lnTo>
                  <a:lnTo>
                    <a:pt x="87975" y="6952"/>
                  </a:lnTo>
                  <a:lnTo>
                    <a:pt x="84039" y="0"/>
                  </a:lnTo>
                  <a:close/>
                </a:path>
                <a:path w="780415" h="1229360">
                  <a:moveTo>
                    <a:pt x="87975" y="6952"/>
                  </a:moveTo>
                  <a:lnTo>
                    <a:pt x="79976" y="6952"/>
                  </a:lnTo>
                  <a:lnTo>
                    <a:pt x="770824" y="1227240"/>
                  </a:lnTo>
                  <a:lnTo>
                    <a:pt x="773850" y="1225533"/>
                  </a:lnTo>
                  <a:lnTo>
                    <a:pt x="773850" y="1222057"/>
                  </a:lnTo>
                  <a:lnTo>
                    <a:pt x="775870" y="1222057"/>
                  </a:lnTo>
                  <a:lnTo>
                    <a:pt x="87975" y="6952"/>
                  </a:lnTo>
                  <a:close/>
                </a:path>
                <a:path w="780415" h="1229360">
                  <a:moveTo>
                    <a:pt x="776866" y="1223816"/>
                  </a:moveTo>
                  <a:lnTo>
                    <a:pt x="770824" y="1227240"/>
                  </a:lnTo>
                  <a:lnTo>
                    <a:pt x="778810" y="1227240"/>
                  </a:lnTo>
                  <a:lnTo>
                    <a:pt x="776866" y="1223816"/>
                  </a:lnTo>
                  <a:close/>
                </a:path>
                <a:path w="780415" h="1229360">
                  <a:moveTo>
                    <a:pt x="775870" y="1222057"/>
                  </a:moveTo>
                  <a:lnTo>
                    <a:pt x="773850" y="1222057"/>
                  </a:lnTo>
                  <a:lnTo>
                    <a:pt x="773850" y="1225533"/>
                  </a:lnTo>
                  <a:lnTo>
                    <a:pt x="776866" y="1223816"/>
                  </a:lnTo>
                  <a:lnTo>
                    <a:pt x="775870" y="12220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88" name="object 148">
              <a:extLst>
                <a:ext uri="{FF2B5EF4-FFF2-40B4-BE49-F238E27FC236}">
                  <a16:creationId xmlns:a16="http://schemas.microsoft.com/office/drawing/2014/main" id="{EF1A84F9-007B-DF47-A93B-0500870A2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1249" y="9838211"/>
              <a:ext cx="20445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9" name="object 149">
              <a:extLst>
                <a:ext uri="{FF2B5EF4-FFF2-40B4-BE49-F238E27FC236}">
                  <a16:creationId xmlns:a16="http://schemas.microsoft.com/office/drawing/2014/main" id="{D7F506DE-F9A2-49F5-C4B4-E99798451848}"/>
                </a:ext>
              </a:extLst>
            </p:cNvPr>
            <p:cNvSpPr>
              <a:spLocks/>
            </p:cNvSpPr>
            <p:nvPr/>
          </p:nvSpPr>
          <p:spPr bwMode="auto">
            <a:xfrm>
              <a:off x="12902218" y="9711953"/>
              <a:ext cx="305435" cy="233679"/>
            </a:xfrm>
            <a:custGeom>
              <a:avLst/>
              <a:gdLst>
                <a:gd name="T0" fmla="*/ 305100 w 305434"/>
                <a:gd name="T1" fmla="*/ 0 h 233679"/>
                <a:gd name="T2" fmla="*/ 230129 w 305434"/>
                <a:gd name="T3" fmla="*/ 0 h 233679"/>
                <a:gd name="T4" fmla="*/ 199311 w 305434"/>
                <a:gd name="T5" fmla="*/ 30983 h 233679"/>
                <a:gd name="T6" fmla="*/ 175914 w 305434"/>
                <a:gd name="T7" fmla="*/ 48163 h 233679"/>
                <a:gd name="T8" fmla="*/ 148121 w 305434"/>
                <a:gd name="T9" fmla="*/ 57706 h 233679"/>
                <a:gd name="T10" fmla="*/ 104129 w 305434"/>
                <a:gd name="T11" fmla="*/ 65778 h 233679"/>
                <a:gd name="T12" fmla="*/ 66753 w 305434"/>
                <a:gd name="T13" fmla="*/ 75335 h 233679"/>
                <a:gd name="T14" fmla="*/ 37425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7" y="30983"/>
                  </a:lnTo>
                  <a:lnTo>
                    <a:pt x="175910" y="48163"/>
                  </a:lnTo>
                  <a:lnTo>
                    <a:pt x="148121" y="57706"/>
                  </a:lnTo>
                  <a:lnTo>
                    <a:pt x="104129" y="65778"/>
                  </a:lnTo>
                  <a:lnTo>
                    <a:pt x="66753" y="75335"/>
                  </a:lnTo>
                  <a:lnTo>
                    <a:pt x="37425"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90" name="object 150">
              <a:extLst>
                <a:ext uri="{FF2B5EF4-FFF2-40B4-BE49-F238E27FC236}">
                  <a16:creationId xmlns:a16="http://schemas.microsoft.com/office/drawing/2014/main" id="{56864089-3F18-FE39-FE19-A5C3A696F5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09182" y="9838211"/>
              <a:ext cx="20444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91" name="object 151">
              <a:extLst>
                <a:ext uri="{FF2B5EF4-FFF2-40B4-BE49-F238E27FC236}">
                  <a16:creationId xmlns:a16="http://schemas.microsoft.com/office/drawing/2014/main" id="{D771FD8C-C1E4-421D-59CC-ADD5183CB463}"/>
                </a:ext>
              </a:extLst>
            </p:cNvPr>
            <p:cNvSpPr>
              <a:spLocks/>
            </p:cNvSpPr>
            <p:nvPr/>
          </p:nvSpPr>
          <p:spPr bwMode="auto">
            <a:xfrm>
              <a:off x="13350145" y="9711953"/>
              <a:ext cx="305435" cy="233679"/>
            </a:xfrm>
            <a:custGeom>
              <a:avLst/>
              <a:gdLst>
                <a:gd name="T0" fmla="*/ 305100 w 305434"/>
                <a:gd name="T1" fmla="*/ 0 h 233679"/>
                <a:gd name="T2" fmla="*/ 230129 w 305434"/>
                <a:gd name="T3" fmla="*/ 0 h 233679"/>
                <a:gd name="T4" fmla="*/ 199312 w 305434"/>
                <a:gd name="T5" fmla="*/ 30983 h 233679"/>
                <a:gd name="T6" fmla="*/ 175916 w 305434"/>
                <a:gd name="T7" fmla="*/ 48163 h 233679"/>
                <a:gd name="T8" fmla="*/ 148126 w 305434"/>
                <a:gd name="T9" fmla="*/ 57706 h 233679"/>
                <a:gd name="T10" fmla="*/ 104139 w 305434"/>
                <a:gd name="T11" fmla="*/ 65778 h 233679"/>
                <a:gd name="T12" fmla="*/ 66757 w 305434"/>
                <a:gd name="T13" fmla="*/ 75335 h 233679"/>
                <a:gd name="T14" fmla="*/ 37426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8" y="30983"/>
                  </a:lnTo>
                  <a:lnTo>
                    <a:pt x="175912" y="48163"/>
                  </a:lnTo>
                  <a:lnTo>
                    <a:pt x="148126" y="57706"/>
                  </a:lnTo>
                  <a:lnTo>
                    <a:pt x="104139" y="65778"/>
                  </a:lnTo>
                  <a:lnTo>
                    <a:pt x="66757" y="75335"/>
                  </a:lnTo>
                  <a:lnTo>
                    <a:pt x="37426"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92" name="object 152">
              <a:extLst>
                <a:ext uri="{FF2B5EF4-FFF2-40B4-BE49-F238E27FC236}">
                  <a16:creationId xmlns:a16="http://schemas.microsoft.com/office/drawing/2014/main" id="{CEF6F976-E2AB-4A1A-F21B-3B76616A9A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40505" y="9838211"/>
              <a:ext cx="20445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93" name="object 153">
              <a:extLst>
                <a:ext uri="{FF2B5EF4-FFF2-40B4-BE49-F238E27FC236}">
                  <a16:creationId xmlns:a16="http://schemas.microsoft.com/office/drawing/2014/main" id="{87F0C89C-833B-B5A2-DF79-1BEDF908B147}"/>
                </a:ext>
              </a:extLst>
            </p:cNvPr>
            <p:cNvSpPr>
              <a:spLocks/>
            </p:cNvSpPr>
            <p:nvPr/>
          </p:nvSpPr>
          <p:spPr bwMode="auto">
            <a:xfrm>
              <a:off x="15781470" y="9711953"/>
              <a:ext cx="305435" cy="233679"/>
            </a:xfrm>
            <a:custGeom>
              <a:avLst/>
              <a:gdLst>
                <a:gd name="T0" fmla="*/ 305106 w 305434"/>
                <a:gd name="T1" fmla="*/ 0 h 233679"/>
                <a:gd name="T2" fmla="*/ 230135 w 305434"/>
                <a:gd name="T3" fmla="*/ 0 h 233679"/>
                <a:gd name="T4" fmla="*/ 199317 w 305434"/>
                <a:gd name="T5" fmla="*/ 30983 h 233679"/>
                <a:gd name="T6" fmla="*/ 175920 w 305434"/>
                <a:gd name="T7" fmla="*/ 48163 h 233679"/>
                <a:gd name="T8" fmla="*/ 148127 w 305434"/>
                <a:gd name="T9" fmla="*/ 57706 h 233679"/>
                <a:gd name="T10" fmla="*/ 104134 w 305434"/>
                <a:gd name="T11" fmla="*/ 65778 h 233679"/>
                <a:gd name="T12" fmla="*/ 66758 w 305434"/>
                <a:gd name="T13" fmla="*/ 75335 h 233679"/>
                <a:gd name="T14" fmla="*/ 37430 w 305434"/>
                <a:gd name="T15" fmla="*/ 89181 h 233679"/>
                <a:gd name="T16" fmla="*/ 15931 w 305434"/>
                <a:gd name="T17" fmla="*/ 105951 h 233679"/>
                <a:gd name="T18" fmla="*/ 2043 w 305434"/>
                <a:gd name="T19" fmla="*/ 124278 h 233679"/>
                <a:gd name="T20" fmla="*/ 0 w 305434"/>
                <a:gd name="T21" fmla="*/ 133194 h 233679"/>
                <a:gd name="T22" fmla="*/ 2640 w 305434"/>
                <a:gd name="T23" fmla="*/ 141498 h 233679"/>
                <a:gd name="T24" fmla="*/ 8940 w 305434"/>
                <a:gd name="T25" fmla="*/ 147626 h 233679"/>
                <a:gd name="T26" fmla="*/ 17875 w 305434"/>
                <a:gd name="T27" fmla="*/ 150016 h 233679"/>
                <a:gd name="T28" fmla="*/ 161100 w 305434"/>
                <a:gd name="T29" fmla="*/ 150016 h 233679"/>
                <a:gd name="T30" fmla="*/ 161100 w 305434"/>
                <a:gd name="T31" fmla="*/ 214035 h 233679"/>
                <a:gd name="T32" fmla="*/ 162615 w 305434"/>
                <a:gd name="T33" fmla="*/ 221541 h 233679"/>
                <a:gd name="T34" fmla="*/ 166746 w 305434"/>
                <a:gd name="T35" fmla="*/ 227672 h 233679"/>
                <a:gd name="T36" fmla="*/ 172877 w 305434"/>
                <a:gd name="T37" fmla="*/ 231806 h 233679"/>
                <a:gd name="T38" fmla="*/ 180387 w 305434"/>
                <a:gd name="T39" fmla="*/ 233322 h 233679"/>
                <a:gd name="T40" fmla="*/ 195612 w 305434"/>
                <a:gd name="T41" fmla="*/ 233322 h 233679"/>
                <a:gd name="T42" fmla="*/ 257704 w 305434"/>
                <a:gd name="T43" fmla="*/ 191889 h 233679"/>
                <a:gd name="T44" fmla="*/ 292706 w 305434"/>
                <a:gd name="T45" fmla="*/ 144422 h 233679"/>
                <a:gd name="T46" fmla="*/ 305106 w 305434"/>
                <a:gd name="T47" fmla="*/ 86761 h 233679"/>
                <a:gd name="T48" fmla="*/ 305106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102" y="0"/>
                  </a:moveTo>
                  <a:lnTo>
                    <a:pt x="230131" y="0"/>
                  </a:lnTo>
                  <a:lnTo>
                    <a:pt x="199313" y="30983"/>
                  </a:lnTo>
                  <a:lnTo>
                    <a:pt x="175916" y="48163"/>
                  </a:lnTo>
                  <a:lnTo>
                    <a:pt x="148127" y="57706"/>
                  </a:lnTo>
                  <a:lnTo>
                    <a:pt x="104134" y="65778"/>
                  </a:lnTo>
                  <a:lnTo>
                    <a:pt x="66758" y="75335"/>
                  </a:lnTo>
                  <a:lnTo>
                    <a:pt x="37430" y="89181"/>
                  </a:lnTo>
                  <a:lnTo>
                    <a:pt x="15931" y="105951"/>
                  </a:lnTo>
                  <a:lnTo>
                    <a:pt x="2043" y="124278"/>
                  </a:lnTo>
                  <a:lnTo>
                    <a:pt x="0" y="133194"/>
                  </a:lnTo>
                  <a:lnTo>
                    <a:pt x="2640" y="141498"/>
                  </a:lnTo>
                  <a:lnTo>
                    <a:pt x="8940" y="147626"/>
                  </a:lnTo>
                  <a:lnTo>
                    <a:pt x="17875" y="150016"/>
                  </a:lnTo>
                  <a:lnTo>
                    <a:pt x="161096" y="150016"/>
                  </a:lnTo>
                  <a:lnTo>
                    <a:pt x="161096" y="214035"/>
                  </a:lnTo>
                  <a:lnTo>
                    <a:pt x="162611" y="221541"/>
                  </a:lnTo>
                  <a:lnTo>
                    <a:pt x="166742" y="227672"/>
                  </a:lnTo>
                  <a:lnTo>
                    <a:pt x="172873" y="231806"/>
                  </a:lnTo>
                  <a:lnTo>
                    <a:pt x="180383" y="233322"/>
                  </a:lnTo>
                  <a:lnTo>
                    <a:pt x="195608" y="233322"/>
                  </a:lnTo>
                  <a:lnTo>
                    <a:pt x="257700" y="191889"/>
                  </a:lnTo>
                  <a:lnTo>
                    <a:pt x="292702" y="144422"/>
                  </a:lnTo>
                  <a:lnTo>
                    <a:pt x="305102" y="86761"/>
                  </a:lnTo>
                  <a:lnTo>
                    <a:pt x="305102"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494" name="object 154">
              <a:extLst>
                <a:ext uri="{FF2B5EF4-FFF2-40B4-BE49-F238E27FC236}">
                  <a16:creationId xmlns:a16="http://schemas.microsoft.com/office/drawing/2014/main" id="{FC96EB12-A7AF-9B92-EB01-3D6E2BB97D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88438" y="9838211"/>
              <a:ext cx="204444" cy="20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95" name="object 155">
              <a:extLst>
                <a:ext uri="{FF2B5EF4-FFF2-40B4-BE49-F238E27FC236}">
                  <a16:creationId xmlns:a16="http://schemas.microsoft.com/office/drawing/2014/main" id="{E0E9201E-0780-16F4-B1A3-CF6C3AEFD4E0}"/>
                </a:ext>
              </a:extLst>
            </p:cNvPr>
            <p:cNvSpPr>
              <a:spLocks/>
            </p:cNvSpPr>
            <p:nvPr/>
          </p:nvSpPr>
          <p:spPr bwMode="auto">
            <a:xfrm>
              <a:off x="16229400" y="9711953"/>
              <a:ext cx="305435" cy="233679"/>
            </a:xfrm>
            <a:custGeom>
              <a:avLst/>
              <a:gdLst>
                <a:gd name="T0" fmla="*/ 305100 w 305434"/>
                <a:gd name="T1" fmla="*/ 0 h 233679"/>
                <a:gd name="T2" fmla="*/ 230129 w 305434"/>
                <a:gd name="T3" fmla="*/ 0 h 233679"/>
                <a:gd name="T4" fmla="*/ 199312 w 305434"/>
                <a:gd name="T5" fmla="*/ 30983 h 233679"/>
                <a:gd name="T6" fmla="*/ 175916 w 305434"/>
                <a:gd name="T7" fmla="*/ 48163 h 233679"/>
                <a:gd name="T8" fmla="*/ 148126 w 305434"/>
                <a:gd name="T9" fmla="*/ 57706 h 233679"/>
                <a:gd name="T10" fmla="*/ 104139 w 305434"/>
                <a:gd name="T11" fmla="*/ 65778 h 233679"/>
                <a:gd name="T12" fmla="*/ 66757 w 305434"/>
                <a:gd name="T13" fmla="*/ 75335 h 233679"/>
                <a:gd name="T14" fmla="*/ 37426 w 305434"/>
                <a:gd name="T15" fmla="*/ 89181 h 233679"/>
                <a:gd name="T16" fmla="*/ 15929 w 305434"/>
                <a:gd name="T17" fmla="*/ 105951 h 233679"/>
                <a:gd name="T18" fmla="*/ 2048 w 305434"/>
                <a:gd name="T19" fmla="*/ 124278 h 233679"/>
                <a:gd name="T20" fmla="*/ 0 w 305434"/>
                <a:gd name="T21" fmla="*/ 133194 h 233679"/>
                <a:gd name="T22" fmla="*/ 2639 w 305434"/>
                <a:gd name="T23" fmla="*/ 141498 h 233679"/>
                <a:gd name="T24" fmla="*/ 8939 w 305434"/>
                <a:gd name="T25" fmla="*/ 147626 h 233679"/>
                <a:gd name="T26" fmla="*/ 17869 w 305434"/>
                <a:gd name="T27" fmla="*/ 150016 h 233679"/>
                <a:gd name="T28" fmla="*/ 161094 w 305434"/>
                <a:gd name="T29" fmla="*/ 150016 h 233679"/>
                <a:gd name="T30" fmla="*/ 161094 w 305434"/>
                <a:gd name="T31" fmla="*/ 214035 h 233679"/>
                <a:gd name="T32" fmla="*/ 162609 w 305434"/>
                <a:gd name="T33" fmla="*/ 221541 h 233679"/>
                <a:gd name="T34" fmla="*/ 166741 w 305434"/>
                <a:gd name="T35" fmla="*/ 227672 h 233679"/>
                <a:gd name="T36" fmla="*/ 172871 w 305434"/>
                <a:gd name="T37" fmla="*/ 231806 h 233679"/>
                <a:gd name="T38" fmla="*/ 180382 w 305434"/>
                <a:gd name="T39" fmla="*/ 233322 h 233679"/>
                <a:gd name="T40" fmla="*/ 195606 w 305434"/>
                <a:gd name="T41" fmla="*/ 233322 h 233679"/>
                <a:gd name="T42" fmla="*/ 257699 w 305434"/>
                <a:gd name="T43" fmla="*/ 191889 h 233679"/>
                <a:gd name="T44" fmla="*/ 292700 w 305434"/>
                <a:gd name="T45" fmla="*/ 144422 h 233679"/>
                <a:gd name="T46" fmla="*/ 305100 w 305434"/>
                <a:gd name="T47" fmla="*/ 86761 h 233679"/>
                <a:gd name="T48" fmla="*/ 305100 w 305434"/>
                <a:gd name="T49" fmla="*/ 0 h 2336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434" h="233679">
                  <a:moveTo>
                    <a:pt x="305096" y="0"/>
                  </a:moveTo>
                  <a:lnTo>
                    <a:pt x="230125" y="0"/>
                  </a:lnTo>
                  <a:lnTo>
                    <a:pt x="199308" y="30983"/>
                  </a:lnTo>
                  <a:lnTo>
                    <a:pt x="175912" y="48163"/>
                  </a:lnTo>
                  <a:lnTo>
                    <a:pt x="148126" y="57706"/>
                  </a:lnTo>
                  <a:lnTo>
                    <a:pt x="104139" y="65778"/>
                  </a:lnTo>
                  <a:lnTo>
                    <a:pt x="66757" y="75335"/>
                  </a:lnTo>
                  <a:lnTo>
                    <a:pt x="37426" y="89181"/>
                  </a:lnTo>
                  <a:lnTo>
                    <a:pt x="15929" y="105951"/>
                  </a:lnTo>
                  <a:lnTo>
                    <a:pt x="2048" y="124278"/>
                  </a:lnTo>
                  <a:lnTo>
                    <a:pt x="0" y="133194"/>
                  </a:lnTo>
                  <a:lnTo>
                    <a:pt x="2639" y="141498"/>
                  </a:lnTo>
                  <a:lnTo>
                    <a:pt x="8939" y="147626"/>
                  </a:lnTo>
                  <a:lnTo>
                    <a:pt x="17869" y="150016"/>
                  </a:lnTo>
                  <a:lnTo>
                    <a:pt x="161090" y="150016"/>
                  </a:lnTo>
                  <a:lnTo>
                    <a:pt x="161090" y="214035"/>
                  </a:lnTo>
                  <a:lnTo>
                    <a:pt x="162605" y="221541"/>
                  </a:lnTo>
                  <a:lnTo>
                    <a:pt x="166737" y="227672"/>
                  </a:lnTo>
                  <a:lnTo>
                    <a:pt x="172867" y="231806"/>
                  </a:lnTo>
                  <a:lnTo>
                    <a:pt x="180378" y="233322"/>
                  </a:lnTo>
                  <a:lnTo>
                    <a:pt x="195602" y="233322"/>
                  </a:lnTo>
                  <a:lnTo>
                    <a:pt x="257695" y="191889"/>
                  </a:lnTo>
                  <a:lnTo>
                    <a:pt x="292696" y="144422"/>
                  </a:lnTo>
                  <a:lnTo>
                    <a:pt x="305096" y="86761"/>
                  </a:lnTo>
                  <a:lnTo>
                    <a:pt x="3050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96" name="object 156">
              <a:extLst>
                <a:ext uri="{FF2B5EF4-FFF2-40B4-BE49-F238E27FC236}">
                  <a16:creationId xmlns:a16="http://schemas.microsoft.com/office/drawing/2014/main" id="{053D5091-2F3E-DD1A-3505-66FC49AA2706}"/>
                </a:ext>
              </a:extLst>
            </p:cNvPr>
            <p:cNvSpPr>
              <a:spLocks/>
            </p:cNvSpPr>
            <p:nvPr/>
          </p:nvSpPr>
          <p:spPr bwMode="auto">
            <a:xfrm>
              <a:off x="13635682" y="7970445"/>
              <a:ext cx="3019425" cy="1771014"/>
            </a:xfrm>
            <a:custGeom>
              <a:avLst/>
              <a:gdLst>
                <a:gd name="T0" fmla="*/ 3019332 w 3019425"/>
                <a:gd name="T1" fmla="*/ 0 h 1771015"/>
                <a:gd name="T2" fmla="*/ 2578130 w 3019425"/>
                <a:gd name="T3" fmla="*/ 0 h 1771015"/>
                <a:gd name="T4" fmla="*/ 0 w 3019425"/>
                <a:gd name="T5" fmla="*/ 0 h 1771015"/>
                <a:gd name="T6" fmla="*/ 20617 w 3019425"/>
                <a:gd name="T7" fmla="*/ 1770549 h 1771015"/>
                <a:gd name="T8" fmla="*/ 2958087 w 3019425"/>
                <a:gd name="T9" fmla="*/ 1770549 h 1771015"/>
                <a:gd name="T10" fmla="*/ 3019332 w 3019425"/>
                <a:gd name="T11" fmla="*/ 0 h 17710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9425" h="1771015">
                  <a:moveTo>
                    <a:pt x="3019332" y="0"/>
                  </a:moveTo>
                  <a:lnTo>
                    <a:pt x="2578130" y="0"/>
                  </a:lnTo>
                  <a:lnTo>
                    <a:pt x="0" y="0"/>
                  </a:lnTo>
                  <a:lnTo>
                    <a:pt x="20617" y="1770553"/>
                  </a:lnTo>
                  <a:lnTo>
                    <a:pt x="2958087" y="1770553"/>
                  </a:lnTo>
                  <a:lnTo>
                    <a:pt x="3019332"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97" name="object 157">
              <a:extLst>
                <a:ext uri="{FF2B5EF4-FFF2-40B4-BE49-F238E27FC236}">
                  <a16:creationId xmlns:a16="http://schemas.microsoft.com/office/drawing/2014/main" id="{A0CC4FD9-B0D5-A4B0-16E8-BE11A6517696}"/>
                </a:ext>
              </a:extLst>
            </p:cNvPr>
            <p:cNvSpPr>
              <a:spLocks/>
            </p:cNvSpPr>
            <p:nvPr/>
          </p:nvSpPr>
          <p:spPr bwMode="auto">
            <a:xfrm>
              <a:off x="13632363" y="7967168"/>
              <a:ext cx="3026410" cy="1777364"/>
            </a:xfrm>
            <a:custGeom>
              <a:avLst/>
              <a:gdLst>
                <a:gd name="T0" fmla="*/ 2581454 w 3026409"/>
                <a:gd name="T1" fmla="*/ 0 h 1777365"/>
                <a:gd name="T2" fmla="*/ 0 w 3026409"/>
                <a:gd name="T3" fmla="*/ 0 h 1777365"/>
                <a:gd name="T4" fmla="*/ 20679 w 3026409"/>
                <a:gd name="T5" fmla="*/ 1777114 h 1777365"/>
                <a:gd name="T6" fmla="*/ 2964573 w 3026409"/>
                <a:gd name="T7" fmla="*/ 1777114 h 1777365"/>
                <a:gd name="T8" fmla="*/ 2964800 w 3026409"/>
                <a:gd name="T9" fmla="*/ 1770549 h 1777365"/>
                <a:gd name="T10" fmla="*/ 27182 w 3026409"/>
                <a:gd name="T11" fmla="*/ 1770549 h 1777365"/>
                <a:gd name="T12" fmla="*/ 6638 w 3026409"/>
                <a:gd name="T13" fmla="*/ 6554 h 1777365"/>
                <a:gd name="T14" fmla="*/ 2581454 w 3026409"/>
                <a:gd name="T15" fmla="*/ 6554 h 1777365"/>
                <a:gd name="T16" fmla="*/ 2581454 w 3026409"/>
                <a:gd name="T17" fmla="*/ 0 h 1777365"/>
                <a:gd name="T18" fmla="*/ 3026058 w 3026409"/>
                <a:gd name="T19" fmla="*/ 0 h 1777365"/>
                <a:gd name="T20" fmla="*/ 2581454 w 3026409"/>
                <a:gd name="T21" fmla="*/ 0 h 1777365"/>
                <a:gd name="T22" fmla="*/ 2581454 w 3026409"/>
                <a:gd name="T23" fmla="*/ 6554 h 1777365"/>
                <a:gd name="T24" fmla="*/ 3019262 w 3026409"/>
                <a:gd name="T25" fmla="*/ 6554 h 1777365"/>
                <a:gd name="T26" fmla="*/ 2958238 w 3026409"/>
                <a:gd name="T27" fmla="*/ 1770549 h 1777365"/>
                <a:gd name="T28" fmla="*/ 2964800 w 3026409"/>
                <a:gd name="T29" fmla="*/ 1770549 h 1777365"/>
                <a:gd name="T30" fmla="*/ 3026058 w 3026409"/>
                <a:gd name="T31" fmla="*/ 0 h 1777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26409" h="1777365">
                  <a:moveTo>
                    <a:pt x="2581450" y="0"/>
                  </a:moveTo>
                  <a:lnTo>
                    <a:pt x="0" y="0"/>
                  </a:lnTo>
                  <a:lnTo>
                    <a:pt x="20679" y="1777118"/>
                  </a:lnTo>
                  <a:lnTo>
                    <a:pt x="2964569" y="1777118"/>
                  </a:lnTo>
                  <a:lnTo>
                    <a:pt x="2964796" y="1770553"/>
                  </a:lnTo>
                  <a:lnTo>
                    <a:pt x="27182" y="1770553"/>
                  </a:lnTo>
                  <a:lnTo>
                    <a:pt x="6638" y="6554"/>
                  </a:lnTo>
                  <a:lnTo>
                    <a:pt x="2581450" y="6554"/>
                  </a:lnTo>
                  <a:lnTo>
                    <a:pt x="2581450" y="0"/>
                  </a:lnTo>
                  <a:close/>
                </a:path>
                <a:path w="3026409" h="1777365">
                  <a:moveTo>
                    <a:pt x="3026054" y="0"/>
                  </a:moveTo>
                  <a:lnTo>
                    <a:pt x="2581450" y="0"/>
                  </a:lnTo>
                  <a:lnTo>
                    <a:pt x="2581450" y="6554"/>
                  </a:lnTo>
                  <a:lnTo>
                    <a:pt x="3019258" y="6554"/>
                  </a:lnTo>
                  <a:lnTo>
                    <a:pt x="2958234" y="1770553"/>
                  </a:lnTo>
                  <a:lnTo>
                    <a:pt x="2964796" y="1770553"/>
                  </a:lnTo>
                  <a:lnTo>
                    <a:pt x="302605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98" name="object 158">
              <a:extLst>
                <a:ext uri="{FF2B5EF4-FFF2-40B4-BE49-F238E27FC236}">
                  <a16:creationId xmlns:a16="http://schemas.microsoft.com/office/drawing/2014/main" id="{39E02F2A-A1C5-B786-B9BE-9B78778E91E3}"/>
                </a:ext>
              </a:extLst>
            </p:cNvPr>
            <p:cNvSpPr>
              <a:spLocks/>
            </p:cNvSpPr>
            <p:nvPr/>
          </p:nvSpPr>
          <p:spPr bwMode="auto">
            <a:xfrm>
              <a:off x="15867579" y="8321705"/>
              <a:ext cx="581025" cy="819150"/>
            </a:xfrm>
            <a:custGeom>
              <a:avLst/>
              <a:gdLst>
                <a:gd name="T0" fmla="*/ 580778 w 581025"/>
                <a:gd name="T1" fmla="*/ 0 h 819150"/>
                <a:gd name="T2" fmla="*/ 0 w 581025"/>
                <a:gd name="T3" fmla="*/ 0 h 819150"/>
                <a:gd name="T4" fmla="*/ 0 w 581025"/>
                <a:gd name="T5" fmla="*/ 819001 h 819150"/>
                <a:gd name="T6" fmla="*/ 580778 w 581025"/>
                <a:gd name="T7" fmla="*/ 819001 h 819150"/>
                <a:gd name="T8" fmla="*/ 580778 w 581025"/>
                <a:gd name="T9" fmla="*/ 0 h 819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1025" h="819150">
                  <a:moveTo>
                    <a:pt x="580778" y="0"/>
                  </a:moveTo>
                  <a:lnTo>
                    <a:pt x="0" y="0"/>
                  </a:lnTo>
                  <a:lnTo>
                    <a:pt x="0" y="819001"/>
                  </a:lnTo>
                  <a:lnTo>
                    <a:pt x="580778" y="819001"/>
                  </a:lnTo>
                  <a:lnTo>
                    <a:pt x="580778"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499" name="object 159">
              <a:extLst>
                <a:ext uri="{FF2B5EF4-FFF2-40B4-BE49-F238E27FC236}">
                  <a16:creationId xmlns:a16="http://schemas.microsoft.com/office/drawing/2014/main" id="{EB537C17-618C-5D55-1DDE-22AC9879B696}"/>
                </a:ext>
              </a:extLst>
            </p:cNvPr>
            <p:cNvSpPr>
              <a:spLocks/>
            </p:cNvSpPr>
            <p:nvPr/>
          </p:nvSpPr>
          <p:spPr bwMode="auto">
            <a:xfrm>
              <a:off x="15864294" y="8317896"/>
              <a:ext cx="587375" cy="825500"/>
            </a:xfrm>
            <a:custGeom>
              <a:avLst/>
              <a:gdLst>
                <a:gd name="T0" fmla="*/ 587336 w 587375"/>
                <a:gd name="T1" fmla="*/ 533 h 825500"/>
                <a:gd name="T2" fmla="*/ 584060 w 587375"/>
                <a:gd name="T3" fmla="*/ 533 h 825500"/>
                <a:gd name="T4" fmla="*/ 584060 w 587375"/>
                <a:gd name="T5" fmla="*/ 0 h 825500"/>
                <a:gd name="T6" fmla="*/ 0 w 587375"/>
                <a:gd name="T7" fmla="*/ 0 h 825500"/>
                <a:gd name="T8" fmla="*/ 0 w 587375"/>
                <a:gd name="T9" fmla="*/ 3810 h 825500"/>
                <a:gd name="T10" fmla="*/ 31178 w 587375"/>
                <a:gd name="T11" fmla="*/ 3810 h 825500"/>
                <a:gd name="T12" fmla="*/ 31178 w 587375"/>
                <a:gd name="T13" fmla="*/ 7086 h 825500"/>
                <a:gd name="T14" fmla="*/ 31178 w 587375"/>
                <a:gd name="T15" fmla="*/ 7620 h 825500"/>
                <a:gd name="T16" fmla="*/ 580783 w 587375"/>
                <a:gd name="T17" fmla="*/ 7620 h 825500"/>
                <a:gd name="T18" fmla="*/ 580783 w 587375"/>
                <a:gd name="T19" fmla="*/ 819150 h 825500"/>
                <a:gd name="T20" fmla="*/ 6553 w 587375"/>
                <a:gd name="T21" fmla="*/ 819150 h 825500"/>
                <a:gd name="T22" fmla="*/ 6553 w 587375"/>
                <a:gd name="T23" fmla="*/ 808418 h 825500"/>
                <a:gd name="T24" fmla="*/ 0 w 587375"/>
                <a:gd name="T25" fmla="*/ 808418 h 825500"/>
                <a:gd name="T26" fmla="*/ 0 w 587375"/>
                <a:gd name="T27" fmla="*/ 819150 h 825500"/>
                <a:gd name="T28" fmla="*/ 0 w 587375"/>
                <a:gd name="T29" fmla="*/ 825500 h 825500"/>
                <a:gd name="T30" fmla="*/ 587336 w 587375"/>
                <a:gd name="T31" fmla="*/ 825500 h 825500"/>
                <a:gd name="T32" fmla="*/ 587336 w 587375"/>
                <a:gd name="T33" fmla="*/ 819543 h 825500"/>
                <a:gd name="T34" fmla="*/ 587336 w 587375"/>
                <a:gd name="T35" fmla="*/ 819150 h 825500"/>
                <a:gd name="T36" fmla="*/ 587336 w 587375"/>
                <a:gd name="T37" fmla="*/ 7099 h 825500"/>
                <a:gd name="T38" fmla="*/ 587336 w 587375"/>
                <a:gd name="T39" fmla="*/ 533 h 8255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7375" h="825500">
                  <a:moveTo>
                    <a:pt x="587336" y="533"/>
                  </a:moveTo>
                  <a:lnTo>
                    <a:pt x="584060" y="533"/>
                  </a:lnTo>
                  <a:lnTo>
                    <a:pt x="584060" y="0"/>
                  </a:lnTo>
                  <a:lnTo>
                    <a:pt x="0" y="0"/>
                  </a:lnTo>
                  <a:lnTo>
                    <a:pt x="0" y="3810"/>
                  </a:lnTo>
                  <a:lnTo>
                    <a:pt x="31178" y="3810"/>
                  </a:lnTo>
                  <a:lnTo>
                    <a:pt x="31178" y="7086"/>
                  </a:lnTo>
                  <a:lnTo>
                    <a:pt x="31178" y="7620"/>
                  </a:lnTo>
                  <a:lnTo>
                    <a:pt x="580783" y="7620"/>
                  </a:lnTo>
                  <a:lnTo>
                    <a:pt x="580783" y="819150"/>
                  </a:lnTo>
                  <a:lnTo>
                    <a:pt x="6553" y="819150"/>
                  </a:lnTo>
                  <a:lnTo>
                    <a:pt x="6553" y="808418"/>
                  </a:lnTo>
                  <a:lnTo>
                    <a:pt x="0" y="808418"/>
                  </a:lnTo>
                  <a:lnTo>
                    <a:pt x="0" y="819150"/>
                  </a:lnTo>
                  <a:lnTo>
                    <a:pt x="0" y="825500"/>
                  </a:lnTo>
                  <a:lnTo>
                    <a:pt x="587336" y="825500"/>
                  </a:lnTo>
                  <a:lnTo>
                    <a:pt x="587336" y="819543"/>
                  </a:lnTo>
                  <a:lnTo>
                    <a:pt x="587336" y="819150"/>
                  </a:lnTo>
                  <a:lnTo>
                    <a:pt x="587336" y="7099"/>
                  </a:lnTo>
                  <a:lnTo>
                    <a:pt x="587336" y="53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0" name="object 160">
              <a:extLst>
                <a:ext uri="{FF2B5EF4-FFF2-40B4-BE49-F238E27FC236}">
                  <a16:creationId xmlns:a16="http://schemas.microsoft.com/office/drawing/2014/main" id="{B8920D26-20CC-7F67-14F1-5D2C2D89BCD6}"/>
                </a:ext>
              </a:extLst>
            </p:cNvPr>
            <p:cNvSpPr>
              <a:spLocks/>
            </p:cNvSpPr>
            <p:nvPr/>
          </p:nvSpPr>
          <p:spPr bwMode="auto">
            <a:xfrm>
              <a:off x="15744266" y="8321567"/>
              <a:ext cx="704215" cy="819150"/>
            </a:xfrm>
            <a:custGeom>
              <a:avLst/>
              <a:gdLst>
                <a:gd name="T0" fmla="*/ 704088 w 704215"/>
                <a:gd name="T1" fmla="*/ 805180 h 819150"/>
                <a:gd name="T2" fmla="*/ 6184 w 704215"/>
                <a:gd name="T3" fmla="*/ 805180 h 819150"/>
                <a:gd name="T4" fmla="*/ 6184 w 704215"/>
                <a:gd name="T5" fmla="*/ 0 h 819150"/>
                <a:gd name="T6" fmla="*/ 0 w 704215"/>
                <a:gd name="T7" fmla="*/ 0 h 819150"/>
                <a:gd name="T8" fmla="*/ 0 w 704215"/>
                <a:gd name="T9" fmla="*/ 805180 h 819150"/>
                <a:gd name="T10" fmla="*/ 0 w 704215"/>
                <a:gd name="T11" fmla="*/ 819150 h 819150"/>
                <a:gd name="T12" fmla="*/ 704088 w 704215"/>
                <a:gd name="T13" fmla="*/ 819150 h 819150"/>
                <a:gd name="T14" fmla="*/ 704088 w 704215"/>
                <a:gd name="T15" fmla="*/ 805180 h 819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4215" h="819150">
                  <a:moveTo>
                    <a:pt x="704088" y="805180"/>
                  </a:moveTo>
                  <a:lnTo>
                    <a:pt x="6184" y="805180"/>
                  </a:lnTo>
                  <a:lnTo>
                    <a:pt x="6184" y="0"/>
                  </a:lnTo>
                  <a:lnTo>
                    <a:pt x="0" y="0"/>
                  </a:lnTo>
                  <a:lnTo>
                    <a:pt x="0" y="805180"/>
                  </a:lnTo>
                  <a:lnTo>
                    <a:pt x="0" y="819150"/>
                  </a:lnTo>
                  <a:lnTo>
                    <a:pt x="704088" y="819150"/>
                  </a:lnTo>
                  <a:lnTo>
                    <a:pt x="704088" y="805180"/>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1" name="object 161">
              <a:extLst>
                <a:ext uri="{FF2B5EF4-FFF2-40B4-BE49-F238E27FC236}">
                  <a16:creationId xmlns:a16="http://schemas.microsoft.com/office/drawing/2014/main" id="{583CA554-97F2-FCD8-DC99-DCE6CE4CAB13}"/>
                </a:ext>
              </a:extLst>
            </p:cNvPr>
            <p:cNvSpPr>
              <a:spLocks/>
            </p:cNvSpPr>
            <p:nvPr/>
          </p:nvSpPr>
          <p:spPr bwMode="auto">
            <a:xfrm>
              <a:off x="12992408" y="7970452"/>
              <a:ext cx="683260" cy="1771014"/>
            </a:xfrm>
            <a:custGeom>
              <a:avLst/>
              <a:gdLst>
                <a:gd name="T0" fmla="*/ 671512 w 683259"/>
                <a:gd name="T1" fmla="*/ 0 h 1771015"/>
                <a:gd name="T2" fmla="*/ 0 w 683259"/>
                <a:gd name="T3" fmla="*/ 0 h 1771015"/>
                <a:gd name="T4" fmla="*/ 33307 w 683259"/>
                <a:gd name="T5" fmla="*/ 1770549 h 1771015"/>
                <a:gd name="T6" fmla="*/ 682663 w 683259"/>
                <a:gd name="T7" fmla="*/ 1770549 h 1771015"/>
                <a:gd name="T8" fmla="*/ 671512 w 683259"/>
                <a:gd name="T9" fmla="*/ 0 h 1771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259" h="1771015">
                  <a:moveTo>
                    <a:pt x="671508" y="0"/>
                  </a:moveTo>
                  <a:lnTo>
                    <a:pt x="0" y="0"/>
                  </a:lnTo>
                  <a:lnTo>
                    <a:pt x="33307" y="1770553"/>
                  </a:lnTo>
                  <a:lnTo>
                    <a:pt x="682659" y="1770553"/>
                  </a:lnTo>
                  <a:lnTo>
                    <a:pt x="67150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2" name="object 162">
              <a:extLst>
                <a:ext uri="{FF2B5EF4-FFF2-40B4-BE49-F238E27FC236}">
                  <a16:creationId xmlns:a16="http://schemas.microsoft.com/office/drawing/2014/main" id="{469A1BFE-2DC0-A060-3105-11420FC907CD}"/>
                </a:ext>
              </a:extLst>
            </p:cNvPr>
            <p:cNvSpPr>
              <a:spLocks/>
            </p:cNvSpPr>
            <p:nvPr/>
          </p:nvSpPr>
          <p:spPr bwMode="auto">
            <a:xfrm>
              <a:off x="12989068" y="7967165"/>
              <a:ext cx="689610" cy="1777364"/>
            </a:xfrm>
            <a:custGeom>
              <a:avLst/>
              <a:gdLst>
                <a:gd name="T0" fmla="*/ 674852 w 689609"/>
                <a:gd name="T1" fmla="*/ 0 h 1777365"/>
                <a:gd name="T2" fmla="*/ 0 w 689609"/>
                <a:gd name="T3" fmla="*/ 0 h 1777365"/>
                <a:gd name="T4" fmla="*/ 33423 w 689609"/>
                <a:gd name="T5" fmla="*/ 1777114 h 1777365"/>
                <a:gd name="T6" fmla="*/ 689302 w 689609"/>
                <a:gd name="T7" fmla="*/ 1777114 h 1777365"/>
                <a:gd name="T8" fmla="*/ 689261 w 689609"/>
                <a:gd name="T9" fmla="*/ 1770559 h 1777365"/>
                <a:gd name="T10" fmla="*/ 39862 w 689609"/>
                <a:gd name="T11" fmla="*/ 1770549 h 1777365"/>
                <a:gd name="T12" fmla="*/ 6680 w 689609"/>
                <a:gd name="T13" fmla="*/ 6565 h 1777365"/>
                <a:gd name="T14" fmla="*/ 671595 w 689609"/>
                <a:gd name="T15" fmla="*/ 6565 h 1777365"/>
                <a:gd name="T16" fmla="*/ 671575 w 689609"/>
                <a:gd name="T17" fmla="*/ 3298 h 1777365"/>
                <a:gd name="T18" fmla="*/ 674852 w 689609"/>
                <a:gd name="T19" fmla="*/ 3287 h 1777365"/>
                <a:gd name="T20" fmla="*/ 674852 w 689609"/>
                <a:gd name="T21" fmla="*/ 0 h 1777365"/>
                <a:gd name="T22" fmla="*/ 674852 w 689609"/>
                <a:gd name="T23" fmla="*/ 3287 h 1777365"/>
                <a:gd name="T24" fmla="*/ 671575 w 689609"/>
                <a:gd name="T25" fmla="*/ 3298 h 1777365"/>
                <a:gd name="T26" fmla="*/ 682705 w 689609"/>
                <a:gd name="T27" fmla="*/ 1770549 h 1777365"/>
                <a:gd name="T28" fmla="*/ 660905 w 689609"/>
                <a:gd name="T29" fmla="*/ 1770559 h 1777365"/>
                <a:gd name="T30" fmla="*/ 689261 w 689609"/>
                <a:gd name="T31" fmla="*/ 1770559 h 1777365"/>
                <a:gd name="T32" fmla="*/ 678150 w 689609"/>
                <a:gd name="T33" fmla="*/ 6565 h 1777365"/>
                <a:gd name="T34" fmla="*/ 674852 w 689609"/>
                <a:gd name="T35" fmla="*/ 6565 h 1777365"/>
                <a:gd name="T36" fmla="*/ 674852 w 689609"/>
                <a:gd name="T37" fmla="*/ 3287 h 1777365"/>
                <a:gd name="T38" fmla="*/ 678109 w 689609"/>
                <a:gd name="T39" fmla="*/ 0 h 1777365"/>
                <a:gd name="T40" fmla="*/ 674852 w 689609"/>
                <a:gd name="T41" fmla="*/ 0 h 1777365"/>
                <a:gd name="T42" fmla="*/ 674852 w 689609"/>
                <a:gd name="T43" fmla="*/ 6565 h 1777365"/>
                <a:gd name="T44" fmla="*/ 678150 w 689609"/>
                <a:gd name="T45" fmla="*/ 6565 h 1777365"/>
                <a:gd name="T46" fmla="*/ 678109 w 689609"/>
                <a:gd name="T47" fmla="*/ 0 h 17773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9609" h="1777365">
                  <a:moveTo>
                    <a:pt x="674848" y="0"/>
                  </a:moveTo>
                  <a:lnTo>
                    <a:pt x="0" y="0"/>
                  </a:lnTo>
                  <a:lnTo>
                    <a:pt x="33423" y="1777118"/>
                  </a:lnTo>
                  <a:lnTo>
                    <a:pt x="689298" y="1777118"/>
                  </a:lnTo>
                  <a:lnTo>
                    <a:pt x="689257" y="1770563"/>
                  </a:lnTo>
                  <a:lnTo>
                    <a:pt x="39862" y="1770553"/>
                  </a:lnTo>
                  <a:lnTo>
                    <a:pt x="6680" y="6565"/>
                  </a:lnTo>
                  <a:lnTo>
                    <a:pt x="671591" y="6565"/>
                  </a:lnTo>
                  <a:lnTo>
                    <a:pt x="671571" y="3298"/>
                  </a:lnTo>
                  <a:lnTo>
                    <a:pt x="674848" y="3287"/>
                  </a:lnTo>
                  <a:lnTo>
                    <a:pt x="674848" y="0"/>
                  </a:lnTo>
                  <a:close/>
                </a:path>
                <a:path w="689609" h="1777365">
                  <a:moveTo>
                    <a:pt x="674848" y="3287"/>
                  </a:moveTo>
                  <a:lnTo>
                    <a:pt x="671571" y="3298"/>
                  </a:lnTo>
                  <a:lnTo>
                    <a:pt x="682701" y="1770553"/>
                  </a:lnTo>
                  <a:lnTo>
                    <a:pt x="660901" y="1770563"/>
                  </a:lnTo>
                  <a:lnTo>
                    <a:pt x="689257" y="1770563"/>
                  </a:lnTo>
                  <a:lnTo>
                    <a:pt x="678146" y="6565"/>
                  </a:lnTo>
                  <a:lnTo>
                    <a:pt x="674848" y="6565"/>
                  </a:lnTo>
                  <a:lnTo>
                    <a:pt x="674848" y="3287"/>
                  </a:lnTo>
                  <a:close/>
                </a:path>
                <a:path w="689609" h="1777365">
                  <a:moveTo>
                    <a:pt x="678105" y="0"/>
                  </a:moveTo>
                  <a:lnTo>
                    <a:pt x="674848" y="0"/>
                  </a:lnTo>
                  <a:lnTo>
                    <a:pt x="674848" y="6565"/>
                  </a:lnTo>
                  <a:lnTo>
                    <a:pt x="678146" y="6565"/>
                  </a:lnTo>
                  <a:lnTo>
                    <a:pt x="67810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3" name="object 163">
              <a:extLst>
                <a:ext uri="{FF2B5EF4-FFF2-40B4-BE49-F238E27FC236}">
                  <a16:creationId xmlns:a16="http://schemas.microsoft.com/office/drawing/2014/main" id="{A939AE39-DD35-1255-1FF1-05BB77E3916A}"/>
                </a:ext>
              </a:extLst>
            </p:cNvPr>
            <p:cNvSpPr>
              <a:spLocks/>
            </p:cNvSpPr>
            <p:nvPr/>
          </p:nvSpPr>
          <p:spPr bwMode="auto">
            <a:xfrm>
              <a:off x="15939859" y="8624957"/>
              <a:ext cx="474980" cy="351155"/>
            </a:xfrm>
            <a:custGeom>
              <a:avLst/>
              <a:gdLst>
                <a:gd name="T0" fmla="*/ 315722 w 474980"/>
                <a:gd name="T1" fmla="*/ 266069 h 351154"/>
                <a:gd name="T2" fmla="*/ 146443 w 474980"/>
                <a:gd name="T3" fmla="*/ 266069 h 351154"/>
                <a:gd name="T4" fmla="*/ 146443 w 474980"/>
                <a:gd name="T5" fmla="*/ 351133 h 351154"/>
                <a:gd name="T6" fmla="*/ 315722 w 474980"/>
                <a:gd name="T7" fmla="*/ 351133 h 351154"/>
                <a:gd name="T8" fmla="*/ 315722 w 474980"/>
                <a:gd name="T9" fmla="*/ 266069 h 351154"/>
                <a:gd name="T10" fmla="*/ 474535 w 474980"/>
                <a:gd name="T11" fmla="*/ 196688 h 351154"/>
                <a:gd name="T12" fmla="*/ 0 w 474980"/>
                <a:gd name="T13" fmla="*/ 192243 h 351154"/>
                <a:gd name="T14" fmla="*/ 0 w 474980"/>
                <a:gd name="T15" fmla="*/ 212513 h 351154"/>
                <a:gd name="T16" fmla="*/ 474535 w 474980"/>
                <a:gd name="T17" fmla="*/ 207852 h 351154"/>
                <a:gd name="T18" fmla="*/ 474535 w 474980"/>
                <a:gd name="T19" fmla="*/ 196688 h 351154"/>
                <a:gd name="T20" fmla="*/ 474535 w 474980"/>
                <a:gd name="T21" fmla="*/ 158165 h 351154"/>
                <a:gd name="T22" fmla="*/ 0 w 474980"/>
                <a:gd name="T23" fmla="*/ 153695 h 351154"/>
                <a:gd name="T24" fmla="*/ 0 w 474980"/>
                <a:gd name="T25" fmla="*/ 173977 h 351154"/>
                <a:gd name="T26" fmla="*/ 474535 w 474980"/>
                <a:gd name="T27" fmla="*/ 169519 h 351154"/>
                <a:gd name="T28" fmla="*/ 474535 w 474980"/>
                <a:gd name="T29" fmla="*/ 158165 h 351154"/>
                <a:gd name="T30" fmla="*/ 474535 w 474980"/>
                <a:gd name="T31" fmla="*/ 119837 h 351154"/>
                <a:gd name="T32" fmla="*/ 0 w 474980"/>
                <a:gd name="T33" fmla="*/ 115379 h 351154"/>
                <a:gd name="T34" fmla="*/ 0 w 474980"/>
                <a:gd name="T35" fmla="*/ 135661 h 351154"/>
                <a:gd name="T36" fmla="*/ 474535 w 474980"/>
                <a:gd name="T37" fmla="*/ 130987 h 351154"/>
                <a:gd name="T38" fmla="*/ 474535 w 474980"/>
                <a:gd name="T39" fmla="*/ 119837 h 351154"/>
                <a:gd name="T40" fmla="*/ 474535 w 474980"/>
                <a:gd name="T41" fmla="*/ 81318 h 351154"/>
                <a:gd name="T42" fmla="*/ 0 w 474980"/>
                <a:gd name="T43" fmla="*/ 76847 h 351154"/>
                <a:gd name="T44" fmla="*/ 0 w 474980"/>
                <a:gd name="T45" fmla="*/ 97129 h 351154"/>
                <a:gd name="T46" fmla="*/ 474535 w 474980"/>
                <a:gd name="T47" fmla="*/ 92659 h 351154"/>
                <a:gd name="T48" fmla="*/ 474535 w 474980"/>
                <a:gd name="T49" fmla="*/ 81318 h 351154"/>
                <a:gd name="T50" fmla="*/ 474535 w 474980"/>
                <a:gd name="T51" fmla="*/ 42989 h 351154"/>
                <a:gd name="T52" fmla="*/ 0 w 474980"/>
                <a:gd name="T53" fmla="*/ 38531 h 351154"/>
                <a:gd name="T54" fmla="*/ 0 w 474980"/>
                <a:gd name="T55" fmla="*/ 58801 h 351154"/>
                <a:gd name="T56" fmla="*/ 474535 w 474980"/>
                <a:gd name="T57" fmla="*/ 54140 h 351154"/>
                <a:gd name="T58" fmla="*/ 474535 w 474980"/>
                <a:gd name="T59" fmla="*/ 42989 h 351154"/>
                <a:gd name="T60" fmla="*/ 474535 w 474980"/>
                <a:gd name="T61" fmla="*/ 4457 h 351154"/>
                <a:gd name="T62" fmla="*/ 0 w 474980"/>
                <a:gd name="T63" fmla="*/ 0 h 351154"/>
                <a:gd name="T64" fmla="*/ 0 w 474980"/>
                <a:gd name="T65" fmla="*/ 20269 h 351154"/>
                <a:gd name="T66" fmla="*/ 474535 w 474980"/>
                <a:gd name="T67" fmla="*/ 15811 h 351154"/>
                <a:gd name="T68" fmla="*/ 474535 w 474980"/>
                <a:gd name="T69" fmla="*/ 4457 h 35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980" h="351154">
                  <a:moveTo>
                    <a:pt x="315722" y="266065"/>
                  </a:moveTo>
                  <a:lnTo>
                    <a:pt x="146443" y="266065"/>
                  </a:lnTo>
                  <a:lnTo>
                    <a:pt x="146443" y="351129"/>
                  </a:lnTo>
                  <a:lnTo>
                    <a:pt x="315722" y="351129"/>
                  </a:lnTo>
                  <a:lnTo>
                    <a:pt x="315722" y="266065"/>
                  </a:lnTo>
                  <a:close/>
                </a:path>
                <a:path w="474980" h="351154">
                  <a:moveTo>
                    <a:pt x="474535" y="196684"/>
                  </a:moveTo>
                  <a:lnTo>
                    <a:pt x="0" y="192239"/>
                  </a:lnTo>
                  <a:lnTo>
                    <a:pt x="0" y="212509"/>
                  </a:lnTo>
                  <a:lnTo>
                    <a:pt x="474535" y="207848"/>
                  </a:lnTo>
                  <a:lnTo>
                    <a:pt x="474535" y="196684"/>
                  </a:lnTo>
                  <a:close/>
                </a:path>
                <a:path w="474980" h="351154">
                  <a:moveTo>
                    <a:pt x="474535" y="158165"/>
                  </a:moveTo>
                  <a:lnTo>
                    <a:pt x="0" y="153695"/>
                  </a:lnTo>
                  <a:lnTo>
                    <a:pt x="0" y="173977"/>
                  </a:lnTo>
                  <a:lnTo>
                    <a:pt x="474535" y="169519"/>
                  </a:lnTo>
                  <a:lnTo>
                    <a:pt x="474535" y="158165"/>
                  </a:lnTo>
                  <a:close/>
                </a:path>
                <a:path w="474980" h="351154">
                  <a:moveTo>
                    <a:pt x="474535" y="119837"/>
                  </a:moveTo>
                  <a:lnTo>
                    <a:pt x="0" y="115379"/>
                  </a:lnTo>
                  <a:lnTo>
                    <a:pt x="0" y="135661"/>
                  </a:lnTo>
                  <a:lnTo>
                    <a:pt x="474535" y="130987"/>
                  </a:lnTo>
                  <a:lnTo>
                    <a:pt x="474535" y="119837"/>
                  </a:lnTo>
                  <a:close/>
                </a:path>
                <a:path w="474980" h="351154">
                  <a:moveTo>
                    <a:pt x="474535" y="81318"/>
                  </a:moveTo>
                  <a:lnTo>
                    <a:pt x="0" y="76847"/>
                  </a:lnTo>
                  <a:lnTo>
                    <a:pt x="0" y="97129"/>
                  </a:lnTo>
                  <a:lnTo>
                    <a:pt x="474535" y="92659"/>
                  </a:lnTo>
                  <a:lnTo>
                    <a:pt x="474535" y="81318"/>
                  </a:lnTo>
                  <a:close/>
                </a:path>
                <a:path w="474980" h="351154">
                  <a:moveTo>
                    <a:pt x="474535" y="42989"/>
                  </a:moveTo>
                  <a:lnTo>
                    <a:pt x="0" y="38531"/>
                  </a:lnTo>
                  <a:lnTo>
                    <a:pt x="0" y="58801"/>
                  </a:lnTo>
                  <a:lnTo>
                    <a:pt x="474535" y="54140"/>
                  </a:lnTo>
                  <a:lnTo>
                    <a:pt x="474535" y="42989"/>
                  </a:lnTo>
                  <a:close/>
                </a:path>
                <a:path w="474980" h="351154">
                  <a:moveTo>
                    <a:pt x="474535" y="4457"/>
                  </a:moveTo>
                  <a:lnTo>
                    <a:pt x="0" y="0"/>
                  </a:lnTo>
                  <a:lnTo>
                    <a:pt x="0" y="20269"/>
                  </a:lnTo>
                  <a:lnTo>
                    <a:pt x="474535" y="15811"/>
                  </a:lnTo>
                  <a:lnTo>
                    <a:pt x="474535" y="4457"/>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4" name="object 164">
              <a:extLst>
                <a:ext uri="{FF2B5EF4-FFF2-40B4-BE49-F238E27FC236}">
                  <a16:creationId xmlns:a16="http://schemas.microsoft.com/office/drawing/2014/main" id="{C4846905-B43E-9BAA-D98D-227993A5EC35}"/>
                </a:ext>
              </a:extLst>
            </p:cNvPr>
            <p:cNvSpPr>
              <a:spLocks/>
            </p:cNvSpPr>
            <p:nvPr/>
          </p:nvSpPr>
          <p:spPr bwMode="auto">
            <a:xfrm>
              <a:off x="15750454" y="8321700"/>
              <a:ext cx="145415" cy="805180"/>
            </a:xfrm>
            <a:custGeom>
              <a:avLst/>
              <a:gdLst>
                <a:gd name="T0" fmla="*/ 142644 w 145415"/>
                <a:gd name="T1" fmla="*/ 0 h 805179"/>
                <a:gd name="T2" fmla="*/ 0 w 145415"/>
                <a:gd name="T3" fmla="*/ 0 h 805179"/>
                <a:gd name="T4" fmla="*/ 7078 w 145415"/>
                <a:gd name="T5" fmla="*/ 804607 h 805179"/>
                <a:gd name="T6" fmla="*/ 145021 w 145415"/>
                <a:gd name="T7" fmla="*/ 804607 h 805179"/>
                <a:gd name="T8" fmla="*/ 142644 w 145415"/>
                <a:gd name="T9" fmla="*/ 0 h 805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15" h="805179">
                  <a:moveTo>
                    <a:pt x="142644" y="0"/>
                  </a:moveTo>
                  <a:lnTo>
                    <a:pt x="0" y="0"/>
                  </a:lnTo>
                  <a:lnTo>
                    <a:pt x="7078" y="804603"/>
                  </a:lnTo>
                  <a:lnTo>
                    <a:pt x="145021" y="804603"/>
                  </a:lnTo>
                  <a:lnTo>
                    <a:pt x="142644"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5" name="object 165">
              <a:extLst>
                <a:ext uri="{FF2B5EF4-FFF2-40B4-BE49-F238E27FC236}">
                  <a16:creationId xmlns:a16="http://schemas.microsoft.com/office/drawing/2014/main" id="{8AB243A0-6D10-7EF9-3388-E2D85F2FE9DB}"/>
                </a:ext>
              </a:extLst>
            </p:cNvPr>
            <p:cNvSpPr>
              <a:spLocks/>
            </p:cNvSpPr>
            <p:nvPr/>
          </p:nvSpPr>
          <p:spPr bwMode="auto">
            <a:xfrm>
              <a:off x="15747145" y="8318423"/>
              <a:ext cx="151765" cy="811530"/>
            </a:xfrm>
            <a:custGeom>
              <a:avLst/>
              <a:gdLst>
                <a:gd name="T0" fmla="*/ 145953 w 151765"/>
                <a:gd name="T1" fmla="*/ 0 h 811529"/>
                <a:gd name="T2" fmla="*/ 0 w 151765"/>
                <a:gd name="T3" fmla="*/ 0 h 811529"/>
                <a:gd name="T4" fmla="*/ 7120 w 151765"/>
                <a:gd name="T5" fmla="*/ 811173 h 811529"/>
                <a:gd name="T6" fmla="*/ 151618 w 151765"/>
                <a:gd name="T7" fmla="*/ 811173 h 811529"/>
                <a:gd name="T8" fmla="*/ 151599 w 151765"/>
                <a:gd name="T9" fmla="*/ 804618 h 811529"/>
                <a:gd name="T10" fmla="*/ 13633 w 151765"/>
                <a:gd name="T11" fmla="*/ 804618 h 811529"/>
                <a:gd name="T12" fmla="*/ 6607 w 151765"/>
                <a:gd name="T13" fmla="*/ 6565 h 811529"/>
                <a:gd name="T14" fmla="*/ 142675 w 151765"/>
                <a:gd name="T15" fmla="*/ 6565 h 811529"/>
                <a:gd name="T16" fmla="*/ 142665 w 151765"/>
                <a:gd name="T17" fmla="*/ 3287 h 811529"/>
                <a:gd name="T18" fmla="*/ 145953 w 151765"/>
                <a:gd name="T19" fmla="*/ 3277 h 811529"/>
                <a:gd name="T20" fmla="*/ 145953 w 151765"/>
                <a:gd name="T21" fmla="*/ 0 h 811529"/>
                <a:gd name="T22" fmla="*/ 145953 w 151765"/>
                <a:gd name="T23" fmla="*/ 3277 h 811529"/>
                <a:gd name="T24" fmla="*/ 142665 w 151765"/>
                <a:gd name="T25" fmla="*/ 3287 h 811529"/>
                <a:gd name="T26" fmla="*/ 145021 w 151765"/>
                <a:gd name="T27" fmla="*/ 804618 h 811529"/>
                <a:gd name="T28" fmla="*/ 151599 w 151765"/>
                <a:gd name="T29" fmla="*/ 804618 h 811529"/>
                <a:gd name="T30" fmla="*/ 149239 w 151765"/>
                <a:gd name="T31" fmla="*/ 6565 h 811529"/>
                <a:gd name="T32" fmla="*/ 145953 w 151765"/>
                <a:gd name="T33" fmla="*/ 6565 h 811529"/>
                <a:gd name="T34" fmla="*/ 145953 w 151765"/>
                <a:gd name="T35" fmla="*/ 3277 h 811529"/>
                <a:gd name="T36" fmla="*/ 149220 w 151765"/>
                <a:gd name="T37" fmla="*/ 0 h 811529"/>
                <a:gd name="T38" fmla="*/ 145953 w 151765"/>
                <a:gd name="T39" fmla="*/ 0 h 811529"/>
                <a:gd name="T40" fmla="*/ 145953 w 151765"/>
                <a:gd name="T41" fmla="*/ 6565 h 811529"/>
                <a:gd name="T42" fmla="*/ 149239 w 151765"/>
                <a:gd name="T43" fmla="*/ 6565 h 811529"/>
                <a:gd name="T44" fmla="*/ 149220 w 151765"/>
                <a:gd name="T45" fmla="*/ 0 h 811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765" h="811529">
                  <a:moveTo>
                    <a:pt x="145953" y="0"/>
                  </a:moveTo>
                  <a:lnTo>
                    <a:pt x="0" y="0"/>
                  </a:lnTo>
                  <a:lnTo>
                    <a:pt x="7120" y="811169"/>
                  </a:lnTo>
                  <a:lnTo>
                    <a:pt x="151618" y="811169"/>
                  </a:lnTo>
                  <a:lnTo>
                    <a:pt x="151599" y="804614"/>
                  </a:lnTo>
                  <a:lnTo>
                    <a:pt x="13633" y="804614"/>
                  </a:lnTo>
                  <a:lnTo>
                    <a:pt x="6607" y="6565"/>
                  </a:lnTo>
                  <a:lnTo>
                    <a:pt x="142675" y="6565"/>
                  </a:lnTo>
                  <a:lnTo>
                    <a:pt x="142665" y="3287"/>
                  </a:lnTo>
                  <a:lnTo>
                    <a:pt x="145953" y="3277"/>
                  </a:lnTo>
                  <a:lnTo>
                    <a:pt x="145953" y="0"/>
                  </a:lnTo>
                  <a:close/>
                </a:path>
                <a:path w="151765" h="811529">
                  <a:moveTo>
                    <a:pt x="145953" y="3277"/>
                  </a:moveTo>
                  <a:lnTo>
                    <a:pt x="142665" y="3287"/>
                  </a:lnTo>
                  <a:lnTo>
                    <a:pt x="145021" y="804614"/>
                  </a:lnTo>
                  <a:lnTo>
                    <a:pt x="151599" y="804614"/>
                  </a:lnTo>
                  <a:lnTo>
                    <a:pt x="149239" y="6565"/>
                  </a:lnTo>
                  <a:lnTo>
                    <a:pt x="145953" y="6565"/>
                  </a:lnTo>
                  <a:lnTo>
                    <a:pt x="145953" y="3277"/>
                  </a:lnTo>
                  <a:close/>
                </a:path>
                <a:path w="151765" h="811529">
                  <a:moveTo>
                    <a:pt x="149220" y="0"/>
                  </a:moveTo>
                  <a:lnTo>
                    <a:pt x="145953" y="0"/>
                  </a:lnTo>
                  <a:lnTo>
                    <a:pt x="145953" y="6565"/>
                  </a:lnTo>
                  <a:lnTo>
                    <a:pt x="149239" y="6565"/>
                  </a:lnTo>
                  <a:lnTo>
                    <a:pt x="14922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506" name="object 166">
              <a:extLst>
                <a:ext uri="{FF2B5EF4-FFF2-40B4-BE49-F238E27FC236}">
                  <a16:creationId xmlns:a16="http://schemas.microsoft.com/office/drawing/2014/main" id="{6213EC3A-A609-5144-BAAB-B6F2B22E9B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62012" y="8327547"/>
              <a:ext cx="125305" cy="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07" name="object 167">
              <a:extLst>
                <a:ext uri="{FF2B5EF4-FFF2-40B4-BE49-F238E27FC236}">
                  <a16:creationId xmlns:a16="http://schemas.microsoft.com/office/drawing/2014/main" id="{2C453DFA-3D37-D9E1-DCA3-FC32220E88A4}"/>
                </a:ext>
              </a:extLst>
            </p:cNvPr>
            <p:cNvSpPr>
              <a:spLocks/>
            </p:cNvSpPr>
            <p:nvPr/>
          </p:nvSpPr>
          <p:spPr bwMode="auto">
            <a:xfrm>
              <a:off x="15750461" y="8082596"/>
              <a:ext cx="209550" cy="186055"/>
            </a:xfrm>
            <a:custGeom>
              <a:avLst/>
              <a:gdLst>
                <a:gd name="T0" fmla="*/ 104541 w 209550"/>
                <a:gd name="T1" fmla="*/ 0 h 186054"/>
                <a:gd name="T2" fmla="*/ 63849 w 209550"/>
                <a:gd name="T3" fmla="*/ 7296 h 186054"/>
                <a:gd name="T4" fmla="*/ 30619 w 209550"/>
                <a:gd name="T5" fmla="*/ 27195 h 186054"/>
                <a:gd name="T6" fmla="*/ 8215 w 209550"/>
                <a:gd name="T7" fmla="*/ 56710 h 186054"/>
                <a:gd name="T8" fmla="*/ 0 w 209550"/>
                <a:gd name="T9" fmla="*/ 92855 h 186054"/>
                <a:gd name="T10" fmla="*/ 8215 w 209550"/>
                <a:gd name="T11" fmla="*/ 129004 h 186054"/>
                <a:gd name="T12" fmla="*/ 30619 w 209550"/>
                <a:gd name="T13" fmla="*/ 158520 h 186054"/>
                <a:gd name="T14" fmla="*/ 63849 w 209550"/>
                <a:gd name="T15" fmla="*/ 178419 h 186054"/>
                <a:gd name="T16" fmla="*/ 104541 w 209550"/>
                <a:gd name="T17" fmla="*/ 185715 h 186054"/>
                <a:gd name="T18" fmla="*/ 145227 w 209550"/>
                <a:gd name="T19" fmla="*/ 178419 h 186054"/>
                <a:gd name="T20" fmla="*/ 178453 w 209550"/>
                <a:gd name="T21" fmla="*/ 158520 h 186054"/>
                <a:gd name="T22" fmla="*/ 200856 w 209550"/>
                <a:gd name="T23" fmla="*/ 129004 h 186054"/>
                <a:gd name="T24" fmla="*/ 209072 w 209550"/>
                <a:gd name="T25" fmla="*/ 92855 h 186054"/>
                <a:gd name="T26" fmla="*/ 200856 w 209550"/>
                <a:gd name="T27" fmla="*/ 56710 h 186054"/>
                <a:gd name="T28" fmla="*/ 178453 w 209550"/>
                <a:gd name="T29" fmla="*/ 27195 h 186054"/>
                <a:gd name="T30" fmla="*/ 145227 w 209550"/>
                <a:gd name="T31" fmla="*/ 7296 h 186054"/>
                <a:gd name="T32" fmla="*/ 104541 w 209550"/>
                <a:gd name="T33" fmla="*/ 0 h 1860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550" h="186054">
                  <a:moveTo>
                    <a:pt x="104541" y="0"/>
                  </a:moveTo>
                  <a:lnTo>
                    <a:pt x="63849" y="7296"/>
                  </a:lnTo>
                  <a:lnTo>
                    <a:pt x="30619" y="27195"/>
                  </a:lnTo>
                  <a:lnTo>
                    <a:pt x="8215" y="56710"/>
                  </a:lnTo>
                  <a:lnTo>
                    <a:pt x="0" y="92855"/>
                  </a:lnTo>
                  <a:lnTo>
                    <a:pt x="8215" y="129000"/>
                  </a:lnTo>
                  <a:lnTo>
                    <a:pt x="30619" y="158516"/>
                  </a:lnTo>
                  <a:lnTo>
                    <a:pt x="63849" y="178415"/>
                  </a:lnTo>
                  <a:lnTo>
                    <a:pt x="104541" y="185711"/>
                  </a:lnTo>
                  <a:lnTo>
                    <a:pt x="145227" y="178415"/>
                  </a:lnTo>
                  <a:lnTo>
                    <a:pt x="178453" y="158516"/>
                  </a:lnTo>
                  <a:lnTo>
                    <a:pt x="200856" y="129000"/>
                  </a:lnTo>
                  <a:lnTo>
                    <a:pt x="209072" y="92855"/>
                  </a:lnTo>
                  <a:lnTo>
                    <a:pt x="200856" y="56710"/>
                  </a:lnTo>
                  <a:lnTo>
                    <a:pt x="178453" y="27195"/>
                  </a:lnTo>
                  <a:lnTo>
                    <a:pt x="145227" y="7296"/>
                  </a:lnTo>
                  <a:lnTo>
                    <a:pt x="104541" y="0"/>
                  </a:lnTo>
                  <a:close/>
                </a:path>
              </a:pathLst>
            </a:custGeom>
            <a:solidFill>
              <a:srgbClr val="F7E4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08" name="object 168">
              <a:extLst>
                <a:ext uri="{FF2B5EF4-FFF2-40B4-BE49-F238E27FC236}">
                  <a16:creationId xmlns:a16="http://schemas.microsoft.com/office/drawing/2014/main" id="{2CE04DE4-AD6A-1ADB-1C7B-58FBB11053FB}"/>
                </a:ext>
              </a:extLst>
            </p:cNvPr>
            <p:cNvSpPr>
              <a:spLocks/>
            </p:cNvSpPr>
            <p:nvPr/>
          </p:nvSpPr>
          <p:spPr bwMode="auto">
            <a:xfrm>
              <a:off x="15775626" y="8082596"/>
              <a:ext cx="209550" cy="186055"/>
            </a:xfrm>
            <a:custGeom>
              <a:avLst/>
              <a:gdLst>
                <a:gd name="T0" fmla="*/ 104541 w 209550"/>
                <a:gd name="T1" fmla="*/ 0 h 186054"/>
                <a:gd name="T2" fmla="*/ 63849 w 209550"/>
                <a:gd name="T3" fmla="*/ 7296 h 186054"/>
                <a:gd name="T4" fmla="*/ 30619 w 209550"/>
                <a:gd name="T5" fmla="*/ 27195 h 186054"/>
                <a:gd name="T6" fmla="*/ 8215 w 209550"/>
                <a:gd name="T7" fmla="*/ 56710 h 186054"/>
                <a:gd name="T8" fmla="*/ 0 w 209550"/>
                <a:gd name="T9" fmla="*/ 92855 h 186054"/>
                <a:gd name="T10" fmla="*/ 8215 w 209550"/>
                <a:gd name="T11" fmla="*/ 129004 h 186054"/>
                <a:gd name="T12" fmla="*/ 30619 w 209550"/>
                <a:gd name="T13" fmla="*/ 158520 h 186054"/>
                <a:gd name="T14" fmla="*/ 63849 w 209550"/>
                <a:gd name="T15" fmla="*/ 178419 h 186054"/>
                <a:gd name="T16" fmla="*/ 104541 w 209550"/>
                <a:gd name="T17" fmla="*/ 185715 h 186054"/>
                <a:gd name="T18" fmla="*/ 145231 w 209550"/>
                <a:gd name="T19" fmla="*/ 178419 h 186054"/>
                <a:gd name="T20" fmla="*/ 178457 w 209550"/>
                <a:gd name="T21" fmla="*/ 158520 h 186054"/>
                <a:gd name="T22" fmla="*/ 200858 w 209550"/>
                <a:gd name="T23" fmla="*/ 129004 h 186054"/>
                <a:gd name="T24" fmla="*/ 209072 w 209550"/>
                <a:gd name="T25" fmla="*/ 92855 h 186054"/>
                <a:gd name="T26" fmla="*/ 200858 w 209550"/>
                <a:gd name="T27" fmla="*/ 56710 h 186054"/>
                <a:gd name="T28" fmla="*/ 178457 w 209550"/>
                <a:gd name="T29" fmla="*/ 27195 h 186054"/>
                <a:gd name="T30" fmla="*/ 145231 w 209550"/>
                <a:gd name="T31" fmla="*/ 7296 h 186054"/>
                <a:gd name="T32" fmla="*/ 104541 w 209550"/>
                <a:gd name="T33" fmla="*/ 0 h 1860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550" h="186054">
                  <a:moveTo>
                    <a:pt x="104541" y="0"/>
                  </a:moveTo>
                  <a:lnTo>
                    <a:pt x="63849" y="7296"/>
                  </a:lnTo>
                  <a:lnTo>
                    <a:pt x="30619" y="27195"/>
                  </a:lnTo>
                  <a:lnTo>
                    <a:pt x="8215" y="56710"/>
                  </a:lnTo>
                  <a:lnTo>
                    <a:pt x="0" y="92855"/>
                  </a:lnTo>
                  <a:lnTo>
                    <a:pt x="8215" y="129000"/>
                  </a:lnTo>
                  <a:lnTo>
                    <a:pt x="30619" y="158516"/>
                  </a:lnTo>
                  <a:lnTo>
                    <a:pt x="63849" y="178415"/>
                  </a:lnTo>
                  <a:lnTo>
                    <a:pt x="104541" y="185711"/>
                  </a:lnTo>
                  <a:lnTo>
                    <a:pt x="145231" y="178415"/>
                  </a:lnTo>
                  <a:lnTo>
                    <a:pt x="178457" y="158516"/>
                  </a:lnTo>
                  <a:lnTo>
                    <a:pt x="200858" y="129000"/>
                  </a:lnTo>
                  <a:lnTo>
                    <a:pt x="209072" y="92855"/>
                  </a:lnTo>
                  <a:lnTo>
                    <a:pt x="200858" y="56710"/>
                  </a:lnTo>
                  <a:lnTo>
                    <a:pt x="178457" y="27195"/>
                  </a:lnTo>
                  <a:lnTo>
                    <a:pt x="145231" y="7296"/>
                  </a:lnTo>
                  <a:lnTo>
                    <a:pt x="104541" y="0"/>
                  </a:lnTo>
                  <a:close/>
                </a:path>
              </a:pathLst>
            </a:custGeom>
            <a:solidFill>
              <a:srgbClr val="FFF7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509" name="object 169">
              <a:extLst>
                <a:ext uri="{FF2B5EF4-FFF2-40B4-BE49-F238E27FC236}">
                  <a16:creationId xmlns:a16="http://schemas.microsoft.com/office/drawing/2014/main" id="{6B5F97F9-78A7-F1C1-959E-4B1A642546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33739" y="9353668"/>
              <a:ext cx="214264" cy="2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10" name="object 170">
              <a:extLst>
                <a:ext uri="{FF2B5EF4-FFF2-40B4-BE49-F238E27FC236}">
                  <a16:creationId xmlns:a16="http://schemas.microsoft.com/office/drawing/2014/main" id="{43CECB8F-0861-9B00-F7FB-2A03A1AFB1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77466" y="9353668"/>
              <a:ext cx="214259" cy="2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11" name="object 171">
              <a:extLst>
                <a:ext uri="{FF2B5EF4-FFF2-40B4-BE49-F238E27FC236}">
                  <a16:creationId xmlns:a16="http://schemas.microsoft.com/office/drawing/2014/main" id="{98C46871-A8D2-6521-3B64-9566EF684D1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970369"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12" name="object 172">
              <a:extLst>
                <a:ext uri="{FF2B5EF4-FFF2-40B4-BE49-F238E27FC236}">
                  <a16:creationId xmlns:a16="http://schemas.microsoft.com/office/drawing/2014/main" id="{3E11A3E5-F448-590C-B02F-2032758CAD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065509"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13" name="object 173">
              <a:extLst>
                <a:ext uri="{FF2B5EF4-FFF2-40B4-BE49-F238E27FC236}">
                  <a16:creationId xmlns:a16="http://schemas.microsoft.com/office/drawing/2014/main" id="{7847BBD6-944A-33A3-27F0-5FA9B077779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160650" y="9741005"/>
              <a:ext cx="132739"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4" name="object 174">
              <a:extLst>
                <a:ext uri="{FF2B5EF4-FFF2-40B4-BE49-F238E27FC236}">
                  <a16:creationId xmlns:a16="http://schemas.microsoft.com/office/drawing/2014/main" id="{161A6904-B058-629B-292C-74DF49658026}"/>
                </a:ext>
              </a:extLst>
            </p:cNvPr>
            <p:cNvSpPr>
              <a:spLocks/>
            </p:cNvSpPr>
            <p:nvPr/>
          </p:nvSpPr>
          <p:spPr bwMode="auto">
            <a:xfrm>
              <a:off x="15874066" y="8133587"/>
              <a:ext cx="53340" cy="71120"/>
            </a:xfrm>
            <a:custGeom>
              <a:avLst/>
              <a:gdLst>
                <a:gd name="T0" fmla="*/ 37758 w 53340"/>
                <a:gd name="T1" fmla="*/ 0 h 71120"/>
                <a:gd name="T2" fmla="*/ 0 w 53340"/>
                <a:gd name="T3" fmla="*/ 64060 h 71120"/>
                <a:gd name="T4" fmla="*/ 2492 w 53340"/>
                <a:gd name="T5" fmla="*/ 66846 h 71120"/>
                <a:gd name="T6" fmla="*/ 5340 w 53340"/>
                <a:gd name="T7" fmla="*/ 69254 h 71120"/>
                <a:gd name="T8" fmla="*/ 8460 w 53340"/>
                <a:gd name="T9" fmla="*/ 71003 h 71120"/>
                <a:gd name="T10" fmla="*/ 53233 w 53340"/>
                <a:gd name="T11" fmla="*/ 14659 h 71120"/>
                <a:gd name="T12" fmla="*/ 49506 w 53340"/>
                <a:gd name="T13" fmla="*/ 8114 h 71120"/>
                <a:gd name="T14" fmla="*/ 44061 w 53340"/>
                <a:gd name="T15" fmla="*/ 2931 h 71120"/>
                <a:gd name="T16" fmla="*/ 37758 w 53340"/>
                <a:gd name="T17" fmla="*/ 0 h 71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340" h="71120">
                  <a:moveTo>
                    <a:pt x="37758" y="0"/>
                  </a:moveTo>
                  <a:lnTo>
                    <a:pt x="0" y="64060"/>
                  </a:lnTo>
                  <a:lnTo>
                    <a:pt x="2492" y="66846"/>
                  </a:lnTo>
                  <a:lnTo>
                    <a:pt x="5340" y="69254"/>
                  </a:lnTo>
                  <a:lnTo>
                    <a:pt x="8460" y="71003"/>
                  </a:lnTo>
                  <a:lnTo>
                    <a:pt x="53233" y="14659"/>
                  </a:lnTo>
                  <a:lnTo>
                    <a:pt x="49506" y="8114"/>
                  </a:lnTo>
                  <a:lnTo>
                    <a:pt x="44061" y="2931"/>
                  </a:lnTo>
                  <a:lnTo>
                    <a:pt x="37758" y="0"/>
                  </a:lnTo>
                  <a:close/>
                </a:path>
              </a:pathLst>
            </a:custGeom>
            <a:solidFill>
              <a:srgbClr val="F5A1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15" name="object 175">
              <a:extLst>
                <a:ext uri="{FF2B5EF4-FFF2-40B4-BE49-F238E27FC236}">
                  <a16:creationId xmlns:a16="http://schemas.microsoft.com/office/drawing/2014/main" id="{CF67976B-044D-0EBA-9ECC-704FF296D77C}"/>
                </a:ext>
              </a:extLst>
            </p:cNvPr>
            <p:cNvSpPr>
              <a:spLocks/>
            </p:cNvSpPr>
            <p:nvPr/>
          </p:nvSpPr>
          <p:spPr bwMode="auto">
            <a:xfrm>
              <a:off x="15843398" y="8127826"/>
              <a:ext cx="56515" cy="85090"/>
            </a:xfrm>
            <a:custGeom>
              <a:avLst/>
              <a:gdLst>
                <a:gd name="T0" fmla="*/ 40763 w 56515"/>
                <a:gd name="T1" fmla="*/ 0 h 85090"/>
                <a:gd name="T2" fmla="*/ 2380 w 56515"/>
                <a:gd name="T3" fmla="*/ 27032 h 85090"/>
                <a:gd name="T4" fmla="*/ 0 w 56515"/>
                <a:gd name="T5" fmla="*/ 43537 h 85090"/>
                <a:gd name="T6" fmla="*/ 3464 w 56515"/>
                <a:gd name="T7" fmla="*/ 59866 h 85090"/>
                <a:gd name="T8" fmla="*/ 11871 w 56515"/>
                <a:gd name="T9" fmla="*/ 73033 h 85090"/>
                <a:gd name="T10" fmla="*/ 23980 w 56515"/>
                <a:gd name="T11" fmla="*/ 81705 h 85090"/>
                <a:gd name="T12" fmla="*/ 38553 w 56515"/>
                <a:gd name="T13" fmla="*/ 84552 h 85090"/>
                <a:gd name="T14" fmla="*/ 43537 w 56515"/>
                <a:gd name="T15" fmla="*/ 84384 h 85090"/>
                <a:gd name="T16" fmla="*/ 54909 w 56515"/>
                <a:gd name="T17" fmla="*/ 81243 h 85090"/>
                <a:gd name="T18" fmla="*/ 56113 w 56515"/>
                <a:gd name="T19" fmla="*/ 81201 h 85090"/>
                <a:gd name="T20" fmla="*/ 23153 w 56515"/>
                <a:gd name="T21" fmla="*/ 57778 h 85090"/>
                <a:gd name="T22" fmla="*/ 20062 w 56515"/>
                <a:gd name="T23" fmla="*/ 42878 h 85090"/>
                <a:gd name="T24" fmla="*/ 22297 w 56515"/>
                <a:gd name="T25" fmla="*/ 27474 h 85090"/>
                <a:gd name="T26" fmla="*/ 29344 w 56515"/>
                <a:gd name="T27" fmla="*/ 14712 h 85090"/>
                <a:gd name="T28" fmla="*/ 40114 w 56515"/>
                <a:gd name="T29" fmla="*/ 5903 h 85090"/>
                <a:gd name="T30" fmla="*/ 53516 w 56515"/>
                <a:gd name="T31" fmla="*/ 2355 h 85090"/>
                <a:gd name="T32" fmla="*/ 52312 w 56515"/>
                <a:gd name="T33" fmla="*/ 2397 h 85090"/>
                <a:gd name="T34" fmla="*/ 40763 w 56515"/>
                <a:gd name="T35" fmla="*/ 0 h 850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515" h="85090">
                  <a:moveTo>
                    <a:pt x="40763" y="0"/>
                  </a:moveTo>
                  <a:lnTo>
                    <a:pt x="2380" y="27032"/>
                  </a:lnTo>
                  <a:lnTo>
                    <a:pt x="0" y="43537"/>
                  </a:lnTo>
                  <a:lnTo>
                    <a:pt x="3464" y="59866"/>
                  </a:lnTo>
                  <a:lnTo>
                    <a:pt x="11871" y="73033"/>
                  </a:lnTo>
                  <a:lnTo>
                    <a:pt x="23980" y="81705"/>
                  </a:lnTo>
                  <a:lnTo>
                    <a:pt x="38553" y="84552"/>
                  </a:lnTo>
                  <a:lnTo>
                    <a:pt x="43537" y="84384"/>
                  </a:lnTo>
                  <a:lnTo>
                    <a:pt x="54909" y="81243"/>
                  </a:lnTo>
                  <a:lnTo>
                    <a:pt x="56113" y="81201"/>
                  </a:lnTo>
                  <a:lnTo>
                    <a:pt x="23153" y="57778"/>
                  </a:lnTo>
                  <a:lnTo>
                    <a:pt x="20062" y="42878"/>
                  </a:lnTo>
                  <a:lnTo>
                    <a:pt x="22297" y="27474"/>
                  </a:lnTo>
                  <a:lnTo>
                    <a:pt x="29344" y="14712"/>
                  </a:lnTo>
                  <a:lnTo>
                    <a:pt x="40114" y="5903"/>
                  </a:lnTo>
                  <a:lnTo>
                    <a:pt x="53516" y="2355"/>
                  </a:lnTo>
                  <a:lnTo>
                    <a:pt x="52312" y="2397"/>
                  </a:lnTo>
                  <a:lnTo>
                    <a:pt x="40763" y="0"/>
                  </a:lnTo>
                  <a:close/>
                </a:path>
              </a:pathLst>
            </a:custGeom>
            <a:solidFill>
              <a:srgbClr val="6F151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516" name="object 176">
              <a:extLst>
                <a:ext uri="{FF2B5EF4-FFF2-40B4-BE49-F238E27FC236}">
                  <a16:creationId xmlns:a16="http://schemas.microsoft.com/office/drawing/2014/main" id="{6646F778-EA07-8580-D447-F56D3F4D2158}"/>
                </a:ext>
              </a:extLst>
            </p:cNvPr>
            <p:cNvSpPr>
              <a:spLocks/>
            </p:cNvSpPr>
            <p:nvPr/>
          </p:nvSpPr>
          <p:spPr bwMode="auto">
            <a:xfrm>
              <a:off x="15863454" y="8130012"/>
              <a:ext cx="69850" cy="79375"/>
            </a:xfrm>
            <a:custGeom>
              <a:avLst/>
              <a:gdLst>
                <a:gd name="T0" fmla="*/ 63851 w 69850"/>
                <a:gd name="T1" fmla="*/ 18229 h 79375"/>
                <a:gd name="T2" fmla="*/ 19067 w 69850"/>
                <a:gd name="T3" fmla="*/ 74573 h 79375"/>
                <a:gd name="T4" fmla="*/ 24166 w 69850"/>
                <a:gd name="T5" fmla="*/ 77641 h 79375"/>
                <a:gd name="T6" fmla="*/ 29957 w 69850"/>
                <a:gd name="T7" fmla="*/ 79212 h 79375"/>
                <a:gd name="T8" fmla="*/ 67288 w 69850"/>
                <a:gd name="T9" fmla="*/ 53860 h 79375"/>
                <a:gd name="T10" fmla="*/ 69505 w 69850"/>
                <a:gd name="T11" fmla="*/ 38396 h 79375"/>
                <a:gd name="T12" fmla="*/ 69264 w 69850"/>
                <a:gd name="T13" fmla="*/ 30910 h 79375"/>
                <a:gd name="T14" fmla="*/ 67181 w 69850"/>
                <a:gd name="T15" fmla="*/ 24041 h 79375"/>
                <a:gd name="T16" fmla="*/ 63851 w 69850"/>
                <a:gd name="T17" fmla="*/ 18229 h 79375"/>
                <a:gd name="T18" fmla="*/ 38731 w 69850"/>
                <a:gd name="T19" fmla="*/ 0 h 79375"/>
                <a:gd name="T20" fmla="*/ 2236 w 69850"/>
                <a:gd name="T21" fmla="*/ 25286 h 79375"/>
                <a:gd name="T22" fmla="*/ 0 w 69850"/>
                <a:gd name="T23" fmla="*/ 40689 h 79375"/>
                <a:gd name="T24" fmla="*/ 929 w 69850"/>
                <a:gd name="T25" fmla="*/ 48429 h 79375"/>
                <a:gd name="T26" fmla="*/ 3096 w 69850"/>
                <a:gd name="T27" fmla="*/ 55595 h 79375"/>
                <a:gd name="T28" fmla="*/ 6366 w 69850"/>
                <a:gd name="T29" fmla="*/ 62046 h 79375"/>
                <a:gd name="T30" fmla="*/ 10607 w 69850"/>
                <a:gd name="T31" fmla="*/ 67641 h 79375"/>
                <a:gd name="T32" fmla="*/ 48375 w 69850"/>
                <a:gd name="T33" fmla="*/ 3570 h 79375"/>
                <a:gd name="T34" fmla="*/ 43757 w 69850"/>
                <a:gd name="T35" fmla="*/ 1225 h 79375"/>
                <a:gd name="T36" fmla="*/ 38731 w 69850"/>
                <a:gd name="T37" fmla="*/ 0 h 79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850" h="79375">
                  <a:moveTo>
                    <a:pt x="63851" y="18229"/>
                  </a:moveTo>
                  <a:lnTo>
                    <a:pt x="19067" y="74573"/>
                  </a:lnTo>
                  <a:lnTo>
                    <a:pt x="24166" y="77641"/>
                  </a:lnTo>
                  <a:lnTo>
                    <a:pt x="29957" y="79212"/>
                  </a:lnTo>
                  <a:lnTo>
                    <a:pt x="67288" y="53860"/>
                  </a:lnTo>
                  <a:lnTo>
                    <a:pt x="69505" y="38396"/>
                  </a:lnTo>
                  <a:lnTo>
                    <a:pt x="69264" y="30910"/>
                  </a:lnTo>
                  <a:lnTo>
                    <a:pt x="67181" y="24041"/>
                  </a:lnTo>
                  <a:lnTo>
                    <a:pt x="63851" y="18229"/>
                  </a:lnTo>
                  <a:close/>
                </a:path>
                <a:path w="69850" h="79375">
                  <a:moveTo>
                    <a:pt x="38731" y="0"/>
                  </a:moveTo>
                  <a:lnTo>
                    <a:pt x="2236" y="25286"/>
                  </a:lnTo>
                  <a:lnTo>
                    <a:pt x="0" y="40689"/>
                  </a:lnTo>
                  <a:lnTo>
                    <a:pt x="929" y="48429"/>
                  </a:lnTo>
                  <a:lnTo>
                    <a:pt x="3096" y="55595"/>
                  </a:lnTo>
                  <a:lnTo>
                    <a:pt x="6366" y="62046"/>
                  </a:lnTo>
                  <a:lnTo>
                    <a:pt x="10607" y="67641"/>
                  </a:lnTo>
                  <a:lnTo>
                    <a:pt x="48375" y="3570"/>
                  </a:lnTo>
                  <a:lnTo>
                    <a:pt x="43757" y="1225"/>
                  </a:lnTo>
                  <a:lnTo>
                    <a:pt x="38731" y="0"/>
                  </a:lnTo>
                  <a:close/>
                </a:path>
              </a:pathLst>
            </a:custGeom>
            <a:solidFill>
              <a:srgbClr val="B722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517" name="object 177">
              <a:extLst>
                <a:ext uri="{FF2B5EF4-FFF2-40B4-BE49-F238E27FC236}">
                  <a16:creationId xmlns:a16="http://schemas.microsoft.com/office/drawing/2014/main" id="{3DAF2204-4CFE-CF86-A431-B1C4B8E13F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563296" y="8413849"/>
              <a:ext cx="354135" cy="23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18" name="object 178">
              <a:extLst>
                <a:ext uri="{FF2B5EF4-FFF2-40B4-BE49-F238E27FC236}">
                  <a16:creationId xmlns:a16="http://schemas.microsoft.com/office/drawing/2014/main" id="{E736B126-0484-48B6-C93F-4F64A409815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277453" y="8725407"/>
              <a:ext cx="86164" cy="1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9" name="object 179">
              <a:extLst>
                <a:ext uri="{FF2B5EF4-FFF2-40B4-BE49-F238E27FC236}">
                  <a16:creationId xmlns:a16="http://schemas.microsoft.com/office/drawing/2014/main" id="{36CED86E-6C45-61D9-E73B-13173F8AB4D5}"/>
                </a:ext>
              </a:extLst>
            </p:cNvPr>
            <p:cNvSpPr>
              <a:spLocks/>
            </p:cNvSpPr>
            <p:nvPr/>
          </p:nvSpPr>
          <p:spPr bwMode="auto">
            <a:xfrm>
              <a:off x="14395641" y="8725414"/>
              <a:ext cx="142240" cy="130175"/>
            </a:xfrm>
            <a:custGeom>
              <a:avLst/>
              <a:gdLst>
                <a:gd name="T0" fmla="*/ 63055 w 142240"/>
                <a:gd name="T1" fmla="*/ 118110 h 130175"/>
                <a:gd name="T2" fmla="*/ 13004 w 142240"/>
                <a:gd name="T3" fmla="*/ 118110 h 130175"/>
                <a:gd name="T4" fmla="*/ 13004 w 142240"/>
                <a:gd name="T5" fmla="*/ 0 h 130175"/>
                <a:gd name="T6" fmla="*/ 0 w 142240"/>
                <a:gd name="T7" fmla="*/ 0 h 130175"/>
                <a:gd name="T8" fmla="*/ 0 w 142240"/>
                <a:gd name="T9" fmla="*/ 118110 h 130175"/>
                <a:gd name="T10" fmla="*/ 0 w 142240"/>
                <a:gd name="T11" fmla="*/ 129540 h 130175"/>
                <a:gd name="T12" fmla="*/ 63055 w 142240"/>
                <a:gd name="T13" fmla="*/ 129540 h 130175"/>
                <a:gd name="T14" fmla="*/ 63055 w 142240"/>
                <a:gd name="T15" fmla="*/ 118110 h 130175"/>
                <a:gd name="T16" fmla="*/ 142062 w 142240"/>
                <a:gd name="T17" fmla="*/ 38 h 130175"/>
                <a:gd name="T18" fmla="*/ 70764 w 142240"/>
                <a:gd name="T19" fmla="*/ 38 h 130175"/>
                <a:gd name="T20" fmla="*/ 70764 w 142240"/>
                <a:gd name="T21" fmla="*/ 12738 h 130175"/>
                <a:gd name="T22" fmla="*/ 99783 w 142240"/>
                <a:gd name="T23" fmla="*/ 12738 h 130175"/>
                <a:gd name="T24" fmla="*/ 99783 w 142240"/>
                <a:gd name="T25" fmla="*/ 129578 h 130175"/>
                <a:gd name="T26" fmla="*/ 113042 w 142240"/>
                <a:gd name="T27" fmla="*/ 129578 h 130175"/>
                <a:gd name="T28" fmla="*/ 113042 w 142240"/>
                <a:gd name="T29" fmla="*/ 12738 h 130175"/>
                <a:gd name="T30" fmla="*/ 142062 w 142240"/>
                <a:gd name="T31" fmla="*/ 12738 h 130175"/>
                <a:gd name="T32" fmla="*/ 142062 w 142240"/>
                <a:gd name="T33" fmla="*/ 38 h 130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240" h="130175">
                  <a:moveTo>
                    <a:pt x="63055" y="118110"/>
                  </a:moveTo>
                  <a:lnTo>
                    <a:pt x="13004" y="118110"/>
                  </a:lnTo>
                  <a:lnTo>
                    <a:pt x="13004" y="0"/>
                  </a:lnTo>
                  <a:lnTo>
                    <a:pt x="0" y="0"/>
                  </a:lnTo>
                  <a:lnTo>
                    <a:pt x="0" y="118110"/>
                  </a:lnTo>
                  <a:lnTo>
                    <a:pt x="0" y="129540"/>
                  </a:lnTo>
                  <a:lnTo>
                    <a:pt x="63055" y="129540"/>
                  </a:lnTo>
                  <a:lnTo>
                    <a:pt x="63055" y="118110"/>
                  </a:lnTo>
                  <a:close/>
                </a:path>
                <a:path w="142240" h="130175">
                  <a:moveTo>
                    <a:pt x="142062" y="38"/>
                  </a:moveTo>
                  <a:lnTo>
                    <a:pt x="70764" y="38"/>
                  </a:lnTo>
                  <a:lnTo>
                    <a:pt x="70764" y="12738"/>
                  </a:lnTo>
                  <a:lnTo>
                    <a:pt x="99783" y="12738"/>
                  </a:lnTo>
                  <a:lnTo>
                    <a:pt x="99783" y="129578"/>
                  </a:lnTo>
                  <a:lnTo>
                    <a:pt x="113042" y="129578"/>
                  </a:lnTo>
                  <a:lnTo>
                    <a:pt x="113042" y="12738"/>
                  </a:lnTo>
                  <a:lnTo>
                    <a:pt x="142062" y="12738"/>
                  </a:lnTo>
                  <a:lnTo>
                    <a:pt x="142062" y="38"/>
                  </a:lnTo>
                  <a:close/>
                </a:path>
              </a:pathLst>
            </a:custGeom>
            <a:solidFill>
              <a:srgbClr val="1C1D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520" name="object 180">
              <a:extLst>
                <a:ext uri="{FF2B5EF4-FFF2-40B4-BE49-F238E27FC236}">
                  <a16:creationId xmlns:a16="http://schemas.microsoft.com/office/drawing/2014/main" id="{7CA3CA93-4B9F-25E4-BB8A-0C9DD6F765D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57176" y="8725407"/>
              <a:ext cx="428147" cy="13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21" name="object 181">
              <a:extLst>
                <a:ext uri="{FF2B5EF4-FFF2-40B4-BE49-F238E27FC236}">
                  <a16:creationId xmlns:a16="http://schemas.microsoft.com/office/drawing/2014/main" id="{6109C306-BFA5-F123-02F9-B68F987287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013291" y="8725407"/>
              <a:ext cx="104206" cy="13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22" name="object 182">
              <a:extLst>
                <a:ext uri="{FF2B5EF4-FFF2-40B4-BE49-F238E27FC236}">
                  <a16:creationId xmlns:a16="http://schemas.microsoft.com/office/drawing/2014/main" id="{5781D882-81A2-D724-A90E-EF69B9BFFEB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147311" y="8725407"/>
              <a:ext cx="71034" cy="13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4" name="object 183">
            <a:extLst>
              <a:ext uri="{FF2B5EF4-FFF2-40B4-BE49-F238E27FC236}">
                <a16:creationId xmlns:a16="http://schemas.microsoft.com/office/drawing/2014/main" id="{F942F2A3-B270-C9C8-B46B-F11F36019961}"/>
              </a:ext>
            </a:extLst>
          </p:cNvPr>
          <p:cNvSpPr txBox="1"/>
          <p:nvPr/>
        </p:nvSpPr>
        <p:spPr>
          <a:xfrm>
            <a:off x="8816975" y="5099050"/>
            <a:ext cx="244475" cy="87313"/>
          </a:xfrm>
          <a:prstGeom prst="rect">
            <a:avLst/>
          </a:prstGeom>
        </p:spPr>
        <p:txBody>
          <a:bodyPr lIns="0" tIns="9242" rIns="0" bIns="0">
            <a:spAutoFit/>
          </a:bodyPr>
          <a:lstStyle/>
          <a:p>
            <a:pPr marL="7701">
              <a:spcBef>
                <a:spcPts val="73"/>
              </a:spcBef>
              <a:defRPr/>
            </a:pPr>
            <a:r>
              <a:rPr sz="500" spc="6" dirty="0">
                <a:solidFill>
                  <a:srgbClr val="1C1D1B"/>
                </a:solidFill>
                <a:latin typeface="Century Gothic"/>
                <a:cs typeface="Century Gothic"/>
              </a:rPr>
              <a:t>PERSEO</a:t>
            </a:r>
            <a:endParaRPr sz="500">
              <a:latin typeface="Century Gothic"/>
              <a:cs typeface="Century Gothic"/>
            </a:endParaRPr>
          </a:p>
        </p:txBody>
      </p:sp>
      <p:grpSp>
        <p:nvGrpSpPr>
          <p:cNvPr id="52232" name="object 184">
            <a:extLst>
              <a:ext uri="{FF2B5EF4-FFF2-40B4-BE49-F238E27FC236}">
                <a16:creationId xmlns:a16="http://schemas.microsoft.com/office/drawing/2014/main" id="{3E1062CD-55E5-5AB0-12C7-1731CB73D31C}"/>
              </a:ext>
            </a:extLst>
          </p:cNvPr>
          <p:cNvGrpSpPr>
            <a:grpSpLocks/>
          </p:cNvGrpSpPr>
          <p:nvPr/>
        </p:nvGrpSpPr>
        <p:grpSpPr bwMode="auto">
          <a:xfrm>
            <a:off x="4141788" y="1790700"/>
            <a:ext cx="7542212" cy="4029075"/>
            <a:chOff x="6828849" y="3415724"/>
            <a:chExt cx="12437745" cy="6644005"/>
          </a:xfrm>
        </p:grpSpPr>
        <p:sp>
          <p:nvSpPr>
            <p:cNvPr id="52234" name="object 185">
              <a:extLst>
                <a:ext uri="{FF2B5EF4-FFF2-40B4-BE49-F238E27FC236}">
                  <a16:creationId xmlns:a16="http://schemas.microsoft.com/office/drawing/2014/main" id="{55A16EEC-0F89-85D9-DEBA-2DA069DB849B}"/>
                </a:ext>
              </a:extLst>
            </p:cNvPr>
            <p:cNvSpPr>
              <a:spLocks/>
            </p:cNvSpPr>
            <p:nvPr/>
          </p:nvSpPr>
          <p:spPr bwMode="auto">
            <a:xfrm>
              <a:off x="7878313" y="9500934"/>
              <a:ext cx="204470" cy="558800"/>
            </a:xfrm>
            <a:custGeom>
              <a:avLst/>
              <a:gdLst>
                <a:gd name="T0" fmla="*/ 204433 w 204470"/>
                <a:gd name="T1" fmla="*/ 0 h 558800"/>
                <a:gd name="T2" fmla="*/ 4104 w 204470"/>
                <a:gd name="T3" fmla="*/ 0 h 558800"/>
                <a:gd name="T4" fmla="*/ 0 w 204470"/>
                <a:gd name="T5" fmla="*/ 558527 h 558800"/>
                <a:gd name="T6" fmla="*/ 107138 w 204470"/>
                <a:gd name="T7" fmla="*/ 558527 h 558800"/>
                <a:gd name="T8" fmla="*/ 204433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4433" y="0"/>
                  </a:moveTo>
                  <a:lnTo>
                    <a:pt x="4104" y="0"/>
                  </a:lnTo>
                  <a:lnTo>
                    <a:pt x="0" y="558527"/>
                  </a:lnTo>
                  <a:lnTo>
                    <a:pt x="107138" y="558527"/>
                  </a:lnTo>
                  <a:lnTo>
                    <a:pt x="20443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35" name="object 186">
              <a:extLst>
                <a:ext uri="{FF2B5EF4-FFF2-40B4-BE49-F238E27FC236}">
                  <a16:creationId xmlns:a16="http://schemas.microsoft.com/office/drawing/2014/main" id="{BE11352F-A700-5B32-571F-765F79834E90}"/>
                </a:ext>
              </a:extLst>
            </p:cNvPr>
            <p:cNvSpPr>
              <a:spLocks/>
            </p:cNvSpPr>
            <p:nvPr/>
          </p:nvSpPr>
          <p:spPr bwMode="auto">
            <a:xfrm>
              <a:off x="7794003" y="9500934"/>
              <a:ext cx="204470" cy="558800"/>
            </a:xfrm>
            <a:custGeom>
              <a:avLst/>
              <a:gdLst>
                <a:gd name="T0" fmla="*/ 204433 w 204470"/>
                <a:gd name="T1" fmla="*/ 0 h 558800"/>
                <a:gd name="T2" fmla="*/ 4104 w 204470"/>
                <a:gd name="T3" fmla="*/ 0 h 558800"/>
                <a:gd name="T4" fmla="*/ 0 w 204470"/>
                <a:gd name="T5" fmla="*/ 558527 h 558800"/>
                <a:gd name="T6" fmla="*/ 107138 w 204470"/>
                <a:gd name="T7" fmla="*/ 558527 h 558800"/>
                <a:gd name="T8" fmla="*/ 204433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4433" y="0"/>
                  </a:moveTo>
                  <a:lnTo>
                    <a:pt x="4104" y="0"/>
                  </a:lnTo>
                  <a:lnTo>
                    <a:pt x="0" y="558527"/>
                  </a:lnTo>
                  <a:lnTo>
                    <a:pt x="107138" y="558527"/>
                  </a:lnTo>
                  <a:lnTo>
                    <a:pt x="204433"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36" name="object 187">
              <a:extLst>
                <a:ext uri="{FF2B5EF4-FFF2-40B4-BE49-F238E27FC236}">
                  <a16:creationId xmlns:a16="http://schemas.microsoft.com/office/drawing/2014/main" id="{71055981-53C9-1C22-CF32-3BC4F3A73197}"/>
                </a:ext>
              </a:extLst>
            </p:cNvPr>
            <p:cNvSpPr>
              <a:spLocks/>
            </p:cNvSpPr>
            <p:nvPr/>
          </p:nvSpPr>
          <p:spPr bwMode="auto">
            <a:xfrm>
              <a:off x="10376578" y="9500934"/>
              <a:ext cx="204470" cy="558800"/>
            </a:xfrm>
            <a:custGeom>
              <a:avLst/>
              <a:gdLst>
                <a:gd name="T0" fmla="*/ 200339 w 204470"/>
                <a:gd name="T1" fmla="*/ 0 h 558800"/>
                <a:gd name="T2" fmla="*/ 0 w 204470"/>
                <a:gd name="T3" fmla="*/ 0 h 558800"/>
                <a:gd name="T4" fmla="*/ 97295 w 204470"/>
                <a:gd name="T5" fmla="*/ 558527 h 558800"/>
                <a:gd name="T6" fmla="*/ 204433 w 204470"/>
                <a:gd name="T7" fmla="*/ 558527 h 558800"/>
                <a:gd name="T8" fmla="*/ 200339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0339" y="0"/>
                  </a:moveTo>
                  <a:lnTo>
                    <a:pt x="0" y="0"/>
                  </a:lnTo>
                  <a:lnTo>
                    <a:pt x="97295" y="558527"/>
                  </a:lnTo>
                  <a:lnTo>
                    <a:pt x="204433" y="558527"/>
                  </a:lnTo>
                  <a:lnTo>
                    <a:pt x="20033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37" name="object 188">
              <a:extLst>
                <a:ext uri="{FF2B5EF4-FFF2-40B4-BE49-F238E27FC236}">
                  <a16:creationId xmlns:a16="http://schemas.microsoft.com/office/drawing/2014/main" id="{1671CBD2-ABE1-587E-8D3F-9E78B0B836F0}"/>
                </a:ext>
              </a:extLst>
            </p:cNvPr>
            <p:cNvSpPr>
              <a:spLocks/>
            </p:cNvSpPr>
            <p:nvPr/>
          </p:nvSpPr>
          <p:spPr bwMode="auto">
            <a:xfrm>
              <a:off x="10460884" y="9500934"/>
              <a:ext cx="204470" cy="558800"/>
            </a:xfrm>
            <a:custGeom>
              <a:avLst/>
              <a:gdLst>
                <a:gd name="T0" fmla="*/ 200339 w 204470"/>
                <a:gd name="T1" fmla="*/ 0 h 558800"/>
                <a:gd name="T2" fmla="*/ 0 w 204470"/>
                <a:gd name="T3" fmla="*/ 0 h 558800"/>
                <a:gd name="T4" fmla="*/ 97295 w 204470"/>
                <a:gd name="T5" fmla="*/ 558527 h 558800"/>
                <a:gd name="T6" fmla="*/ 204433 w 204470"/>
                <a:gd name="T7" fmla="*/ 558527 h 558800"/>
                <a:gd name="T8" fmla="*/ 200339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0339" y="0"/>
                  </a:moveTo>
                  <a:lnTo>
                    <a:pt x="0" y="0"/>
                  </a:lnTo>
                  <a:lnTo>
                    <a:pt x="97295" y="558527"/>
                  </a:lnTo>
                  <a:lnTo>
                    <a:pt x="204433" y="558527"/>
                  </a:lnTo>
                  <a:lnTo>
                    <a:pt x="200339"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38" name="object 189">
              <a:extLst>
                <a:ext uri="{FF2B5EF4-FFF2-40B4-BE49-F238E27FC236}">
                  <a16:creationId xmlns:a16="http://schemas.microsoft.com/office/drawing/2014/main" id="{6D673F37-B444-91BA-72CD-7BDFEA576DB2}"/>
                </a:ext>
              </a:extLst>
            </p:cNvPr>
            <p:cNvSpPr>
              <a:spLocks/>
            </p:cNvSpPr>
            <p:nvPr/>
          </p:nvSpPr>
          <p:spPr bwMode="auto">
            <a:xfrm>
              <a:off x="7210860" y="9500934"/>
              <a:ext cx="204470" cy="558800"/>
            </a:xfrm>
            <a:custGeom>
              <a:avLst/>
              <a:gdLst>
                <a:gd name="T0" fmla="*/ 204444 w 204470"/>
                <a:gd name="T1" fmla="*/ 0 h 558800"/>
                <a:gd name="T2" fmla="*/ 4104 w 204470"/>
                <a:gd name="T3" fmla="*/ 0 h 558800"/>
                <a:gd name="T4" fmla="*/ 0 w 204470"/>
                <a:gd name="T5" fmla="*/ 558527 h 558800"/>
                <a:gd name="T6" fmla="*/ 107138 w 204470"/>
                <a:gd name="T7" fmla="*/ 558527 h 558800"/>
                <a:gd name="T8" fmla="*/ 204444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4444" y="0"/>
                  </a:moveTo>
                  <a:lnTo>
                    <a:pt x="4104" y="0"/>
                  </a:lnTo>
                  <a:lnTo>
                    <a:pt x="0" y="558527"/>
                  </a:lnTo>
                  <a:lnTo>
                    <a:pt x="107138" y="558527"/>
                  </a:lnTo>
                  <a:lnTo>
                    <a:pt x="20444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39" name="object 190">
              <a:extLst>
                <a:ext uri="{FF2B5EF4-FFF2-40B4-BE49-F238E27FC236}">
                  <a16:creationId xmlns:a16="http://schemas.microsoft.com/office/drawing/2014/main" id="{1A320AD4-6D51-7E5B-03BF-842E1F5AE104}"/>
                </a:ext>
              </a:extLst>
            </p:cNvPr>
            <p:cNvSpPr>
              <a:spLocks/>
            </p:cNvSpPr>
            <p:nvPr/>
          </p:nvSpPr>
          <p:spPr bwMode="auto">
            <a:xfrm>
              <a:off x="7126551" y="9500934"/>
              <a:ext cx="204470" cy="558800"/>
            </a:xfrm>
            <a:custGeom>
              <a:avLst/>
              <a:gdLst>
                <a:gd name="T0" fmla="*/ 204433 w 204470"/>
                <a:gd name="T1" fmla="*/ 0 h 558800"/>
                <a:gd name="T2" fmla="*/ 4104 w 204470"/>
                <a:gd name="T3" fmla="*/ 0 h 558800"/>
                <a:gd name="T4" fmla="*/ 0 w 204470"/>
                <a:gd name="T5" fmla="*/ 558527 h 558800"/>
                <a:gd name="T6" fmla="*/ 107138 w 204470"/>
                <a:gd name="T7" fmla="*/ 558527 h 558800"/>
                <a:gd name="T8" fmla="*/ 204433 w 204470"/>
                <a:gd name="T9" fmla="*/ 0 h 558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470" h="558800">
                  <a:moveTo>
                    <a:pt x="204433" y="0"/>
                  </a:moveTo>
                  <a:lnTo>
                    <a:pt x="4104" y="0"/>
                  </a:lnTo>
                  <a:lnTo>
                    <a:pt x="0" y="558527"/>
                  </a:lnTo>
                  <a:lnTo>
                    <a:pt x="107138" y="558527"/>
                  </a:lnTo>
                  <a:lnTo>
                    <a:pt x="204433"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0" name="object 191">
              <a:extLst>
                <a:ext uri="{FF2B5EF4-FFF2-40B4-BE49-F238E27FC236}">
                  <a16:creationId xmlns:a16="http://schemas.microsoft.com/office/drawing/2014/main" id="{196D03AC-11C2-F922-CB37-B93E9150179C}"/>
                </a:ext>
              </a:extLst>
            </p:cNvPr>
            <p:cNvSpPr>
              <a:spLocks/>
            </p:cNvSpPr>
            <p:nvPr/>
          </p:nvSpPr>
          <p:spPr bwMode="auto">
            <a:xfrm>
              <a:off x="7789852" y="8762088"/>
              <a:ext cx="2875915" cy="750570"/>
            </a:xfrm>
            <a:custGeom>
              <a:avLst/>
              <a:gdLst>
                <a:gd name="T0" fmla="*/ 2813663 w 2875915"/>
                <a:gd name="T1" fmla="*/ 0 h 750570"/>
                <a:gd name="T2" fmla="*/ 38679 w 2875915"/>
                <a:gd name="T3" fmla="*/ 0 h 750570"/>
                <a:gd name="T4" fmla="*/ 0 w 2875915"/>
                <a:gd name="T5" fmla="*/ 750092 h 750570"/>
                <a:gd name="T6" fmla="*/ 2875472 w 2875915"/>
                <a:gd name="T7" fmla="*/ 750092 h 750570"/>
                <a:gd name="T8" fmla="*/ 2813663 w 2875915"/>
                <a:gd name="T9" fmla="*/ 0 h 750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5915" h="750570">
                  <a:moveTo>
                    <a:pt x="2813663" y="0"/>
                  </a:moveTo>
                  <a:lnTo>
                    <a:pt x="38679" y="0"/>
                  </a:lnTo>
                  <a:lnTo>
                    <a:pt x="0" y="750092"/>
                  </a:lnTo>
                  <a:lnTo>
                    <a:pt x="2875472" y="750092"/>
                  </a:lnTo>
                  <a:lnTo>
                    <a:pt x="2813663"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1" name="object 192">
              <a:extLst>
                <a:ext uri="{FF2B5EF4-FFF2-40B4-BE49-F238E27FC236}">
                  <a16:creationId xmlns:a16="http://schemas.microsoft.com/office/drawing/2014/main" id="{A1F3787D-0D60-BD79-2B74-740DE793514B}"/>
                </a:ext>
              </a:extLst>
            </p:cNvPr>
            <p:cNvSpPr>
              <a:spLocks/>
            </p:cNvSpPr>
            <p:nvPr/>
          </p:nvSpPr>
          <p:spPr bwMode="auto">
            <a:xfrm>
              <a:off x="7786396" y="8758800"/>
              <a:ext cx="2882900" cy="756920"/>
            </a:xfrm>
            <a:custGeom>
              <a:avLst/>
              <a:gdLst>
                <a:gd name="T0" fmla="*/ 2817118 w 2882900"/>
                <a:gd name="T1" fmla="*/ 0 h 756920"/>
                <a:gd name="T2" fmla="*/ 39024 w 2882900"/>
                <a:gd name="T3" fmla="*/ 0 h 756920"/>
                <a:gd name="T4" fmla="*/ 0 w 2882900"/>
                <a:gd name="T5" fmla="*/ 756657 h 756920"/>
                <a:gd name="T6" fmla="*/ 2882488 w 2882900"/>
                <a:gd name="T7" fmla="*/ 756657 h 756920"/>
                <a:gd name="T8" fmla="*/ 2881947 w 2882900"/>
                <a:gd name="T9" fmla="*/ 750092 h 756920"/>
                <a:gd name="T10" fmla="*/ 6900 w 2882900"/>
                <a:gd name="T11" fmla="*/ 750092 h 756920"/>
                <a:gd name="T12" fmla="*/ 45244 w 2882900"/>
                <a:gd name="T13" fmla="*/ 6565 h 756920"/>
                <a:gd name="T14" fmla="*/ 2814089 w 2882900"/>
                <a:gd name="T15" fmla="*/ 6565 h 756920"/>
                <a:gd name="T16" fmla="*/ 2813841 w 2882900"/>
                <a:gd name="T17" fmla="*/ 3549 h 756920"/>
                <a:gd name="T18" fmla="*/ 2817118 w 2882900"/>
                <a:gd name="T19" fmla="*/ 3287 h 756920"/>
                <a:gd name="T20" fmla="*/ 2817118 w 2882900"/>
                <a:gd name="T21" fmla="*/ 0 h 756920"/>
                <a:gd name="T22" fmla="*/ 2817118 w 2882900"/>
                <a:gd name="T23" fmla="*/ 3287 h 756920"/>
                <a:gd name="T24" fmla="*/ 2813841 w 2882900"/>
                <a:gd name="T25" fmla="*/ 3549 h 756920"/>
                <a:gd name="T26" fmla="*/ 2875357 w 2882900"/>
                <a:gd name="T27" fmla="*/ 750092 h 756920"/>
                <a:gd name="T28" fmla="*/ 2881947 w 2882900"/>
                <a:gd name="T29" fmla="*/ 750092 h 756920"/>
                <a:gd name="T30" fmla="*/ 2820664 w 2882900"/>
                <a:gd name="T31" fmla="*/ 6565 h 756920"/>
                <a:gd name="T32" fmla="*/ 2817118 w 2882900"/>
                <a:gd name="T33" fmla="*/ 6565 h 756920"/>
                <a:gd name="T34" fmla="*/ 2817118 w 2882900"/>
                <a:gd name="T35" fmla="*/ 3287 h 756920"/>
                <a:gd name="T36" fmla="*/ 2820123 w 2882900"/>
                <a:gd name="T37" fmla="*/ 0 h 756920"/>
                <a:gd name="T38" fmla="*/ 2817118 w 2882900"/>
                <a:gd name="T39" fmla="*/ 0 h 756920"/>
                <a:gd name="T40" fmla="*/ 2817118 w 2882900"/>
                <a:gd name="T41" fmla="*/ 6565 h 756920"/>
                <a:gd name="T42" fmla="*/ 2820664 w 2882900"/>
                <a:gd name="T43" fmla="*/ 6565 h 756920"/>
                <a:gd name="T44" fmla="*/ 2820123 w 2882900"/>
                <a:gd name="T45" fmla="*/ 0 h 7569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2900" h="756920">
                  <a:moveTo>
                    <a:pt x="2817118" y="0"/>
                  </a:moveTo>
                  <a:lnTo>
                    <a:pt x="39024" y="0"/>
                  </a:lnTo>
                  <a:lnTo>
                    <a:pt x="0" y="756657"/>
                  </a:lnTo>
                  <a:lnTo>
                    <a:pt x="2882488" y="756657"/>
                  </a:lnTo>
                  <a:lnTo>
                    <a:pt x="2881947" y="750092"/>
                  </a:lnTo>
                  <a:lnTo>
                    <a:pt x="6900" y="750092"/>
                  </a:lnTo>
                  <a:lnTo>
                    <a:pt x="45244" y="6565"/>
                  </a:lnTo>
                  <a:lnTo>
                    <a:pt x="2814089" y="6565"/>
                  </a:lnTo>
                  <a:lnTo>
                    <a:pt x="2813841" y="3549"/>
                  </a:lnTo>
                  <a:lnTo>
                    <a:pt x="2817118" y="3287"/>
                  </a:lnTo>
                  <a:lnTo>
                    <a:pt x="2817118" y="0"/>
                  </a:lnTo>
                  <a:close/>
                </a:path>
                <a:path w="2882900" h="756920">
                  <a:moveTo>
                    <a:pt x="2817118" y="3287"/>
                  </a:moveTo>
                  <a:lnTo>
                    <a:pt x="2813841" y="3549"/>
                  </a:lnTo>
                  <a:lnTo>
                    <a:pt x="2875357" y="750092"/>
                  </a:lnTo>
                  <a:lnTo>
                    <a:pt x="2881947" y="750092"/>
                  </a:lnTo>
                  <a:lnTo>
                    <a:pt x="2820664" y="6565"/>
                  </a:lnTo>
                  <a:lnTo>
                    <a:pt x="2817118" y="6565"/>
                  </a:lnTo>
                  <a:lnTo>
                    <a:pt x="2817118" y="3287"/>
                  </a:lnTo>
                  <a:close/>
                </a:path>
                <a:path w="2882900" h="756920">
                  <a:moveTo>
                    <a:pt x="2820123" y="0"/>
                  </a:moveTo>
                  <a:lnTo>
                    <a:pt x="2817118" y="0"/>
                  </a:lnTo>
                  <a:lnTo>
                    <a:pt x="2817118" y="6565"/>
                  </a:lnTo>
                  <a:lnTo>
                    <a:pt x="2820664" y="6565"/>
                  </a:lnTo>
                  <a:lnTo>
                    <a:pt x="282012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2" name="object 193">
              <a:extLst>
                <a:ext uri="{FF2B5EF4-FFF2-40B4-BE49-F238E27FC236}">
                  <a16:creationId xmlns:a16="http://schemas.microsoft.com/office/drawing/2014/main" id="{9FA8BBEB-A1A5-016F-0B56-108E04B51C18}"/>
                </a:ext>
              </a:extLst>
            </p:cNvPr>
            <p:cNvSpPr>
              <a:spLocks/>
            </p:cNvSpPr>
            <p:nvPr/>
          </p:nvSpPr>
          <p:spPr bwMode="auto">
            <a:xfrm>
              <a:off x="7126542" y="8762083"/>
              <a:ext cx="702310" cy="750570"/>
            </a:xfrm>
            <a:custGeom>
              <a:avLst/>
              <a:gdLst>
                <a:gd name="T0" fmla="*/ 701993 w 702309"/>
                <a:gd name="T1" fmla="*/ 0 h 750570"/>
                <a:gd name="T2" fmla="*/ 61820 w 702309"/>
                <a:gd name="T3" fmla="*/ 0 h 750570"/>
                <a:gd name="T4" fmla="*/ 0 w 702309"/>
                <a:gd name="T5" fmla="*/ 750102 h 750570"/>
                <a:gd name="T6" fmla="*/ 663313 w 702309"/>
                <a:gd name="T7" fmla="*/ 750102 h 750570"/>
                <a:gd name="T8" fmla="*/ 701993 w 702309"/>
                <a:gd name="T9" fmla="*/ 0 h 750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309" h="750570">
                  <a:moveTo>
                    <a:pt x="701989" y="0"/>
                  </a:moveTo>
                  <a:lnTo>
                    <a:pt x="61820" y="0"/>
                  </a:lnTo>
                  <a:lnTo>
                    <a:pt x="0" y="750102"/>
                  </a:lnTo>
                  <a:lnTo>
                    <a:pt x="663309" y="750102"/>
                  </a:lnTo>
                  <a:lnTo>
                    <a:pt x="701989"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3" name="object 194">
              <a:extLst>
                <a:ext uri="{FF2B5EF4-FFF2-40B4-BE49-F238E27FC236}">
                  <a16:creationId xmlns:a16="http://schemas.microsoft.com/office/drawing/2014/main" id="{D311563F-D0FE-FB7B-8BE3-E927B74F98B6}"/>
                </a:ext>
              </a:extLst>
            </p:cNvPr>
            <p:cNvSpPr>
              <a:spLocks/>
            </p:cNvSpPr>
            <p:nvPr/>
          </p:nvSpPr>
          <p:spPr bwMode="auto">
            <a:xfrm>
              <a:off x="7122982" y="8758805"/>
              <a:ext cx="709295" cy="756920"/>
            </a:xfrm>
            <a:custGeom>
              <a:avLst/>
              <a:gdLst>
                <a:gd name="T0" fmla="*/ 705549 w 709295"/>
                <a:gd name="T1" fmla="*/ 0 h 756920"/>
                <a:gd name="T2" fmla="*/ 62354 w 709295"/>
                <a:gd name="T3" fmla="*/ 0 h 756920"/>
                <a:gd name="T4" fmla="*/ 0 w 709295"/>
                <a:gd name="T5" fmla="*/ 756657 h 756920"/>
                <a:gd name="T6" fmla="*/ 669979 w 709295"/>
                <a:gd name="T7" fmla="*/ 756657 h 756920"/>
                <a:gd name="T8" fmla="*/ 670318 w 709295"/>
                <a:gd name="T9" fmla="*/ 750092 h 756920"/>
                <a:gd name="T10" fmla="*/ 7130 w 709295"/>
                <a:gd name="T11" fmla="*/ 750092 h 756920"/>
                <a:gd name="T12" fmla="*/ 68395 w 709295"/>
                <a:gd name="T13" fmla="*/ 6565 h 756920"/>
                <a:gd name="T14" fmla="*/ 702093 w 709295"/>
                <a:gd name="T15" fmla="*/ 6565 h 756920"/>
                <a:gd name="T16" fmla="*/ 702271 w 709295"/>
                <a:gd name="T17" fmla="*/ 3099 h 756920"/>
                <a:gd name="T18" fmla="*/ 705549 w 709295"/>
                <a:gd name="T19" fmla="*/ 3099 h 756920"/>
                <a:gd name="T20" fmla="*/ 705549 w 709295"/>
                <a:gd name="T21" fmla="*/ 0 h 756920"/>
                <a:gd name="T22" fmla="*/ 702271 w 709295"/>
                <a:gd name="T23" fmla="*/ 3099 h 756920"/>
                <a:gd name="T24" fmla="*/ 663749 w 709295"/>
                <a:gd name="T25" fmla="*/ 750092 h 756920"/>
                <a:gd name="T26" fmla="*/ 670318 w 709295"/>
                <a:gd name="T27" fmla="*/ 750092 h 756920"/>
                <a:gd name="T28" fmla="*/ 708665 w 709295"/>
                <a:gd name="T29" fmla="*/ 6565 h 756920"/>
                <a:gd name="T30" fmla="*/ 705549 w 709295"/>
                <a:gd name="T31" fmla="*/ 6565 h 756920"/>
                <a:gd name="T32" fmla="*/ 705549 w 709295"/>
                <a:gd name="T33" fmla="*/ 3277 h 756920"/>
                <a:gd name="T34" fmla="*/ 702271 w 709295"/>
                <a:gd name="T35" fmla="*/ 3099 h 756920"/>
                <a:gd name="T36" fmla="*/ 709004 w 709295"/>
                <a:gd name="T37" fmla="*/ 0 h 756920"/>
                <a:gd name="T38" fmla="*/ 705549 w 709295"/>
                <a:gd name="T39" fmla="*/ 0 h 756920"/>
                <a:gd name="T40" fmla="*/ 705549 w 709295"/>
                <a:gd name="T41" fmla="*/ 6565 h 756920"/>
                <a:gd name="T42" fmla="*/ 708665 w 709295"/>
                <a:gd name="T43" fmla="*/ 6565 h 756920"/>
                <a:gd name="T44" fmla="*/ 709004 w 709295"/>
                <a:gd name="T45" fmla="*/ 0 h 756920"/>
                <a:gd name="T46" fmla="*/ 705549 w 709295"/>
                <a:gd name="T47" fmla="*/ 3099 h 756920"/>
                <a:gd name="T48" fmla="*/ 702271 w 709295"/>
                <a:gd name="T49" fmla="*/ 3099 h 756920"/>
                <a:gd name="T50" fmla="*/ 705549 w 709295"/>
                <a:gd name="T51" fmla="*/ 3277 h 756920"/>
                <a:gd name="T52" fmla="*/ 705549 w 709295"/>
                <a:gd name="T53" fmla="*/ 3099 h 756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9295" h="756920">
                  <a:moveTo>
                    <a:pt x="705549" y="0"/>
                  </a:moveTo>
                  <a:lnTo>
                    <a:pt x="62354" y="0"/>
                  </a:lnTo>
                  <a:lnTo>
                    <a:pt x="0" y="756657"/>
                  </a:lnTo>
                  <a:lnTo>
                    <a:pt x="669979" y="756657"/>
                  </a:lnTo>
                  <a:lnTo>
                    <a:pt x="670318" y="750092"/>
                  </a:lnTo>
                  <a:lnTo>
                    <a:pt x="7130" y="750092"/>
                  </a:lnTo>
                  <a:lnTo>
                    <a:pt x="68395" y="6565"/>
                  </a:lnTo>
                  <a:lnTo>
                    <a:pt x="702093" y="6565"/>
                  </a:lnTo>
                  <a:lnTo>
                    <a:pt x="702271" y="3099"/>
                  </a:lnTo>
                  <a:lnTo>
                    <a:pt x="705549" y="3099"/>
                  </a:lnTo>
                  <a:lnTo>
                    <a:pt x="705549" y="0"/>
                  </a:lnTo>
                  <a:close/>
                </a:path>
                <a:path w="709295" h="756920">
                  <a:moveTo>
                    <a:pt x="702271" y="3099"/>
                  </a:moveTo>
                  <a:lnTo>
                    <a:pt x="663749" y="750092"/>
                  </a:lnTo>
                  <a:lnTo>
                    <a:pt x="670318" y="750092"/>
                  </a:lnTo>
                  <a:lnTo>
                    <a:pt x="708665" y="6565"/>
                  </a:lnTo>
                  <a:lnTo>
                    <a:pt x="705549" y="6565"/>
                  </a:lnTo>
                  <a:lnTo>
                    <a:pt x="705549" y="3277"/>
                  </a:lnTo>
                  <a:lnTo>
                    <a:pt x="702271" y="3099"/>
                  </a:lnTo>
                  <a:close/>
                </a:path>
                <a:path w="709295" h="756920">
                  <a:moveTo>
                    <a:pt x="709004" y="0"/>
                  </a:moveTo>
                  <a:lnTo>
                    <a:pt x="705549" y="0"/>
                  </a:lnTo>
                  <a:lnTo>
                    <a:pt x="705549" y="6565"/>
                  </a:lnTo>
                  <a:lnTo>
                    <a:pt x="708665" y="6565"/>
                  </a:lnTo>
                  <a:lnTo>
                    <a:pt x="709004" y="0"/>
                  </a:lnTo>
                  <a:close/>
                </a:path>
                <a:path w="709295" h="756920">
                  <a:moveTo>
                    <a:pt x="705549" y="3099"/>
                  </a:moveTo>
                  <a:lnTo>
                    <a:pt x="702271" y="3099"/>
                  </a:lnTo>
                  <a:lnTo>
                    <a:pt x="705549" y="3277"/>
                  </a:lnTo>
                  <a:lnTo>
                    <a:pt x="705549" y="3099"/>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4" name="object 195">
              <a:extLst>
                <a:ext uri="{FF2B5EF4-FFF2-40B4-BE49-F238E27FC236}">
                  <a16:creationId xmlns:a16="http://schemas.microsoft.com/office/drawing/2014/main" id="{0579F5E9-1A52-91B9-36F4-9046635B4844}"/>
                </a:ext>
              </a:extLst>
            </p:cNvPr>
            <p:cNvSpPr>
              <a:spLocks/>
            </p:cNvSpPr>
            <p:nvPr/>
          </p:nvSpPr>
          <p:spPr bwMode="auto">
            <a:xfrm>
              <a:off x="7830187" y="8614708"/>
              <a:ext cx="909319" cy="147955"/>
            </a:xfrm>
            <a:custGeom>
              <a:avLst/>
              <a:gdLst>
                <a:gd name="T0" fmla="*/ 881058 w 909320"/>
                <a:gd name="T1" fmla="*/ 0 h 147954"/>
                <a:gd name="T2" fmla="*/ 68678 w 909320"/>
                <a:gd name="T3" fmla="*/ 0 h 147954"/>
                <a:gd name="T4" fmla="*/ 237961 w 909320"/>
                <a:gd name="T5" fmla="*/ 0 h 147954"/>
                <a:gd name="T6" fmla="*/ 0 w 909320"/>
                <a:gd name="T7" fmla="*/ 0 h 147954"/>
                <a:gd name="T8" fmla="*/ 3266 w 909320"/>
                <a:gd name="T9" fmla="*/ 147381 h 147954"/>
                <a:gd name="T10" fmla="*/ 909224 w 909320"/>
                <a:gd name="T11" fmla="*/ 147381 h 147954"/>
                <a:gd name="T12" fmla="*/ 881058 w 909320"/>
                <a:gd name="T13" fmla="*/ 0 h 147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9320" h="147954">
                  <a:moveTo>
                    <a:pt x="881062" y="0"/>
                  </a:moveTo>
                  <a:lnTo>
                    <a:pt x="68678" y="0"/>
                  </a:lnTo>
                  <a:lnTo>
                    <a:pt x="237961" y="0"/>
                  </a:lnTo>
                  <a:lnTo>
                    <a:pt x="0" y="0"/>
                  </a:lnTo>
                  <a:lnTo>
                    <a:pt x="3266" y="147377"/>
                  </a:lnTo>
                  <a:lnTo>
                    <a:pt x="909228" y="147377"/>
                  </a:lnTo>
                  <a:lnTo>
                    <a:pt x="881062"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5" name="object 196">
              <a:extLst>
                <a:ext uri="{FF2B5EF4-FFF2-40B4-BE49-F238E27FC236}">
                  <a16:creationId xmlns:a16="http://schemas.microsoft.com/office/drawing/2014/main" id="{A1634759-0551-D32E-5129-781FC9D1F75F}"/>
                </a:ext>
              </a:extLst>
            </p:cNvPr>
            <p:cNvSpPr>
              <a:spLocks/>
            </p:cNvSpPr>
            <p:nvPr/>
          </p:nvSpPr>
          <p:spPr bwMode="auto">
            <a:xfrm>
              <a:off x="7826847" y="8611431"/>
              <a:ext cx="916940" cy="154305"/>
            </a:xfrm>
            <a:custGeom>
              <a:avLst/>
              <a:gdLst>
                <a:gd name="T0" fmla="*/ 72018 w 916940"/>
                <a:gd name="T1" fmla="*/ 0 h 154304"/>
                <a:gd name="T2" fmla="*/ 0 w 916940"/>
                <a:gd name="T3" fmla="*/ 0 h 154304"/>
                <a:gd name="T4" fmla="*/ 3392 w 916940"/>
                <a:gd name="T5" fmla="*/ 153936 h 154304"/>
                <a:gd name="T6" fmla="*/ 916537 w 916940"/>
                <a:gd name="T7" fmla="*/ 153936 h 154304"/>
                <a:gd name="T8" fmla="*/ 915282 w 916940"/>
                <a:gd name="T9" fmla="*/ 147371 h 154304"/>
                <a:gd name="T10" fmla="*/ 9800 w 916940"/>
                <a:gd name="T11" fmla="*/ 147371 h 154304"/>
                <a:gd name="T12" fmla="*/ 6690 w 916940"/>
                <a:gd name="T13" fmla="*/ 6554 h 154304"/>
                <a:gd name="T14" fmla="*/ 72018 w 916940"/>
                <a:gd name="T15" fmla="*/ 6554 h 154304"/>
                <a:gd name="T16" fmla="*/ 72018 w 916940"/>
                <a:gd name="T17" fmla="*/ 0 h 154304"/>
                <a:gd name="T18" fmla="*/ 884402 w 916940"/>
                <a:gd name="T19" fmla="*/ 3277 h 154304"/>
                <a:gd name="T20" fmla="*/ 881177 w 916940"/>
                <a:gd name="T21" fmla="*/ 3895 h 154304"/>
                <a:gd name="T22" fmla="*/ 908611 w 916940"/>
                <a:gd name="T23" fmla="*/ 147371 h 154304"/>
                <a:gd name="T24" fmla="*/ 915282 w 916940"/>
                <a:gd name="T25" fmla="*/ 147371 h 154304"/>
                <a:gd name="T26" fmla="*/ 888357 w 916940"/>
                <a:gd name="T27" fmla="*/ 6554 h 154304"/>
                <a:gd name="T28" fmla="*/ 884402 w 916940"/>
                <a:gd name="T29" fmla="*/ 6554 h 154304"/>
                <a:gd name="T30" fmla="*/ 884402 w 916940"/>
                <a:gd name="T31" fmla="*/ 3277 h 154304"/>
                <a:gd name="T32" fmla="*/ 241301 w 916940"/>
                <a:gd name="T33" fmla="*/ 0 h 154304"/>
                <a:gd name="T34" fmla="*/ 72018 w 916940"/>
                <a:gd name="T35" fmla="*/ 0 h 154304"/>
                <a:gd name="T36" fmla="*/ 72018 w 916940"/>
                <a:gd name="T37" fmla="*/ 6554 h 154304"/>
                <a:gd name="T38" fmla="*/ 241301 w 916940"/>
                <a:gd name="T39" fmla="*/ 6554 h 154304"/>
                <a:gd name="T40" fmla="*/ 241301 w 916940"/>
                <a:gd name="T41" fmla="*/ 0 h 154304"/>
                <a:gd name="T42" fmla="*/ 884402 w 916940"/>
                <a:gd name="T43" fmla="*/ 0 h 154304"/>
                <a:gd name="T44" fmla="*/ 241301 w 916940"/>
                <a:gd name="T45" fmla="*/ 0 h 154304"/>
                <a:gd name="T46" fmla="*/ 241301 w 916940"/>
                <a:gd name="T47" fmla="*/ 6554 h 154304"/>
                <a:gd name="T48" fmla="*/ 881685 w 916940"/>
                <a:gd name="T49" fmla="*/ 6554 h 154304"/>
                <a:gd name="T50" fmla="*/ 881177 w 916940"/>
                <a:gd name="T51" fmla="*/ 3895 h 154304"/>
                <a:gd name="T52" fmla="*/ 884402 w 916940"/>
                <a:gd name="T53" fmla="*/ 3277 h 154304"/>
                <a:gd name="T54" fmla="*/ 884402 w 916940"/>
                <a:gd name="T55" fmla="*/ 0 h 154304"/>
                <a:gd name="T56" fmla="*/ 887103 w 916940"/>
                <a:gd name="T57" fmla="*/ 0 h 154304"/>
                <a:gd name="T58" fmla="*/ 884402 w 916940"/>
                <a:gd name="T59" fmla="*/ 0 h 154304"/>
                <a:gd name="T60" fmla="*/ 884402 w 916940"/>
                <a:gd name="T61" fmla="*/ 6554 h 154304"/>
                <a:gd name="T62" fmla="*/ 888357 w 916940"/>
                <a:gd name="T63" fmla="*/ 6554 h 154304"/>
                <a:gd name="T64" fmla="*/ 887103 w 916940"/>
                <a:gd name="T65" fmla="*/ 0 h 154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6940" h="154304">
                  <a:moveTo>
                    <a:pt x="72018" y="0"/>
                  </a:moveTo>
                  <a:lnTo>
                    <a:pt x="0" y="0"/>
                  </a:lnTo>
                  <a:lnTo>
                    <a:pt x="3392" y="153932"/>
                  </a:lnTo>
                  <a:lnTo>
                    <a:pt x="916537" y="153932"/>
                  </a:lnTo>
                  <a:lnTo>
                    <a:pt x="915282" y="147367"/>
                  </a:lnTo>
                  <a:lnTo>
                    <a:pt x="9800" y="147367"/>
                  </a:lnTo>
                  <a:lnTo>
                    <a:pt x="6690" y="6554"/>
                  </a:lnTo>
                  <a:lnTo>
                    <a:pt x="72018" y="6554"/>
                  </a:lnTo>
                  <a:lnTo>
                    <a:pt x="72018" y="0"/>
                  </a:lnTo>
                  <a:close/>
                </a:path>
                <a:path w="916940" h="154304">
                  <a:moveTo>
                    <a:pt x="884402" y="3277"/>
                  </a:moveTo>
                  <a:lnTo>
                    <a:pt x="881177" y="3895"/>
                  </a:lnTo>
                  <a:lnTo>
                    <a:pt x="908611" y="147367"/>
                  </a:lnTo>
                  <a:lnTo>
                    <a:pt x="915282" y="147367"/>
                  </a:lnTo>
                  <a:lnTo>
                    <a:pt x="888357" y="6554"/>
                  </a:lnTo>
                  <a:lnTo>
                    <a:pt x="884402" y="6554"/>
                  </a:lnTo>
                  <a:lnTo>
                    <a:pt x="884402" y="3277"/>
                  </a:lnTo>
                  <a:close/>
                </a:path>
                <a:path w="916940" h="154304">
                  <a:moveTo>
                    <a:pt x="241301" y="0"/>
                  </a:moveTo>
                  <a:lnTo>
                    <a:pt x="72018" y="0"/>
                  </a:lnTo>
                  <a:lnTo>
                    <a:pt x="72018" y="6554"/>
                  </a:lnTo>
                  <a:lnTo>
                    <a:pt x="241301" y="6554"/>
                  </a:lnTo>
                  <a:lnTo>
                    <a:pt x="241301" y="0"/>
                  </a:lnTo>
                  <a:close/>
                </a:path>
                <a:path w="916940" h="154304">
                  <a:moveTo>
                    <a:pt x="884402" y="0"/>
                  </a:moveTo>
                  <a:lnTo>
                    <a:pt x="241301" y="0"/>
                  </a:lnTo>
                  <a:lnTo>
                    <a:pt x="241301" y="6554"/>
                  </a:lnTo>
                  <a:lnTo>
                    <a:pt x="881685" y="6554"/>
                  </a:lnTo>
                  <a:lnTo>
                    <a:pt x="881177" y="3895"/>
                  </a:lnTo>
                  <a:lnTo>
                    <a:pt x="884402" y="3277"/>
                  </a:lnTo>
                  <a:lnTo>
                    <a:pt x="884402" y="0"/>
                  </a:lnTo>
                  <a:close/>
                </a:path>
                <a:path w="916940" h="154304">
                  <a:moveTo>
                    <a:pt x="887103" y="0"/>
                  </a:moveTo>
                  <a:lnTo>
                    <a:pt x="884402" y="0"/>
                  </a:lnTo>
                  <a:lnTo>
                    <a:pt x="884402" y="6554"/>
                  </a:lnTo>
                  <a:lnTo>
                    <a:pt x="888357" y="6554"/>
                  </a:lnTo>
                  <a:lnTo>
                    <a:pt x="88710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6" name="object 197">
              <a:extLst>
                <a:ext uri="{FF2B5EF4-FFF2-40B4-BE49-F238E27FC236}">
                  <a16:creationId xmlns:a16="http://schemas.microsoft.com/office/drawing/2014/main" id="{8FD377BF-2E5E-CCF2-9EC3-97803A45322E}"/>
                </a:ext>
              </a:extLst>
            </p:cNvPr>
            <p:cNvSpPr>
              <a:spLocks/>
            </p:cNvSpPr>
            <p:nvPr/>
          </p:nvSpPr>
          <p:spPr bwMode="auto">
            <a:xfrm>
              <a:off x="7187253" y="8614711"/>
              <a:ext cx="646430" cy="147955"/>
            </a:xfrm>
            <a:custGeom>
              <a:avLst/>
              <a:gdLst>
                <a:gd name="T0" fmla="*/ 642947 w 646429"/>
                <a:gd name="T1" fmla="*/ 0 h 147954"/>
                <a:gd name="T2" fmla="*/ 9371 w 646429"/>
                <a:gd name="T3" fmla="*/ 0 h 147954"/>
                <a:gd name="T4" fmla="*/ 0 w 646429"/>
                <a:gd name="T5" fmla="*/ 147371 h 147954"/>
                <a:gd name="T6" fmla="*/ 646204 w 646429"/>
                <a:gd name="T7" fmla="*/ 147371 h 147954"/>
                <a:gd name="T8" fmla="*/ 642947 w 646429"/>
                <a:gd name="T9" fmla="*/ 0 h 1479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429" h="147954">
                  <a:moveTo>
                    <a:pt x="642943" y="0"/>
                  </a:moveTo>
                  <a:lnTo>
                    <a:pt x="9371" y="0"/>
                  </a:lnTo>
                  <a:lnTo>
                    <a:pt x="0" y="147367"/>
                  </a:lnTo>
                  <a:lnTo>
                    <a:pt x="646200" y="147367"/>
                  </a:lnTo>
                  <a:lnTo>
                    <a:pt x="64294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7" name="object 198">
              <a:extLst>
                <a:ext uri="{FF2B5EF4-FFF2-40B4-BE49-F238E27FC236}">
                  <a16:creationId xmlns:a16="http://schemas.microsoft.com/office/drawing/2014/main" id="{7C490358-F8BB-4D07-78C8-D248D42477C2}"/>
                </a:ext>
              </a:extLst>
            </p:cNvPr>
            <p:cNvSpPr>
              <a:spLocks/>
            </p:cNvSpPr>
            <p:nvPr/>
          </p:nvSpPr>
          <p:spPr bwMode="auto">
            <a:xfrm>
              <a:off x="7183745" y="8611434"/>
              <a:ext cx="653415" cy="154305"/>
            </a:xfrm>
            <a:custGeom>
              <a:avLst/>
              <a:gdLst>
                <a:gd name="T0" fmla="*/ 646451 w 653415"/>
                <a:gd name="T1" fmla="*/ 0 h 154304"/>
                <a:gd name="T2" fmla="*/ 9800 w 653415"/>
                <a:gd name="T3" fmla="*/ 0 h 154304"/>
                <a:gd name="T4" fmla="*/ 0 w 653415"/>
                <a:gd name="T5" fmla="*/ 153936 h 154304"/>
                <a:gd name="T6" fmla="*/ 653058 w 653415"/>
                <a:gd name="T7" fmla="*/ 153936 h 154304"/>
                <a:gd name="T8" fmla="*/ 652913 w 653415"/>
                <a:gd name="T9" fmla="*/ 147371 h 154304"/>
                <a:gd name="T10" fmla="*/ 6994 w 653415"/>
                <a:gd name="T11" fmla="*/ 147371 h 154304"/>
                <a:gd name="T12" fmla="*/ 15957 w 653415"/>
                <a:gd name="T13" fmla="*/ 6554 h 154304"/>
                <a:gd name="T14" fmla="*/ 643244 w 653415"/>
                <a:gd name="T15" fmla="*/ 6554 h 154304"/>
                <a:gd name="T16" fmla="*/ 643174 w 653415"/>
                <a:gd name="T17" fmla="*/ 3350 h 154304"/>
                <a:gd name="T18" fmla="*/ 646451 w 653415"/>
                <a:gd name="T19" fmla="*/ 3277 h 154304"/>
                <a:gd name="T20" fmla="*/ 646451 w 653415"/>
                <a:gd name="T21" fmla="*/ 0 h 154304"/>
                <a:gd name="T22" fmla="*/ 646451 w 653415"/>
                <a:gd name="T23" fmla="*/ 3277 h 154304"/>
                <a:gd name="T24" fmla="*/ 643174 w 653415"/>
                <a:gd name="T25" fmla="*/ 3350 h 154304"/>
                <a:gd name="T26" fmla="*/ 646346 w 653415"/>
                <a:gd name="T27" fmla="*/ 147371 h 154304"/>
                <a:gd name="T28" fmla="*/ 652913 w 653415"/>
                <a:gd name="T29" fmla="*/ 147371 h 154304"/>
                <a:gd name="T30" fmla="*/ 649800 w 653415"/>
                <a:gd name="T31" fmla="*/ 6554 h 154304"/>
                <a:gd name="T32" fmla="*/ 646451 w 653415"/>
                <a:gd name="T33" fmla="*/ 6554 h 154304"/>
                <a:gd name="T34" fmla="*/ 646451 w 653415"/>
                <a:gd name="T35" fmla="*/ 3277 h 154304"/>
                <a:gd name="T36" fmla="*/ 649655 w 653415"/>
                <a:gd name="T37" fmla="*/ 0 h 154304"/>
                <a:gd name="T38" fmla="*/ 646451 w 653415"/>
                <a:gd name="T39" fmla="*/ 0 h 154304"/>
                <a:gd name="T40" fmla="*/ 646451 w 653415"/>
                <a:gd name="T41" fmla="*/ 6554 h 154304"/>
                <a:gd name="T42" fmla="*/ 649800 w 653415"/>
                <a:gd name="T43" fmla="*/ 6554 h 154304"/>
                <a:gd name="T44" fmla="*/ 649655 w 653415"/>
                <a:gd name="T45" fmla="*/ 0 h 154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3415" h="154304">
                  <a:moveTo>
                    <a:pt x="646451" y="0"/>
                  </a:moveTo>
                  <a:lnTo>
                    <a:pt x="9800" y="0"/>
                  </a:lnTo>
                  <a:lnTo>
                    <a:pt x="0" y="153932"/>
                  </a:lnTo>
                  <a:lnTo>
                    <a:pt x="653058" y="153932"/>
                  </a:lnTo>
                  <a:lnTo>
                    <a:pt x="652913" y="147367"/>
                  </a:lnTo>
                  <a:lnTo>
                    <a:pt x="6994" y="147367"/>
                  </a:lnTo>
                  <a:lnTo>
                    <a:pt x="15957" y="6554"/>
                  </a:lnTo>
                  <a:lnTo>
                    <a:pt x="643244" y="6554"/>
                  </a:lnTo>
                  <a:lnTo>
                    <a:pt x="643174" y="3350"/>
                  </a:lnTo>
                  <a:lnTo>
                    <a:pt x="646451" y="3277"/>
                  </a:lnTo>
                  <a:lnTo>
                    <a:pt x="646451" y="0"/>
                  </a:lnTo>
                  <a:close/>
                </a:path>
                <a:path w="653415" h="154304">
                  <a:moveTo>
                    <a:pt x="646451" y="3277"/>
                  </a:moveTo>
                  <a:lnTo>
                    <a:pt x="643174" y="3350"/>
                  </a:lnTo>
                  <a:lnTo>
                    <a:pt x="646346" y="147367"/>
                  </a:lnTo>
                  <a:lnTo>
                    <a:pt x="652913" y="147367"/>
                  </a:lnTo>
                  <a:lnTo>
                    <a:pt x="649800" y="6554"/>
                  </a:lnTo>
                  <a:lnTo>
                    <a:pt x="646451" y="6554"/>
                  </a:lnTo>
                  <a:lnTo>
                    <a:pt x="646451" y="3277"/>
                  </a:lnTo>
                  <a:close/>
                </a:path>
                <a:path w="653415" h="154304">
                  <a:moveTo>
                    <a:pt x="649655" y="0"/>
                  </a:moveTo>
                  <a:lnTo>
                    <a:pt x="646451" y="0"/>
                  </a:lnTo>
                  <a:lnTo>
                    <a:pt x="646451" y="6554"/>
                  </a:lnTo>
                  <a:lnTo>
                    <a:pt x="649800" y="6554"/>
                  </a:lnTo>
                  <a:lnTo>
                    <a:pt x="64965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8" name="object 199">
              <a:extLst>
                <a:ext uri="{FF2B5EF4-FFF2-40B4-BE49-F238E27FC236}">
                  <a16:creationId xmlns:a16="http://schemas.microsoft.com/office/drawing/2014/main" id="{E29D5DE9-9919-20E4-8626-A4E1623CA7DD}"/>
                </a:ext>
              </a:extLst>
            </p:cNvPr>
            <p:cNvSpPr>
              <a:spLocks/>
            </p:cNvSpPr>
            <p:nvPr/>
          </p:nvSpPr>
          <p:spPr bwMode="auto">
            <a:xfrm>
              <a:off x="9348828" y="8646372"/>
              <a:ext cx="1255395" cy="116205"/>
            </a:xfrm>
            <a:custGeom>
              <a:avLst/>
              <a:gdLst>
                <a:gd name="T0" fmla="*/ 1255197 w 1255395"/>
                <a:gd name="T1" fmla="*/ 0 h 116204"/>
                <a:gd name="T2" fmla="*/ 94677 w 1255395"/>
                <a:gd name="T3" fmla="*/ 0 h 116204"/>
                <a:gd name="T4" fmla="*/ 328052 w 1255395"/>
                <a:gd name="T5" fmla="*/ 0 h 116204"/>
                <a:gd name="T6" fmla="*/ 0 w 1255395"/>
                <a:gd name="T7" fmla="*/ 0 h 116204"/>
                <a:gd name="T8" fmla="*/ 4492 w 1255395"/>
                <a:gd name="T9" fmla="*/ 115717 h 116204"/>
                <a:gd name="T10" fmla="*/ 1253480 w 1255395"/>
                <a:gd name="T11" fmla="*/ 115717 h 116204"/>
                <a:gd name="T12" fmla="*/ 1255197 w 1255395"/>
                <a:gd name="T13" fmla="*/ 0 h 116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5395" h="116204">
                  <a:moveTo>
                    <a:pt x="1255197" y="0"/>
                  </a:moveTo>
                  <a:lnTo>
                    <a:pt x="94677" y="0"/>
                  </a:lnTo>
                  <a:lnTo>
                    <a:pt x="328052" y="0"/>
                  </a:lnTo>
                  <a:lnTo>
                    <a:pt x="0" y="0"/>
                  </a:lnTo>
                  <a:lnTo>
                    <a:pt x="4492" y="115713"/>
                  </a:lnTo>
                  <a:lnTo>
                    <a:pt x="1253480" y="115713"/>
                  </a:lnTo>
                  <a:lnTo>
                    <a:pt x="1255197"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49" name="object 200">
              <a:extLst>
                <a:ext uri="{FF2B5EF4-FFF2-40B4-BE49-F238E27FC236}">
                  <a16:creationId xmlns:a16="http://schemas.microsoft.com/office/drawing/2014/main" id="{4E75E27C-809D-3067-BA58-2757D96A83E0}"/>
                </a:ext>
              </a:extLst>
            </p:cNvPr>
            <p:cNvSpPr>
              <a:spLocks/>
            </p:cNvSpPr>
            <p:nvPr/>
          </p:nvSpPr>
          <p:spPr bwMode="auto">
            <a:xfrm>
              <a:off x="9345425" y="8643084"/>
              <a:ext cx="1262380" cy="122555"/>
            </a:xfrm>
            <a:custGeom>
              <a:avLst/>
              <a:gdLst>
                <a:gd name="T0" fmla="*/ 98070 w 1262379"/>
                <a:gd name="T1" fmla="*/ 0 h 122554"/>
                <a:gd name="T2" fmla="*/ 0 w 1262379"/>
                <a:gd name="T3" fmla="*/ 0 h 122554"/>
                <a:gd name="T4" fmla="*/ 4732 w 1262379"/>
                <a:gd name="T5" fmla="*/ 122293 h 122554"/>
                <a:gd name="T6" fmla="*/ 1260122 w 1262379"/>
                <a:gd name="T7" fmla="*/ 122293 h 122554"/>
                <a:gd name="T8" fmla="*/ 1260220 w 1262379"/>
                <a:gd name="T9" fmla="*/ 115717 h 122554"/>
                <a:gd name="T10" fmla="*/ 11036 w 1262379"/>
                <a:gd name="T11" fmla="*/ 115717 h 122554"/>
                <a:gd name="T12" fmla="*/ 6806 w 1262379"/>
                <a:gd name="T13" fmla="*/ 6565 h 122554"/>
                <a:gd name="T14" fmla="*/ 98070 w 1262379"/>
                <a:gd name="T15" fmla="*/ 6565 h 122554"/>
                <a:gd name="T16" fmla="*/ 98070 w 1262379"/>
                <a:gd name="T17" fmla="*/ 0 h 122554"/>
                <a:gd name="T18" fmla="*/ 1255327 w 1262379"/>
                <a:gd name="T19" fmla="*/ 3235 h 122554"/>
                <a:gd name="T20" fmla="*/ 1253651 w 1262379"/>
                <a:gd name="T21" fmla="*/ 115717 h 122554"/>
                <a:gd name="T22" fmla="*/ 1260220 w 1262379"/>
                <a:gd name="T23" fmla="*/ 115717 h 122554"/>
                <a:gd name="T24" fmla="*/ 1261836 w 1262379"/>
                <a:gd name="T25" fmla="*/ 6565 h 122554"/>
                <a:gd name="T26" fmla="*/ 1258604 w 1262379"/>
                <a:gd name="T27" fmla="*/ 6565 h 122554"/>
                <a:gd name="T28" fmla="*/ 1258604 w 1262379"/>
                <a:gd name="T29" fmla="*/ 3287 h 122554"/>
                <a:gd name="T30" fmla="*/ 1255327 w 1262379"/>
                <a:gd name="T31" fmla="*/ 3235 h 122554"/>
                <a:gd name="T32" fmla="*/ 331445 w 1262379"/>
                <a:gd name="T33" fmla="*/ 0 h 122554"/>
                <a:gd name="T34" fmla="*/ 98070 w 1262379"/>
                <a:gd name="T35" fmla="*/ 0 h 122554"/>
                <a:gd name="T36" fmla="*/ 98070 w 1262379"/>
                <a:gd name="T37" fmla="*/ 6565 h 122554"/>
                <a:gd name="T38" fmla="*/ 331445 w 1262379"/>
                <a:gd name="T39" fmla="*/ 6565 h 122554"/>
                <a:gd name="T40" fmla="*/ 331445 w 1262379"/>
                <a:gd name="T41" fmla="*/ 0 h 122554"/>
                <a:gd name="T42" fmla="*/ 1258604 w 1262379"/>
                <a:gd name="T43" fmla="*/ 0 h 122554"/>
                <a:gd name="T44" fmla="*/ 331445 w 1262379"/>
                <a:gd name="T45" fmla="*/ 0 h 122554"/>
                <a:gd name="T46" fmla="*/ 331445 w 1262379"/>
                <a:gd name="T47" fmla="*/ 6565 h 122554"/>
                <a:gd name="T48" fmla="*/ 1255277 w 1262379"/>
                <a:gd name="T49" fmla="*/ 6565 h 122554"/>
                <a:gd name="T50" fmla="*/ 1255327 w 1262379"/>
                <a:gd name="T51" fmla="*/ 3235 h 122554"/>
                <a:gd name="T52" fmla="*/ 1258604 w 1262379"/>
                <a:gd name="T53" fmla="*/ 3235 h 122554"/>
                <a:gd name="T54" fmla="*/ 1258604 w 1262379"/>
                <a:gd name="T55" fmla="*/ 0 h 122554"/>
                <a:gd name="T56" fmla="*/ 1261934 w 1262379"/>
                <a:gd name="T57" fmla="*/ 0 h 122554"/>
                <a:gd name="T58" fmla="*/ 1258604 w 1262379"/>
                <a:gd name="T59" fmla="*/ 0 h 122554"/>
                <a:gd name="T60" fmla="*/ 1258604 w 1262379"/>
                <a:gd name="T61" fmla="*/ 6565 h 122554"/>
                <a:gd name="T62" fmla="*/ 1261836 w 1262379"/>
                <a:gd name="T63" fmla="*/ 6565 h 122554"/>
                <a:gd name="T64" fmla="*/ 1261934 w 1262379"/>
                <a:gd name="T65" fmla="*/ 0 h 122554"/>
                <a:gd name="T66" fmla="*/ 1258604 w 1262379"/>
                <a:gd name="T67" fmla="*/ 3235 h 122554"/>
                <a:gd name="T68" fmla="*/ 1255327 w 1262379"/>
                <a:gd name="T69" fmla="*/ 3235 h 122554"/>
                <a:gd name="T70" fmla="*/ 1258604 w 1262379"/>
                <a:gd name="T71" fmla="*/ 3287 h 122554"/>
                <a:gd name="T72" fmla="*/ 1258604 w 1262379"/>
                <a:gd name="T73" fmla="*/ 3235 h 1225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62379" h="122554">
                  <a:moveTo>
                    <a:pt x="98070" y="0"/>
                  </a:moveTo>
                  <a:lnTo>
                    <a:pt x="0" y="0"/>
                  </a:lnTo>
                  <a:lnTo>
                    <a:pt x="4732" y="122289"/>
                  </a:lnTo>
                  <a:lnTo>
                    <a:pt x="1260118" y="122289"/>
                  </a:lnTo>
                  <a:lnTo>
                    <a:pt x="1260216" y="115713"/>
                  </a:lnTo>
                  <a:lnTo>
                    <a:pt x="11036" y="115713"/>
                  </a:lnTo>
                  <a:lnTo>
                    <a:pt x="6806" y="6565"/>
                  </a:lnTo>
                  <a:lnTo>
                    <a:pt x="98070" y="6565"/>
                  </a:lnTo>
                  <a:lnTo>
                    <a:pt x="98070" y="0"/>
                  </a:lnTo>
                  <a:close/>
                </a:path>
                <a:path w="1262379" h="122554">
                  <a:moveTo>
                    <a:pt x="1255323" y="3235"/>
                  </a:moveTo>
                  <a:lnTo>
                    <a:pt x="1253647" y="115713"/>
                  </a:lnTo>
                  <a:lnTo>
                    <a:pt x="1260216" y="115713"/>
                  </a:lnTo>
                  <a:lnTo>
                    <a:pt x="1261832" y="6565"/>
                  </a:lnTo>
                  <a:lnTo>
                    <a:pt x="1258600" y="6565"/>
                  </a:lnTo>
                  <a:lnTo>
                    <a:pt x="1258600" y="3287"/>
                  </a:lnTo>
                  <a:lnTo>
                    <a:pt x="1255323" y="3235"/>
                  </a:lnTo>
                  <a:close/>
                </a:path>
                <a:path w="1262379" h="122554">
                  <a:moveTo>
                    <a:pt x="331445" y="0"/>
                  </a:moveTo>
                  <a:lnTo>
                    <a:pt x="98070" y="0"/>
                  </a:lnTo>
                  <a:lnTo>
                    <a:pt x="98070" y="6565"/>
                  </a:lnTo>
                  <a:lnTo>
                    <a:pt x="331445" y="6565"/>
                  </a:lnTo>
                  <a:lnTo>
                    <a:pt x="331445" y="0"/>
                  </a:lnTo>
                  <a:close/>
                </a:path>
                <a:path w="1262379" h="122554">
                  <a:moveTo>
                    <a:pt x="1258600" y="0"/>
                  </a:moveTo>
                  <a:lnTo>
                    <a:pt x="331445" y="0"/>
                  </a:lnTo>
                  <a:lnTo>
                    <a:pt x="331445" y="6565"/>
                  </a:lnTo>
                  <a:lnTo>
                    <a:pt x="1255273" y="6565"/>
                  </a:lnTo>
                  <a:lnTo>
                    <a:pt x="1255323" y="3235"/>
                  </a:lnTo>
                  <a:lnTo>
                    <a:pt x="1258600" y="3235"/>
                  </a:lnTo>
                  <a:lnTo>
                    <a:pt x="1258600" y="0"/>
                  </a:lnTo>
                  <a:close/>
                </a:path>
                <a:path w="1262379" h="122554">
                  <a:moveTo>
                    <a:pt x="1261930" y="0"/>
                  </a:moveTo>
                  <a:lnTo>
                    <a:pt x="1258600" y="0"/>
                  </a:lnTo>
                  <a:lnTo>
                    <a:pt x="1258600" y="6565"/>
                  </a:lnTo>
                  <a:lnTo>
                    <a:pt x="1261832" y="6565"/>
                  </a:lnTo>
                  <a:lnTo>
                    <a:pt x="1261930" y="0"/>
                  </a:lnTo>
                  <a:close/>
                </a:path>
                <a:path w="1262379" h="122554">
                  <a:moveTo>
                    <a:pt x="1258600" y="3235"/>
                  </a:moveTo>
                  <a:lnTo>
                    <a:pt x="1255323" y="3235"/>
                  </a:lnTo>
                  <a:lnTo>
                    <a:pt x="1258600" y="3287"/>
                  </a:lnTo>
                  <a:lnTo>
                    <a:pt x="1258600" y="323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250" name="object 201">
              <a:extLst>
                <a:ext uri="{FF2B5EF4-FFF2-40B4-BE49-F238E27FC236}">
                  <a16:creationId xmlns:a16="http://schemas.microsoft.com/office/drawing/2014/main" id="{99391DF1-CD6D-3D12-2163-55676700313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43875" y="8527381"/>
              <a:ext cx="1264945" cy="12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1" name="object 202">
              <a:extLst>
                <a:ext uri="{FF2B5EF4-FFF2-40B4-BE49-F238E27FC236}">
                  <a16:creationId xmlns:a16="http://schemas.microsoft.com/office/drawing/2014/main" id="{4E86A0B6-442C-BC15-195D-311F7906D961}"/>
                </a:ext>
              </a:extLst>
            </p:cNvPr>
            <p:cNvSpPr>
              <a:spLocks/>
            </p:cNvSpPr>
            <p:nvPr/>
          </p:nvSpPr>
          <p:spPr bwMode="auto">
            <a:xfrm>
              <a:off x="7811911" y="7794119"/>
              <a:ext cx="1301750" cy="72390"/>
            </a:xfrm>
            <a:custGeom>
              <a:avLst/>
              <a:gdLst>
                <a:gd name="T0" fmla="*/ 1301384 w 1301750"/>
                <a:gd name="T1" fmla="*/ 0 h 72390"/>
                <a:gd name="T2" fmla="*/ 0 w 1301750"/>
                <a:gd name="T3" fmla="*/ 0 h 72390"/>
                <a:gd name="T4" fmla="*/ 3507 w 1301750"/>
                <a:gd name="T5" fmla="*/ 72186 h 72390"/>
                <a:gd name="T6" fmla="*/ 1294599 w 1301750"/>
                <a:gd name="T7" fmla="*/ 72186 h 72390"/>
                <a:gd name="T8" fmla="*/ 1301384 w 1301750"/>
                <a:gd name="T9" fmla="*/ 0 h 72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750" h="72390">
                  <a:moveTo>
                    <a:pt x="1301384" y="0"/>
                  </a:moveTo>
                  <a:lnTo>
                    <a:pt x="0" y="0"/>
                  </a:lnTo>
                  <a:lnTo>
                    <a:pt x="3507" y="72186"/>
                  </a:lnTo>
                  <a:lnTo>
                    <a:pt x="1294599" y="72186"/>
                  </a:lnTo>
                  <a:lnTo>
                    <a:pt x="1301384"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2" name="object 203">
              <a:extLst>
                <a:ext uri="{FF2B5EF4-FFF2-40B4-BE49-F238E27FC236}">
                  <a16:creationId xmlns:a16="http://schemas.microsoft.com/office/drawing/2014/main" id="{CDCAF788-ED02-789C-236A-065B39AF1096}"/>
                </a:ext>
              </a:extLst>
            </p:cNvPr>
            <p:cNvSpPr>
              <a:spLocks/>
            </p:cNvSpPr>
            <p:nvPr/>
          </p:nvSpPr>
          <p:spPr bwMode="auto">
            <a:xfrm>
              <a:off x="7808466" y="7790842"/>
              <a:ext cx="1308735" cy="78740"/>
            </a:xfrm>
            <a:custGeom>
              <a:avLst/>
              <a:gdLst>
                <a:gd name="T0" fmla="*/ 1308435 w 1308734"/>
                <a:gd name="T1" fmla="*/ 0 h 78740"/>
                <a:gd name="T2" fmla="*/ 0 w 1308734"/>
                <a:gd name="T3" fmla="*/ 0 h 78740"/>
                <a:gd name="T4" fmla="*/ 3832 w 1308734"/>
                <a:gd name="T5" fmla="*/ 78741 h 78740"/>
                <a:gd name="T6" fmla="*/ 1301032 w 1308734"/>
                <a:gd name="T7" fmla="*/ 78741 h 78740"/>
                <a:gd name="T8" fmla="*/ 1301315 w 1308734"/>
                <a:gd name="T9" fmla="*/ 75767 h 78740"/>
                <a:gd name="T10" fmla="*/ 1294781 w 1308734"/>
                <a:gd name="T11" fmla="*/ 75149 h 78740"/>
                <a:gd name="T12" fmla="*/ 1295060 w 1308734"/>
                <a:gd name="T13" fmla="*/ 72175 h 78740"/>
                <a:gd name="T14" fmla="*/ 10083 w 1308734"/>
                <a:gd name="T15" fmla="*/ 72175 h 78740"/>
                <a:gd name="T16" fmla="*/ 6879 w 1308734"/>
                <a:gd name="T17" fmla="*/ 6554 h 78740"/>
                <a:gd name="T18" fmla="*/ 1307819 w 1308734"/>
                <a:gd name="T19" fmla="*/ 6554 h 78740"/>
                <a:gd name="T20" fmla="*/ 1308435 w 1308734"/>
                <a:gd name="T21" fmla="*/ 0 h 78740"/>
                <a:gd name="T22" fmla="*/ 1301652 w 1308734"/>
                <a:gd name="T23" fmla="*/ 72175 h 78740"/>
                <a:gd name="T24" fmla="*/ 1298048 w 1308734"/>
                <a:gd name="T25" fmla="*/ 72175 h 78740"/>
                <a:gd name="T26" fmla="*/ 1298048 w 1308734"/>
                <a:gd name="T27" fmla="*/ 75463 h 78740"/>
                <a:gd name="T28" fmla="*/ 1301315 w 1308734"/>
                <a:gd name="T29" fmla="*/ 75767 h 78740"/>
                <a:gd name="T30" fmla="*/ 1301652 w 1308734"/>
                <a:gd name="T31" fmla="*/ 72175 h 78740"/>
                <a:gd name="T32" fmla="*/ 1307819 w 1308734"/>
                <a:gd name="T33" fmla="*/ 6554 h 78740"/>
                <a:gd name="T34" fmla="*/ 1301231 w 1308734"/>
                <a:gd name="T35" fmla="*/ 6554 h 78740"/>
                <a:gd name="T36" fmla="*/ 1294781 w 1308734"/>
                <a:gd name="T37" fmla="*/ 75149 h 78740"/>
                <a:gd name="T38" fmla="*/ 1298048 w 1308734"/>
                <a:gd name="T39" fmla="*/ 75463 h 78740"/>
                <a:gd name="T40" fmla="*/ 1298048 w 1308734"/>
                <a:gd name="T41" fmla="*/ 72175 h 78740"/>
                <a:gd name="T42" fmla="*/ 1301652 w 1308734"/>
                <a:gd name="T43" fmla="*/ 72175 h 78740"/>
                <a:gd name="T44" fmla="*/ 1307819 w 1308734"/>
                <a:gd name="T45" fmla="*/ 6554 h 787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8734" h="78740">
                  <a:moveTo>
                    <a:pt x="1308431" y="0"/>
                  </a:moveTo>
                  <a:lnTo>
                    <a:pt x="0" y="0"/>
                  </a:lnTo>
                  <a:lnTo>
                    <a:pt x="3832" y="78741"/>
                  </a:lnTo>
                  <a:lnTo>
                    <a:pt x="1301028" y="78741"/>
                  </a:lnTo>
                  <a:lnTo>
                    <a:pt x="1301311" y="75767"/>
                  </a:lnTo>
                  <a:lnTo>
                    <a:pt x="1294777" y="75149"/>
                  </a:lnTo>
                  <a:lnTo>
                    <a:pt x="1295056" y="72175"/>
                  </a:lnTo>
                  <a:lnTo>
                    <a:pt x="10083" y="72175"/>
                  </a:lnTo>
                  <a:lnTo>
                    <a:pt x="6879" y="6554"/>
                  </a:lnTo>
                  <a:lnTo>
                    <a:pt x="1307815" y="6554"/>
                  </a:lnTo>
                  <a:lnTo>
                    <a:pt x="1308431" y="0"/>
                  </a:lnTo>
                  <a:close/>
                </a:path>
                <a:path w="1308734" h="78740">
                  <a:moveTo>
                    <a:pt x="1301648" y="72175"/>
                  </a:moveTo>
                  <a:lnTo>
                    <a:pt x="1298044" y="72175"/>
                  </a:lnTo>
                  <a:lnTo>
                    <a:pt x="1298044" y="75463"/>
                  </a:lnTo>
                  <a:lnTo>
                    <a:pt x="1301311" y="75767"/>
                  </a:lnTo>
                  <a:lnTo>
                    <a:pt x="1301648" y="72175"/>
                  </a:lnTo>
                  <a:close/>
                </a:path>
                <a:path w="1308734" h="78740">
                  <a:moveTo>
                    <a:pt x="1307815" y="6554"/>
                  </a:moveTo>
                  <a:lnTo>
                    <a:pt x="1301227" y="6554"/>
                  </a:lnTo>
                  <a:lnTo>
                    <a:pt x="1294777" y="75149"/>
                  </a:lnTo>
                  <a:lnTo>
                    <a:pt x="1298044" y="75463"/>
                  </a:lnTo>
                  <a:lnTo>
                    <a:pt x="1298044" y="72175"/>
                  </a:lnTo>
                  <a:lnTo>
                    <a:pt x="1301648" y="72175"/>
                  </a:lnTo>
                  <a:lnTo>
                    <a:pt x="1307815" y="6554"/>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3" name="object 204">
              <a:extLst>
                <a:ext uri="{FF2B5EF4-FFF2-40B4-BE49-F238E27FC236}">
                  <a16:creationId xmlns:a16="http://schemas.microsoft.com/office/drawing/2014/main" id="{AAE6BAAE-14F4-A703-E72F-6AF6EA225E64}"/>
                </a:ext>
              </a:extLst>
            </p:cNvPr>
            <p:cNvSpPr>
              <a:spLocks/>
            </p:cNvSpPr>
            <p:nvPr/>
          </p:nvSpPr>
          <p:spPr bwMode="auto">
            <a:xfrm>
              <a:off x="7773023" y="7866303"/>
              <a:ext cx="1320800" cy="750570"/>
            </a:xfrm>
            <a:custGeom>
              <a:avLst/>
              <a:gdLst>
                <a:gd name="T0" fmla="*/ 1320546 w 1320800"/>
                <a:gd name="T1" fmla="*/ 0 h 750570"/>
                <a:gd name="T2" fmla="*/ 0 w 1320800"/>
                <a:gd name="T3" fmla="*/ 0 h 750570"/>
                <a:gd name="T4" fmla="*/ 63128 w 1320800"/>
                <a:gd name="T5" fmla="*/ 750102 h 750570"/>
                <a:gd name="T6" fmla="*/ 933406 w 1320800"/>
                <a:gd name="T7" fmla="*/ 750102 h 750570"/>
                <a:gd name="T8" fmla="*/ 940966 w 1320800"/>
                <a:gd name="T9" fmla="*/ 750102 h 750570"/>
                <a:gd name="T10" fmla="*/ 1320546 w 1320800"/>
                <a:gd name="T11" fmla="*/ 0 h 7505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0800" h="750570">
                  <a:moveTo>
                    <a:pt x="1320546" y="0"/>
                  </a:moveTo>
                  <a:lnTo>
                    <a:pt x="0" y="0"/>
                  </a:lnTo>
                  <a:lnTo>
                    <a:pt x="63128" y="750102"/>
                  </a:lnTo>
                  <a:lnTo>
                    <a:pt x="933406" y="750102"/>
                  </a:lnTo>
                  <a:lnTo>
                    <a:pt x="940966" y="750102"/>
                  </a:lnTo>
                  <a:lnTo>
                    <a:pt x="1320546"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4" name="object 205">
              <a:extLst>
                <a:ext uri="{FF2B5EF4-FFF2-40B4-BE49-F238E27FC236}">
                  <a16:creationId xmlns:a16="http://schemas.microsoft.com/office/drawing/2014/main" id="{57FD7D3F-AB1D-CB4F-DBD9-AEE7E7F2B86A}"/>
                </a:ext>
              </a:extLst>
            </p:cNvPr>
            <p:cNvSpPr>
              <a:spLocks/>
            </p:cNvSpPr>
            <p:nvPr/>
          </p:nvSpPr>
          <p:spPr bwMode="auto">
            <a:xfrm>
              <a:off x="7769463" y="7863025"/>
              <a:ext cx="1329690" cy="756920"/>
            </a:xfrm>
            <a:custGeom>
              <a:avLst/>
              <a:gdLst>
                <a:gd name="T0" fmla="*/ 1329435 w 1329690"/>
                <a:gd name="T1" fmla="*/ 0 h 756920"/>
                <a:gd name="T2" fmla="*/ 0 w 1329690"/>
                <a:gd name="T3" fmla="*/ 0 h 756920"/>
                <a:gd name="T4" fmla="*/ 63662 w 1329690"/>
                <a:gd name="T5" fmla="*/ 756657 h 756920"/>
                <a:gd name="T6" fmla="*/ 936966 w 1329690"/>
                <a:gd name="T7" fmla="*/ 756657 h 756920"/>
                <a:gd name="T8" fmla="*/ 936966 w 1329690"/>
                <a:gd name="T9" fmla="*/ 750092 h 756920"/>
                <a:gd name="T10" fmla="*/ 69704 w 1329690"/>
                <a:gd name="T11" fmla="*/ 750092 h 756920"/>
                <a:gd name="T12" fmla="*/ 7120 w 1329690"/>
                <a:gd name="T13" fmla="*/ 6554 h 756920"/>
                <a:gd name="T14" fmla="*/ 1326118 w 1329690"/>
                <a:gd name="T15" fmla="*/ 6554 h 756920"/>
                <a:gd name="T16" fmla="*/ 1329435 w 1329690"/>
                <a:gd name="T17" fmla="*/ 0 h 756920"/>
                <a:gd name="T18" fmla="*/ 1326118 w 1329690"/>
                <a:gd name="T19" fmla="*/ 6554 h 756920"/>
                <a:gd name="T20" fmla="*/ 1318766 w 1329690"/>
                <a:gd name="T21" fmla="*/ 6554 h 756920"/>
                <a:gd name="T22" fmla="*/ 942494 w 1329690"/>
                <a:gd name="T23" fmla="*/ 750092 h 756920"/>
                <a:gd name="T24" fmla="*/ 936966 w 1329690"/>
                <a:gd name="T25" fmla="*/ 750092 h 756920"/>
                <a:gd name="T26" fmla="*/ 936966 w 1329690"/>
                <a:gd name="T27" fmla="*/ 756657 h 756920"/>
                <a:gd name="T28" fmla="*/ 946536 w 1329690"/>
                <a:gd name="T29" fmla="*/ 756657 h 756920"/>
                <a:gd name="T30" fmla="*/ 1326118 w 1329690"/>
                <a:gd name="T31" fmla="*/ 6554 h 756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9690" h="756920">
                  <a:moveTo>
                    <a:pt x="1329435" y="0"/>
                  </a:moveTo>
                  <a:lnTo>
                    <a:pt x="0" y="0"/>
                  </a:lnTo>
                  <a:lnTo>
                    <a:pt x="63662" y="756657"/>
                  </a:lnTo>
                  <a:lnTo>
                    <a:pt x="936966" y="756657"/>
                  </a:lnTo>
                  <a:lnTo>
                    <a:pt x="936966" y="750092"/>
                  </a:lnTo>
                  <a:lnTo>
                    <a:pt x="69704" y="750092"/>
                  </a:lnTo>
                  <a:lnTo>
                    <a:pt x="7120" y="6554"/>
                  </a:lnTo>
                  <a:lnTo>
                    <a:pt x="1326118" y="6554"/>
                  </a:lnTo>
                  <a:lnTo>
                    <a:pt x="1329435" y="0"/>
                  </a:lnTo>
                  <a:close/>
                </a:path>
                <a:path w="1329690" h="756920">
                  <a:moveTo>
                    <a:pt x="1326118" y="6554"/>
                  </a:moveTo>
                  <a:lnTo>
                    <a:pt x="1318766" y="6554"/>
                  </a:lnTo>
                  <a:lnTo>
                    <a:pt x="942494" y="750092"/>
                  </a:lnTo>
                  <a:lnTo>
                    <a:pt x="936966" y="750092"/>
                  </a:lnTo>
                  <a:lnTo>
                    <a:pt x="936966" y="756657"/>
                  </a:lnTo>
                  <a:lnTo>
                    <a:pt x="946536" y="756657"/>
                  </a:lnTo>
                  <a:lnTo>
                    <a:pt x="1326118" y="6554"/>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5" name="object 206">
              <a:extLst>
                <a:ext uri="{FF2B5EF4-FFF2-40B4-BE49-F238E27FC236}">
                  <a16:creationId xmlns:a16="http://schemas.microsoft.com/office/drawing/2014/main" id="{DD600FF6-66B7-B3AE-6AE6-B3C01E67433C}"/>
                </a:ext>
              </a:extLst>
            </p:cNvPr>
            <p:cNvSpPr>
              <a:spLocks/>
            </p:cNvSpPr>
            <p:nvPr/>
          </p:nvSpPr>
          <p:spPr bwMode="auto">
            <a:xfrm>
              <a:off x="6889109" y="7866309"/>
              <a:ext cx="947419" cy="750570"/>
            </a:xfrm>
            <a:custGeom>
              <a:avLst/>
              <a:gdLst>
                <a:gd name="T0" fmla="*/ 905717 w 947420"/>
                <a:gd name="T1" fmla="*/ 0 h 750570"/>
                <a:gd name="T2" fmla="*/ 0 w 947420"/>
                <a:gd name="T3" fmla="*/ 0 h 750570"/>
                <a:gd name="T4" fmla="*/ 305236 w 947420"/>
                <a:gd name="T5" fmla="*/ 750092 h 750570"/>
                <a:gd name="T6" fmla="*/ 947035 w 947420"/>
                <a:gd name="T7" fmla="*/ 750092 h 750570"/>
                <a:gd name="T8" fmla="*/ 905717 w 947420"/>
                <a:gd name="T9" fmla="*/ 0 h 750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7420" h="750570">
                  <a:moveTo>
                    <a:pt x="905721" y="0"/>
                  </a:moveTo>
                  <a:lnTo>
                    <a:pt x="0" y="0"/>
                  </a:lnTo>
                  <a:lnTo>
                    <a:pt x="305236" y="750092"/>
                  </a:lnTo>
                  <a:lnTo>
                    <a:pt x="947039" y="750092"/>
                  </a:lnTo>
                  <a:lnTo>
                    <a:pt x="905721"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6" name="object 207">
              <a:extLst>
                <a:ext uri="{FF2B5EF4-FFF2-40B4-BE49-F238E27FC236}">
                  <a16:creationId xmlns:a16="http://schemas.microsoft.com/office/drawing/2014/main" id="{F5C823C2-1616-B062-7A7C-FB90409947AC}"/>
                </a:ext>
              </a:extLst>
            </p:cNvPr>
            <p:cNvSpPr>
              <a:spLocks/>
            </p:cNvSpPr>
            <p:nvPr/>
          </p:nvSpPr>
          <p:spPr bwMode="auto">
            <a:xfrm>
              <a:off x="6884240" y="7863021"/>
              <a:ext cx="955675" cy="756920"/>
            </a:xfrm>
            <a:custGeom>
              <a:avLst/>
              <a:gdLst>
                <a:gd name="T0" fmla="*/ 913689 w 955675"/>
                <a:gd name="T1" fmla="*/ 0 h 756920"/>
                <a:gd name="T2" fmla="*/ 0 w 955675"/>
                <a:gd name="T3" fmla="*/ 0 h 756920"/>
                <a:gd name="T4" fmla="*/ 307885 w 955675"/>
                <a:gd name="T5" fmla="*/ 756657 h 756920"/>
                <a:gd name="T6" fmla="*/ 955374 w 955675"/>
                <a:gd name="T7" fmla="*/ 756657 h 756920"/>
                <a:gd name="T8" fmla="*/ 955204 w 955675"/>
                <a:gd name="T9" fmla="*/ 753558 h 756920"/>
                <a:gd name="T10" fmla="*/ 948630 w 955675"/>
                <a:gd name="T11" fmla="*/ 753558 h 756920"/>
                <a:gd name="T12" fmla="*/ 948440 w 955675"/>
                <a:gd name="T13" fmla="*/ 750102 h 756920"/>
                <a:gd name="T14" fmla="*/ 312304 w 955675"/>
                <a:gd name="T15" fmla="*/ 750102 h 756920"/>
                <a:gd name="T16" fmla="*/ 9748 w 955675"/>
                <a:gd name="T17" fmla="*/ 6565 h 756920"/>
                <a:gd name="T18" fmla="*/ 914051 w 955675"/>
                <a:gd name="T19" fmla="*/ 6565 h 756920"/>
                <a:gd name="T20" fmla="*/ 913689 w 955675"/>
                <a:gd name="T21" fmla="*/ 0 h 756920"/>
                <a:gd name="T22" fmla="*/ 914051 w 955675"/>
                <a:gd name="T23" fmla="*/ 6565 h 756920"/>
                <a:gd name="T24" fmla="*/ 907480 w 955675"/>
                <a:gd name="T25" fmla="*/ 6565 h 756920"/>
                <a:gd name="T26" fmla="*/ 948630 w 955675"/>
                <a:gd name="T27" fmla="*/ 753558 h 756920"/>
                <a:gd name="T28" fmla="*/ 951908 w 955675"/>
                <a:gd name="T29" fmla="*/ 753380 h 756920"/>
                <a:gd name="T30" fmla="*/ 951908 w 955675"/>
                <a:gd name="T31" fmla="*/ 750102 h 756920"/>
                <a:gd name="T32" fmla="*/ 955014 w 955675"/>
                <a:gd name="T33" fmla="*/ 750102 h 756920"/>
                <a:gd name="T34" fmla="*/ 914051 w 955675"/>
                <a:gd name="T35" fmla="*/ 6565 h 756920"/>
                <a:gd name="T36" fmla="*/ 955185 w 955675"/>
                <a:gd name="T37" fmla="*/ 753202 h 756920"/>
                <a:gd name="T38" fmla="*/ 948630 w 955675"/>
                <a:gd name="T39" fmla="*/ 753558 h 756920"/>
                <a:gd name="T40" fmla="*/ 955204 w 955675"/>
                <a:gd name="T41" fmla="*/ 753558 h 756920"/>
                <a:gd name="T42" fmla="*/ 955185 w 955675"/>
                <a:gd name="T43" fmla="*/ 753202 h 756920"/>
                <a:gd name="T44" fmla="*/ 955014 w 955675"/>
                <a:gd name="T45" fmla="*/ 750102 h 756920"/>
                <a:gd name="T46" fmla="*/ 951908 w 955675"/>
                <a:gd name="T47" fmla="*/ 750102 h 756920"/>
                <a:gd name="T48" fmla="*/ 951908 w 955675"/>
                <a:gd name="T49" fmla="*/ 753380 h 756920"/>
                <a:gd name="T50" fmla="*/ 955185 w 955675"/>
                <a:gd name="T51" fmla="*/ 753202 h 756920"/>
                <a:gd name="T52" fmla="*/ 955014 w 955675"/>
                <a:gd name="T53" fmla="*/ 750102 h 756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5675" h="756920">
                  <a:moveTo>
                    <a:pt x="913689" y="0"/>
                  </a:moveTo>
                  <a:lnTo>
                    <a:pt x="0" y="0"/>
                  </a:lnTo>
                  <a:lnTo>
                    <a:pt x="307885" y="756657"/>
                  </a:lnTo>
                  <a:lnTo>
                    <a:pt x="955374" y="756657"/>
                  </a:lnTo>
                  <a:lnTo>
                    <a:pt x="955204" y="753558"/>
                  </a:lnTo>
                  <a:lnTo>
                    <a:pt x="948630" y="753558"/>
                  </a:lnTo>
                  <a:lnTo>
                    <a:pt x="948440" y="750102"/>
                  </a:lnTo>
                  <a:lnTo>
                    <a:pt x="312304" y="750102"/>
                  </a:lnTo>
                  <a:lnTo>
                    <a:pt x="9748" y="6565"/>
                  </a:lnTo>
                  <a:lnTo>
                    <a:pt x="914051" y="6565"/>
                  </a:lnTo>
                  <a:lnTo>
                    <a:pt x="913689" y="0"/>
                  </a:lnTo>
                  <a:close/>
                </a:path>
                <a:path w="955675" h="756920">
                  <a:moveTo>
                    <a:pt x="914051" y="6565"/>
                  </a:moveTo>
                  <a:lnTo>
                    <a:pt x="907480" y="6565"/>
                  </a:lnTo>
                  <a:lnTo>
                    <a:pt x="948630" y="753558"/>
                  </a:lnTo>
                  <a:lnTo>
                    <a:pt x="951908" y="753380"/>
                  </a:lnTo>
                  <a:lnTo>
                    <a:pt x="951908" y="750102"/>
                  </a:lnTo>
                  <a:lnTo>
                    <a:pt x="955014" y="750102"/>
                  </a:lnTo>
                  <a:lnTo>
                    <a:pt x="914051" y="6565"/>
                  </a:lnTo>
                  <a:close/>
                </a:path>
                <a:path w="955675" h="756920">
                  <a:moveTo>
                    <a:pt x="955185" y="753202"/>
                  </a:moveTo>
                  <a:lnTo>
                    <a:pt x="948630" y="753558"/>
                  </a:lnTo>
                  <a:lnTo>
                    <a:pt x="955204" y="753558"/>
                  </a:lnTo>
                  <a:lnTo>
                    <a:pt x="955185" y="753202"/>
                  </a:lnTo>
                  <a:close/>
                </a:path>
                <a:path w="955675" h="756920">
                  <a:moveTo>
                    <a:pt x="955014" y="750102"/>
                  </a:moveTo>
                  <a:lnTo>
                    <a:pt x="951908" y="750102"/>
                  </a:lnTo>
                  <a:lnTo>
                    <a:pt x="951908" y="753380"/>
                  </a:lnTo>
                  <a:lnTo>
                    <a:pt x="955185" y="753202"/>
                  </a:lnTo>
                  <a:lnTo>
                    <a:pt x="955014" y="75010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7" name="object 208">
              <a:extLst>
                <a:ext uri="{FF2B5EF4-FFF2-40B4-BE49-F238E27FC236}">
                  <a16:creationId xmlns:a16="http://schemas.microsoft.com/office/drawing/2014/main" id="{59DB27B1-475C-9E0A-764A-D4A3D6AFFDA0}"/>
                </a:ext>
              </a:extLst>
            </p:cNvPr>
            <p:cNvSpPr>
              <a:spLocks/>
            </p:cNvSpPr>
            <p:nvPr/>
          </p:nvSpPr>
          <p:spPr bwMode="auto">
            <a:xfrm>
              <a:off x="6835734" y="7794119"/>
              <a:ext cx="979805" cy="72390"/>
            </a:xfrm>
            <a:custGeom>
              <a:avLst/>
              <a:gdLst>
                <a:gd name="T0" fmla="*/ 976183 w 979804"/>
                <a:gd name="T1" fmla="*/ 0 h 72390"/>
                <a:gd name="T2" fmla="*/ 0 w 979804"/>
                <a:gd name="T3" fmla="*/ 0 h 72390"/>
                <a:gd name="T4" fmla="*/ 22250 w 979804"/>
                <a:gd name="T5" fmla="*/ 72186 h 72390"/>
                <a:gd name="T6" fmla="*/ 979691 w 979804"/>
                <a:gd name="T7" fmla="*/ 72186 h 72390"/>
                <a:gd name="T8" fmla="*/ 976183 w 979804"/>
                <a:gd name="T9" fmla="*/ 0 h 72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9804" h="72390">
                  <a:moveTo>
                    <a:pt x="976179" y="0"/>
                  </a:moveTo>
                  <a:lnTo>
                    <a:pt x="0" y="0"/>
                  </a:lnTo>
                  <a:lnTo>
                    <a:pt x="22250" y="72186"/>
                  </a:lnTo>
                  <a:lnTo>
                    <a:pt x="979687" y="72186"/>
                  </a:lnTo>
                  <a:lnTo>
                    <a:pt x="976179"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58" name="object 209">
              <a:extLst>
                <a:ext uri="{FF2B5EF4-FFF2-40B4-BE49-F238E27FC236}">
                  <a16:creationId xmlns:a16="http://schemas.microsoft.com/office/drawing/2014/main" id="{C79141C1-E7E9-565E-D085-97E1168FEAC0}"/>
                </a:ext>
              </a:extLst>
            </p:cNvPr>
            <p:cNvSpPr>
              <a:spLocks/>
            </p:cNvSpPr>
            <p:nvPr/>
          </p:nvSpPr>
          <p:spPr bwMode="auto">
            <a:xfrm>
              <a:off x="6831284" y="7790842"/>
              <a:ext cx="988060" cy="78740"/>
            </a:xfrm>
            <a:custGeom>
              <a:avLst/>
              <a:gdLst>
                <a:gd name="T0" fmla="*/ 983754 w 988059"/>
                <a:gd name="T1" fmla="*/ 0 h 78740"/>
                <a:gd name="T2" fmla="*/ 0 w 988059"/>
                <a:gd name="T3" fmla="*/ 0 h 78740"/>
                <a:gd name="T4" fmla="*/ 24271 w 988059"/>
                <a:gd name="T5" fmla="*/ 78741 h 78740"/>
                <a:gd name="T6" fmla="*/ 987586 w 988059"/>
                <a:gd name="T7" fmla="*/ 78741 h 78740"/>
                <a:gd name="T8" fmla="*/ 987434 w 988059"/>
                <a:gd name="T9" fmla="*/ 75610 h 78740"/>
                <a:gd name="T10" fmla="*/ 980864 w 988059"/>
                <a:gd name="T11" fmla="*/ 75610 h 78740"/>
                <a:gd name="T12" fmla="*/ 980697 w 988059"/>
                <a:gd name="T13" fmla="*/ 72175 h 78740"/>
                <a:gd name="T14" fmla="*/ 29109 w 988059"/>
                <a:gd name="T15" fmla="*/ 72175 h 78740"/>
                <a:gd name="T16" fmla="*/ 8889 w 988059"/>
                <a:gd name="T17" fmla="*/ 6554 h 78740"/>
                <a:gd name="T18" fmla="*/ 984073 w 988059"/>
                <a:gd name="T19" fmla="*/ 6554 h 78740"/>
                <a:gd name="T20" fmla="*/ 983754 w 988059"/>
                <a:gd name="T21" fmla="*/ 0 h 78740"/>
                <a:gd name="T22" fmla="*/ 984073 w 988059"/>
                <a:gd name="T23" fmla="*/ 6554 h 78740"/>
                <a:gd name="T24" fmla="*/ 977503 w 988059"/>
                <a:gd name="T25" fmla="*/ 6554 h 78740"/>
                <a:gd name="T26" fmla="*/ 980864 w 988059"/>
                <a:gd name="T27" fmla="*/ 75610 h 78740"/>
                <a:gd name="T28" fmla="*/ 984141 w 988059"/>
                <a:gd name="T29" fmla="*/ 75463 h 78740"/>
                <a:gd name="T30" fmla="*/ 984141 w 988059"/>
                <a:gd name="T31" fmla="*/ 72175 h 78740"/>
                <a:gd name="T32" fmla="*/ 987267 w 988059"/>
                <a:gd name="T33" fmla="*/ 72175 h 78740"/>
                <a:gd name="T34" fmla="*/ 984073 w 988059"/>
                <a:gd name="T35" fmla="*/ 6554 h 78740"/>
                <a:gd name="T36" fmla="*/ 987418 w 988059"/>
                <a:gd name="T37" fmla="*/ 75296 h 78740"/>
                <a:gd name="T38" fmla="*/ 980864 w 988059"/>
                <a:gd name="T39" fmla="*/ 75610 h 78740"/>
                <a:gd name="T40" fmla="*/ 987434 w 988059"/>
                <a:gd name="T41" fmla="*/ 75610 h 78740"/>
                <a:gd name="T42" fmla="*/ 987418 w 988059"/>
                <a:gd name="T43" fmla="*/ 75296 h 78740"/>
                <a:gd name="T44" fmla="*/ 987267 w 988059"/>
                <a:gd name="T45" fmla="*/ 72175 h 78740"/>
                <a:gd name="T46" fmla="*/ 984141 w 988059"/>
                <a:gd name="T47" fmla="*/ 72175 h 78740"/>
                <a:gd name="T48" fmla="*/ 984141 w 988059"/>
                <a:gd name="T49" fmla="*/ 75463 h 78740"/>
                <a:gd name="T50" fmla="*/ 987418 w 988059"/>
                <a:gd name="T51" fmla="*/ 75296 h 78740"/>
                <a:gd name="T52" fmla="*/ 987267 w 988059"/>
                <a:gd name="T53" fmla="*/ 72175 h 787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8059" h="78740">
                  <a:moveTo>
                    <a:pt x="983750" y="0"/>
                  </a:moveTo>
                  <a:lnTo>
                    <a:pt x="0" y="0"/>
                  </a:lnTo>
                  <a:lnTo>
                    <a:pt x="24271" y="78741"/>
                  </a:lnTo>
                  <a:lnTo>
                    <a:pt x="987582" y="78741"/>
                  </a:lnTo>
                  <a:lnTo>
                    <a:pt x="987430" y="75610"/>
                  </a:lnTo>
                  <a:lnTo>
                    <a:pt x="980860" y="75610"/>
                  </a:lnTo>
                  <a:lnTo>
                    <a:pt x="980693" y="72175"/>
                  </a:lnTo>
                  <a:lnTo>
                    <a:pt x="29109" y="72175"/>
                  </a:lnTo>
                  <a:lnTo>
                    <a:pt x="8889" y="6554"/>
                  </a:lnTo>
                  <a:lnTo>
                    <a:pt x="984069" y="6554"/>
                  </a:lnTo>
                  <a:lnTo>
                    <a:pt x="983750" y="0"/>
                  </a:lnTo>
                  <a:close/>
                </a:path>
                <a:path w="988059" h="78740">
                  <a:moveTo>
                    <a:pt x="984069" y="6554"/>
                  </a:moveTo>
                  <a:lnTo>
                    <a:pt x="977499" y="6554"/>
                  </a:lnTo>
                  <a:lnTo>
                    <a:pt x="980860" y="75610"/>
                  </a:lnTo>
                  <a:lnTo>
                    <a:pt x="984137" y="75463"/>
                  </a:lnTo>
                  <a:lnTo>
                    <a:pt x="984137" y="72175"/>
                  </a:lnTo>
                  <a:lnTo>
                    <a:pt x="987263" y="72175"/>
                  </a:lnTo>
                  <a:lnTo>
                    <a:pt x="984069" y="6554"/>
                  </a:lnTo>
                  <a:close/>
                </a:path>
                <a:path w="988059" h="78740">
                  <a:moveTo>
                    <a:pt x="987414" y="75296"/>
                  </a:moveTo>
                  <a:lnTo>
                    <a:pt x="980860" y="75610"/>
                  </a:lnTo>
                  <a:lnTo>
                    <a:pt x="987430" y="75610"/>
                  </a:lnTo>
                  <a:lnTo>
                    <a:pt x="987414" y="75296"/>
                  </a:lnTo>
                  <a:close/>
                </a:path>
                <a:path w="988059" h="78740">
                  <a:moveTo>
                    <a:pt x="987263" y="72175"/>
                  </a:moveTo>
                  <a:lnTo>
                    <a:pt x="984137" y="72175"/>
                  </a:lnTo>
                  <a:lnTo>
                    <a:pt x="984137" y="75463"/>
                  </a:lnTo>
                  <a:lnTo>
                    <a:pt x="987414" y="75296"/>
                  </a:lnTo>
                  <a:lnTo>
                    <a:pt x="987263" y="7217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259" name="object 210">
              <a:extLst>
                <a:ext uri="{FF2B5EF4-FFF2-40B4-BE49-F238E27FC236}">
                  <a16:creationId xmlns:a16="http://schemas.microsoft.com/office/drawing/2014/main" id="{6E745D1D-3CBD-33D2-2059-363354A4654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75833" y="7937098"/>
              <a:ext cx="818613" cy="66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0" name="object 211">
              <a:extLst>
                <a:ext uri="{FF2B5EF4-FFF2-40B4-BE49-F238E27FC236}">
                  <a16:creationId xmlns:a16="http://schemas.microsoft.com/office/drawing/2014/main" id="{10E93F8C-A624-BCBB-EA57-5380D1747E79}"/>
                </a:ext>
              </a:extLst>
            </p:cNvPr>
            <p:cNvSpPr>
              <a:spLocks/>
            </p:cNvSpPr>
            <p:nvPr/>
          </p:nvSpPr>
          <p:spPr bwMode="auto">
            <a:xfrm>
              <a:off x="8240618" y="8721462"/>
              <a:ext cx="456565" cy="643255"/>
            </a:xfrm>
            <a:custGeom>
              <a:avLst/>
              <a:gdLst>
                <a:gd name="T0" fmla="*/ 456069 w 456565"/>
                <a:gd name="T1" fmla="*/ 0 h 643254"/>
                <a:gd name="T2" fmla="*/ 0 w 456565"/>
                <a:gd name="T3" fmla="*/ 0 h 643254"/>
                <a:gd name="T4" fmla="*/ 0 w 456565"/>
                <a:gd name="T5" fmla="*/ 643146 h 643254"/>
                <a:gd name="T6" fmla="*/ 456069 w 456565"/>
                <a:gd name="T7" fmla="*/ 643146 h 643254"/>
                <a:gd name="T8" fmla="*/ 456069 w 456565"/>
                <a:gd name="T9" fmla="*/ 0 h 643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565" h="643254">
                  <a:moveTo>
                    <a:pt x="456069" y="0"/>
                  </a:moveTo>
                  <a:lnTo>
                    <a:pt x="0" y="0"/>
                  </a:lnTo>
                  <a:lnTo>
                    <a:pt x="0" y="643142"/>
                  </a:lnTo>
                  <a:lnTo>
                    <a:pt x="456069" y="643142"/>
                  </a:lnTo>
                  <a:lnTo>
                    <a:pt x="456069"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61" name="object 212">
              <a:extLst>
                <a:ext uri="{FF2B5EF4-FFF2-40B4-BE49-F238E27FC236}">
                  <a16:creationId xmlns:a16="http://schemas.microsoft.com/office/drawing/2014/main" id="{BE93E5C8-FB86-117C-8AC4-1D4367295697}"/>
                </a:ext>
              </a:extLst>
            </p:cNvPr>
            <p:cNvSpPr>
              <a:spLocks/>
            </p:cNvSpPr>
            <p:nvPr/>
          </p:nvSpPr>
          <p:spPr bwMode="auto">
            <a:xfrm>
              <a:off x="8237334" y="8717667"/>
              <a:ext cx="462915" cy="650240"/>
            </a:xfrm>
            <a:custGeom>
              <a:avLst/>
              <a:gdLst>
                <a:gd name="T0" fmla="*/ 462622 w 462915"/>
                <a:gd name="T1" fmla="*/ 533 h 650240"/>
                <a:gd name="T2" fmla="*/ 459346 w 462915"/>
                <a:gd name="T3" fmla="*/ 533 h 650240"/>
                <a:gd name="T4" fmla="*/ 459346 w 462915"/>
                <a:gd name="T5" fmla="*/ 0 h 650240"/>
                <a:gd name="T6" fmla="*/ 0 w 462915"/>
                <a:gd name="T7" fmla="*/ 0 h 650240"/>
                <a:gd name="T8" fmla="*/ 0 w 462915"/>
                <a:gd name="T9" fmla="*/ 3810 h 650240"/>
                <a:gd name="T10" fmla="*/ 25171 w 462915"/>
                <a:gd name="T11" fmla="*/ 3810 h 650240"/>
                <a:gd name="T12" fmla="*/ 25171 w 462915"/>
                <a:gd name="T13" fmla="*/ 7620 h 650240"/>
                <a:gd name="T14" fmla="*/ 456069 w 462915"/>
                <a:gd name="T15" fmla="*/ 7620 h 650240"/>
                <a:gd name="T16" fmla="*/ 456069 w 462915"/>
                <a:gd name="T17" fmla="*/ 643890 h 650240"/>
                <a:gd name="T18" fmla="*/ 6553 w 462915"/>
                <a:gd name="T19" fmla="*/ 643890 h 650240"/>
                <a:gd name="T20" fmla="*/ 6553 w 462915"/>
                <a:gd name="T21" fmla="*/ 635635 h 650240"/>
                <a:gd name="T22" fmla="*/ 0 w 462915"/>
                <a:gd name="T23" fmla="*/ 635635 h 650240"/>
                <a:gd name="T24" fmla="*/ 0 w 462915"/>
                <a:gd name="T25" fmla="*/ 643890 h 650240"/>
                <a:gd name="T26" fmla="*/ 0 w 462915"/>
                <a:gd name="T27" fmla="*/ 650240 h 650240"/>
                <a:gd name="T28" fmla="*/ 462622 w 462915"/>
                <a:gd name="T29" fmla="*/ 650240 h 650240"/>
                <a:gd name="T30" fmla="*/ 462622 w 462915"/>
                <a:gd name="T31" fmla="*/ 643890 h 650240"/>
                <a:gd name="T32" fmla="*/ 462622 w 462915"/>
                <a:gd name="T33" fmla="*/ 7620 h 650240"/>
                <a:gd name="T34" fmla="*/ 459346 w 462915"/>
                <a:gd name="T35" fmla="*/ 7620 h 650240"/>
                <a:gd name="T36" fmla="*/ 459346 w 462915"/>
                <a:gd name="T37" fmla="*/ 7086 h 650240"/>
                <a:gd name="T38" fmla="*/ 462622 w 462915"/>
                <a:gd name="T39" fmla="*/ 7086 h 650240"/>
                <a:gd name="T40" fmla="*/ 462622 w 462915"/>
                <a:gd name="T41" fmla="*/ 533 h 650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2915" h="650240">
                  <a:moveTo>
                    <a:pt x="462622" y="533"/>
                  </a:moveTo>
                  <a:lnTo>
                    <a:pt x="459346" y="533"/>
                  </a:lnTo>
                  <a:lnTo>
                    <a:pt x="459346" y="0"/>
                  </a:lnTo>
                  <a:lnTo>
                    <a:pt x="0" y="0"/>
                  </a:lnTo>
                  <a:lnTo>
                    <a:pt x="0" y="3810"/>
                  </a:lnTo>
                  <a:lnTo>
                    <a:pt x="25171" y="3810"/>
                  </a:lnTo>
                  <a:lnTo>
                    <a:pt x="25171" y="7620"/>
                  </a:lnTo>
                  <a:lnTo>
                    <a:pt x="456069" y="7620"/>
                  </a:lnTo>
                  <a:lnTo>
                    <a:pt x="456069" y="643890"/>
                  </a:lnTo>
                  <a:lnTo>
                    <a:pt x="6553" y="643890"/>
                  </a:lnTo>
                  <a:lnTo>
                    <a:pt x="6553" y="635635"/>
                  </a:lnTo>
                  <a:lnTo>
                    <a:pt x="0" y="635635"/>
                  </a:lnTo>
                  <a:lnTo>
                    <a:pt x="0" y="643890"/>
                  </a:lnTo>
                  <a:lnTo>
                    <a:pt x="0" y="650240"/>
                  </a:lnTo>
                  <a:lnTo>
                    <a:pt x="462622" y="650240"/>
                  </a:lnTo>
                  <a:lnTo>
                    <a:pt x="462622" y="643890"/>
                  </a:lnTo>
                  <a:lnTo>
                    <a:pt x="462622" y="7620"/>
                  </a:lnTo>
                  <a:lnTo>
                    <a:pt x="459346" y="7620"/>
                  </a:lnTo>
                  <a:lnTo>
                    <a:pt x="459346" y="7086"/>
                  </a:lnTo>
                  <a:lnTo>
                    <a:pt x="462622" y="7086"/>
                  </a:lnTo>
                  <a:lnTo>
                    <a:pt x="462622" y="53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62" name="object 213">
              <a:extLst>
                <a:ext uri="{FF2B5EF4-FFF2-40B4-BE49-F238E27FC236}">
                  <a16:creationId xmlns:a16="http://schemas.microsoft.com/office/drawing/2014/main" id="{C251F18F-5204-2F89-7235-BAF946016F30}"/>
                </a:ext>
              </a:extLst>
            </p:cNvPr>
            <p:cNvSpPr>
              <a:spLocks/>
            </p:cNvSpPr>
            <p:nvPr/>
          </p:nvSpPr>
          <p:spPr bwMode="auto">
            <a:xfrm>
              <a:off x="8143786" y="8721998"/>
              <a:ext cx="553085" cy="642620"/>
            </a:xfrm>
            <a:custGeom>
              <a:avLst/>
              <a:gdLst>
                <a:gd name="T0" fmla="*/ 401527 w 553084"/>
                <a:gd name="T1" fmla="*/ 446532 h 642620"/>
                <a:gd name="T2" fmla="*/ 268592 w 553084"/>
                <a:gd name="T3" fmla="*/ 446532 h 642620"/>
                <a:gd name="T4" fmla="*/ 268592 w 553084"/>
                <a:gd name="T5" fmla="*/ 513334 h 642620"/>
                <a:gd name="T6" fmla="*/ 401527 w 553084"/>
                <a:gd name="T7" fmla="*/ 513334 h 642620"/>
                <a:gd name="T8" fmla="*/ 401527 w 553084"/>
                <a:gd name="T9" fmla="*/ 446532 h 642620"/>
                <a:gd name="T10" fmla="*/ 526228 w 553084"/>
                <a:gd name="T11" fmla="*/ 392061 h 642620"/>
                <a:gd name="T12" fmla="*/ 153581 w 553084"/>
                <a:gd name="T13" fmla="*/ 388556 h 642620"/>
                <a:gd name="T14" fmla="*/ 153581 w 553084"/>
                <a:gd name="T15" fmla="*/ 404482 h 642620"/>
                <a:gd name="T16" fmla="*/ 526228 w 553084"/>
                <a:gd name="T17" fmla="*/ 400824 h 642620"/>
                <a:gd name="T18" fmla="*/ 526228 w 553084"/>
                <a:gd name="T19" fmla="*/ 392061 h 642620"/>
                <a:gd name="T20" fmla="*/ 526228 w 553084"/>
                <a:gd name="T21" fmla="*/ 361797 h 642620"/>
                <a:gd name="T22" fmla="*/ 153581 w 553084"/>
                <a:gd name="T23" fmla="*/ 358305 h 642620"/>
                <a:gd name="T24" fmla="*/ 153581 w 553084"/>
                <a:gd name="T25" fmla="*/ 374230 h 642620"/>
                <a:gd name="T26" fmla="*/ 526228 w 553084"/>
                <a:gd name="T27" fmla="*/ 370725 h 642620"/>
                <a:gd name="T28" fmla="*/ 526228 w 553084"/>
                <a:gd name="T29" fmla="*/ 361797 h 642620"/>
                <a:gd name="T30" fmla="*/ 526228 w 553084"/>
                <a:gd name="T31" fmla="*/ 331698 h 642620"/>
                <a:gd name="T32" fmla="*/ 153581 w 553084"/>
                <a:gd name="T33" fmla="*/ 328206 h 642620"/>
                <a:gd name="T34" fmla="*/ 153581 w 553084"/>
                <a:gd name="T35" fmla="*/ 344131 h 642620"/>
                <a:gd name="T36" fmla="*/ 526228 w 553084"/>
                <a:gd name="T37" fmla="*/ 340474 h 642620"/>
                <a:gd name="T38" fmla="*/ 526228 w 553084"/>
                <a:gd name="T39" fmla="*/ 331698 h 642620"/>
                <a:gd name="T40" fmla="*/ 526228 w 553084"/>
                <a:gd name="T41" fmla="*/ 301447 h 642620"/>
                <a:gd name="T42" fmla="*/ 153581 w 553084"/>
                <a:gd name="T43" fmla="*/ 297954 h 642620"/>
                <a:gd name="T44" fmla="*/ 153581 w 553084"/>
                <a:gd name="T45" fmla="*/ 313880 h 642620"/>
                <a:gd name="T46" fmla="*/ 526228 w 553084"/>
                <a:gd name="T47" fmla="*/ 310375 h 642620"/>
                <a:gd name="T48" fmla="*/ 526228 w 553084"/>
                <a:gd name="T49" fmla="*/ 301447 h 642620"/>
                <a:gd name="T50" fmla="*/ 526228 w 553084"/>
                <a:gd name="T51" fmla="*/ 271360 h 642620"/>
                <a:gd name="T52" fmla="*/ 153581 w 553084"/>
                <a:gd name="T53" fmla="*/ 267855 h 642620"/>
                <a:gd name="T54" fmla="*/ 153581 w 553084"/>
                <a:gd name="T55" fmla="*/ 283781 h 642620"/>
                <a:gd name="T56" fmla="*/ 526228 w 553084"/>
                <a:gd name="T57" fmla="*/ 280111 h 642620"/>
                <a:gd name="T58" fmla="*/ 526228 w 553084"/>
                <a:gd name="T59" fmla="*/ 271360 h 642620"/>
                <a:gd name="T60" fmla="*/ 526228 w 553084"/>
                <a:gd name="T61" fmla="*/ 241109 h 642620"/>
                <a:gd name="T62" fmla="*/ 153581 w 553084"/>
                <a:gd name="T63" fmla="*/ 237604 h 642620"/>
                <a:gd name="T64" fmla="*/ 153581 w 553084"/>
                <a:gd name="T65" fmla="*/ 253530 h 642620"/>
                <a:gd name="T66" fmla="*/ 526228 w 553084"/>
                <a:gd name="T67" fmla="*/ 250024 h 642620"/>
                <a:gd name="T68" fmla="*/ 526228 w 553084"/>
                <a:gd name="T69" fmla="*/ 241109 h 642620"/>
                <a:gd name="T70" fmla="*/ 552898 w 553084"/>
                <a:gd name="T71" fmla="*/ 631190 h 642620"/>
                <a:gd name="T72" fmla="*/ 4838 w 553084"/>
                <a:gd name="T73" fmla="*/ 631190 h 642620"/>
                <a:gd name="T74" fmla="*/ 4838 w 553084"/>
                <a:gd name="T75" fmla="*/ 0 h 642620"/>
                <a:gd name="T76" fmla="*/ 0 w 553084"/>
                <a:gd name="T77" fmla="*/ 0 h 642620"/>
                <a:gd name="T78" fmla="*/ 0 w 553084"/>
                <a:gd name="T79" fmla="*/ 631190 h 642620"/>
                <a:gd name="T80" fmla="*/ 0 w 553084"/>
                <a:gd name="T81" fmla="*/ 642620 h 642620"/>
                <a:gd name="T82" fmla="*/ 552898 w 553084"/>
                <a:gd name="T83" fmla="*/ 642620 h 642620"/>
                <a:gd name="T84" fmla="*/ 552898 w 553084"/>
                <a:gd name="T85" fmla="*/ 631190 h 6426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53084" h="642620">
                  <a:moveTo>
                    <a:pt x="401523" y="446532"/>
                  </a:moveTo>
                  <a:lnTo>
                    <a:pt x="268592" y="446532"/>
                  </a:lnTo>
                  <a:lnTo>
                    <a:pt x="268592" y="513334"/>
                  </a:lnTo>
                  <a:lnTo>
                    <a:pt x="401523" y="513334"/>
                  </a:lnTo>
                  <a:lnTo>
                    <a:pt x="401523" y="446532"/>
                  </a:lnTo>
                  <a:close/>
                </a:path>
                <a:path w="553084" h="642620">
                  <a:moveTo>
                    <a:pt x="526224" y="392061"/>
                  </a:moveTo>
                  <a:lnTo>
                    <a:pt x="153581" y="388556"/>
                  </a:lnTo>
                  <a:lnTo>
                    <a:pt x="153581" y="404482"/>
                  </a:lnTo>
                  <a:lnTo>
                    <a:pt x="526224" y="400824"/>
                  </a:lnTo>
                  <a:lnTo>
                    <a:pt x="526224" y="392061"/>
                  </a:lnTo>
                  <a:close/>
                </a:path>
                <a:path w="553084" h="642620">
                  <a:moveTo>
                    <a:pt x="526224" y="361797"/>
                  </a:moveTo>
                  <a:lnTo>
                    <a:pt x="153581" y="358305"/>
                  </a:lnTo>
                  <a:lnTo>
                    <a:pt x="153581" y="374230"/>
                  </a:lnTo>
                  <a:lnTo>
                    <a:pt x="526224" y="370725"/>
                  </a:lnTo>
                  <a:lnTo>
                    <a:pt x="526224" y="361797"/>
                  </a:lnTo>
                  <a:close/>
                </a:path>
                <a:path w="553084" h="642620">
                  <a:moveTo>
                    <a:pt x="526224" y="331698"/>
                  </a:moveTo>
                  <a:lnTo>
                    <a:pt x="153581" y="328206"/>
                  </a:lnTo>
                  <a:lnTo>
                    <a:pt x="153581" y="344131"/>
                  </a:lnTo>
                  <a:lnTo>
                    <a:pt x="526224" y="340474"/>
                  </a:lnTo>
                  <a:lnTo>
                    <a:pt x="526224" y="331698"/>
                  </a:lnTo>
                  <a:close/>
                </a:path>
                <a:path w="553084" h="642620">
                  <a:moveTo>
                    <a:pt x="526224" y="301447"/>
                  </a:moveTo>
                  <a:lnTo>
                    <a:pt x="153581" y="297954"/>
                  </a:lnTo>
                  <a:lnTo>
                    <a:pt x="153581" y="313880"/>
                  </a:lnTo>
                  <a:lnTo>
                    <a:pt x="526224" y="310375"/>
                  </a:lnTo>
                  <a:lnTo>
                    <a:pt x="526224" y="301447"/>
                  </a:lnTo>
                  <a:close/>
                </a:path>
                <a:path w="553084" h="642620">
                  <a:moveTo>
                    <a:pt x="526224" y="271360"/>
                  </a:moveTo>
                  <a:lnTo>
                    <a:pt x="153581" y="267855"/>
                  </a:lnTo>
                  <a:lnTo>
                    <a:pt x="153581" y="283781"/>
                  </a:lnTo>
                  <a:lnTo>
                    <a:pt x="526224" y="280111"/>
                  </a:lnTo>
                  <a:lnTo>
                    <a:pt x="526224" y="271360"/>
                  </a:lnTo>
                  <a:close/>
                </a:path>
                <a:path w="553084" h="642620">
                  <a:moveTo>
                    <a:pt x="526224" y="241109"/>
                  </a:moveTo>
                  <a:lnTo>
                    <a:pt x="153581" y="237604"/>
                  </a:lnTo>
                  <a:lnTo>
                    <a:pt x="153581" y="253530"/>
                  </a:lnTo>
                  <a:lnTo>
                    <a:pt x="526224" y="250024"/>
                  </a:lnTo>
                  <a:lnTo>
                    <a:pt x="526224" y="241109"/>
                  </a:lnTo>
                  <a:close/>
                </a:path>
                <a:path w="553084" h="642620">
                  <a:moveTo>
                    <a:pt x="552894" y="631190"/>
                  </a:moveTo>
                  <a:lnTo>
                    <a:pt x="4838" y="631190"/>
                  </a:lnTo>
                  <a:lnTo>
                    <a:pt x="4838" y="0"/>
                  </a:lnTo>
                  <a:lnTo>
                    <a:pt x="0" y="0"/>
                  </a:lnTo>
                  <a:lnTo>
                    <a:pt x="0" y="631190"/>
                  </a:lnTo>
                  <a:lnTo>
                    <a:pt x="0" y="642620"/>
                  </a:lnTo>
                  <a:lnTo>
                    <a:pt x="552894" y="642620"/>
                  </a:lnTo>
                  <a:lnTo>
                    <a:pt x="552894" y="631190"/>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63" name="object 214">
              <a:extLst>
                <a:ext uri="{FF2B5EF4-FFF2-40B4-BE49-F238E27FC236}">
                  <a16:creationId xmlns:a16="http://schemas.microsoft.com/office/drawing/2014/main" id="{A9796291-E0A8-882B-F531-269A55E37FFA}"/>
                </a:ext>
              </a:extLst>
            </p:cNvPr>
            <p:cNvSpPr>
              <a:spLocks/>
            </p:cNvSpPr>
            <p:nvPr/>
          </p:nvSpPr>
          <p:spPr bwMode="auto">
            <a:xfrm>
              <a:off x="8148631" y="8721467"/>
              <a:ext cx="114300" cy="631825"/>
            </a:xfrm>
            <a:custGeom>
              <a:avLst/>
              <a:gdLst>
                <a:gd name="T0" fmla="*/ 112028 w 114300"/>
                <a:gd name="T1" fmla="*/ 0 h 631825"/>
                <a:gd name="T2" fmla="*/ 0 w 114300"/>
                <a:gd name="T3" fmla="*/ 0 h 631825"/>
                <a:gd name="T4" fmla="*/ 5570 w 114300"/>
                <a:gd name="T5" fmla="*/ 631823 h 631825"/>
                <a:gd name="T6" fmla="*/ 113881 w 114300"/>
                <a:gd name="T7" fmla="*/ 631823 h 631825"/>
                <a:gd name="T8" fmla="*/ 112028 w 114300"/>
                <a:gd name="T9" fmla="*/ 0 h 6318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300" h="631825">
                  <a:moveTo>
                    <a:pt x="112028" y="0"/>
                  </a:moveTo>
                  <a:lnTo>
                    <a:pt x="0" y="0"/>
                  </a:lnTo>
                  <a:lnTo>
                    <a:pt x="5570" y="631823"/>
                  </a:lnTo>
                  <a:lnTo>
                    <a:pt x="113881" y="631823"/>
                  </a:lnTo>
                  <a:lnTo>
                    <a:pt x="112028"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64" name="object 215">
              <a:extLst>
                <a:ext uri="{FF2B5EF4-FFF2-40B4-BE49-F238E27FC236}">
                  <a16:creationId xmlns:a16="http://schemas.microsoft.com/office/drawing/2014/main" id="{60356D76-EFE8-A36E-ED65-3A14013F8E2B}"/>
                </a:ext>
              </a:extLst>
            </p:cNvPr>
            <p:cNvSpPr>
              <a:spLocks/>
            </p:cNvSpPr>
            <p:nvPr/>
          </p:nvSpPr>
          <p:spPr bwMode="auto">
            <a:xfrm>
              <a:off x="8145333" y="8718190"/>
              <a:ext cx="120650" cy="638810"/>
            </a:xfrm>
            <a:custGeom>
              <a:avLst/>
              <a:gdLst>
                <a:gd name="T0" fmla="*/ 115326 w 120650"/>
                <a:gd name="T1" fmla="*/ 0 h 638809"/>
                <a:gd name="T2" fmla="*/ 0 w 120650"/>
                <a:gd name="T3" fmla="*/ 0 h 638809"/>
                <a:gd name="T4" fmla="*/ 5601 w 120650"/>
                <a:gd name="T5" fmla="*/ 638382 h 638809"/>
                <a:gd name="T6" fmla="*/ 120467 w 120650"/>
                <a:gd name="T7" fmla="*/ 638382 h 638809"/>
                <a:gd name="T8" fmla="*/ 120448 w 120650"/>
                <a:gd name="T9" fmla="*/ 631838 h 638809"/>
                <a:gd name="T10" fmla="*/ 12114 w 120650"/>
                <a:gd name="T11" fmla="*/ 631838 h 638809"/>
                <a:gd name="T12" fmla="*/ 6617 w 120650"/>
                <a:gd name="T13" fmla="*/ 6554 h 638809"/>
                <a:gd name="T14" fmla="*/ 112048 w 120650"/>
                <a:gd name="T15" fmla="*/ 6554 h 638809"/>
                <a:gd name="T16" fmla="*/ 112038 w 120650"/>
                <a:gd name="T17" fmla="*/ 3287 h 638809"/>
                <a:gd name="T18" fmla="*/ 115326 w 120650"/>
                <a:gd name="T19" fmla="*/ 3277 h 638809"/>
                <a:gd name="T20" fmla="*/ 115326 w 120650"/>
                <a:gd name="T21" fmla="*/ 0 h 638809"/>
                <a:gd name="T22" fmla="*/ 115326 w 120650"/>
                <a:gd name="T23" fmla="*/ 3277 h 638809"/>
                <a:gd name="T24" fmla="*/ 112038 w 120650"/>
                <a:gd name="T25" fmla="*/ 3287 h 638809"/>
                <a:gd name="T26" fmla="*/ 113891 w 120650"/>
                <a:gd name="T27" fmla="*/ 631817 h 638809"/>
                <a:gd name="T28" fmla="*/ 112991 w 120650"/>
                <a:gd name="T29" fmla="*/ 631838 h 638809"/>
                <a:gd name="T30" fmla="*/ 120448 w 120650"/>
                <a:gd name="T31" fmla="*/ 631838 h 638809"/>
                <a:gd name="T32" fmla="*/ 118612 w 120650"/>
                <a:gd name="T33" fmla="*/ 6554 h 638809"/>
                <a:gd name="T34" fmla="*/ 115326 w 120650"/>
                <a:gd name="T35" fmla="*/ 6554 h 638809"/>
                <a:gd name="T36" fmla="*/ 115326 w 120650"/>
                <a:gd name="T37" fmla="*/ 3277 h 638809"/>
                <a:gd name="T38" fmla="*/ 118593 w 120650"/>
                <a:gd name="T39" fmla="*/ 0 h 638809"/>
                <a:gd name="T40" fmla="*/ 115326 w 120650"/>
                <a:gd name="T41" fmla="*/ 0 h 638809"/>
                <a:gd name="T42" fmla="*/ 115326 w 120650"/>
                <a:gd name="T43" fmla="*/ 6554 h 638809"/>
                <a:gd name="T44" fmla="*/ 118612 w 120650"/>
                <a:gd name="T45" fmla="*/ 6554 h 638809"/>
                <a:gd name="T46" fmla="*/ 118593 w 120650"/>
                <a:gd name="T47" fmla="*/ 0 h 6388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650" h="638809">
                  <a:moveTo>
                    <a:pt x="115326" y="0"/>
                  </a:moveTo>
                  <a:lnTo>
                    <a:pt x="0" y="0"/>
                  </a:lnTo>
                  <a:lnTo>
                    <a:pt x="5601" y="638378"/>
                  </a:lnTo>
                  <a:lnTo>
                    <a:pt x="120467" y="638378"/>
                  </a:lnTo>
                  <a:lnTo>
                    <a:pt x="120448" y="631834"/>
                  </a:lnTo>
                  <a:lnTo>
                    <a:pt x="12114" y="631834"/>
                  </a:lnTo>
                  <a:lnTo>
                    <a:pt x="6617" y="6554"/>
                  </a:lnTo>
                  <a:lnTo>
                    <a:pt x="112048" y="6554"/>
                  </a:lnTo>
                  <a:lnTo>
                    <a:pt x="112038" y="3287"/>
                  </a:lnTo>
                  <a:lnTo>
                    <a:pt x="115326" y="3277"/>
                  </a:lnTo>
                  <a:lnTo>
                    <a:pt x="115326" y="0"/>
                  </a:lnTo>
                  <a:close/>
                </a:path>
                <a:path w="120650" h="638809">
                  <a:moveTo>
                    <a:pt x="115326" y="3277"/>
                  </a:moveTo>
                  <a:lnTo>
                    <a:pt x="112038" y="3287"/>
                  </a:lnTo>
                  <a:lnTo>
                    <a:pt x="113891" y="631813"/>
                  </a:lnTo>
                  <a:lnTo>
                    <a:pt x="112991" y="631834"/>
                  </a:lnTo>
                  <a:lnTo>
                    <a:pt x="120448" y="631834"/>
                  </a:lnTo>
                  <a:lnTo>
                    <a:pt x="118612" y="6554"/>
                  </a:lnTo>
                  <a:lnTo>
                    <a:pt x="115326" y="6554"/>
                  </a:lnTo>
                  <a:lnTo>
                    <a:pt x="115326" y="3277"/>
                  </a:lnTo>
                  <a:close/>
                </a:path>
                <a:path w="120650" h="638809">
                  <a:moveTo>
                    <a:pt x="118593" y="0"/>
                  </a:moveTo>
                  <a:lnTo>
                    <a:pt x="115326" y="0"/>
                  </a:lnTo>
                  <a:lnTo>
                    <a:pt x="115326" y="6554"/>
                  </a:lnTo>
                  <a:lnTo>
                    <a:pt x="118612" y="6554"/>
                  </a:lnTo>
                  <a:lnTo>
                    <a:pt x="11859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265" name="object 216">
              <a:extLst>
                <a:ext uri="{FF2B5EF4-FFF2-40B4-BE49-F238E27FC236}">
                  <a16:creationId xmlns:a16="http://schemas.microsoft.com/office/drawing/2014/main" id="{79B78BAD-75F8-2838-65B9-B9144593730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57730" y="8726059"/>
              <a:ext cx="98384" cy="13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6" name="object 217">
              <a:extLst>
                <a:ext uri="{FF2B5EF4-FFF2-40B4-BE49-F238E27FC236}">
                  <a16:creationId xmlns:a16="http://schemas.microsoft.com/office/drawing/2014/main" id="{C5FB857E-5CC4-7643-072B-D60067BEAB0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61618" y="8777551"/>
              <a:ext cx="1240541" cy="69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object 218">
              <a:extLst>
                <a:ext uri="{FF2B5EF4-FFF2-40B4-BE49-F238E27FC236}">
                  <a16:creationId xmlns:a16="http://schemas.microsoft.com/office/drawing/2014/main" id="{232AB355-3B1A-DDA2-950A-3771D4374ED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249000" y="8964545"/>
              <a:ext cx="111422" cy="17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object 219">
              <a:extLst>
                <a:ext uri="{FF2B5EF4-FFF2-40B4-BE49-F238E27FC236}">
                  <a16:creationId xmlns:a16="http://schemas.microsoft.com/office/drawing/2014/main" id="{2B7619FD-7D35-592E-42C9-85495C29A17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39250" y="4223408"/>
              <a:ext cx="756342" cy="60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9" name="object 220">
              <a:extLst>
                <a:ext uri="{FF2B5EF4-FFF2-40B4-BE49-F238E27FC236}">
                  <a16:creationId xmlns:a16="http://schemas.microsoft.com/office/drawing/2014/main" id="{0C46A045-7360-9DAD-23D3-CA245D0AD21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235465" y="4915384"/>
              <a:ext cx="568683" cy="28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0" name="object 221">
              <a:extLst>
                <a:ext uri="{FF2B5EF4-FFF2-40B4-BE49-F238E27FC236}">
                  <a16:creationId xmlns:a16="http://schemas.microsoft.com/office/drawing/2014/main" id="{A8874CA7-A3EC-C52D-58ED-1FBE8F25796E}"/>
                </a:ext>
              </a:extLst>
            </p:cNvPr>
            <p:cNvSpPr>
              <a:spLocks/>
            </p:cNvSpPr>
            <p:nvPr/>
          </p:nvSpPr>
          <p:spPr bwMode="auto">
            <a:xfrm>
              <a:off x="17745875" y="9659550"/>
              <a:ext cx="824865" cy="394970"/>
            </a:xfrm>
            <a:custGeom>
              <a:avLst/>
              <a:gdLst>
                <a:gd name="T0" fmla="*/ 90563 w 824865"/>
                <a:gd name="T1" fmla="*/ 392950 h 394970"/>
                <a:gd name="T2" fmla="*/ 70307 w 824865"/>
                <a:gd name="T3" fmla="*/ 338543 h 394970"/>
                <a:gd name="T4" fmla="*/ 20269 w 824865"/>
                <a:gd name="T5" fmla="*/ 338543 h 394970"/>
                <a:gd name="T6" fmla="*/ 0 w 824865"/>
                <a:gd name="T7" fmla="*/ 392950 h 394970"/>
                <a:gd name="T8" fmla="*/ 90563 w 824865"/>
                <a:gd name="T9" fmla="*/ 392950 h 394970"/>
                <a:gd name="T10" fmla="*/ 90563 w 824865"/>
                <a:gd name="T11" fmla="*/ 304 h 394970"/>
                <a:gd name="T12" fmla="*/ 0 w 824865"/>
                <a:gd name="T13" fmla="*/ 304 h 394970"/>
                <a:gd name="T14" fmla="*/ 20256 w 824865"/>
                <a:gd name="T15" fmla="*/ 316649 h 394970"/>
                <a:gd name="T16" fmla="*/ 70307 w 824865"/>
                <a:gd name="T17" fmla="*/ 316649 h 394970"/>
                <a:gd name="T18" fmla="*/ 90563 w 824865"/>
                <a:gd name="T19" fmla="*/ 304 h 394970"/>
                <a:gd name="T20" fmla="*/ 529983 w 824865"/>
                <a:gd name="T21" fmla="*/ 394525 h 394970"/>
                <a:gd name="T22" fmla="*/ 509727 w 824865"/>
                <a:gd name="T23" fmla="*/ 340118 h 394970"/>
                <a:gd name="T24" fmla="*/ 459676 w 824865"/>
                <a:gd name="T25" fmla="*/ 340118 h 394970"/>
                <a:gd name="T26" fmla="*/ 439420 w 824865"/>
                <a:gd name="T27" fmla="*/ 394525 h 394970"/>
                <a:gd name="T28" fmla="*/ 529983 w 824865"/>
                <a:gd name="T29" fmla="*/ 394525 h 394970"/>
                <a:gd name="T30" fmla="*/ 529983 w 824865"/>
                <a:gd name="T31" fmla="*/ 1879 h 394970"/>
                <a:gd name="T32" fmla="*/ 439420 w 824865"/>
                <a:gd name="T33" fmla="*/ 1879 h 394970"/>
                <a:gd name="T34" fmla="*/ 459676 w 824865"/>
                <a:gd name="T35" fmla="*/ 318223 h 394970"/>
                <a:gd name="T36" fmla="*/ 509727 w 824865"/>
                <a:gd name="T37" fmla="*/ 318223 h 394970"/>
                <a:gd name="T38" fmla="*/ 529983 w 824865"/>
                <a:gd name="T39" fmla="*/ 1879 h 394970"/>
                <a:gd name="T40" fmla="*/ 824280 w 824865"/>
                <a:gd name="T41" fmla="*/ 392645 h 394970"/>
                <a:gd name="T42" fmla="*/ 804024 w 824865"/>
                <a:gd name="T43" fmla="*/ 338239 h 394970"/>
                <a:gd name="T44" fmla="*/ 753986 w 824865"/>
                <a:gd name="T45" fmla="*/ 338239 h 394970"/>
                <a:gd name="T46" fmla="*/ 733717 w 824865"/>
                <a:gd name="T47" fmla="*/ 392645 h 394970"/>
                <a:gd name="T48" fmla="*/ 824280 w 824865"/>
                <a:gd name="T49" fmla="*/ 392645 h 394970"/>
                <a:gd name="T50" fmla="*/ 824293 w 824865"/>
                <a:gd name="T51" fmla="*/ 0 h 394970"/>
                <a:gd name="T52" fmla="*/ 733717 w 824865"/>
                <a:gd name="T53" fmla="*/ 0 h 394970"/>
                <a:gd name="T54" fmla="*/ 753986 w 824865"/>
                <a:gd name="T55" fmla="*/ 316344 h 394970"/>
                <a:gd name="T56" fmla="*/ 804024 w 824865"/>
                <a:gd name="T57" fmla="*/ 316344 h 394970"/>
                <a:gd name="T58" fmla="*/ 824293 w 824865"/>
                <a:gd name="T59" fmla="*/ 0 h 3949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4865" h="394970">
                  <a:moveTo>
                    <a:pt x="90563" y="392950"/>
                  </a:moveTo>
                  <a:lnTo>
                    <a:pt x="70307" y="338543"/>
                  </a:lnTo>
                  <a:lnTo>
                    <a:pt x="20269" y="338543"/>
                  </a:lnTo>
                  <a:lnTo>
                    <a:pt x="0" y="392950"/>
                  </a:lnTo>
                  <a:lnTo>
                    <a:pt x="90563" y="392950"/>
                  </a:lnTo>
                  <a:close/>
                </a:path>
                <a:path w="824865" h="394970">
                  <a:moveTo>
                    <a:pt x="90563" y="304"/>
                  </a:moveTo>
                  <a:lnTo>
                    <a:pt x="0" y="304"/>
                  </a:lnTo>
                  <a:lnTo>
                    <a:pt x="20256" y="316649"/>
                  </a:lnTo>
                  <a:lnTo>
                    <a:pt x="70307" y="316649"/>
                  </a:lnTo>
                  <a:lnTo>
                    <a:pt x="90563" y="304"/>
                  </a:lnTo>
                  <a:close/>
                </a:path>
                <a:path w="824865" h="394970">
                  <a:moveTo>
                    <a:pt x="529983" y="394525"/>
                  </a:moveTo>
                  <a:lnTo>
                    <a:pt x="509727" y="340118"/>
                  </a:lnTo>
                  <a:lnTo>
                    <a:pt x="459676" y="340118"/>
                  </a:lnTo>
                  <a:lnTo>
                    <a:pt x="439420" y="394525"/>
                  </a:lnTo>
                  <a:lnTo>
                    <a:pt x="529983" y="394525"/>
                  </a:lnTo>
                  <a:close/>
                </a:path>
                <a:path w="824865" h="394970">
                  <a:moveTo>
                    <a:pt x="529983" y="1879"/>
                  </a:moveTo>
                  <a:lnTo>
                    <a:pt x="439420" y="1879"/>
                  </a:lnTo>
                  <a:lnTo>
                    <a:pt x="459676" y="318223"/>
                  </a:lnTo>
                  <a:lnTo>
                    <a:pt x="509727" y="318223"/>
                  </a:lnTo>
                  <a:lnTo>
                    <a:pt x="529983" y="1879"/>
                  </a:lnTo>
                  <a:close/>
                </a:path>
                <a:path w="824865" h="394970">
                  <a:moveTo>
                    <a:pt x="824280" y="392645"/>
                  </a:moveTo>
                  <a:lnTo>
                    <a:pt x="804024" y="338239"/>
                  </a:lnTo>
                  <a:lnTo>
                    <a:pt x="753986" y="338239"/>
                  </a:lnTo>
                  <a:lnTo>
                    <a:pt x="733717" y="392645"/>
                  </a:lnTo>
                  <a:lnTo>
                    <a:pt x="824280" y="392645"/>
                  </a:lnTo>
                  <a:close/>
                </a:path>
                <a:path w="824865" h="394970">
                  <a:moveTo>
                    <a:pt x="824293" y="0"/>
                  </a:moveTo>
                  <a:lnTo>
                    <a:pt x="733717" y="0"/>
                  </a:lnTo>
                  <a:lnTo>
                    <a:pt x="753986" y="316344"/>
                  </a:lnTo>
                  <a:lnTo>
                    <a:pt x="804024" y="316344"/>
                  </a:lnTo>
                  <a:lnTo>
                    <a:pt x="82429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1" name="object 222">
              <a:extLst>
                <a:ext uri="{FF2B5EF4-FFF2-40B4-BE49-F238E27FC236}">
                  <a16:creationId xmlns:a16="http://schemas.microsoft.com/office/drawing/2014/main" id="{DE406EA7-2763-5420-4A26-8E357512B4D5}"/>
                </a:ext>
              </a:extLst>
            </p:cNvPr>
            <p:cNvSpPr>
              <a:spLocks/>
            </p:cNvSpPr>
            <p:nvPr/>
          </p:nvSpPr>
          <p:spPr bwMode="auto">
            <a:xfrm>
              <a:off x="17641507" y="8100205"/>
              <a:ext cx="1019810" cy="1714500"/>
            </a:xfrm>
            <a:custGeom>
              <a:avLst/>
              <a:gdLst>
                <a:gd name="T0" fmla="*/ 1019420 w 1019809"/>
                <a:gd name="T1" fmla="*/ 0 h 1714500"/>
                <a:gd name="T2" fmla="*/ 0 w 1019809"/>
                <a:gd name="T3" fmla="*/ 0 h 1714500"/>
                <a:gd name="T4" fmla="*/ 0 w 1019809"/>
                <a:gd name="T5" fmla="*/ 1710690 h 1714500"/>
                <a:gd name="T6" fmla="*/ 0 w 1019809"/>
                <a:gd name="T7" fmla="*/ 1711960 h 1714500"/>
                <a:gd name="T8" fmla="*/ 91808 w 1019809"/>
                <a:gd name="T9" fmla="*/ 1711960 h 1714500"/>
                <a:gd name="T10" fmla="*/ 91808 w 1019809"/>
                <a:gd name="T11" fmla="*/ 1710690 h 1714500"/>
                <a:gd name="T12" fmla="*/ 894198 w 1019809"/>
                <a:gd name="T13" fmla="*/ 1710690 h 1714500"/>
                <a:gd name="T14" fmla="*/ 894198 w 1019809"/>
                <a:gd name="T15" fmla="*/ 1711960 h 1714500"/>
                <a:gd name="T16" fmla="*/ 996966 w 1019809"/>
                <a:gd name="T17" fmla="*/ 1711960 h 1714500"/>
                <a:gd name="T18" fmla="*/ 996966 w 1019809"/>
                <a:gd name="T19" fmla="*/ 1713230 h 1714500"/>
                <a:gd name="T20" fmla="*/ 1019229 w 1019809"/>
                <a:gd name="T21" fmla="*/ 1713230 h 1714500"/>
                <a:gd name="T22" fmla="*/ 1019229 w 1019809"/>
                <a:gd name="T23" fmla="*/ 1714500 h 1714500"/>
                <a:gd name="T24" fmla="*/ 1019420 w 1019809"/>
                <a:gd name="T25" fmla="*/ 1714500 h 1714500"/>
                <a:gd name="T26" fmla="*/ 1019420 w 1019809"/>
                <a:gd name="T27" fmla="*/ 1713230 h 1714500"/>
                <a:gd name="T28" fmla="*/ 1019420 w 1019809"/>
                <a:gd name="T29" fmla="*/ 1711960 h 1714500"/>
                <a:gd name="T30" fmla="*/ 1019420 w 1019809"/>
                <a:gd name="T31" fmla="*/ 1710690 h 1714500"/>
                <a:gd name="T32" fmla="*/ 1019420 w 1019809"/>
                <a:gd name="T33" fmla="*/ 0 h 1714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9809" h="1714500">
                  <a:moveTo>
                    <a:pt x="1019416" y="0"/>
                  </a:moveTo>
                  <a:lnTo>
                    <a:pt x="0" y="0"/>
                  </a:lnTo>
                  <a:lnTo>
                    <a:pt x="0" y="1710690"/>
                  </a:lnTo>
                  <a:lnTo>
                    <a:pt x="0" y="1711960"/>
                  </a:lnTo>
                  <a:lnTo>
                    <a:pt x="91808" y="1711960"/>
                  </a:lnTo>
                  <a:lnTo>
                    <a:pt x="91808" y="1710690"/>
                  </a:lnTo>
                  <a:lnTo>
                    <a:pt x="894194" y="1710690"/>
                  </a:lnTo>
                  <a:lnTo>
                    <a:pt x="894194" y="1711960"/>
                  </a:lnTo>
                  <a:lnTo>
                    <a:pt x="996962" y="1711960"/>
                  </a:lnTo>
                  <a:lnTo>
                    <a:pt x="996962" y="1713230"/>
                  </a:lnTo>
                  <a:lnTo>
                    <a:pt x="1019225" y="1713230"/>
                  </a:lnTo>
                  <a:lnTo>
                    <a:pt x="1019225" y="1714500"/>
                  </a:lnTo>
                  <a:lnTo>
                    <a:pt x="1019416" y="1714500"/>
                  </a:lnTo>
                  <a:lnTo>
                    <a:pt x="1019416" y="1713230"/>
                  </a:lnTo>
                  <a:lnTo>
                    <a:pt x="1019416" y="1711960"/>
                  </a:lnTo>
                  <a:lnTo>
                    <a:pt x="1019416" y="1710690"/>
                  </a:lnTo>
                  <a:lnTo>
                    <a:pt x="1019416"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2" name="object 223">
              <a:extLst>
                <a:ext uri="{FF2B5EF4-FFF2-40B4-BE49-F238E27FC236}">
                  <a16:creationId xmlns:a16="http://schemas.microsoft.com/office/drawing/2014/main" id="{89DC5FF0-E6B9-6E39-734C-689104F599E7}"/>
                </a:ext>
              </a:extLst>
            </p:cNvPr>
            <p:cNvSpPr>
              <a:spLocks/>
            </p:cNvSpPr>
            <p:nvPr/>
          </p:nvSpPr>
          <p:spPr bwMode="auto">
            <a:xfrm>
              <a:off x="17638221" y="8096913"/>
              <a:ext cx="1026160" cy="1720214"/>
            </a:xfrm>
            <a:custGeom>
              <a:avLst/>
              <a:gdLst>
                <a:gd name="T0" fmla="*/ 575724 w 1026159"/>
                <a:gd name="T1" fmla="*/ 1717022 h 1720215"/>
                <a:gd name="T2" fmla="*/ 1016004 w 1026159"/>
                <a:gd name="T3" fmla="*/ 1719650 h 1720215"/>
                <a:gd name="T4" fmla="*/ 1020684 w 1026159"/>
                <a:gd name="T5" fmla="*/ 1720016 h 1720215"/>
                <a:gd name="T6" fmla="*/ 1021072 w 1026159"/>
                <a:gd name="T7" fmla="*/ 1719975 h 1720215"/>
                <a:gd name="T8" fmla="*/ 1019941 w 1026159"/>
                <a:gd name="T9" fmla="*/ 1719022 h 1720215"/>
                <a:gd name="T10" fmla="*/ 1019417 w 1026159"/>
                <a:gd name="T11" fmla="*/ 1717022 h 1720215"/>
                <a:gd name="T12" fmla="*/ 1021244 w 1026159"/>
                <a:gd name="T13" fmla="*/ 1719650 h 1720215"/>
                <a:gd name="T14" fmla="*/ 1021522 w 1026159"/>
                <a:gd name="T15" fmla="*/ 1720153 h 1720215"/>
                <a:gd name="T16" fmla="*/ 1022482 w 1026159"/>
                <a:gd name="T17" fmla="*/ 1717300 h 1720215"/>
                <a:gd name="T18" fmla="*/ 1021072 w 1026159"/>
                <a:gd name="T19" fmla="*/ 1719975 h 1720215"/>
                <a:gd name="T20" fmla="*/ 1019417 w 1026159"/>
                <a:gd name="T21" fmla="*/ 1713327 h 1720215"/>
                <a:gd name="T22" fmla="*/ 1019941 w 1026159"/>
                <a:gd name="T23" fmla="*/ 1719022 h 1720215"/>
                <a:gd name="T24" fmla="*/ 1022622 w 1026159"/>
                <a:gd name="T25" fmla="*/ 1717168 h 1720215"/>
                <a:gd name="T26" fmla="*/ 1025983 w 1026159"/>
                <a:gd name="T27" fmla="*/ 1716440 h 1720215"/>
                <a:gd name="T28" fmla="*/ 1024904 w 1026159"/>
                <a:gd name="T29" fmla="*/ 1714551 h 1720215"/>
                <a:gd name="T30" fmla="*/ 1024150 w 1026159"/>
                <a:gd name="T31" fmla="*/ 1714184 h 1720215"/>
                <a:gd name="T32" fmla="*/ 1021805 w 1026159"/>
                <a:gd name="T33" fmla="*/ 1713514 h 1720215"/>
                <a:gd name="T34" fmla="*/ 1025983 w 1026159"/>
                <a:gd name="T35" fmla="*/ 0 h 1720215"/>
                <a:gd name="T36" fmla="*/ 0 w 1026159"/>
                <a:gd name="T37" fmla="*/ 1718079 h 1720215"/>
                <a:gd name="T38" fmla="*/ 1019417 w 1026159"/>
                <a:gd name="T39" fmla="*/ 1714791 h 1720215"/>
                <a:gd name="T40" fmla="*/ 3277 w 1026159"/>
                <a:gd name="T41" fmla="*/ 1711504 h 1720215"/>
                <a:gd name="T42" fmla="*/ 6565 w 1026159"/>
                <a:gd name="T43" fmla="*/ 6565 h 1720215"/>
                <a:gd name="T44" fmla="*/ 3287 w 1026159"/>
                <a:gd name="T45" fmla="*/ 3287 h 1720215"/>
                <a:gd name="T46" fmla="*/ 1025983 w 1026159"/>
                <a:gd name="T47" fmla="*/ 0 h 1720215"/>
                <a:gd name="T48" fmla="*/ 6565 w 1026159"/>
                <a:gd name="T49" fmla="*/ 3287 h 1720215"/>
                <a:gd name="T50" fmla="*/ 1019417 w 1026159"/>
                <a:gd name="T51" fmla="*/ 6565 h 1720215"/>
                <a:gd name="T52" fmla="*/ 1021805 w 1026159"/>
                <a:gd name="T53" fmla="*/ 1713514 h 1720215"/>
                <a:gd name="T54" fmla="*/ 1024150 w 1026159"/>
                <a:gd name="T55" fmla="*/ 1714184 h 1720215"/>
                <a:gd name="T56" fmla="*/ 1024904 w 1026159"/>
                <a:gd name="T57" fmla="*/ 1714551 h 1720215"/>
                <a:gd name="T58" fmla="*/ 1025983 w 1026159"/>
                <a:gd name="T59" fmla="*/ 1716440 h 1720215"/>
                <a:gd name="T60" fmla="*/ 6565 w 1026159"/>
                <a:gd name="T61" fmla="*/ 1711493 h 1720215"/>
                <a:gd name="T62" fmla="*/ 3287 w 1026159"/>
                <a:gd name="T63" fmla="*/ 1714791 h 1720215"/>
                <a:gd name="T64" fmla="*/ 6565 w 1026159"/>
                <a:gd name="T65" fmla="*/ 1711493 h 1720215"/>
                <a:gd name="T66" fmla="*/ 6565 w 1026159"/>
                <a:gd name="T67" fmla="*/ 1711493 h 1720215"/>
                <a:gd name="T68" fmla="*/ 1019417 w 1026159"/>
                <a:gd name="T69" fmla="*/ 1714791 h 1720215"/>
                <a:gd name="T70" fmla="*/ 1018067 w 1026159"/>
                <a:gd name="T71" fmla="*/ 1713221 h 1720215"/>
                <a:gd name="T72" fmla="*/ 575724 w 1026159"/>
                <a:gd name="T73" fmla="*/ 1710477 h 1720215"/>
                <a:gd name="T74" fmla="*/ 3287 w 1026159"/>
                <a:gd name="T75" fmla="*/ 3287 h 1720215"/>
                <a:gd name="T76" fmla="*/ 6565 w 1026159"/>
                <a:gd name="T77" fmla="*/ 6565 h 1720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6159" h="1720215">
                  <a:moveTo>
                    <a:pt x="1019413" y="1717026"/>
                  </a:moveTo>
                  <a:lnTo>
                    <a:pt x="575720" y="1717026"/>
                  </a:lnTo>
                  <a:lnTo>
                    <a:pt x="1001269" y="1719137"/>
                  </a:lnTo>
                  <a:lnTo>
                    <a:pt x="1016000" y="1719654"/>
                  </a:lnTo>
                  <a:lnTo>
                    <a:pt x="1018398" y="1719821"/>
                  </a:lnTo>
                  <a:lnTo>
                    <a:pt x="1020680" y="1720020"/>
                  </a:lnTo>
                  <a:lnTo>
                    <a:pt x="1021518" y="1720157"/>
                  </a:lnTo>
                  <a:lnTo>
                    <a:pt x="1021068" y="1719979"/>
                  </a:lnTo>
                  <a:lnTo>
                    <a:pt x="1020240" y="1719328"/>
                  </a:lnTo>
                  <a:lnTo>
                    <a:pt x="1019937" y="1719026"/>
                  </a:lnTo>
                  <a:lnTo>
                    <a:pt x="1019413" y="1718219"/>
                  </a:lnTo>
                  <a:lnTo>
                    <a:pt x="1019413" y="1717026"/>
                  </a:lnTo>
                  <a:close/>
                </a:path>
                <a:path w="1026159" h="1720215">
                  <a:moveTo>
                    <a:pt x="1022042" y="1718146"/>
                  </a:moveTo>
                  <a:lnTo>
                    <a:pt x="1021240" y="1719654"/>
                  </a:lnTo>
                  <a:lnTo>
                    <a:pt x="1021174" y="1720020"/>
                  </a:lnTo>
                  <a:lnTo>
                    <a:pt x="1021518" y="1720157"/>
                  </a:lnTo>
                  <a:lnTo>
                    <a:pt x="1022042" y="1718146"/>
                  </a:lnTo>
                  <a:close/>
                </a:path>
                <a:path w="1026159" h="1720215">
                  <a:moveTo>
                    <a:pt x="1022478" y="1717304"/>
                  </a:moveTo>
                  <a:lnTo>
                    <a:pt x="1020283" y="1719371"/>
                  </a:lnTo>
                  <a:lnTo>
                    <a:pt x="1021068" y="1719979"/>
                  </a:lnTo>
                  <a:lnTo>
                    <a:pt x="1022478" y="1717304"/>
                  </a:lnTo>
                  <a:close/>
                </a:path>
                <a:path w="1026159" h="1720215">
                  <a:moveTo>
                    <a:pt x="1019413" y="1713331"/>
                  </a:moveTo>
                  <a:lnTo>
                    <a:pt x="1019413" y="1718219"/>
                  </a:lnTo>
                  <a:lnTo>
                    <a:pt x="1019937" y="1719026"/>
                  </a:lnTo>
                  <a:lnTo>
                    <a:pt x="1020283" y="1719371"/>
                  </a:lnTo>
                  <a:lnTo>
                    <a:pt x="1022618" y="1717172"/>
                  </a:lnTo>
                  <a:lnTo>
                    <a:pt x="1025979" y="1717172"/>
                  </a:lnTo>
                  <a:lnTo>
                    <a:pt x="1025979" y="1716444"/>
                  </a:lnTo>
                  <a:lnTo>
                    <a:pt x="1025738" y="1715822"/>
                  </a:lnTo>
                  <a:lnTo>
                    <a:pt x="1024900" y="1714555"/>
                  </a:lnTo>
                  <a:lnTo>
                    <a:pt x="1024429" y="1714366"/>
                  </a:lnTo>
                  <a:lnTo>
                    <a:pt x="1024146" y="1714188"/>
                  </a:lnTo>
                  <a:lnTo>
                    <a:pt x="1022953" y="1713748"/>
                  </a:lnTo>
                  <a:lnTo>
                    <a:pt x="1021801" y="1713518"/>
                  </a:lnTo>
                  <a:lnTo>
                    <a:pt x="1019413" y="1713331"/>
                  </a:lnTo>
                  <a:close/>
                </a:path>
                <a:path w="1026159" h="1720215">
                  <a:moveTo>
                    <a:pt x="1025979" y="0"/>
                  </a:moveTo>
                  <a:lnTo>
                    <a:pt x="0" y="0"/>
                  </a:lnTo>
                  <a:lnTo>
                    <a:pt x="0" y="1718083"/>
                  </a:lnTo>
                  <a:lnTo>
                    <a:pt x="1019413" y="1717026"/>
                  </a:lnTo>
                  <a:lnTo>
                    <a:pt x="1019413" y="1714795"/>
                  </a:lnTo>
                  <a:lnTo>
                    <a:pt x="3287" y="1714795"/>
                  </a:lnTo>
                  <a:lnTo>
                    <a:pt x="3277" y="1711508"/>
                  </a:lnTo>
                  <a:lnTo>
                    <a:pt x="6565" y="1711497"/>
                  </a:lnTo>
                  <a:lnTo>
                    <a:pt x="6565" y="6565"/>
                  </a:lnTo>
                  <a:lnTo>
                    <a:pt x="3287" y="6565"/>
                  </a:lnTo>
                  <a:lnTo>
                    <a:pt x="3287" y="3287"/>
                  </a:lnTo>
                  <a:lnTo>
                    <a:pt x="1025979" y="3287"/>
                  </a:lnTo>
                  <a:lnTo>
                    <a:pt x="1025979" y="0"/>
                  </a:lnTo>
                  <a:close/>
                </a:path>
                <a:path w="1026159" h="1720215">
                  <a:moveTo>
                    <a:pt x="1025979" y="3287"/>
                  </a:moveTo>
                  <a:lnTo>
                    <a:pt x="6565" y="3287"/>
                  </a:lnTo>
                  <a:lnTo>
                    <a:pt x="6565" y="6565"/>
                  </a:lnTo>
                  <a:lnTo>
                    <a:pt x="1019413" y="6565"/>
                  </a:lnTo>
                  <a:lnTo>
                    <a:pt x="1019413" y="1713331"/>
                  </a:lnTo>
                  <a:lnTo>
                    <a:pt x="1021801" y="1713518"/>
                  </a:lnTo>
                  <a:lnTo>
                    <a:pt x="1022953" y="1713748"/>
                  </a:lnTo>
                  <a:lnTo>
                    <a:pt x="1024146" y="1714188"/>
                  </a:lnTo>
                  <a:lnTo>
                    <a:pt x="1024429" y="1714366"/>
                  </a:lnTo>
                  <a:lnTo>
                    <a:pt x="1024900" y="1714555"/>
                  </a:lnTo>
                  <a:lnTo>
                    <a:pt x="1025738" y="1715822"/>
                  </a:lnTo>
                  <a:lnTo>
                    <a:pt x="1025979" y="1716444"/>
                  </a:lnTo>
                  <a:lnTo>
                    <a:pt x="1025979" y="3287"/>
                  </a:lnTo>
                  <a:close/>
                </a:path>
                <a:path w="1026159" h="1720215">
                  <a:moveTo>
                    <a:pt x="6565" y="1711497"/>
                  </a:moveTo>
                  <a:lnTo>
                    <a:pt x="3277" y="1711508"/>
                  </a:lnTo>
                  <a:lnTo>
                    <a:pt x="3287" y="1714795"/>
                  </a:lnTo>
                  <a:lnTo>
                    <a:pt x="6565" y="1714795"/>
                  </a:lnTo>
                  <a:lnTo>
                    <a:pt x="6565" y="1711497"/>
                  </a:lnTo>
                  <a:close/>
                </a:path>
                <a:path w="1026159" h="1720215">
                  <a:moveTo>
                    <a:pt x="575720" y="1710481"/>
                  </a:moveTo>
                  <a:lnTo>
                    <a:pt x="6565" y="1711497"/>
                  </a:lnTo>
                  <a:lnTo>
                    <a:pt x="6565" y="1714795"/>
                  </a:lnTo>
                  <a:lnTo>
                    <a:pt x="1019413" y="1714795"/>
                  </a:lnTo>
                  <a:lnTo>
                    <a:pt x="1019413" y="1713331"/>
                  </a:lnTo>
                  <a:lnTo>
                    <a:pt x="1018063" y="1713225"/>
                  </a:lnTo>
                  <a:lnTo>
                    <a:pt x="998140" y="1712488"/>
                  </a:lnTo>
                  <a:lnTo>
                    <a:pt x="575720" y="1710481"/>
                  </a:lnTo>
                  <a:close/>
                </a:path>
                <a:path w="1026159" h="1720215">
                  <a:moveTo>
                    <a:pt x="6565" y="3287"/>
                  </a:moveTo>
                  <a:lnTo>
                    <a:pt x="3287" y="3287"/>
                  </a:lnTo>
                  <a:lnTo>
                    <a:pt x="3287" y="6565"/>
                  </a:lnTo>
                  <a:lnTo>
                    <a:pt x="6565" y="6565"/>
                  </a:lnTo>
                  <a:lnTo>
                    <a:pt x="6565" y="328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273" name="object 224">
              <a:extLst>
                <a:ext uri="{FF2B5EF4-FFF2-40B4-BE49-F238E27FC236}">
                  <a16:creationId xmlns:a16="http://schemas.microsoft.com/office/drawing/2014/main" id="{4BD42221-6CB0-C5BC-3BE3-5740991FE59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277132" y="8919457"/>
              <a:ext cx="358637" cy="74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4" name="object 225">
              <a:extLst>
                <a:ext uri="{FF2B5EF4-FFF2-40B4-BE49-F238E27FC236}">
                  <a16:creationId xmlns:a16="http://schemas.microsoft.com/office/drawing/2014/main" id="{1D876ED5-EF30-C6C6-44C7-75DFB7AB8BC1}"/>
                </a:ext>
              </a:extLst>
            </p:cNvPr>
            <p:cNvSpPr>
              <a:spLocks/>
            </p:cNvSpPr>
            <p:nvPr/>
          </p:nvSpPr>
          <p:spPr bwMode="auto">
            <a:xfrm>
              <a:off x="17630908" y="7983956"/>
              <a:ext cx="1040765" cy="120014"/>
            </a:xfrm>
            <a:custGeom>
              <a:avLst/>
              <a:gdLst>
                <a:gd name="T0" fmla="*/ 1040565 w 1040765"/>
                <a:gd name="T1" fmla="*/ 0 h 120015"/>
                <a:gd name="T2" fmla="*/ 0 w 1040765"/>
                <a:gd name="T3" fmla="*/ 0 h 120015"/>
                <a:gd name="T4" fmla="*/ 0 w 1040765"/>
                <a:gd name="T5" fmla="*/ 119500 h 120015"/>
                <a:gd name="T6" fmla="*/ 1040565 w 1040765"/>
                <a:gd name="T7" fmla="*/ 119500 h 120015"/>
                <a:gd name="T8" fmla="*/ 1040565 w 1040765"/>
                <a:gd name="T9" fmla="*/ 0 h 120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765" h="120015">
                  <a:moveTo>
                    <a:pt x="1040565" y="0"/>
                  </a:moveTo>
                  <a:lnTo>
                    <a:pt x="0" y="0"/>
                  </a:lnTo>
                  <a:lnTo>
                    <a:pt x="0" y="119504"/>
                  </a:lnTo>
                  <a:lnTo>
                    <a:pt x="1040565" y="119504"/>
                  </a:lnTo>
                  <a:lnTo>
                    <a:pt x="1040565"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5" name="object 226">
              <a:extLst>
                <a:ext uri="{FF2B5EF4-FFF2-40B4-BE49-F238E27FC236}">
                  <a16:creationId xmlns:a16="http://schemas.microsoft.com/office/drawing/2014/main" id="{3A69DFA7-3717-CC3E-9AAE-1359B5AA525C}"/>
                </a:ext>
              </a:extLst>
            </p:cNvPr>
            <p:cNvSpPr>
              <a:spLocks/>
            </p:cNvSpPr>
            <p:nvPr/>
          </p:nvSpPr>
          <p:spPr bwMode="auto">
            <a:xfrm>
              <a:off x="17627626" y="7980267"/>
              <a:ext cx="1047115" cy="127000"/>
            </a:xfrm>
            <a:custGeom>
              <a:avLst/>
              <a:gdLst>
                <a:gd name="T0" fmla="*/ 1047115 w 1047115"/>
                <a:gd name="T1" fmla="*/ 0 h 127000"/>
                <a:gd name="T2" fmla="*/ 1040561 w 1047115"/>
                <a:gd name="T3" fmla="*/ 0 h 127000"/>
                <a:gd name="T4" fmla="*/ 1040561 w 1047115"/>
                <a:gd name="T5" fmla="*/ 6350 h 127000"/>
                <a:gd name="T6" fmla="*/ 1040561 w 1047115"/>
                <a:gd name="T7" fmla="*/ 119380 h 127000"/>
                <a:gd name="T8" fmla="*/ 6553 w 1047115"/>
                <a:gd name="T9" fmla="*/ 119380 h 127000"/>
                <a:gd name="T10" fmla="*/ 6553 w 1047115"/>
                <a:gd name="T11" fmla="*/ 6350 h 127000"/>
                <a:gd name="T12" fmla="*/ 1040561 w 1047115"/>
                <a:gd name="T13" fmla="*/ 6350 h 127000"/>
                <a:gd name="T14" fmla="*/ 1040561 w 1047115"/>
                <a:gd name="T15" fmla="*/ 0 h 127000"/>
                <a:gd name="T16" fmla="*/ 0 w 1047115"/>
                <a:gd name="T17" fmla="*/ 0 h 127000"/>
                <a:gd name="T18" fmla="*/ 0 w 1047115"/>
                <a:gd name="T19" fmla="*/ 266 h 127000"/>
                <a:gd name="T20" fmla="*/ 0 w 1047115"/>
                <a:gd name="T21" fmla="*/ 6350 h 127000"/>
                <a:gd name="T22" fmla="*/ 0 w 1047115"/>
                <a:gd name="T23" fmla="*/ 119380 h 127000"/>
                <a:gd name="T24" fmla="*/ 0 w 1047115"/>
                <a:gd name="T25" fmla="*/ 123190 h 127000"/>
                <a:gd name="T26" fmla="*/ 0 w 1047115"/>
                <a:gd name="T27" fmla="*/ 127000 h 127000"/>
                <a:gd name="T28" fmla="*/ 1047115 w 1047115"/>
                <a:gd name="T29" fmla="*/ 127000 h 127000"/>
                <a:gd name="T30" fmla="*/ 1047115 w 1047115"/>
                <a:gd name="T31" fmla="*/ 123190 h 127000"/>
                <a:gd name="T32" fmla="*/ 1047115 w 1047115"/>
                <a:gd name="T33" fmla="*/ 119913 h 127000"/>
                <a:gd name="T34" fmla="*/ 1043838 w 1047115"/>
                <a:gd name="T35" fmla="*/ 119913 h 127000"/>
                <a:gd name="T36" fmla="*/ 1043838 w 1047115"/>
                <a:gd name="T37" fmla="*/ 119380 h 127000"/>
                <a:gd name="T38" fmla="*/ 1047115 w 1047115"/>
                <a:gd name="T39" fmla="*/ 119380 h 127000"/>
                <a:gd name="T40" fmla="*/ 1047115 w 1047115"/>
                <a:gd name="T41" fmla="*/ 6350 h 127000"/>
                <a:gd name="T42" fmla="*/ 1047115 w 1047115"/>
                <a:gd name="T43" fmla="*/ 266 h 127000"/>
                <a:gd name="T44" fmla="*/ 1047115 w 1047115"/>
                <a:gd name="T45" fmla="*/ 0 h 127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7115" h="127000">
                  <a:moveTo>
                    <a:pt x="1047115" y="0"/>
                  </a:moveTo>
                  <a:lnTo>
                    <a:pt x="1040561" y="0"/>
                  </a:lnTo>
                  <a:lnTo>
                    <a:pt x="1040561" y="6350"/>
                  </a:lnTo>
                  <a:lnTo>
                    <a:pt x="1040561" y="119380"/>
                  </a:lnTo>
                  <a:lnTo>
                    <a:pt x="6553" y="119380"/>
                  </a:lnTo>
                  <a:lnTo>
                    <a:pt x="6553" y="6350"/>
                  </a:lnTo>
                  <a:lnTo>
                    <a:pt x="1040561" y="6350"/>
                  </a:lnTo>
                  <a:lnTo>
                    <a:pt x="1040561" y="0"/>
                  </a:lnTo>
                  <a:lnTo>
                    <a:pt x="0" y="0"/>
                  </a:lnTo>
                  <a:lnTo>
                    <a:pt x="0" y="266"/>
                  </a:lnTo>
                  <a:lnTo>
                    <a:pt x="0" y="6350"/>
                  </a:lnTo>
                  <a:lnTo>
                    <a:pt x="0" y="119380"/>
                  </a:lnTo>
                  <a:lnTo>
                    <a:pt x="0" y="123190"/>
                  </a:lnTo>
                  <a:lnTo>
                    <a:pt x="0" y="127000"/>
                  </a:lnTo>
                  <a:lnTo>
                    <a:pt x="1047115" y="127000"/>
                  </a:lnTo>
                  <a:lnTo>
                    <a:pt x="1047115" y="123190"/>
                  </a:lnTo>
                  <a:lnTo>
                    <a:pt x="1047115" y="119913"/>
                  </a:lnTo>
                  <a:lnTo>
                    <a:pt x="1043838" y="119913"/>
                  </a:lnTo>
                  <a:lnTo>
                    <a:pt x="1043838" y="119380"/>
                  </a:lnTo>
                  <a:lnTo>
                    <a:pt x="1047115" y="119380"/>
                  </a:lnTo>
                  <a:lnTo>
                    <a:pt x="1047115" y="6350"/>
                  </a:lnTo>
                  <a:lnTo>
                    <a:pt x="1047115" y="266"/>
                  </a:lnTo>
                  <a:lnTo>
                    <a:pt x="104711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6" name="object 227">
              <a:extLst>
                <a:ext uri="{FF2B5EF4-FFF2-40B4-BE49-F238E27FC236}">
                  <a16:creationId xmlns:a16="http://schemas.microsoft.com/office/drawing/2014/main" id="{F486CD10-11C3-1A21-591C-956301C3BD7B}"/>
                </a:ext>
              </a:extLst>
            </p:cNvPr>
            <p:cNvSpPr>
              <a:spLocks/>
            </p:cNvSpPr>
            <p:nvPr/>
          </p:nvSpPr>
          <p:spPr bwMode="auto">
            <a:xfrm>
              <a:off x="18002163" y="7901215"/>
              <a:ext cx="298450" cy="79375"/>
            </a:xfrm>
            <a:custGeom>
              <a:avLst/>
              <a:gdLst>
                <a:gd name="T0" fmla="*/ 298043 w 298450"/>
                <a:gd name="T1" fmla="*/ 0 h 79375"/>
                <a:gd name="T2" fmla="*/ 0 w 298450"/>
                <a:gd name="T3" fmla="*/ 0 h 79375"/>
                <a:gd name="T4" fmla="*/ 0 w 298450"/>
                <a:gd name="T5" fmla="*/ 79306 h 79375"/>
                <a:gd name="T6" fmla="*/ 298043 w 298450"/>
                <a:gd name="T7" fmla="*/ 79306 h 79375"/>
                <a:gd name="T8" fmla="*/ 298043 w 298450"/>
                <a:gd name="T9" fmla="*/ 0 h 79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0" h="79375">
                  <a:moveTo>
                    <a:pt x="298043" y="0"/>
                  </a:moveTo>
                  <a:lnTo>
                    <a:pt x="0" y="0"/>
                  </a:lnTo>
                  <a:lnTo>
                    <a:pt x="0" y="79306"/>
                  </a:lnTo>
                  <a:lnTo>
                    <a:pt x="298043" y="79306"/>
                  </a:lnTo>
                  <a:lnTo>
                    <a:pt x="29804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7" name="object 228">
              <a:extLst>
                <a:ext uri="{FF2B5EF4-FFF2-40B4-BE49-F238E27FC236}">
                  <a16:creationId xmlns:a16="http://schemas.microsoft.com/office/drawing/2014/main" id="{A0AF1409-4DE0-D6B8-416E-978D92D4DE65}"/>
                </a:ext>
              </a:extLst>
            </p:cNvPr>
            <p:cNvSpPr>
              <a:spLocks/>
            </p:cNvSpPr>
            <p:nvPr/>
          </p:nvSpPr>
          <p:spPr bwMode="auto">
            <a:xfrm>
              <a:off x="17998885" y="7897983"/>
              <a:ext cx="304800" cy="86360"/>
            </a:xfrm>
            <a:custGeom>
              <a:avLst/>
              <a:gdLst>
                <a:gd name="T0" fmla="*/ 304596 w 304800"/>
                <a:gd name="T1" fmla="*/ 0 h 86359"/>
                <a:gd name="T2" fmla="*/ 298043 w 304800"/>
                <a:gd name="T3" fmla="*/ 0 h 86359"/>
                <a:gd name="T4" fmla="*/ 298043 w 304800"/>
                <a:gd name="T5" fmla="*/ 6350 h 86359"/>
                <a:gd name="T6" fmla="*/ 298043 w 304800"/>
                <a:gd name="T7" fmla="*/ 78744 h 86359"/>
                <a:gd name="T8" fmla="*/ 6553 w 304800"/>
                <a:gd name="T9" fmla="*/ 78744 h 86359"/>
                <a:gd name="T10" fmla="*/ 6553 w 304800"/>
                <a:gd name="T11" fmla="*/ 6350 h 86359"/>
                <a:gd name="T12" fmla="*/ 298043 w 304800"/>
                <a:gd name="T13" fmla="*/ 6350 h 86359"/>
                <a:gd name="T14" fmla="*/ 298043 w 304800"/>
                <a:gd name="T15" fmla="*/ 0 h 86359"/>
                <a:gd name="T16" fmla="*/ 0 w 304800"/>
                <a:gd name="T17" fmla="*/ 0 h 86359"/>
                <a:gd name="T18" fmla="*/ 0 w 304800"/>
                <a:gd name="T19" fmla="*/ 6350 h 86359"/>
                <a:gd name="T20" fmla="*/ 0 w 304800"/>
                <a:gd name="T21" fmla="*/ 78744 h 86359"/>
                <a:gd name="T22" fmla="*/ 0 w 304800"/>
                <a:gd name="T23" fmla="*/ 82554 h 86359"/>
                <a:gd name="T24" fmla="*/ 0 w 304800"/>
                <a:gd name="T25" fmla="*/ 86364 h 86359"/>
                <a:gd name="T26" fmla="*/ 304596 w 304800"/>
                <a:gd name="T27" fmla="*/ 86364 h 86359"/>
                <a:gd name="T28" fmla="*/ 304596 w 304800"/>
                <a:gd name="T29" fmla="*/ 82554 h 86359"/>
                <a:gd name="T30" fmla="*/ 304596 w 304800"/>
                <a:gd name="T31" fmla="*/ 79264 h 86359"/>
                <a:gd name="T32" fmla="*/ 301320 w 304800"/>
                <a:gd name="T33" fmla="*/ 79264 h 86359"/>
                <a:gd name="T34" fmla="*/ 301320 w 304800"/>
                <a:gd name="T35" fmla="*/ 78744 h 86359"/>
                <a:gd name="T36" fmla="*/ 304596 w 304800"/>
                <a:gd name="T37" fmla="*/ 78744 h 86359"/>
                <a:gd name="T38" fmla="*/ 304596 w 304800"/>
                <a:gd name="T39" fmla="*/ 6350 h 86359"/>
                <a:gd name="T40" fmla="*/ 304596 w 304800"/>
                <a:gd name="T41" fmla="*/ 0 h 863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4800" h="86359">
                  <a:moveTo>
                    <a:pt x="304596" y="0"/>
                  </a:moveTo>
                  <a:lnTo>
                    <a:pt x="298043" y="0"/>
                  </a:lnTo>
                  <a:lnTo>
                    <a:pt x="298043" y="6350"/>
                  </a:lnTo>
                  <a:lnTo>
                    <a:pt x="298043" y="78740"/>
                  </a:lnTo>
                  <a:lnTo>
                    <a:pt x="6553" y="78740"/>
                  </a:lnTo>
                  <a:lnTo>
                    <a:pt x="6553" y="6350"/>
                  </a:lnTo>
                  <a:lnTo>
                    <a:pt x="298043" y="6350"/>
                  </a:lnTo>
                  <a:lnTo>
                    <a:pt x="298043" y="0"/>
                  </a:lnTo>
                  <a:lnTo>
                    <a:pt x="0" y="0"/>
                  </a:lnTo>
                  <a:lnTo>
                    <a:pt x="0" y="6350"/>
                  </a:lnTo>
                  <a:lnTo>
                    <a:pt x="0" y="78740"/>
                  </a:lnTo>
                  <a:lnTo>
                    <a:pt x="0" y="82550"/>
                  </a:lnTo>
                  <a:lnTo>
                    <a:pt x="0" y="86360"/>
                  </a:lnTo>
                  <a:lnTo>
                    <a:pt x="304596" y="86360"/>
                  </a:lnTo>
                  <a:lnTo>
                    <a:pt x="304596" y="82550"/>
                  </a:lnTo>
                  <a:lnTo>
                    <a:pt x="304596" y="79260"/>
                  </a:lnTo>
                  <a:lnTo>
                    <a:pt x="301320" y="79260"/>
                  </a:lnTo>
                  <a:lnTo>
                    <a:pt x="301320" y="78740"/>
                  </a:lnTo>
                  <a:lnTo>
                    <a:pt x="304596" y="78740"/>
                  </a:lnTo>
                  <a:lnTo>
                    <a:pt x="304596" y="6350"/>
                  </a:lnTo>
                  <a:lnTo>
                    <a:pt x="30459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8" name="object 229">
              <a:extLst>
                <a:ext uri="{FF2B5EF4-FFF2-40B4-BE49-F238E27FC236}">
                  <a16:creationId xmlns:a16="http://schemas.microsoft.com/office/drawing/2014/main" id="{82D1AA6C-6FFC-B6AE-7778-F151AE1D2DD4}"/>
                </a:ext>
              </a:extLst>
            </p:cNvPr>
            <p:cNvSpPr>
              <a:spLocks/>
            </p:cNvSpPr>
            <p:nvPr/>
          </p:nvSpPr>
          <p:spPr bwMode="auto">
            <a:xfrm>
              <a:off x="6906883" y="5675626"/>
              <a:ext cx="66675" cy="1148715"/>
            </a:xfrm>
            <a:custGeom>
              <a:avLst/>
              <a:gdLst>
                <a:gd name="T0" fmla="*/ 66427 w 66675"/>
                <a:gd name="T1" fmla="*/ 0 h 1148715"/>
                <a:gd name="T2" fmla="*/ 0 w 66675"/>
                <a:gd name="T3" fmla="*/ 0 h 1148715"/>
                <a:gd name="T4" fmla="*/ 0 w 66675"/>
                <a:gd name="T5" fmla="*/ 1126185 h 1148715"/>
                <a:gd name="T6" fmla="*/ 2609 w 66675"/>
                <a:gd name="T7" fmla="*/ 1134917 h 1148715"/>
                <a:gd name="T8" fmla="*/ 9727 w 66675"/>
                <a:gd name="T9" fmla="*/ 1142050 h 1148715"/>
                <a:gd name="T10" fmla="*/ 20284 w 66675"/>
                <a:gd name="T11" fmla="*/ 1146860 h 1148715"/>
                <a:gd name="T12" fmla="*/ 33213 w 66675"/>
                <a:gd name="T13" fmla="*/ 1148624 h 1148715"/>
                <a:gd name="T14" fmla="*/ 46098 w 66675"/>
                <a:gd name="T15" fmla="*/ 1146873 h 1148715"/>
                <a:gd name="T16" fmla="*/ 56629 w 66675"/>
                <a:gd name="T17" fmla="*/ 1142097 h 1148715"/>
                <a:gd name="T18" fmla="*/ 63755 w 66675"/>
                <a:gd name="T19" fmla="*/ 1135014 h 1148715"/>
                <a:gd name="T20" fmla="*/ 66427 w 66675"/>
                <a:gd name="T21" fmla="*/ 1126185 h 1148715"/>
                <a:gd name="T22" fmla="*/ 66427 w 66675"/>
                <a:gd name="T23" fmla="*/ 0 h 1148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675" h="1148715">
                  <a:moveTo>
                    <a:pt x="66427" y="0"/>
                  </a:moveTo>
                  <a:lnTo>
                    <a:pt x="0" y="0"/>
                  </a:lnTo>
                  <a:lnTo>
                    <a:pt x="0" y="1126185"/>
                  </a:lnTo>
                  <a:lnTo>
                    <a:pt x="2609" y="1134917"/>
                  </a:lnTo>
                  <a:lnTo>
                    <a:pt x="9727" y="1142050"/>
                  </a:lnTo>
                  <a:lnTo>
                    <a:pt x="20284" y="1146860"/>
                  </a:lnTo>
                  <a:lnTo>
                    <a:pt x="33213" y="1148624"/>
                  </a:lnTo>
                  <a:lnTo>
                    <a:pt x="46098" y="1146873"/>
                  </a:lnTo>
                  <a:lnTo>
                    <a:pt x="56629" y="1142097"/>
                  </a:lnTo>
                  <a:lnTo>
                    <a:pt x="63755" y="1135014"/>
                  </a:lnTo>
                  <a:lnTo>
                    <a:pt x="66427" y="1126185"/>
                  </a:lnTo>
                  <a:lnTo>
                    <a:pt x="66427"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79" name="object 230">
              <a:extLst>
                <a:ext uri="{FF2B5EF4-FFF2-40B4-BE49-F238E27FC236}">
                  <a16:creationId xmlns:a16="http://schemas.microsoft.com/office/drawing/2014/main" id="{2C54FF52-4277-69B2-9E64-BF1EA8311DC5}"/>
                </a:ext>
              </a:extLst>
            </p:cNvPr>
            <p:cNvSpPr>
              <a:spLocks/>
            </p:cNvSpPr>
            <p:nvPr/>
          </p:nvSpPr>
          <p:spPr bwMode="auto">
            <a:xfrm>
              <a:off x="6903605" y="5672348"/>
              <a:ext cx="73025" cy="1155700"/>
            </a:xfrm>
            <a:custGeom>
              <a:avLst/>
              <a:gdLst>
                <a:gd name="T0" fmla="*/ 72982 w 73025"/>
                <a:gd name="T1" fmla="*/ 0 h 1155700"/>
                <a:gd name="T2" fmla="*/ 0 w 73025"/>
                <a:gd name="T3" fmla="*/ 0 h 1155700"/>
                <a:gd name="T4" fmla="*/ 104 w 73025"/>
                <a:gd name="T5" fmla="*/ 1137180 h 1155700"/>
                <a:gd name="T6" fmla="*/ 4544 w 73025"/>
                <a:gd name="T7" fmla="*/ 1143588 h 1155700"/>
                <a:gd name="T8" fmla="*/ 36491 w 73025"/>
                <a:gd name="T9" fmla="*/ 1155179 h 1155700"/>
                <a:gd name="T10" fmla="*/ 43626 w 73025"/>
                <a:gd name="T11" fmla="*/ 1154695 h 1155700"/>
                <a:gd name="T12" fmla="*/ 50307 w 73025"/>
                <a:gd name="T13" fmla="*/ 1153294 h 1155700"/>
                <a:gd name="T14" fmla="*/ 56403 w 73025"/>
                <a:gd name="T15" fmla="*/ 1151053 h 1155700"/>
                <a:gd name="T16" fmla="*/ 60775 w 73025"/>
                <a:gd name="T17" fmla="*/ 1148624 h 1155700"/>
                <a:gd name="T18" fmla="*/ 27915 w 73025"/>
                <a:gd name="T19" fmla="*/ 1148624 h 1155700"/>
                <a:gd name="T20" fmla="*/ 20208 w 73025"/>
                <a:gd name="T21" fmla="*/ 1146237 h 1155700"/>
                <a:gd name="T22" fmla="*/ 9444 w 73025"/>
                <a:gd name="T23" fmla="*/ 1138928 h 1155700"/>
                <a:gd name="T24" fmla="*/ 6602 w 73025"/>
                <a:gd name="T25" fmla="*/ 1134352 h 1155700"/>
                <a:gd name="T26" fmla="*/ 6554 w 73025"/>
                <a:gd name="T27" fmla="*/ 6554 h 1155700"/>
                <a:gd name="T28" fmla="*/ 3277 w 73025"/>
                <a:gd name="T29" fmla="*/ 6554 h 1155700"/>
                <a:gd name="T30" fmla="*/ 3277 w 73025"/>
                <a:gd name="T31" fmla="*/ 3277 h 1155700"/>
                <a:gd name="T32" fmla="*/ 72982 w 73025"/>
                <a:gd name="T33" fmla="*/ 3277 h 1155700"/>
                <a:gd name="T34" fmla="*/ 72982 w 73025"/>
                <a:gd name="T35" fmla="*/ 0 h 1155700"/>
                <a:gd name="T36" fmla="*/ 72982 w 73025"/>
                <a:gd name="T37" fmla="*/ 3277 h 1155700"/>
                <a:gd name="T38" fmla="*/ 6554 w 73025"/>
                <a:gd name="T39" fmla="*/ 3277 h 1155700"/>
                <a:gd name="T40" fmla="*/ 6554 w 73025"/>
                <a:gd name="T41" fmla="*/ 6554 h 1155700"/>
                <a:gd name="T42" fmla="*/ 66427 w 73025"/>
                <a:gd name="T43" fmla="*/ 6554 h 1155700"/>
                <a:gd name="T44" fmla="*/ 66427 w 73025"/>
                <a:gd name="T45" fmla="*/ 1129578 h 1155700"/>
                <a:gd name="T46" fmla="*/ 69704 w 73025"/>
                <a:gd name="T47" fmla="*/ 1129620 h 1155700"/>
                <a:gd name="T48" fmla="*/ 66426 w 73025"/>
                <a:gd name="T49" fmla="*/ 1129620 h 1155700"/>
                <a:gd name="T50" fmla="*/ 66374 w 73025"/>
                <a:gd name="T51" fmla="*/ 1134352 h 1155700"/>
                <a:gd name="T52" fmla="*/ 63474 w 73025"/>
                <a:gd name="T53" fmla="*/ 1139001 h 1155700"/>
                <a:gd name="T54" fmla="*/ 52710 w 73025"/>
                <a:gd name="T55" fmla="*/ 1146268 h 1155700"/>
                <a:gd name="T56" fmla="*/ 45024 w 73025"/>
                <a:gd name="T57" fmla="*/ 1148624 h 1155700"/>
                <a:gd name="T58" fmla="*/ 60775 w 73025"/>
                <a:gd name="T59" fmla="*/ 1148624 h 1155700"/>
                <a:gd name="T60" fmla="*/ 61799 w 73025"/>
                <a:gd name="T61" fmla="*/ 1148048 h 1155700"/>
                <a:gd name="T62" fmla="*/ 68343 w 73025"/>
                <a:gd name="T63" fmla="*/ 1143682 h 1155700"/>
                <a:gd name="T64" fmla="*/ 72898 w 73025"/>
                <a:gd name="T65" fmla="*/ 1137180 h 1155700"/>
                <a:gd name="T66" fmla="*/ 72982 w 73025"/>
                <a:gd name="T67" fmla="*/ 3277 h 1155700"/>
                <a:gd name="T68" fmla="*/ 66427 w 73025"/>
                <a:gd name="T69" fmla="*/ 1129578 h 1155700"/>
                <a:gd name="T70" fmla="*/ 66427 w 73025"/>
                <a:gd name="T71" fmla="*/ 1129578 h 1155700"/>
                <a:gd name="T72" fmla="*/ 69704 w 73025"/>
                <a:gd name="T73" fmla="*/ 1129620 h 1155700"/>
                <a:gd name="T74" fmla="*/ 66427 w 73025"/>
                <a:gd name="T75" fmla="*/ 1129578 h 1155700"/>
                <a:gd name="T76" fmla="*/ 6554 w 73025"/>
                <a:gd name="T77" fmla="*/ 3277 h 1155700"/>
                <a:gd name="T78" fmla="*/ 3277 w 73025"/>
                <a:gd name="T79" fmla="*/ 3277 h 1155700"/>
                <a:gd name="T80" fmla="*/ 3277 w 73025"/>
                <a:gd name="T81" fmla="*/ 6554 h 1155700"/>
                <a:gd name="T82" fmla="*/ 6554 w 73025"/>
                <a:gd name="T83" fmla="*/ 6554 h 1155700"/>
                <a:gd name="T84" fmla="*/ 6554 w 73025"/>
                <a:gd name="T85" fmla="*/ 3277 h 11557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3025" h="1155700">
                  <a:moveTo>
                    <a:pt x="72982" y="0"/>
                  </a:moveTo>
                  <a:lnTo>
                    <a:pt x="0" y="0"/>
                  </a:lnTo>
                  <a:lnTo>
                    <a:pt x="104" y="1137180"/>
                  </a:lnTo>
                  <a:lnTo>
                    <a:pt x="4544" y="1143588"/>
                  </a:lnTo>
                  <a:lnTo>
                    <a:pt x="36491" y="1155179"/>
                  </a:lnTo>
                  <a:lnTo>
                    <a:pt x="43626" y="1154695"/>
                  </a:lnTo>
                  <a:lnTo>
                    <a:pt x="50307" y="1153294"/>
                  </a:lnTo>
                  <a:lnTo>
                    <a:pt x="56403" y="1151053"/>
                  </a:lnTo>
                  <a:lnTo>
                    <a:pt x="60775" y="1148624"/>
                  </a:lnTo>
                  <a:lnTo>
                    <a:pt x="27915" y="1148624"/>
                  </a:lnTo>
                  <a:lnTo>
                    <a:pt x="20208" y="1146237"/>
                  </a:lnTo>
                  <a:lnTo>
                    <a:pt x="9444" y="1138928"/>
                  </a:lnTo>
                  <a:lnTo>
                    <a:pt x="6602" y="1134352"/>
                  </a:lnTo>
                  <a:lnTo>
                    <a:pt x="6554" y="6554"/>
                  </a:lnTo>
                  <a:lnTo>
                    <a:pt x="3277" y="6554"/>
                  </a:lnTo>
                  <a:lnTo>
                    <a:pt x="3277" y="3277"/>
                  </a:lnTo>
                  <a:lnTo>
                    <a:pt x="72982" y="3277"/>
                  </a:lnTo>
                  <a:lnTo>
                    <a:pt x="72982" y="0"/>
                  </a:lnTo>
                  <a:close/>
                </a:path>
                <a:path w="73025" h="1155700">
                  <a:moveTo>
                    <a:pt x="72982" y="3277"/>
                  </a:moveTo>
                  <a:lnTo>
                    <a:pt x="6554" y="3277"/>
                  </a:lnTo>
                  <a:lnTo>
                    <a:pt x="6554" y="6554"/>
                  </a:lnTo>
                  <a:lnTo>
                    <a:pt x="66427" y="6554"/>
                  </a:lnTo>
                  <a:lnTo>
                    <a:pt x="66427" y="1129578"/>
                  </a:lnTo>
                  <a:lnTo>
                    <a:pt x="69704" y="1129620"/>
                  </a:lnTo>
                  <a:lnTo>
                    <a:pt x="66426" y="1129620"/>
                  </a:lnTo>
                  <a:lnTo>
                    <a:pt x="66374" y="1134352"/>
                  </a:lnTo>
                  <a:lnTo>
                    <a:pt x="63474" y="1139001"/>
                  </a:lnTo>
                  <a:lnTo>
                    <a:pt x="52710" y="1146268"/>
                  </a:lnTo>
                  <a:lnTo>
                    <a:pt x="45024" y="1148624"/>
                  </a:lnTo>
                  <a:lnTo>
                    <a:pt x="60775" y="1148624"/>
                  </a:lnTo>
                  <a:lnTo>
                    <a:pt x="61799" y="1148048"/>
                  </a:lnTo>
                  <a:lnTo>
                    <a:pt x="68343" y="1143682"/>
                  </a:lnTo>
                  <a:lnTo>
                    <a:pt x="72898" y="1137180"/>
                  </a:lnTo>
                  <a:lnTo>
                    <a:pt x="72982" y="3277"/>
                  </a:lnTo>
                  <a:close/>
                </a:path>
                <a:path w="73025" h="1155700">
                  <a:moveTo>
                    <a:pt x="66427" y="1129578"/>
                  </a:moveTo>
                  <a:close/>
                </a:path>
                <a:path w="73025" h="1155700">
                  <a:moveTo>
                    <a:pt x="66427" y="1129578"/>
                  </a:moveTo>
                  <a:lnTo>
                    <a:pt x="69704" y="1129620"/>
                  </a:lnTo>
                  <a:lnTo>
                    <a:pt x="66427" y="1129578"/>
                  </a:lnTo>
                  <a:close/>
                </a:path>
                <a:path w="73025" h="1155700">
                  <a:moveTo>
                    <a:pt x="6554" y="3277"/>
                  </a:moveTo>
                  <a:lnTo>
                    <a:pt x="3277" y="3277"/>
                  </a:lnTo>
                  <a:lnTo>
                    <a:pt x="3277" y="6554"/>
                  </a:lnTo>
                  <a:lnTo>
                    <a:pt x="6554" y="6554"/>
                  </a:lnTo>
                  <a:lnTo>
                    <a:pt x="6554" y="327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0" name="object 231">
              <a:extLst>
                <a:ext uri="{FF2B5EF4-FFF2-40B4-BE49-F238E27FC236}">
                  <a16:creationId xmlns:a16="http://schemas.microsoft.com/office/drawing/2014/main" id="{2531F6FD-DB5D-8642-AE95-3AB81B835B0E}"/>
                </a:ext>
              </a:extLst>
            </p:cNvPr>
            <p:cNvSpPr>
              <a:spLocks/>
            </p:cNvSpPr>
            <p:nvPr/>
          </p:nvSpPr>
          <p:spPr bwMode="auto">
            <a:xfrm>
              <a:off x="6906883" y="5658726"/>
              <a:ext cx="66675" cy="34290"/>
            </a:xfrm>
            <a:custGeom>
              <a:avLst/>
              <a:gdLst>
                <a:gd name="T0" fmla="*/ 33213 w 66675"/>
                <a:gd name="T1" fmla="*/ 0 h 34289"/>
                <a:gd name="T2" fmla="*/ 20284 w 66675"/>
                <a:gd name="T3" fmla="*/ 1327 h 34289"/>
                <a:gd name="T4" fmla="*/ 9727 w 66675"/>
                <a:gd name="T5" fmla="*/ 4947 h 34289"/>
                <a:gd name="T6" fmla="*/ 2609 w 66675"/>
                <a:gd name="T7" fmla="*/ 10319 h 34289"/>
                <a:gd name="T8" fmla="*/ 0 w 66675"/>
                <a:gd name="T9" fmla="*/ 16900 h 34289"/>
                <a:gd name="T10" fmla="*/ 2609 w 66675"/>
                <a:gd name="T11" fmla="*/ 23482 h 34289"/>
                <a:gd name="T12" fmla="*/ 9727 w 66675"/>
                <a:gd name="T13" fmla="*/ 28857 h 34289"/>
                <a:gd name="T14" fmla="*/ 20284 w 66675"/>
                <a:gd name="T15" fmla="*/ 32484 h 34289"/>
                <a:gd name="T16" fmla="*/ 33213 w 66675"/>
                <a:gd name="T17" fmla="*/ 33814 h 34289"/>
                <a:gd name="T18" fmla="*/ 46098 w 66675"/>
                <a:gd name="T19" fmla="*/ 32494 h 34289"/>
                <a:gd name="T20" fmla="*/ 56629 w 66675"/>
                <a:gd name="T21" fmla="*/ 28897 h 34289"/>
                <a:gd name="T22" fmla="*/ 63755 w 66675"/>
                <a:gd name="T23" fmla="*/ 23561 h 34289"/>
                <a:gd name="T24" fmla="*/ 66427 w 66675"/>
                <a:gd name="T25" fmla="*/ 17025 h 34289"/>
                <a:gd name="T26" fmla="*/ 63817 w 66675"/>
                <a:gd name="T27" fmla="*/ 10319 h 34289"/>
                <a:gd name="T28" fmla="*/ 56699 w 66675"/>
                <a:gd name="T29" fmla="*/ 4947 h 34289"/>
                <a:gd name="T30" fmla="*/ 46142 w 66675"/>
                <a:gd name="T31" fmla="*/ 1327 h 34289"/>
                <a:gd name="T32" fmla="*/ 33213 w 66675"/>
                <a:gd name="T33" fmla="*/ 0 h 3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675" h="34289">
                  <a:moveTo>
                    <a:pt x="33213" y="0"/>
                  </a:moveTo>
                  <a:lnTo>
                    <a:pt x="20284" y="1327"/>
                  </a:lnTo>
                  <a:lnTo>
                    <a:pt x="9727" y="4947"/>
                  </a:lnTo>
                  <a:lnTo>
                    <a:pt x="2609" y="10319"/>
                  </a:lnTo>
                  <a:lnTo>
                    <a:pt x="0" y="16900"/>
                  </a:lnTo>
                  <a:lnTo>
                    <a:pt x="2609" y="23478"/>
                  </a:lnTo>
                  <a:lnTo>
                    <a:pt x="9727" y="28853"/>
                  </a:lnTo>
                  <a:lnTo>
                    <a:pt x="20284" y="32480"/>
                  </a:lnTo>
                  <a:lnTo>
                    <a:pt x="33213" y="33810"/>
                  </a:lnTo>
                  <a:lnTo>
                    <a:pt x="46098" y="32490"/>
                  </a:lnTo>
                  <a:lnTo>
                    <a:pt x="56629" y="28893"/>
                  </a:lnTo>
                  <a:lnTo>
                    <a:pt x="63755" y="23557"/>
                  </a:lnTo>
                  <a:lnTo>
                    <a:pt x="66427" y="17025"/>
                  </a:lnTo>
                  <a:lnTo>
                    <a:pt x="63817" y="10319"/>
                  </a:lnTo>
                  <a:lnTo>
                    <a:pt x="56699" y="4947"/>
                  </a:lnTo>
                  <a:lnTo>
                    <a:pt x="46142" y="1327"/>
                  </a:lnTo>
                  <a:lnTo>
                    <a:pt x="33213"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1" name="object 232">
              <a:extLst>
                <a:ext uri="{FF2B5EF4-FFF2-40B4-BE49-F238E27FC236}">
                  <a16:creationId xmlns:a16="http://schemas.microsoft.com/office/drawing/2014/main" id="{AE69E194-5972-8AA4-1D24-3C62D00876CC}"/>
                </a:ext>
              </a:extLst>
            </p:cNvPr>
            <p:cNvSpPr>
              <a:spLocks/>
            </p:cNvSpPr>
            <p:nvPr/>
          </p:nvSpPr>
          <p:spPr bwMode="auto">
            <a:xfrm>
              <a:off x="6903605" y="5655448"/>
              <a:ext cx="73025" cy="40640"/>
            </a:xfrm>
            <a:custGeom>
              <a:avLst/>
              <a:gdLst>
                <a:gd name="T0" fmla="*/ 43705 w 73025"/>
                <a:gd name="T1" fmla="*/ 0 h 40639"/>
                <a:gd name="T2" fmla="*/ 36491 w 73025"/>
                <a:gd name="T3" fmla="*/ 0 h 40639"/>
                <a:gd name="T4" fmla="*/ 29454 w 73025"/>
                <a:gd name="T5" fmla="*/ 361 h 40639"/>
                <a:gd name="T6" fmla="*/ 0 w 73025"/>
                <a:gd name="T7" fmla="*/ 16952 h 40639"/>
                <a:gd name="T8" fmla="*/ 64 w 73025"/>
                <a:gd name="T9" fmla="*/ 23553 h 40639"/>
                <a:gd name="T10" fmla="*/ 29266 w 73025"/>
                <a:gd name="T11" fmla="*/ 40369 h 40639"/>
                <a:gd name="T12" fmla="*/ 36491 w 73025"/>
                <a:gd name="T13" fmla="*/ 40369 h 40639"/>
                <a:gd name="T14" fmla="*/ 63915 w 73025"/>
                <a:gd name="T15" fmla="*/ 33814 h 40639"/>
                <a:gd name="T16" fmla="*/ 27768 w 73025"/>
                <a:gd name="T17" fmla="*/ 33814 h 40639"/>
                <a:gd name="T18" fmla="*/ 19905 w 73025"/>
                <a:gd name="T19" fmla="*/ 31971 h 40639"/>
                <a:gd name="T20" fmla="*/ 6565 w 73025"/>
                <a:gd name="T21" fmla="*/ 18732 h 40639"/>
                <a:gd name="T22" fmla="*/ 7109 w 73025"/>
                <a:gd name="T23" fmla="*/ 17287 h 40639"/>
                <a:gd name="T24" fmla="*/ 10355 w 73025"/>
                <a:gd name="T25" fmla="*/ 13329 h 40639"/>
                <a:gd name="T26" fmla="*/ 14072 w 73025"/>
                <a:gd name="T27" fmla="*/ 10942 h 40639"/>
                <a:gd name="T28" fmla="*/ 23894 w 73025"/>
                <a:gd name="T29" fmla="*/ 7580 h 40639"/>
                <a:gd name="T30" fmla="*/ 29946 w 73025"/>
                <a:gd name="T31" fmla="*/ 6554 h 40639"/>
                <a:gd name="T32" fmla="*/ 64405 w 73025"/>
                <a:gd name="T33" fmla="*/ 6554 h 40639"/>
                <a:gd name="T34" fmla="*/ 61809 w 73025"/>
                <a:gd name="T35" fmla="*/ 5026 h 40639"/>
                <a:gd name="T36" fmla="*/ 50427 w 73025"/>
                <a:gd name="T37" fmla="*/ 1099 h 40639"/>
                <a:gd name="T38" fmla="*/ 43705 w 73025"/>
                <a:gd name="T39" fmla="*/ 0 h 40639"/>
                <a:gd name="T40" fmla="*/ 64405 w 73025"/>
                <a:gd name="T41" fmla="*/ 6554 h 40639"/>
                <a:gd name="T42" fmla="*/ 45213 w 73025"/>
                <a:gd name="T43" fmla="*/ 6554 h 40639"/>
                <a:gd name="T44" fmla="*/ 53076 w 73025"/>
                <a:gd name="T45" fmla="*/ 8387 h 40639"/>
                <a:gd name="T46" fmla="*/ 61191 w 73025"/>
                <a:gd name="T47" fmla="*/ 12512 h 40639"/>
                <a:gd name="T48" fmla="*/ 63265 w 73025"/>
                <a:gd name="T49" fmla="*/ 14114 h 40639"/>
                <a:gd name="T50" fmla="*/ 65882 w 73025"/>
                <a:gd name="T51" fmla="*/ 17287 h 40639"/>
                <a:gd name="T52" fmla="*/ 66416 w 73025"/>
                <a:gd name="T53" fmla="*/ 18732 h 40639"/>
                <a:gd name="T54" fmla="*/ 66427 w 73025"/>
                <a:gd name="T55" fmla="*/ 20250 h 40639"/>
                <a:gd name="T56" fmla="*/ 69704 w 73025"/>
                <a:gd name="T57" fmla="*/ 20303 h 40639"/>
                <a:gd name="T58" fmla="*/ 66426 w 73025"/>
                <a:gd name="T59" fmla="*/ 20303 h 40639"/>
                <a:gd name="T60" fmla="*/ 66395 w 73025"/>
                <a:gd name="T61" fmla="*/ 21689 h 40639"/>
                <a:gd name="T62" fmla="*/ 65840 w 73025"/>
                <a:gd name="T63" fmla="*/ 23134 h 40639"/>
                <a:gd name="T64" fmla="*/ 62553 w 73025"/>
                <a:gd name="T65" fmla="*/ 27071 h 40639"/>
                <a:gd name="T66" fmla="*/ 58835 w 73025"/>
                <a:gd name="T67" fmla="*/ 29448 h 40639"/>
                <a:gd name="T68" fmla="*/ 49045 w 73025"/>
                <a:gd name="T69" fmla="*/ 32798 h 40639"/>
                <a:gd name="T70" fmla="*/ 43003 w 73025"/>
                <a:gd name="T71" fmla="*/ 33814 h 40639"/>
                <a:gd name="T72" fmla="*/ 63915 w 73025"/>
                <a:gd name="T73" fmla="*/ 33814 h 40639"/>
                <a:gd name="T74" fmla="*/ 72992 w 73025"/>
                <a:gd name="T75" fmla="*/ 16952 h 40639"/>
                <a:gd name="T76" fmla="*/ 71673 w 73025"/>
                <a:gd name="T77" fmla="*/ 13957 h 40639"/>
                <a:gd name="T78" fmla="*/ 66521 w 73025"/>
                <a:gd name="T79" fmla="*/ 7800 h 40639"/>
                <a:gd name="T80" fmla="*/ 64405 w 73025"/>
                <a:gd name="T81" fmla="*/ 6554 h 40639"/>
                <a:gd name="T82" fmla="*/ 66427 w 73025"/>
                <a:gd name="T83" fmla="*/ 20250 h 40639"/>
                <a:gd name="T84" fmla="*/ 66427 w 73025"/>
                <a:gd name="T85" fmla="*/ 20250 h 40639"/>
                <a:gd name="T86" fmla="*/ 69704 w 73025"/>
                <a:gd name="T87" fmla="*/ 20303 h 40639"/>
                <a:gd name="T88" fmla="*/ 66427 w 73025"/>
                <a:gd name="T89" fmla="*/ 20250 h 406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3025" h="40639">
                  <a:moveTo>
                    <a:pt x="43705" y="0"/>
                  </a:moveTo>
                  <a:lnTo>
                    <a:pt x="36491" y="0"/>
                  </a:lnTo>
                  <a:lnTo>
                    <a:pt x="29454" y="361"/>
                  </a:lnTo>
                  <a:lnTo>
                    <a:pt x="0" y="16952"/>
                  </a:lnTo>
                  <a:lnTo>
                    <a:pt x="64" y="23549"/>
                  </a:lnTo>
                  <a:lnTo>
                    <a:pt x="29266" y="40365"/>
                  </a:lnTo>
                  <a:lnTo>
                    <a:pt x="36491" y="40365"/>
                  </a:lnTo>
                  <a:lnTo>
                    <a:pt x="63915" y="33810"/>
                  </a:lnTo>
                  <a:lnTo>
                    <a:pt x="27768" y="33810"/>
                  </a:lnTo>
                  <a:lnTo>
                    <a:pt x="19905" y="31967"/>
                  </a:lnTo>
                  <a:lnTo>
                    <a:pt x="6565" y="18732"/>
                  </a:lnTo>
                  <a:lnTo>
                    <a:pt x="7109" y="17287"/>
                  </a:lnTo>
                  <a:lnTo>
                    <a:pt x="10355" y="13329"/>
                  </a:lnTo>
                  <a:lnTo>
                    <a:pt x="14072" y="10942"/>
                  </a:lnTo>
                  <a:lnTo>
                    <a:pt x="23894" y="7580"/>
                  </a:lnTo>
                  <a:lnTo>
                    <a:pt x="29946" y="6554"/>
                  </a:lnTo>
                  <a:lnTo>
                    <a:pt x="64405" y="6554"/>
                  </a:lnTo>
                  <a:lnTo>
                    <a:pt x="61809" y="5026"/>
                  </a:lnTo>
                  <a:lnTo>
                    <a:pt x="50427" y="1099"/>
                  </a:lnTo>
                  <a:lnTo>
                    <a:pt x="43705" y="0"/>
                  </a:lnTo>
                  <a:close/>
                </a:path>
                <a:path w="73025" h="40639">
                  <a:moveTo>
                    <a:pt x="64405" y="6554"/>
                  </a:moveTo>
                  <a:lnTo>
                    <a:pt x="45213" y="6554"/>
                  </a:lnTo>
                  <a:lnTo>
                    <a:pt x="53076" y="8387"/>
                  </a:lnTo>
                  <a:lnTo>
                    <a:pt x="61191" y="12512"/>
                  </a:lnTo>
                  <a:lnTo>
                    <a:pt x="63265" y="14114"/>
                  </a:lnTo>
                  <a:lnTo>
                    <a:pt x="65882" y="17287"/>
                  </a:lnTo>
                  <a:lnTo>
                    <a:pt x="66416" y="18732"/>
                  </a:lnTo>
                  <a:lnTo>
                    <a:pt x="66427" y="20250"/>
                  </a:lnTo>
                  <a:lnTo>
                    <a:pt x="69704" y="20303"/>
                  </a:lnTo>
                  <a:lnTo>
                    <a:pt x="66426" y="20303"/>
                  </a:lnTo>
                  <a:lnTo>
                    <a:pt x="66395" y="21685"/>
                  </a:lnTo>
                  <a:lnTo>
                    <a:pt x="65840" y="23130"/>
                  </a:lnTo>
                  <a:lnTo>
                    <a:pt x="62553" y="27067"/>
                  </a:lnTo>
                  <a:lnTo>
                    <a:pt x="58835" y="29444"/>
                  </a:lnTo>
                  <a:lnTo>
                    <a:pt x="49045" y="32794"/>
                  </a:lnTo>
                  <a:lnTo>
                    <a:pt x="43003" y="33810"/>
                  </a:lnTo>
                  <a:lnTo>
                    <a:pt x="63915" y="33810"/>
                  </a:lnTo>
                  <a:lnTo>
                    <a:pt x="72992" y="16952"/>
                  </a:lnTo>
                  <a:lnTo>
                    <a:pt x="71673" y="13957"/>
                  </a:lnTo>
                  <a:lnTo>
                    <a:pt x="66521" y="7800"/>
                  </a:lnTo>
                  <a:lnTo>
                    <a:pt x="64405" y="6554"/>
                  </a:lnTo>
                  <a:close/>
                </a:path>
                <a:path w="73025" h="40639">
                  <a:moveTo>
                    <a:pt x="66427" y="20250"/>
                  </a:moveTo>
                  <a:close/>
                </a:path>
                <a:path w="73025" h="40639">
                  <a:moveTo>
                    <a:pt x="66427" y="20250"/>
                  </a:moveTo>
                  <a:lnTo>
                    <a:pt x="69704" y="20303"/>
                  </a:lnTo>
                  <a:lnTo>
                    <a:pt x="66427" y="2025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2" name="object 233">
              <a:extLst>
                <a:ext uri="{FF2B5EF4-FFF2-40B4-BE49-F238E27FC236}">
                  <a16:creationId xmlns:a16="http://schemas.microsoft.com/office/drawing/2014/main" id="{C17CCD7C-4013-6881-0C62-FF3484BB25FD}"/>
                </a:ext>
              </a:extLst>
            </p:cNvPr>
            <p:cNvSpPr>
              <a:spLocks/>
            </p:cNvSpPr>
            <p:nvPr/>
          </p:nvSpPr>
          <p:spPr bwMode="auto">
            <a:xfrm>
              <a:off x="9493369" y="4962753"/>
              <a:ext cx="862330" cy="1849755"/>
            </a:xfrm>
            <a:custGeom>
              <a:avLst/>
              <a:gdLst>
                <a:gd name="T0" fmla="*/ 0 w 862329"/>
                <a:gd name="T1" fmla="*/ 0 h 1849754"/>
                <a:gd name="T2" fmla="*/ 38281 w 862329"/>
                <a:gd name="T3" fmla="*/ 1610017 h 1849754"/>
                <a:gd name="T4" fmla="*/ 308451 w 862329"/>
                <a:gd name="T5" fmla="*/ 1849329 h 1849754"/>
                <a:gd name="T6" fmla="*/ 547620 w 862329"/>
                <a:gd name="T7" fmla="*/ 1849329 h 1849754"/>
                <a:gd name="T8" fmla="*/ 733562 w 862329"/>
                <a:gd name="T9" fmla="*/ 1610017 h 1849754"/>
                <a:gd name="T10" fmla="*/ 762420 w 862329"/>
                <a:gd name="T11" fmla="*/ 1610017 h 1849754"/>
                <a:gd name="T12" fmla="*/ 862270 w 862329"/>
                <a:gd name="T13" fmla="*/ 413118 h 1849754"/>
                <a:gd name="T14" fmla="*/ 746630 w 862329"/>
                <a:gd name="T15" fmla="*/ 413118 h 1849754"/>
                <a:gd name="T16" fmla="*/ 0 w 862329"/>
                <a:gd name="T17" fmla="*/ 0 h 1849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2329" h="1849754">
                  <a:moveTo>
                    <a:pt x="0" y="0"/>
                  </a:moveTo>
                  <a:lnTo>
                    <a:pt x="38281" y="1610013"/>
                  </a:lnTo>
                  <a:lnTo>
                    <a:pt x="308451" y="1849325"/>
                  </a:lnTo>
                  <a:lnTo>
                    <a:pt x="547616" y="1849325"/>
                  </a:lnTo>
                  <a:lnTo>
                    <a:pt x="733558" y="1610013"/>
                  </a:lnTo>
                  <a:lnTo>
                    <a:pt x="762416" y="1610013"/>
                  </a:lnTo>
                  <a:lnTo>
                    <a:pt x="862266" y="413118"/>
                  </a:lnTo>
                  <a:lnTo>
                    <a:pt x="746626" y="413118"/>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3" name="object 234">
              <a:extLst>
                <a:ext uri="{FF2B5EF4-FFF2-40B4-BE49-F238E27FC236}">
                  <a16:creationId xmlns:a16="http://schemas.microsoft.com/office/drawing/2014/main" id="{A8405EA7-4896-4964-48C0-6733139232D7}"/>
                </a:ext>
              </a:extLst>
            </p:cNvPr>
            <p:cNvSpPr>
              <a:spLocks/>
            </p:cNvSpPr>
            <p:nvPr/>
          </p:nvSpPr>
          <p:spPr bwMode="auto">
            <a:xfrm>
              <a:off x="9489956" y="4957120"/>
              <a:ext cx="869315" cy="1858645"/>
            </a:xfrm>
            <a:custGeom>
              <a:avLst/>
              <a:gdLst>
                <a:gd name="T0" fmla="*/ 0 w 869315"/>
                <a:gd name="T1" fmla="*/ 0 h 1858645"/>
                <a:gd name="T2" fmla="*/ 38449 w 869315"/>
                <a:gd name="T3" fmla="*/ 1617154 h 1858645"/>
                <a:gd name="T4" fmla="*/ 310618 w 869315"/>
                <a:gd name="T5" fmla="*/ 1858236 h 1858645"/>
                <a:gd name="T6" fmla="*/ 552632 w 869315"/>
                <a:gd name="T7" fmla="*/ 1858236 h 1858645"/>
                <a:gd name="T8" fmla="*/ 557725 w 869315"/>
                <a:gd name="T9" fmla="*/ 1851681 h 1858645"/>
                <a:gd name="T10" fmla="*/ 313100 w 869315"/>
                <a:gd name="T11" fmla="*/ 1851681 h 1858645"/>
                <a:gd name="T12" fmla="*/ 44930 w 869315"/>
                <a:gd name="T13" fmla="*/ 1614139 h 1858645"/>
                <a:gd name="T14" fmla="*/ 6816 w 869315"/>
                <a:gd name="T15" fmla="*/ 11266 h 1858645"/>
                <a:gd name="T16" fmla="*/ 20363 w 869315"/>
                <a:gd name="T17" fmla="*/ 11266 h 1858645"/>
                <a:gd name="T18" fmla="*/ 0 w 869315"/>
                <a:gd name="T19" fmla="*/ 0 h 1858645"/>
                <a:gd name="T20" fmla="*/ 862403 w 869315"/>
                <a:gd name="T21" fmla="*/ 418479 h 1858645"/>
                <a:gd name="T22" fmla="*/ 762814 w 869315"/>
                <a:gd name="T23" fmla="*/ 1612369 h 1858645"/>
                <a:gd name="T24" fmla="*/ 735359 w 869315"/>
                <a:gd name="T25" fmla="*/ 1612369 h 1858645"/>
                <a:gd name="T26" fmla="*/ 549417 w 869315"/>
                <a:gd name="T27" fmla="*/ 1851681 h 1858645"/>
                <a:gd name="T28" fmla="*/ 557725 w 869315"/>
                <a:gd name="T29" fmla="*/ 1851681 h 1858645"/>
                <a:gd name="T30" fmla="*/ 738574 w 869315"/>
                <a:gd name="T31" fmla="*/ 1618924 h 1858645"/>
                <a:gd name="T32" fmla="*/ 768845 w 869315"/>
                <a:gd name="T33" fmla="*/ 1618924 h 1858645"/>
                <a:gd name="T34" fmla="*/ 868692 w 869315"/>
                <a:gd name="T35" fmla="*/ 422029 h 1858645"/>
                <a:gd name="T36" fmla="*/ 865680 w 869315"/>
                <a:gd name="T37" fmla="*/ 422029 h 1858645"/>
                <a:gd name="T38" fmla="*/ 865680 w 869315"/>
                <a:gd name="T39" fmla="*/ 418751 h 1858645"/>
                <a:gd name="T40" fmla="*/ 862403 w 869315"/>
                <a:gd name="T41" fmla="*/ 418479 h 1858645"/>
                <a:gd name="T42" fmla="*/ 20363 w 869315"/>
                <a:gd name="T43" fmla="*/ 11266 h 1858645"/>
                <a:gd name="T44" fmla="*/ 6816 w 869315"/>
                <a:gd name="T45" fmla="*/ 11266 h 1858645"/>
                <a:gd name="T46" fmla="*/ 749191 w 869315"/>
                <a:gd name="T47" fmla="*/ 422029 h 1858645"/>
                <a:gd name="T48" fmla="*/ 862106 w 869315"/>
                <a:gd name="T49" fmla="*/ 422029 h 1858645"/>
                <a:gd name="T50" fmla="*/ 862403 w 869315"/>
                <a:gd name="T51" fmla="*/ 418479 h 1858645"/>
                <a:gd name="T52" fmla="*/ 865680 w 869315"/>
                <a:gd name="T53" fmla="*/ 418479 h 1858645"/>
                <a:gd name="T54" fmla="*/ 865680 w 869315"/>
                <a:gd name="T55" fmla="*/ 415463 h 1858645"/>
                <a:gd name="T56" fmla="*/ 750898 w 869315"/>
                <a:gd name="T57" fmla="*/ 415463 h 1858645"/>
                <a:gd name="T58" fmla="*/ 20363 w 869315"/>
                <a:gd name="T59" fmla="*/ 11266 h 1858645"/>
                <a:gd name="T60" fmla="*/ 869240 w 869315"/>
                <a:gd name="T61" fmla="*/ 415463 h 1858645"/>
                <a:gd name="T62" fmla="*/ 865680 w 869315"/>
                <a:gd name="T63" fmla="*/ 415463 h 1858645"/>
                <a:gd name="T64" fmla="*/ 865680 w 869315"/>
                <a:gd name="T65" fmla="*/ 422029 h 1858645"/>
                <a:gd name="T66" fmla="*/ 868692 w 869315"/>
                <a:gd name="T67" fmla="*/ 422029 h 1858645"/>
                <a:gd name="T68" fmla="*/ 869240 w 869315"/>
                <a:gd name="T69" fmla="*/ 415463 h 1858645"/>
                <a:gd name="T70" fmla="*/ 865680 w 869315"/>
                <a:gd name="T71" fmla="*/ 418479 h 1858645"/>
                <a:gd name="T72" fmla="*/ 862403 w 869315"/>
                <a:gd name="T73" fmla="*/ 418479 h 1858645"/>
                <a:gd name="T74" fmla="*/ 865680 w 869315"/>
                <a:gd name="T75" fmla="*/ 418751 h 1858645"/>
                <a:gd name="T76" fmla="*/ 865680 w 869315"/>
                <a:gd name="T77" fmla="*/ 418479 h 18586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9315" h="1858645">
                  <a:moveTo>
                    <a:pt x="0" y="0"/>
                  </a:moveTo>
                  <a:lnTo>
                    <a:pt x="38449" y="1617154"/>
                  </a:lnTo>
                  <a:lnTo>
                    <a:pt x="310618" y="1858236"/>
                  </a:lnTo>
                  <a:lnTo>
                    <a:pt x="552632" y="1858236"/>
                  </a:lnTo>
                  <a:lnTo>
                    <a:pt x="557725" y="1851681"/>
                  </a:lnTo>
                  <a:lnTo>
                    <a:pt x="313100" y="1851681"/>
                  </a:lnTo>
                  <a:lnTo>
                    <a:pt x="44930" y="1614139"/>
                  </a:lnTo>
                  <a:lnTo>
                    <a:pt x="6816" y="11266"/>
                  </a:lnTo>
                  <a:lnTo>
                    <a:pt x="20363" y="11266"/>
                  </a:lnTo>
                  <a:lnTo>
                    <a:pt x="0" y="0"/>
                  </a:lnTo>
                  <a:close/>
                </a:path>
                <a:path w="869315" h="1858645">
                  <a:moveTo>
                    <a:pt x="862403" y="418479"/>
                  </a:moveTo>
                  <a:lnTo>
                    <a:pt x="762814" y="1612369"/>
                  </a:lnTo>
                  <a:lnTo>
                    <a:pt x="735359" y="1612369"/>
                  </a:lnTo>
                  <a:lnTo>
                    <a:pt x="549417" y="1851681"/>
                  </a:lnTo>
                  <a:lnTo>
                    <a:pt x="557725" y="1851681"/>
                  </a:lnTo>
                  <a:lnTo>
                    <a:pt x="738574" y="1618924"/>
                  </a:lnTo>
                  <a:lnTo>
                    <a:pt x="768845" y="1618924"/>
                  </a:lnTo>
                  <a:lnTo>
                    <a:pt x="868692" y="422029"/>
                  </a:lnTo>
                  <a:lnTo>
                    <a:pt x="865680" y="422029"/>
                  </a:lnTo>
                  <a:lnTo>
                    <a:pt x="865680" y="418751"/>
                  </a:lnTo>
                  <a:lnTo>
                    <a:pt x="862403" y="418479"/>
                  </a:lnTo>
                  <a:close/>
                </a:path>
                <a:path w="869315" h="1858645">
                  <a:moveTo>
                    <a:pt x="20363" y="11266"/>
                  </a:moveTo>
                  <a:lnTo>
                    <a:pt x="6816" y="11266"/>
                  </a:lnTo>
                  <a:lnTo>
                    <a:pt x="749191" y="422029"/>
                  </a:lnTo>
                  <a:lnTo>
                    <a:pt x="862106" y="422029"/>
                  </a:lnTo>
                  <a:lnTo>
                    <a:pt x="862403" y="418479"/>
                  </a:lnTo>
                  <a:lnTo>
                    <a:pt x="865680" y="418479"/>
                  </a:lnTo>
                  <a:lnTo>
                    <a:pt x="865680" y="415463"/>
                  </a:lnTo>
                  <a:lnTo>
                    <a:pt x="750898" y="415463"/>
                  </a:lnTo>
                  <a:lnTo>
                    <a:pt x="20363" y="11266"/>
                  </a:lnTo>
                  <a:close/>
                </a:path>
                <a:path w="869315" h="1858645">
                  <a:moveTo>
                    <a:pt x="869240" y="415463"/>
                  </a:moveTo>
                  <a:lnTo>
                    <a:pt x="865680" y="415463"/>
                  </a:lnTo>
                  <a:lnTo>
                    <a:pt x="865680" y="422029"/>
                  </a:lnTo>
                  <a:lnTo>
                    <a:pt x="868692" y="422029"/>
                  </a:lnTo>
                  <a:lnTo>
                    <a:pt x="869240" y="415463"/>
                  </a:lnTo>
                  <a:close/>
                </a:path>
                <a:path w="869315" h="1858645">
                  <a:moveTo>
                    <a:pt x="865680" y="418479"/>
                  </a:moveTo>
                  <a:lnTo>
                    <a:pt x="862403" y="418479"/>
                  </a:lnTo>
                  <a:lnTo>
                    <a:pt x="865680" y="418751"/>
                  </a:lnTo>
                  <a:lnTo>
                    <a:pt x="865680" y="418479"/>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4" name="object 235">
              <a:extLst>
                <a:ext uri="{FF2B5EF4-FFF2-40B4-BE49-F238E27FC236}">
                  <a16:creationId xmlns:a16="http://schemas.microsoft.com/office/drawing/2014/main" id="{801263FB-0FDF-2196-E00D-67D6A7FEB6FB}"/>
                </a:ext>
              </a:extLst>
            </p:cNvPr>
            <p:cNvSpPr>
              <a:spLocks/>
            </p:cNvSpPr>
            <p:nvPr/>
          </p:nvSpPr>
          <p:spPr bwMode="auto">
            <a:xfrm>
              <a:off x="7216564" y="6522227"/>
              <a:ext cx="3047365" cy="283210"/>
            </a:xfrm>
            <a:custGeom>
              <a:avLst/>
              <a:gdLst>
                <a:gd name="T0" fmla="*/ 3047163 w 3047365"/>
                <a:gd name="T1" fmla="*/ 0 h 283209"/>
                <a:gd name="T2" fmla="*/ 0 w 3047365"/>
                <a:gd name="T3" fmla="*/ 0 h 283209"/>
                <a:gd name="T4" fmla="*/ 0 w 3047365"/>
                <a:gd name="T5" fmla="*/ 282791 h 283209"/>
                <a:gd name="T6" fmla="*/ 2834751 w 3047365"/>
                <a:gd name="T7" fmla="*/ 282791 h 283209"/>
                <a:gd name="T8" fmla="*/ 3047163 w 3047365"/>
                <a:gd name="T9" fmla="*/ 0 h 283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365" h="283209">
                  <a:moveTo>
                    <a:pt x="3047163" y="0"/>
                  </a:moveTo>
                  <a:lnTo>
                    <a:pt x="0" y="0"/>
                  </a:lnTo>
                  <a:lnTo>
                    <a:pt x="0" y="282787"/>
                  </a:lnTo>
                  <a:lnTo>
                    <a:pt x="2834751" y="282787"/>
                  </a:lnTo>
                  <a:lnTo>
                    <a:pt x="3047163"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5" name="object 236">
              <a:extLst>
                <a:ext uri="{FF2B5EF4-FFF2-40B4-BE49-F238E27FC236}">
                  <a16:creationId xmlns:a16="http://schemas.microsoft.com/office/drawing/2014/main" id="{76895E1E-2510-35F9-B185-91AB81200A91}"/>
                </a:ext>
              </a:extLst>
            </p:cNvPr>
            <p:cNvSpPr>
              <a:spLocks/>
            </p:cNvSpPr>
            <p:nvPr/>
          </p:nvSpPr>
          <p:spPr bwMode="auto">
            <a:xfrm>
              <a:off x="7213287" y="6518929"/>
              <a:ext cx="3057525" cy="289560"/>
            </a:xfrm>
            <a:custGeom>
              <a:avLst/>
              <a:gdLst>
                <a:gd name="T0" fmla="*/ 3057006 w 3057525"/>
                <a:gd name="T1" fmla="*/ 0 h 289559"/>
                <a:gd name="T2" fmla="*/ 0 w 3057525"/>
                <a:gd name="T3" fmla="*/ 0 h 289559"/>
                <a:gd name="T4" fmla="*/ 0 w 3057525"/>
                <a:gd name="T5" fmla="*/ 289366 h 289559"/>
                <a:gd name="T6" fmla="*/ 2839662 w 3057525"/>
                <a:gd name="T7" fmla="*/ 289366 h 289559"/>
                <a:gd name="T8" fmla="*/ 2840646 w 3057525"/>
                <a:gd name="T9" fmla="*/ 288058 h 289559"/>
                <a:gd name="T10" fmla="*/ 2835390 w 3057525"/>
                <a:gd name="T11" fmla="*/ 284121 h 289559"/>
                <a:gd name="T12" fmla="*/ 2836381 w 3057525"/>
                <a:gd name="T13" fmla="*/ 282801 h 289559"/>
                <a:gd name="T14" fmla="*/ 6565 w 3057525"/>
                <a:gd name="T15" fmla="*/ 282801 h 289559"/>
                <a:gd name="T16" fmla="*/ 6565 w 3057525"/>
                <a:gd name="T17" fmla="*/ 6554 h 289559"/>
                <a:gd name="T18" fmla="*/ 3052083 w 3057525"/>
                <a:gd name="T19" fmla="*/ 6554 h 289559"/>
                <a:gd name="T20" fmla="*/ 3057006 w 3057525"/>
                <a:gd name="T21" fmla="*/ 0 h 289559"/>
                <a:gd name="T22" fmla="*/ 2844594 w 3057525"/>
                <a:gd name="T23" fmla="*/ 282801 h 289559"/>
                <a:gd name="T24" fmla="*/ 2838028 w 3057525"/>
                <a:gd name="T25" fmla="*/ 282801 h 289559"/>
                <a:gd name="T26" fmla="*/ 2838028 w 3057525"/>
                <a:gd name="T27" fmla="*/ 286089 h 289559"/>
                <a:gd name="T28" fmla="*/ 2840646 w 3057525"/>
                <a:gd name="T29" fmla="*/ 288058 h 289559"/>
                <a:gd name="T30" fmla="*/ 2844594 w 3057525"/>
                <a:gd name="T31" fmla="*/ 282801 h 289559"/>
                <a:gd name="T32" fmla="*/ 3052083 w 3057525"/>
                <a:gd name="T33" fmla="*/ 6554 h 289559"/>
                <a:gd name="T34" fmla="*/ 3043865 w 3057525"/>
                <a:gd name="T35" fmla="*/ 6554 h 289559"/>
                <a:gd name="T36" fmla="*/ 2835390 w 3057525"/>
                <a:gd name="T37" fmla="*/ 284121 h 289559"/>
                <a:gd name="T38" fmla="*/ 2838028 w 3057525"/>
                <a:gd name="T39" fmla="*/ 286089 h 289559"/>
                <a:gd name="T40" fmla="*/ 2838028 w 3057525"/>
                <a:gd name="T41" fmla="*/ 282801 h 289559"/>
                <a:gd name="T42" fmla="*/ 2844594 w 3057525"/>
                <a:gd name="T43" fmla="*/ 282801 h 289559"/>
                <a:gd name="T44" fmla="*/ 3052083 w 3057525"/>
                <a:gd name="T45" fmla="*/ 6554 h 2895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7525" h="289559">
                  <a:moveTo>
                    <a:pt x="3057006" y="0"/>
                  </a:moveTo>
                  <a:lnTo>
                    <a:pt x="0" y="0"/>
                  </a:lnTo>
                  <a:lnTo>
                    <a:pt x="0" y="289362"/>
                  </a:lnTo>
                  <a:lnTo>
                    <a:pt x="2839662" y="289362"/>
                  </a:lnTo>
                  <a:lnTo>
                    <a:pt x="2840646" y="288054"/>
                  </a:lnTo>
                  <a:lnTo>
                    <a:pt x="2835390" y="284117"/>
                  </a:lnTo>
                  <a:lnTo>
                    <a:pt x="2836381" y="282797"/>
                  </a:lnTo>
                  <a:lnTo>
                    <a:pt x="6565" y="282797"/>
                  </a:lnTo>
                  <a:lnTo>
                    <a:pt x="6565" y="6554"/>
                  </a:lnTo>
                  <a:lnTo>
                    <a:pt x="3052083" y="6554"/>
                  </a:lnTo>
                  <a:lnTo>
                    <a:pt x="3057006" y="0"/>
                  </a:lnTo>
                  <a:close/>
                </a:path>
                <a:path w="3057525" h="289559">
                  <a:moveTo>
                    <a:pt x="2844594" y="282797"/>
                  </a:moveTo>
                  <a:lnTo>
                    <a:pt x="2838028" y="282797"/>
                  </a:lnTo>
                  <a:lnTo>
                    <a:pt x="2838028" y="286085"/>
                  </a:lnTo>
                  <a:lnTo>
                    <a:pt x="2840646" y="288054"/>
                  </a:lnTo>
                  <a:lnTo>
                    <a:pt x="2844594" y="282797"/>
                  </a:lnTo>
                  <a:close/>
                </a:path>
                <a:path w="3057525" h="289559">
                  <a:moveTo>
                    <a:pt x="3052083" y="6554"/>
                  </a:moveTo>
                  <a:lnTo>
                    <a:pt x="3043865" y="6554"/>
                  </a:lnTo>
                  <a:lnTo>
                    <a:pt x="2835390" y="284117"/>
                  </a:lnTo>
                  <a:lnTo>
                    <a:pt x="2838028" y="286085"/>
                  </a:lnTo>
                  <a:lnTo>
                    <a:pt x="2838028" y="282797"/>
                  </a:lnTo>
                  <a:lnTo>
                    <a:pt x="2844594" y="282797"/>
                  </a:lnTo>
                  <a:lnTo>
                    <a:pt x="3052083" y="6554"/>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6" name="object 237">
              <a:extLst>
                <a:ext uri="{FF2B5EF4-FFF2-40B4-BE49-F238E27FC236}">
                  <a16:creationId xmlns:a16="http://schemas.microsoft.com/office/drawing/2014/main" id="{5808994F-CF56-C3C9-6338-18487C77161B}"/>
                </a:ext>
              </a:extLst>
            </p:cNvPr>
            <p:cNvSpPr>
              <a:spLocks/>
            </p:cNvSpPr>
            <p:nvPr/>
          </p:nvSpPr>
          <p:spPr bwMode="auto">
            <a:xfrm>
              <a:off x="6857441" y="4968046"/>
              <a:ext cx="2700655" cy="934719"/>
            </a:xfrm>
            <a:custGeom>
              <a:avLst/>
              <a:gdLst>
                <a:gd name="T0" fmla="*/ 2634237 w 2700654"/>
                <a:gd name="T1" fmla="*/ 0 h 934720"/>
                <a:gd name="T2" fmla="*/ 2137216 w 2700654"/>
                <a:gd name="T3" fmla="*/ 0 h 934720"/>
                <a:gd name="T4" fmla="*/ 0 w 2700654"/>
                <a:gd name="T5" fmla="*/ 0 h 934720"/>
                <a:gd name="T6" fmla="*/ 23234 w 2700654"/>
                <a:gd name="T7" fmla="*/ 934532 h 934720"/>
                <a:gd name="T8" fmla="*/ 2700214 w 2700654"/>
                <a:gd name="T9" fmla="*/ 934532 h 934720"/>
                <a:gd name="T10" fmla="*/ 2634237 w 2700654"/>
                <a:gd name="T11" fmla="*/ 0 h 934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0654" h="934720">
                  <a:moveTo>
                    <a:pt x="2634233" y="0"/>
                  </a:moveTo>
                  <a:lnTo>
                    <a:pt x="2137212" y="0"/>
                  </a:lnTo>
                  <a:lnTo>
                    <a:pt x="0" y="0"/>
                  </a:lnTo>
                  <a:lnTo>
                    <a:pt x="23234" y="934536"/>
                  </a:lnTo>
                  <a:lnTo>
                    <a:pt x="2700210" y="934536"/>
                  </a:lnTo>
                  <a:lnTo>
                    <a:pt x="2634233"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7" name="object 238">
              <a:extLst>
                <a:ext uri="{FF2B5EF4-FFF2-40B4-BE49-F238E27FC236}">
                  <a16:creationId xmlns:a16="http://schemas.microsoft.com/office/drawing/2014/main" id="{D4784121-98C7-A05A-ECD2-181689E5AFF8}"/>
                </a:ext>
              </a:extLst>
            </p:cNvPr>
            <p:cNvSpPr>
              <a:spLocks/>
            </p:cNvSpPr>
            <p:nvPr/>
          </p:nvSpPr>
          <p:spPr bwMode="auto">
            <a:xfrm>
              <a:off x="6854080" y="4964758"/>
              <a:ext cx="2707640" cy="941705"/>
            </a:xfrm>
            <a:custGeom>
              <a:avLst/>
              <a:gdLst>
                <a:gd name="T0" fmla="*/ 2140573 w 2707640"/>
                <a:gd name="T1" fmla="*/ 0 h 941704"/>
                <a:gd name="T2" fmla="*/ 0 w 2707640"/>
                <a:gd name="T3" fmla="*/ 0 h 941704"/>
                <a:gd name="T4" fmla="*/ 23391 w 2707640"/>
                <a:gd name="T5" fmla="*/ 941106 h 941704"/>
                <a:gd name="T6" fmla="*/ 2707100 w 2707640"/>
                <a:gd name="T7" fmla="*/ 941106 h 941704"/>
                <a:gd name="T8" fmla="*/ 2706637 w 2707640"/>
                <a:gd name="T9" fmla="*/ 934540 h 941704"/>
                <a:gd name="T10" fmla="*/ 29789 w 2707640"/>
                <a:gd name="T11" fmla="*/ 934540 h 941704"/>
                <a:gd name="T12" fmla="*/ 6722 w 2707640"/>
                <a:gd name="T13" fmla="*/ 6565 h 941704"/>
                <a:gd name="T14" fmla="*/ 2140573 w 2707640"/>
                <a:gd name="T15" fmla="*/ 6565 h 941704"/>
                <a:gd name="T16" fmla="*/ 2140573 w 2707640"/>
                <a:gd name="T17" fmla="*/ 0 h 941704"/>
                <a:gd name="T18" fmla="*/ 2640642 w 2707640"/>
                <a:gd name="T19" fmla="*/ 0 h 941704"/>
                <a:gd name="T20" fmla="*/ 2140573 w 2707640"/>
                <a:gd name="T21" fmla="*/ 0 h 941704"/>
                <a:gd name="T22" fmla="*/ 2140573 w 2707640"/>
                <a:gd name="T23" fmla="*/ 6565 h 941704"/>
                <a:gd name="T24" fmla="*/ 2634537 w 2707640"/>
                <a:gd name="T25" fmla="*/ 6565 h 941704"/>
                <a:gd name="T26" fmla="*/ 2700053 w 2707640"/>
                <a:gd name="T27" fmla="*/ 934540 h 941704"/>
                <a:gd name="T28" fmla="*/ 2706637 w 2707640"/>
                <a:gd name="T29" fmla="*/ 934540 h 941704"/>
                <a:gd name="T30" fmla="*/ 2640642 w 2707640"/>
                <a:gd name="T31" fmla="*/ 0 h 9417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07640" h="941704">
                  <a:moveTo>
                    <a:pt x="2140573" y="0"/>
                  </a:moveTo>
                  <a:lnTo>
                    <a:pt x="0" y="0"/>
                  </a:lnTo>
                  <a:lnTo>
                    <a:pt x="23391" y="941102"/>
                  </a:lnTo>
                  <a:lnTo>
                    <a:pt x="2707100" y="941102"/>
                  </a:lnTo>
                  <a:lnTo>
                    <a:pt x="2706637" y="934536"/>
                  </a:lnTo>
                  <a:lnTo>
                    <a:pt x="29789" y="934536"/>
                  </a:lnTo>
                  <a:lnTo>
                    <a:pt x="6722" y="6565"/>
                  </a:lnTo>
                  <a:lnTo>
                    <a:pt x="2140573" y="6565"/>
                  </a:lnTo>
                  <a:lnTo>
                    <a:pt x="2140573" y="0"/>
                  </a:lnTo>
                  <a:close/>
                </a:path>
                <a:path w="2707640" h="941704">
                  <a:moveTo>
                    <a:pt x="2640642" y="0"/>
                  </a:moveTo>
                  <a:lnTo>
                    <a:pt x="2140573" y="0"/>
                  </a:lnTo>
                  <a:lnTo>
                    <a:pt x="2140573" y="6565"/>
                  </a:lnTo>
                  <a:lnTo>
                    <a:pt x="2634537" y="6565"/>
                  </a:lnTo>
                  <a:lnTo>
                    <a:pt x="2700053" y="934536"/>
                  </a:lnTo>
                  <a:lnTo>
                    <a:pt x="2706637" y="934536"/>
                  </a:lnTo>
                  <a:lnTo>
                    <a:pt x="2640642"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8" name="object 239">
              <a:extLst>
                <a:ext uri="{FF2B5EF4-FFF2-40B4-BE49-F238E27FC236}">
                  <a16:creationId xmlns:a16="http://schemas.microsoft.com/office/drawing/2014/main" id="{F2D8D454-CE8E-EAD2-4794-901B767ACA4A}"/>
                </a:ext>
              </a:extLst>
            </p:cNvPr>
            <p:cNvSpPr>
              <a:spLocks/>
            </p:cNvSpPr>
            <p:nvPr/>
          </p:nvSpPr>
          <p:spPr bwMode="auto">
            <a:xfrm>
              <a:off x="9175808" y="3419012"/>
              <a:ext cx="1046480" cy="2560955"/>
            </a:xfrm>
            <a:custGeom>
              <a:avLst/>
              <a:gdLst>
                <a:gd name="T0" fmla="*/ 832449 w 1046479"/>
                <a:gd name="T1" fmla="*/ 0 h 2560954"/>
                <a:gd name="T2" fmla="*/ 286294 w 1046479"/>
                <a:gd name="T3" fmla="*/ 0 h 2560954"/>
                <a:gd name="T4" fmla="*/ 239766 w 1046479"/>
                <a:gd name="T5" fmla="*/ 3761 h 2560954"/>
                <a:gd name="T6" fmla="*/ 195637 w 1046479"/>
                <a:gd name="T7" fmla="*/ 14648 h 2560954"/>
                <a:gd name="T8" fmla="*/ 154498 w 1046479"/>
                <a:gd name="T9" fmla="*/ 32069 h 2560954"/>
                <a:gd name="T10" fmla="*/ 116942 w 1046479"/>
                <a:gd name="T11" fmla="*/ 55431 h 2560954"/>
                <a:gd name="T12" fmla="*/ 83561 w 1046479"/>
                <a:gd name="T13" fmla="*/ 84138 h 2560954"/>
                <a:gd name="T14" fmla="*/ 54947 w 1046479"/>
                <a:gd name="T15" fmla="*/ 117599 h 2560954"/>
                <a:gd name="T16" fmla="*/ 31692 w 1046479"/>
                <a:gd name="T17" fmla="*/ 155221 h 2560954"/>
                <a:gd name="T18" fmla="*/ 14388 w 1046479"/>
                <a:gd name="T19" fmla="*/ 196409 h 2560954"/>
                <a:gd name="T20" fmla="*/ 3626 w 1046479"/>
                <a:gd name="T21" fmla="*/ 240570 h 2560954"/>
                <a:gd name="T22" fmla="*/ 0 w 1046479"/>
                <a:gd name="T23" fmla="*/ 287111 h 2560954"/>
                <a:gd name="T24" fmla="*/ 3214 w 1046479"/>
                <a:gd name="T25" fmla="*/ 2560721 h 2560954"/>
                <a:gd name="T26" fmla="*/ 452321 w 1046479"/>
                <a:gd name="T27" fmla="*/ 2560721 h 2560954"/>
                <a:gd name="T28" fmla="*/ 461242 w 1046479"/>
                <a:gd name="T29" fmla="*/ 476037 h 2560954"/>
                <a:gd name="T30" fmla="*/ 1045961 w 1046479"/>
                <a:gd name="T31" fmla="*/ 476037 h 2560954"/>
                <a:gd name="T32" fmla="*/ 952456 w 1046479"/>
                <a:gd name="T33" fmla="*/ 94164 h 2560954"/>
                <a:gd name="T34" fmla="*/ 936002 w 1046479"/>
                <a:gd name="T35" fmla="*/ 56127 h 2560954"/>
                <a:gd name="T36" fmla="*/ 908725 w 1046479"/>
                <a:gd name="T37" fmla="*/ 26349 h 2560954"/>
                <a:gd name="T38" fmla="*/ 873311 w 1046479"/>
                <a:gd name="T39" fmla="*/ 6938 h 2560954"/>
                <a:gd name="T40" fmla="*/ 832449 w 1046479"/>
                <a:gd name="T41" fmla="*/ 0 h 25609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6479" h="2560954">
                  <a:moveTo>
                    <a:pt x="832445" y="0"/>
                  </a:moveTo>
                  <a:lnTo>
                    <a:pt x="286294" y="0"/>
                  </a:lnTo>
                  <a:lnTo>
                    <a:pt x="239766" y="3761"/>
                  </a:lnTo>
                  <a:lnTo>
                    <a:pt x="195637" y="14648"/>
                  </a:lnTo>
                  <a:lnTo>
                    <a:pt x="154498" y="32069"/>
                  </a:lnTo>
                  <a:lnTo>
                    <a:pt x="116942" y="55431"/>
                  </a:lnTo>
                  <a:lnTo>
                    <a:pt x="83561" y="84138"/>
                  </a:lnTo>
                  <a:lnTo>
                    <a:pt x="54947" y="117599"/>
                  </a:lnTo>
                  <a:lnTo>
                    <a:pt x="31692" y="155221"/>
                  </a:lnTo>
                  <a:lnTo>
                    <a:pt x="14388" y="196409"/>
                  </a:lnTo>
                  <a:lnTo>
                    <a:pt x="3626" y="240570"/>
                  </a:lnTo>
                  <a:lnTo>
                    <a:pt x="0" y="287111"/>
                  </a:lnTo>
                  <a:lnTo>
                    <a:pt x="3214" y="2560717"/>
                  </a:lnTo>
                  <a:lnTo>
                    <a:pt x="452321" y="2560717"/>
                  </a:lnTo>
                  <a:lnTo>
                    <a:pt x="461242" y="476037"/>
                  </a:lnTo>
                  <a:lnTo>
                    <a:pt x="1045957" y="476037"/>
                  </a:lnTo>
                  <a:lnTo>
                    <a:pt x="952452" y="94164"/>
                  </a:lnTo>
                  <a:lnTo>
                    <a:pt x="935998" y="56127"/>
                  </a:lnTo>
                  <a:lnTo>
                    <a:pt x="908721" y="26349"/>
                  </a:lnTo>
                  <a:lnTo>
                    <a:pt x="873307" y="6938"/>
                  </a:lnTo>
                  <a:lnTo>
                    <a:pt x="832445"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89" name="object 240">
              <a:extLst>
                <a:ext uri="{FF2B5EF4-FFF2-40B4-BE49-F238E27FC236}">
                  <a16:creationId xmlns:a16="http://schemas.microsoft.com/office/drawing/2014/main" id="{B71512B0-97CA-396F-8FFD-0DA1F60AABC4}"/>
                </a:ext>
              </a:extLst>
            </p:cNvPr>
            <p:cNvSpPr>
              <a:spLocks/>
            </p:cNvSpPr>
            <p:nvPr/>
          </p:nvSpPr>
          <p:spPr bwMode="auto">
            <a:xfrm>
              <a:off x="9172520" y="3415724"/>
              <a:ext cx="1053465" cy="2567305"/>
            </a:xfrm>
            <a:custGeom>
              <a:avLst/>
              <a:gdLst>
                <a:gd name="T0" fmla="*/ 6555 w 1053465"/>
                <a:gd name="T1" fmla="*/ 290399 h 2567304"/>
                <a:gd name="T2" fmla="*/ 3287 w 1053465"/>
                <a:gd name="T3" fmla="*/ 290399 h 2567304"/>
                <a:gd name="T4" fmla="*/ 0 w 1053465"/>
                <a:gd name="T5" fmla="*/ 290525 h 2567304"/>
                <a:gd name="T6" fmla="*/ 3214 w 1053465"/>
                <a:gd name="T7" fmla="*/ 2567287 h 2567304"/>
                <a:gd name="T8" fmla="*/ 458876 w 1053465"/>
                <a:gd name="T9" fmla="*/ 2567287 h 2567304"/>
                <a:gd name="T10" fmla="*/ 458904 w 1053465"/>
                <a:gd name="T11" fmla="*/ 2560732 h 2567304"/>
                <a:gd name="T12" fmla="*/ 9769 w 1053465"/>
                <a:gd name="T13" fmla="*/ 2560732 h 2567304"/>
                <a:gd name="T14" fmla="*/ 6555 w 1053465"/>
                <a:gd name="T15" fmla="*/ 290399 h 2567304"/>
                <a:gd name="T16" fmla="*/ 835733 w 1053465"/>
                <a:gd name="T17" fmla="*/ 0 h 2567304"/>
                <a:gd name="T18" fmla="*/ 835733 w 1053465"/>
                <a:gd name="T19" fmla="*/ 6565 h 2567304"/>
                <a:gd name="T20" fmla="*/ 875505 w 1053465"/>
                <a:gd name="T21" fmla="*/ 13320 h 2567304"/>
                <a:gd name="T22" fmla="*/ 909976 w 1053465"/>
                <a:gd name="T23" fmla="*/ 32218 h 2567304"/>
                <a:gd name="T24" fmla="*/ 936528 w 1053465"/>
                <a:gd name="T25" fmla="*/ 61208 h 2567304"/>
                <a:gd name="T26" fmla="*/ 952546 w 1053465"/>
                <a:gd name="T27" fmla="*/ 98237 h 2567304"/>
                <a:gd name="T28" fmla="*/ 1045057 w 1053465"/>
                <a:gd name="T29" fmla="*/ 476037 h 2567304"/>
                <a:gd name="T30" fmla="*/ 461252 w 1053465"/>
                <a:gd name="T31" fmla="*/ 476037 h 2567304"/>
                <a:gd name="T32" fmla="*/ 452331 w 1053465"/>
                <a:gd name="T33" fmla="*/ 2560732 h 2567304"/>
                <a:gd name="T34" fmla="*/ 458904 w 1053465"/>
                <a:gd name="T35" fmla="*/ 2560732 h 2567304"/>
                <a:gd name="T36" fmla="*/ 467797 w 1053465"/>
                <a:gd name="T37" fmla="*/ 482592 h 2567304"/>
                <a:gd name="T38" fmla="*/ 1053431 w 1053465"/>
                <a:gd name="T39" fmla="*/ 482592 h 2567304"/>
                <a:gd name="T40" fmla="*/ 958923 w 1053465"/>
                <a:gd name="T41" fmla="*/ 96677 h 2567304"/>
                <a:gd name="T42" fmla="*/ 942029 w 1053465"/>
                <a:gd name="T43" fmla="*/ 57625 h 2567304"/>
                <a:gd name="T44" fmla="*/ 914028 w 1053465"/>
                <a:gd name="T45" fmla="*/ 27052 h 2567304"/>
                <a:gd name="T46" fmla="*/ 877677 w 1053465"/>
                <a:gd name="T47" fmla="*/ 7123 h 2567304"/>
                <a:gd name="T48" fmla="*/ 835733 w 1053465"/>
                <a:gd name="T49" fmla="*/ 0 h 2567304"/>
                <a:gd name="T50" fmla="*/ 1053431 w 1053465"/>
                <a:gd name="T51" fmla="*/ 482592 h 2567304"/>
                <a:gd name="T52" fmla="*/ 467797 w 1053465"/>
                <a:gd name="T53" fmla="*/ 482592 h 2567304"/>
                <a:gd name="T54" fmla="*/ 1053433 w 1053465"/>
                <a:gd name="T55" fmla="*/ 482603 h 2567304"/>
                <a:gd name="T56" fmla="*/ 1053431 w 1053465"/>
                <a:gd name="T57" fmla="*/ 482592 h 2567304"/>
                <a:gd name="T58" fmla="*/ 835733 w 1053465"/>
                <a:gd name="T59" fmla="*/ 0 h 2567304"/>
                <a:gd name="T60" fmla="*/ 289582 w 1053465"/>
                <a:gd name="T61" fmla="*/ 0 h 2567304"/>
                <a:gd name="T62" fmla="*/ 242600 w 1053465"/>
                <a:gd name="T63" fmla="*/ 3791 h 2567304"/>
                <a:gd name="T64" fmla="*/ 198036 w 1053465"/>
                <a:gd name="T65" fmla="*/ 14768 h 2567304"/>
                <a:gd name="T66" fmla="*/ 156484 w 1053465"/>
                <a:gd name="T67" fmla="*/ 32332 h 2567304"/>
                <a:gd name="T68" fmla="*/ 118540 w 1053465"/>
                <a:gd name="T69" fmla="*/ 55887 h 2567304"/>
                <a:gd name="T70" fmla="*/ 84801 w 1053465"/>
                <a:gd name="T71" fmla="*/ 84836 h 2567304"/>
                <a:gd name="T72" fmla="*/ 55860 w 1053465"/>
                <a:gd name="T73" fmla="*/ 118581 h 2567304"/>
                <a:gd name="T74" fmla="*/ 32314 w 1053465"/>
                <a:gd name="T75" fmla="*/ 156525 h 2567304"/>
                <a:gd name="T76" fmla="*/ 14759 w 1053465"/>
                <a:gd name="T77" fmla="*/ 198072 h 2567304"/>
                <a:gd name="T78" fmla="*/ 3789 w 1053465"/>
                <a:gd name="T79" fmla="*/ 242623 h 2567304"/>
                <a:gd name="T80" fmla="*/ 0 w 1053465"/>
                <a:gd name="T81" fmla="*/ 289582 h 2567304"/>
                <a:gd name="T82" fmla="*/ 0 w 1053465"/>
                <a:gd name="T83" fmla="*/ 290525 h 2567304"/>
                <a:gd name="T84" fmla="*/ 3287 w 1053465"/>
                <a:gd name="T85" fmla="*/ 290399 h 2567304"/>
                <a:gd name="T86" fmla="*/ 6555 w 1053465"/>
                <a:gd name="T87" fmla="*/ 290399 h 2567304"/>
                <a:gd name="T88" fmla="*/ 12307 w 1053465"/>
                <a:gd name="T89" fmla="*/ 232549 h 2567304"/>
                <a:gd name="T90" fmla="*/ 28793 w 1053465"/>
                <a:gd name="T91" fmla="*/ 179433 h 2567304"/>
                <a:gd name="T92" fmla="*/ 54882 w 1053465"/>
                <a:gd name="T93" fmla="*/ 131364 h 2567304"/>
                <a:gd name="T94" fmla="*/ 89442 w 1053465"/>
                <a:gd name="T95" fmla="*/ 89473 h 2567304"/>
                <a:gd name="T96" fmla="*/ 131330 w 1053465"/>
                <a:gd name="T97" fmla="*/ 54909 h 2567304"/>
                <a:gd name="T98" fmla="*/ 179405 w 1053465"/>
                <a:gd name="T99" fmla="*/ 28810 h 2567304"/>
                <a:gd name="T100" fmla="*/ 232533 w 1053465"/>
                <a:gd name="T101" fmla="*/ 12316 h 2567304"/>
                <a:gd name="T102" fmla="*/ 289582 w 1053465"/>
                <a:gd name="T103" fmla="*/ 6565 h 2567304"/>
                <a:gd name="T104" fmla="*/ 835733 w 1053465"/>
                <a:gd name="T105" fmla="*/ 6565 h 2567304"/>
                <a:gd name="T106" fmla="*/ 835733 w 1053465"/>
                <a:gd name="T107" fmla="*/ 0 h 25673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3465" h="2567304">
                  <a:moveTo>
                    <a:pt x="6555" y="290399"/>
                  </a:moveTo>
                  <a:lnTo>
                    <a:pt x="3287" y="290399"/>
                  </a:lnTo>
                  <a:lnTo>
                    <a:pt x="0" y="290525"/>
                  </a:lnTo>
                  <a:lnTo>
                    <a:pt x="3214" y="2567283"/>
                  </a:lnTo>
                  <a:lnTo>
                    <a:pt x="458876" y="2567283"/>
                  </a:lnTo>
                  <a:lnTo>
                    <a:pt x="458904" y="2560728"/>
                  </a:lnTo>
                  <a:lnTo>
                    <a:pt x="9769" y="2560728"/>
                  </a:lnTo>
                  <a:lnTo>
                    <a:pt x="6555" y="290399"/>
                  </a:lnTo>
                  <a:close/>
                </a:path>
                <a:path w="1053465" h="2567304">
                  <a:moveTo>
                    <a:pt x="835733" y="0"/>
                  </a:moveTo>
                  <a:lnTo>
                    <a:pt x="835733" y="6565"/>
                  </a:lnTo>
                  <a:lnTo>
                    <a:pt x="875505" y="13320"/>
                  </a:lnTo>
                  <a:lnTo>
                    <a:pt x="909976" y="32218"/>
                  </a:lnTo>
                  <a:lnTo>
                    <a:pt x="936528" y="61208"/>
                  </a:lnTo>
                  <a:lnTo>
                    <a:pt x="952546" y="98237"/>
                  </a:lnTo>
                  <a:lnTo>
                    <a:pt x="1045057" y="476037"/>
                  </a:lnTo>
                  <a:lnTo>
                    <a:pt x="461252" y="476037"/>
                  </a:lnTo>
                  <a:lnTo>
                    <a:pt x="452331" y="2560728"/>
                  </a:lnTo>
                  <a:lnTo>
                    <a:pt x="458904" y="2560728"/>
                  </a:lnTo>
                  <a:lnTo>
                    <a:pt x="467797" y="482592"/>
                  </a:lnTo>
                  <a:lnTo>
                    <a:pt x="1053431" y="482592"/>
                  </a:lnTo>
                  <a:lnTo>
                    <a:pt x="958923" y="96677"/>
                  </a:lnTo>
                  <a:lnTo>
                    <a:pt x="942029" y="57625"/>
                  </a:lnTo>
                  <a:lnTo>
                    <a:pt x="914028" y="27052"/>
                  </a:lnTo>
                  <a:lnTo>
                    <a:pt x="877677" y="7123"/>
                  </a:lnTo>
                  <a:lnTo>
                    <a:pt x="835733" y="0"/>
                  </a:lnTo>
                  <a:close/>
                </a:path>
                <a:path w="1053465" h="2567304">
                  <a:moveTo>
                    <a:pt x="1053431" y="482592"/>
                  </a:moveTo>
                  <a:lnTo>
                    <a:pt x="467797" y="482592"/>
                  </a:lnTo>
                  <a:lnTo>
                    <a:pt x="1053433" y="482603"/>
                  </a:lnTo>
                  <a:lnTo>
                    <a:pt x="1053431" y="482592"/>
                  </a:lnTo>
                  <a:close/>
                </a:path>
                <a:path w="1053465" h="2567304">
                  <a:moveTo>
                    <a:pt x="835733" y="0"/>
                  </a:moveTo>
                  <a:lnTo>
                    <a:pt x="289582" y="0"/>
                  </a:lnTo>
                  <a:lnTo>
                    <a:pt x="242600" y="3791"/>
                  </a:lnTo>
                  <a:lnTo>
                    <a:pt x="198036" y="14768"/>
                  </a:lnTo>
                  <a:lnTo>
                    <a:pt x="156484" y="32332"/>
                  </a:lnTo>
                  <a:lnTo>
                    <a:pt x="118540" y="55887"/>
                  </a:lnTo>
                  <a:lnTo>
                    <a:pt x="84801" y="84836"/>
                  </a:lnTo>
                  <a:lnTo>
                    <a:pt x="55860" y="118581"/>
                  </a:lnTo>
                  <a:lnTo>
                    <a:pt x="32314" y="156525"/>
                  </a:lnTo>
                  <a:lnTo>
                    <a:pt x="14759" y="198072"/>
                  </a:lnTo>
                  <a:lnTo>
                    <a:pt x="3789" y="242623"/>
                  </a:lnTo>
                  <a:lnTo>
                    <a:pt x="0" y="289582"/>
                  </a:lnTo>
                  <a:lnTo>
                    <a:pt x="0" y="290525"/>
                  </a:lnTo>
                  <a:lnTo>
                    <a:pt x="3287" y="290399"/>
                  </a:lnTo>
                  <a:lnTo>
                    <a:pt x="6555" y="290399"/>
                  </a:lnTo>
                  <a:lnTo>
                    <a:pt x="12307" y="232549"/>
                  </a:lnTo>
                  <a:lnTo>
                    <a:pt x="28793" y="179433"/>
                  </a:lnTo>
                  <a:lnTo>
                    <a:pt x="54882" y="131364"/>
                  </a:lnTo>
                  <a:lnTo>
                    <a:pt x="89442" y="89473"/>
                  </a:lnTo>
                  <a:lnTo>
                    <a:pt x="131330" y="54909"/>
                  </a:lnTo>
                  <a:lnTo>
                    <a:pt x="179405" y="28810"/>
                  </a:lnTo>
                  <a:lnTo>
                    <a:pt x="232533" y="12316"/>
                  </a:lnTo>
                  <a:lnTo>
                    <a:pt x="289582" y="6565"/>
                  </a:lnTo>
                  <a:lnTo>
                    <a:pt x="835733" y="6565"/>
                  </a:lnTo>
                  <a:lnTo>
                    <a:pt x="83573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0" name="object 241">
              <a:extLst>
                <a:ext uri="{FF2B5EF4-FFF2-40B4-BE49-F238E27FC236}">
                  <a16:creationId xmlns:a16="http://schemas.microsoft.com/office/drawing/2014/main" id="{F70BF044-804A-E661-E761-0A717044C8AE}"/>
                </a:ext>
              </a:extLst>
            </p:cNvPr>
            <p:cNvSpPr>
              <a:spLocks/>
            </p:cNvSpPr>
            <p:nvPr/>
          </p:nvSpPr>
          <p:spPr bwMode="auto">
            <a:xfrm>
              <a:off x="8983152" y="3419012"/>
              <a:ext cx="1046480" cy="2560955"/>
            </a:xfrm>
            <a:custGeom>
              <a:avLst/>
              <a:gdLst>
                <a:gd name="T0" fmla="*/ 832449 w 1046479"/>
                <a:gd name="T1" fmla="*/ 0 h 2560954"/>
                <a:gd name="T2" fmla="*/ 286315 w 1046479"/>
                <a:gd name="T3" fmla="*/ 0 h 2560954"/>
                <a:gd name="T4" fmla="*/ 239784 w 1046479"/>
                <a:gd name="T5" fmla="*/ 3761 h 2560954"/>
                <a:gd name="T6" fmla="*/ 195651 w 1046479"/>
                <a:gd name="T7" fmla="*/ 14648 h 2560954"/>
                <a:gd name="T8" fmla="*/ 154510 w 1046479"/>
                <a:gd name="T9" fmla="*/ 32069 h 2560954"/>
                <a:gd name="T10" fmla="*/ 116951 w 1046479"/>
                <a:gd name="T11" fmla="*/ 55431 h 2560954"/>
                <a:gd name="T12" fmla="*/ 83568 w 1046479"/>
                <a:gd name="T13" fmla="*/ 84138 h 2560954"/>
                <a:gd name="T14" fmla="*/ 54951 w 1046479"/>
                <a:gd name="T15" fmla="*/ 117599 h 2560954"/>
                <a:gd name="T16" fmla="*/ 31694 w 1046479"/>
                <a:gd name="T17" fmla="*/ 155221 h 2560954"/>
                <a:gd name="T18" fmla="*/ 14389 w 1046479"/>
                <a:gd name="T19" fmla="*/ 196409 h 2560954"/>
                <a:gd name="T20" fmla="*/ 3626 w 1046479"/>
                <a:gd name="T21" fmla="*/ 240570 h 2560954"/>
                <a:gd name="T22" fmla="*/ 0 w 1046479"/>
                <a:gd name="T23" fmla="*/ 287111 h 2560954"/>
                <a:gd name="T24" fmla="*/ 3214 w 1046479"/>
                <a:gd name="T25" fmla="*/ 2560721 h 2560954"/>
                <a:gd name="T26" fmla="*/ 452321 w 1046479"/>
                <a:gd name="T27" fmla="*/ 2560721 h 2560954"/>
                <a:gd name="T28" fmla="*/ 460656 w 1046479"/>
                <a:gd name="T29" fmla="*/ 537732 h 2560954"/>
                <a:gd name="T30" fmla="*/ 465719 w 1046479"/>
                <a:gd name="T31" fmla="*/ 513678 h 2560954"/>
                <a:gd name="T32" fmla="*/ 479105 w 1046479"/>
                <a:gd name="T33" fmla="*/ 494072 h 2560954"/>
                <a:gd name="T34" fmla="*/ 498837 w 1046479"/>
                <a:gd name="T35" fmla="*/ 480872 h 2560954"/>
                <a:gd name="T36" fmla="*/ 522936 w 1046479"/>
                <a:gd name="T37" fmla="*/ 476037 h 2560954"/>
                <a:gd name="T38" fmla="*/ 1045961 w 1046479"/>
                <a:gd name="T39" fmla="*/ 476037 h 2560954"/>
                <a:gd name="T40" fmla="*/ 952456 w 1046479"/>
                <a:gd name="T41" fmla="*/ 94164 h 2560954"/>
                <a:gd name="T42" fmla="*/ 935998 w 1046479"/>
                <a:gd name="T43" fmla="*/ 56127 h 2560954"/>
                <a:gd name="T44" fmla="*/ 908721 w 1046479"/>
                <a:gd name="T45" fmla="*/ 26349 h 2560954"/>
                <a:gd name="T46" fmla="*/ 873310 w 1046479"/>
                <a:gd name="T47" fmla="*/ 6938 h 2560954"/>
                <a:gd name="T48" fmla="*/ 832449 w 1046479"/>
                <a:gd name="T49" fmla="*/ 0 h 2560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6479" h="2560954">
                  <a:moveTo>
                    <a:pt x="832445" y="0"/>
                  </a:moveTo>
                  <a:lnTo>
                    <a:pt x="286315" y="0"/>
                  </a:lnTo>
                  <a:lnTo>
                    <a:pt x="239784" y="3761"/>
                  </a:lnTo>
                  <a:lnTo>
                    <a:pt x="195651" y="14648"/>
                  </a:lnTo>
                  <a:lnTo>
                    <a:pt x="154510" y="32069"/>
                  </a:lnTo>
                  <a:lnTo>
                    <a:pt x="116951" y="55431"/>
                  </a:lnTo>
                  <a:lnTo>
                    <a:pt x="83568" y="84138"/>
                  </a:lnTo>
                  <a:lnTo>
                    <a:pt x="54951" y="117599"/>
                  </a:lnTo>
                  <a:lnTo>
                    <a:pt x="31694" y="155221"/>
                  </a:lnTo>
                  <a:lnTo>
                    <a:pt x="14389" y="196409"/>
                  </a:lnTo>
                  <a:lnTo>
                    <a:pt x="3626" y="240570"/>
                  </a:lnTo>
                  <a:lnTo>
                    <a:pt x="0" y="287111"/>
                  </a:lnTo>
                  <a:lnTo>
                    <a:pt x="3214" y="2560717"/>
                  </a:lnTo>
                  <a:lnTo>
                    <a:pt x="452321" y="2560717"/>
                  </a:lnTo>
                  <a:lnTo>
                    <a:pt x="460656" y="537732"/>
                  </a:lnTo>
                  <a:lnTo>
                    <a:pt x="465719" y="513678"/>
                  </a:lnTo>
                  <a:lnTo>
                    <a:pt x="479105" y="494072"/>
                  </a:lnTo>
                  <a:lnTo>
                    <a:pt x="498837" y="480872"/>
                  </a:lnTo>
                  <a:lnTo>
                    <a:pt x="522936" y="476037"/>
                  </a:lnTo>
                  <a:lnTo>
                    <a:pt x="1045957" y="476037"/>
                  </a:lnTo>
                  <a:lnTo>
                    <a:pt x="952452" y="94164"/>
                  </a:lnTo>
                  <a:lnTo>
                    <a:pt x="935994" y="56127"/>
                  </a:lnTo>
                  <a:lnTo>
                    <a:pt x="908717" y="26349"/>
                  </a:lnTo>
                  <a:lnTo>
                    <a:pt x="873306" y="6938"/>
                  </a:lnTo>
                  <a:lnTo>
                    <a:pt x="832445"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1" name="object 242">
              <a:extLst>
                <a:ext uri="{FF2B5EF4-FFF2-40B4-BE49-F238E27FC236}">
                  <a16:creationId xmlns:a16="http://schemas.microsoft.com/office/drawing/2014/main" id="{1C4CE969-EE9E-851D-6C80-F3085AC49931}"/>
                </a:ext>
              </a:extLst>
            </p:cNvPr>
            <p:cNvSpPr>
              <a:spLocks/>
            </p:cNvSpPr>
            <p:nvPr/>
          </p:nvSpPr>
          <p:spPr bwMode="auto">
            <a:xfrm>
              <a:off x="8979854" y="3415724"/>
              <a:ext cx="1053465" cy="2567305"/>
            </a:xfrm>
            <a:custGeom>
              <a:avLst/>
              <a:gdLst>
                <a:gd name="T0" fmla="*/ 6575 w 1053465"/>
                <a:gd name="T1" fmla="*/ 290399 h 2567304"/>
                <a:gd name="T2" fmla="*/ 3298 w 1053465"/>
                <a:gd name="T3" fmla="*/ 290399 h 2567304"/>
                <a:gd name="T4" fmla="*/ 21 w 1053465"/>
                <a:gd name="T5" fmla="*/ 290525 h 2567304"/>
                <a:gd name="T6" fmla="*/ 3235 w 1053465"/>
                <a:gd name="T7" fmla="*/ 2567287 h 2567304"/>
                <a:gd name="T8" fmla="*/ 458886 w 1053465"/>
                <a:gd name="T9" fmla="*/ 2567287 h 2567304"/>
                <a:gd name="T10" fmla="*/ 458913 w 1053465"/>
                <a:gd name="T11" fmla="*/ 2560732 h 2567304"/>
                <a:gd name="T12" fmla="*/ 9790 w 1053465"/>
                <a:gd name="T13" fmla="*/ 2560732 h 2567304"/>
                <a:gd name="T14" fmla="*/ 6575 w 1053465"/>
                <a:gd name="T15" fmla="*/ 290399 h 2567304"/>
                <a:gd name="T16" fmla="*/ 835744 w 1053465"/>
                <a:gd name="T17" fmla="*/ 0 h 2567304"/>
                <a:gd name="T18" fmla="*/ 835744 w 1053465"/>
                <a:gd name="T19" fmla="*/ 6565 h 2567304"/>
                <a:gd name="T20" fmla="*/ 875516 w 1053465"/>
                <a:gd name="T21" fmla="*/ 13320 h 2567304"/>
                <a:gd name="T22" fmla="*/ 909987 w 1053465"/>
                <a:gd name="T23" fmla="*/ 32218 h 2567304"/>
                <a:gd name="T24" fmla="*/ 936543 w 1053465"/>
                <a:gd name="T25" fmla="*/ 61208 h 2567304"/>
                <a:gd name="T26" fmla="*/ 952567 w 1053465"/>
                <a:gd name="T27" fmla="*/ 98237 h 2567304"/>
                <a:gd name="T28" fmla="*/ 1045067 w 1053465"/>
                <a:gd name="T29" fmla="*/ 476037 h 2567304"/>
                <a:gd name="T30" fmla="*/ 526235 w 1053465"/>
                <a:gd name="T31" fmla="*/ 476037 h 2567304"/>
                <a:gd name="T32" fmla="*/ 500865 w 1053465"/>
                <a:gd name="T33" fmla="*/ 481128 h 2567304"/>
                <a:gd name="T34" fmla="*/ 480094 w 1053465"/>
                <a:gd name="T35" fmla="*/ 495025 h 2567304"/>
                <a:gd name="T36" fmla="*/ 466003 w 1053465"/>
                <a:gd name="T37" fmla="*/ 515666 h 2567304"/>
                <a:gd name="T38" fmla="*/ 460676 w 1053465"/>
                <a:gd name="T39" fmla="*/ 541030 h 2567304"/>
                <a:gd name="T40" fmla="*/ 452342 w 1053465"/>
                <a:gd name="T41" fmla="*/ 2560732 h 2567304"/>
                <a:gd name="T42" fmla="*/ 458913 w 1053465"/>
                <a:gd name="T43" fmla="*/ 2560732 h 2567304"/>
                <a:gd name="T44" fmla="*/ 467240 w 1053465"/>
                <a:gd name="T45" fmla="*/ 540988 h 2567304"/>
                <a:gd name="T46" fmla="*/ 472032 w 1053465"/>
                <a:gd name="T47" fmla="*/ 518251 h 2567304"/>
                <a:gd name="T48" fmla="*/ 484714 w 1053465"/>
                <a:gd name="T49" fmla="*/ 499683 h 2567304"/>
                <a:gd name="T50" fmla="*/ 503405 w 1053465"/>
                <a:gd name="T51" fmla="*/ 487182 h 2567304"/>
                <a:gd name="T52" fmla="*/ 526235 w 1053465"/>
                <a:gd name="T53" fmla="*/ 482603 h 2567304"/>
                <a:gd name="T54" fmla="*/ 1053444 w 1053465"/>
                <a:gd name="T55" fmla="*/ 482603 h 2567304"/>
                <a:gd name="T56" fmla="*/ 958944 w 1053465"/>
                <a:gd name="T57" fmla="*/ 96677 h 2567304"/>
                <a:gd name="T58" fmla="*/ 942043 w 1053465"/>
                <a:gd name="T59" fmla="*/ 57625 h 2567304"/>
                <a:gd name="T60" fmla="*/ 914036 w 1053465"/>
                <a:gd name="T61" fmla="*/ 27052 h 2567304"/>
                <a:gd name="T62" fmla="*/ 877683 w 1053465"/>
                <a:gd name="T63" fmla="*/ 7123 h 2567304"/>
                <a:gd name="T64" fmla="*/ 835744 w 1053465"/>
                <a:gd name="T65" fmla="*/ 0 h 2567304"/>
                <a:gd name="T66" fmla="*/ 835744 w 1053465"/>
                <a:gd name="T67" fmla="*/ 0 h 2567304"/>
                <a:gd name="T68" fmla="*/ 289614 w 1053465"/>
                <a:gd name="T69" fmla="*/ 0 h 2567304"/>
                <a:gd name="T70" fmla="*/ 242626 w 1053465"/>
                <a:gd name="T71" fmla="*/ 3791 h 2567304"/>
                <a:gd name="T72" fmla="*/ 198056 w 1053465"/>
                <a:gd name="T73" fmla="*/ 14768 h 2567304"/>
                <a:gd name="T74" fmla="*/ 156499 w 1053465"/>
                <a:gd name="T75" fmla="*/ 32332 h 2567304"/>
                <a:gd name="T76" fmla="*/ 118552 w 1053465"/>
                <a:gd name="T77" fmla="*/ 55887 h 2567304"/>
                <a:gd name="T78" fmla="*/ 84808 w 1053465"/>
                <a:gd name="T79" fmla="*/ 84836 h 2567304"/>
                <a:gd name="T80" fmla="*/ 55865 w 1053465"/>
                <a:gd name="T81" fmla="*/ 118581 h 2567304"/>
                <a:gd name="T82" fmla="*/ 32317 w 1053465"/>
                <a:gd name="T83" fmla="*/ 156525 h 2567304"/>
                <a:gd name="T84" fmla="*/ 14760 w 1053465"/>
                <a:gd name="T85" fmla="*/ 198072 h 2567304"/>
                <a:gd name="T86" fmla="*/ 3789 w 1053465"/>
                <a:gd name="T87" fmla="*/ 242623 h 2567304"/>
                <a:gd name="T88" fmla="*/ 0 w 1053465"/>
                <a:gd name="T89" fmla="*/ 289582 h 2567304"/>
                <a:gd name="T90" fmla="*/ 20 w 1053465"/>
                <a:gd name="T91" fmla="*/ 290525 h 2567304"/>
                <a:gd name="T92" fmla="*/ 6575 w 1053465"/>
                <a:gd name="T93" fmla="*/ 290399 h 2567304"/>
                <a:gd name="T94" fmla="*/ 12314 w 1053465"/>
                <a:gd name="T95" fmla="*/ 232549 h 2567304"/>
                <a:gd name="T96" fmla="*/ 28806 w 1053465"/>
                <a:gd name="T97" fmla="*/ 179433 h 2567304"/>
                <a:gd name="T98" fmla="*/ 54897 w 1053465"/>
                <a:gd name="T99" fmla="*/ 131364 h 2567304"/>
                <a:gd name="T100" fmla="*/ 89452 w 1053465"/>
                <a:gd name="T101" fmla="*/ 89473 h 2567304"/>
                <a:gd name="T102" fmla="*/ 131340 w 1053465"/>
                <a:gd name="T103" fmla="*/ 54909 h 2567304"/>
                <a:gd name="T104" fmla="*/ 179414 w 1053465"/>
                <a:gd name="T105" fmla="*/ 28810 h 2567304"/>
                <a:gd name="T106" fmla="*/ 232548 w 1053465"/>
                <a:gd name="T107" fmla="*/ 12316 h 2567304"/>
                <a:gd name="T108" fmla="*/ 289614 w 1053465"/>
                <a:gd name="T109" fmla="*/ 6565 h 2567304"/>
                <a:gd name="T110" fmla="*/ 835744 w 1053465"/>
                <a:gd name="T111" fmla="*/ 6565 h 2567304"/>
                <a:gd name="T112" fmla="*/ 835744 w 1053465"/>
                <a:gd name="T113" fmla="*/ 0 h 2567304"/>
                <a:gd name="T114" fmla="*/ 3298 w 1053465"/>
                <a:gd name="T115" fmla="*/ 290399 h 2567304"/>
                <a:gd name="T116" fmla="*/ 20 w 1053465"/>
                <a:gd name="T117" fmla="*/ 290399 h 2567304"/>
                <a:gd name="T118" fmla="*/ 3298 w 1053465"/>
                <a:gd name="T119" fmla="*/ 290399 h 25673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3465" h="2567304">
                  <a:moveTo>
                    <a:pt x="6575" y="290399"/>
                  </a:moveTo>
                  <a:lnTo>
                    <a:pt x="3298" y="290399"/>
                  </a:lnTo>
                  <a:lnTo>
                    <a:pt x="21" y="290525"/>
                  </a:lnTo>
                  <a:lnTo>
                    <a:pt x="3235" y="2567283"/>
                  </a:lnTo>
                  <a:lnTo>
                    <a:pt x="458886" y="2567283"/>
                  </a:lnTo>
                  <a:lnTo>
                    <a:pt x="458913" y="2560728"/>
                  </a:lnTo>
                  <a:lnTo>
                    <a:pt x="9790" y="2560728"/>
                  </a:lnTo>
                  <a:lnTo>
                    <a:pt x="6575" y="290399"/>
                  </a:lnTo>
                  <a:close/>
                </a:path>
                <a:path w="1053465" h="2567304">
                  <a:moveTo>
                    <a:pt x="835744" y="0"/>
                  </a:moveTo>
                  <a:lnTo>
                    <a:pt x="835744" y="6565"/>
                  </a:lnTo>
                  <a:lnTo>
                    <a:pt x="875516" y="13320"/>
                  </a:lnTo>
                  <a:lnTo>
                    <a:pt x="909987" y="32218"/>
                  </a:lnTo>
                  <a:lnTo>
                    <a:pt x="936543" y="61208"/>
                  </a:lnTo>
                  <a:lnTo>
                    <a:pt x="952567" y="98237"/>
                  </a:lnTo>
                  <a:lnTo>
                    <a:pt x="1045067" y="476037"/>
                  </a:lnTo>
                  <a:lnTo>
                    <a:pt x="526235" y="476037"/>
                  </a:lnTo>
                  <a:lnTo>
                    <a:pt x="500865" y="481128"/>
                  </a:lnTo>
                  <a:lnTo>
                    <a:pt x="480094" y="495025"/>
                  </a:lnTo>
                  <a:lnTo>
                    <a:pt x="466003" y="515666"/>
                  </a:lnTo>
                  <a:lnTo>
                    <a:pt x="460676" y="541030"/>
                  </a:lnTo>
                  <a:lnTo>
                    <a:pt x="452342" y="2560728"/>
                  </a:lnTo>
                  <a:lnTo>
                    <a:pt x="458913" y="2560728"/>
                  </a:lnTo>
                  <a:lnTo>
                    <a:pt x="467240" y="540988"/>
                  </a:lnTo>
                  <a:lnTo>
                    <a:pt x="472032" y="518251"/>
                  </a:lnTo>
                  <a:lnTo>
                    <a:pt x="484714" y="499683"/>
                  </a:lnTo>
                  <a:lnTo>
                    <a:pt x="503405" y="487182"/>
                  </a:lnTo>
                  <a:lnTo>
                    <a:pt x="526235" y="482603"/>
                  </a:lnTo>
                  <a:lnTo>
                    <a:pt x="1053444" y="482603"/>
                  </a:lnTo>
                  <a:lnTo>
                    <a:pt x="958944" y="96677"/>
                  </a:lnTo>
                  <a:lnTo>
                    <a:pt x="942043" y="57625"/>
                  </a:lnTo>
                  <a:lnTo>
                    <a:pt x="914036" y="27052"/>
                  </a:lnTo>
                  <a:lnTo>
                    <a:pt x="877683" y="7123"/>
                  </a:lnTo>
                  <a:lnTo>
                    <a:pt x="835744" y="0"/>
                  </a:lnTo>
                  <a:close/>
                </a:path>
                <a:path w="1053465" h="2567304">
                  <a:moveTo>
                    <a:pt x="835744" y="0"/>
                  </a:moveTo>
                  <a:lnTo>
                    <a:pt x="289614" y="0"/>
                  </a:lnTo>
                  <a:lnTo>
                    <a:pt x="242626" y="3791"/>
                  </a:lnTo>
                  <a:lnTo>
                    <a:pt x="198056" y="14768"/>
                  </a:lnTo>
                  <a:lnTo>
                    <a:pt x="156499" y="32332"/>
                  </a:lnTo>
                  <a:lnTo>
                    <a:pt x="118552" y="55887"/>
                  </a:lnTo>
                  <a:lnTo>
                    <a:pt x="84808" y="84836"/>
                  </a:lnTo>
                  <a:lnTo>
                    <a:pt x="55865" y="118581"/>
                  </a:lnTo>
                  <a:lnTo>
                    <a:pt x="32317" y="156525"/>
                  </a:lnTo>
                  <a:lnTo>
                    <a:pt x="14760" y="198072"/>
                  </a:lnTo>
                  <a:lnTo>
                    <a:pt x="3789" y="242623"/>
                  </a:lnTo>
                  <a:lnTo>
                    <a:pt x="0" y="289582"/>
                  </a:lnTo>
                  <a:lnTo>
                    <a:pt x="20" y="290525"/>
                  </a:lnTo>
                  <a:lnTo>
                    <a:pt x="6575" y="290399"/>
                  </a:lnTo>
                  <a:lnTo>
                    <a:pt x="12314" y="232549"/>
                  </a:lnTo>
                  <a:lnTo>
                    <a:pt x="28806" y="179433"/>
                  </a:lnTo>
                  <a:lnTo>
                    <a:pt x="54897" y="131364"/>
                  </a:lnTo>
                  <a:lnTo>
                    <a:pt x="89452" y="89473"/>
                  </a:lnTo>
                  <a:lnTo>
                    <a:pt x="131340" y="54909"/>
                  </a:lnTo>
                  <a:lnTo>
                    <a:pt x="179414" y="28810"/>
                  </a:lnTo>
                  <a:lnTo>
                    <a:pt x="232548" y="12316"/>
                  </a:lnTo>
                  <a:lnTo>
                    <a:pt x="289614" y="6565"/>
                  </a:lnTo>
                  <a:lnTo>
                    <a:pt x="835744" y="6565"/>
                  </a:lnTo>
                  <a:lnTo>
                    <a:pt x="835744" y="0"/>
                  </a:lnTo>
                  <a:close/>
                </a:path>
                <a:path w="1053465" h="2567304">
                  <a:moveTo>
                    <a:pt x="3298" y="290399"/>
                  </a:moveTo>
                  <a:lnTo>
                    <a:pt x="20" y="290399"/>
                  </a:lnTo>
                  <a:lnTo>
                    <a:pt x="3298" y="290399"/>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2" name="object 243">
              <a:extLst>
                <a:ext uri="{FF2B5EF4-FFF2-40B4-BE49-F238E27FC236}">
                  <a16:creationId xmlns:a16="http://schemas.microsoft.com/office/drawing/2014/main" id="{E7B7406F-CDF8-BE20-5422-E49C232FAA31}"/>
                </a:ext>
              </a:extLst>
            </p:cNvPr>
            <p:cNvSpPr>
              <a:spLocks/>
            </p:cNvSpPr>
            <p:nvPr/>
          </p:nvSpPr>
          <p:spPr bwMode="auto">
            <a:xfrm>
              <a:off x="9530894" y="3895463"/>
              <a:ext cx="599440" cy="314325"/>
            </a:xfrm>
            <a:custGeom>
              <a:avLst/>
              <a:gdLst>
                <a:gd name="T0" fmla="*/ 599290 w 599440"/>
                <a:gd name="T1" fmla="*/ 0 h 314325"/>
                <a:gd name="T2" fmla="*/ 111012 w 599440"/>
                <a:gd name="T3" fmla="*/ 0 h 314325"/>
                <a:gd name="T4" fmla="*/ 0 w 599440"/>
                <a:gd name="T5" fmla="*/ 0 h 314325"/>
                <a:gd name="T6" fmla="*/ 15413 w 599440"/>
                <a:gd name="T7" fmla="*/ 314105 h 314325"/>
                <a:gd name="T8" fmla="*/ 594107 w 599440"/>
                <a:gd name="T9" fmla="*/ 314105 h 314325"/>
                <a:gd name="T10" fmla="*/ 599290 w 599440"/>
                <a:gd name="T11" fmla="*/ 0 h 314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9440" h="314325">
                  <a:moveTo>
                    <a:pt x="599290" y="0"/>
                  </a:moveTo>
                  <a:lnTo>
                    <a:pt x="111012" y="0"/>
                  </a:lnTo>
                  <a:lnTo>
                    <a:pt x="0" y="0"/>
                  </a:lnTo>
                  <a:lnTo>
                    <a:pt x="15413" y="314105"/>
                  </a:lnTo>
                  <a:lnTo>
                    <a:pt x="594107" y="314105"/>
                  </a:lnTo>
                  <a:lnTo>
                    <a:pt x="59929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3" name="object 244">
              <a:extLst>
                <a:ext uri="{FF2B5EF4-FFF2-40B4-BE49-F238E27FC236}">
                  <a16:creationId xmlns:a16="http://schemas.microsoft.com/office/drawing/2014/main" id="{1DAF30C9-A78C-3515-79BE-005D1EE1B4CF}"/>
                </a:ext>
              </a:extLst>
            </p:cNvPr>
            <p:cNvSpPr>
              <a:spLocks/>
            </p:cNvSpPr>
            <p:nvPr/>
          </p:nvSpPr>
          <p:spPr bwMode="auto">
            <a:xfrm>
              <a:off x="9527449" y="3892186"/>
              <a:ext cx="606425" cy="320675"/>
            </a:xfrm>
            <a:custGeom>
              <a:avLst/>
              <a:gdLst>
                <a:gd name="T0" fmla="*/ 114457 w 606425"/>
                <a:gd name="T1" fmla="*/ 0 h 320675"/>
                <a:gd name="T2" fmla="*/ 0 w 606425"/>
                <a:gd name="T3" fmla="*/ 0 h 320675"/>
                <a:gd name="T4" fmla="*/ 15727 w 606425"/>
                <a:gd name="T5" fmla="*/ 320670 h 320675"/>
                <a:gd name="T6" fmla="*/ 600777 w 606425"/>
                <a:gd name="T7" fmla="*/ 320670 h 320675"/>
                <a:gd name="T8" fmla="*/ 600885 w 606425"/>
                <a:gd name="T9" fmla="*/ 314105 h 320675"/>
                <a:gd name="T10" fmla="*/ 21967 w 606425"/>
                <a:gd name="T11" fmla="*/ 314105 h 320675"/>
                <a:gd name="T12" fmla="*/ 6889 w 606425"/>
                <a:gd name="T13" fmla="*/ 6554 h 320675"/>
                <a:gd name="T14" fmla="*/ 114457 w 606425"/>
                <a:gd name="T15" fmla="*/ 6554 h 320675"/>
                <a:gd name="T16" fmla="*/ 114457 w 606425"/>
                <a:gd name="T17" fmla="*/ 0 h 320675"/>
                <a:gd name="T18" fmla="*/ 606065 w 606425"/>
                <a:gd name="T19" fmla="*/ 0 h 320675"/>
                <a:gd name="T20" fmla="*/ 114457 w 606425"/>
                <a:gd name="T21" fmla="*/ 0 h 320675"/>
                <a:gd name="T22" fmla="*/ 114457 w 606425"/>
                <a:gd name="T23" fmla="*/ 6554 h 320675"/>
                <a:gd name="T24" fmla="*/ 599395 w 606425"/>
                <a:gd name="T25" fmla="*/ 6554 h 320675"/>
                <a:gd name="T26" fmla="*/ 594316 w 606425"/>
                <a:gd name="T27" fmla="*/ 314105 h 320675"/>
                <a:gd name="T28" fmla="*/ 600885 w 606425"/>
                <a:gd name="T29" fmla="*/ 314105 h 320675"/>
                <a:gd name="T30" fmla="*/ 606065 w 606425"/>
                <a:gd name="T31" fmla="*/ 0 h 3206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6425" h="320675">
                  <a:moveTo>
                    <a:pt x="114457" y="0"/>
                  </a:moveTo>
                  <a:lnTo>
                    <a:pt x="0" y="0"/>
                  </a:lnTo>
                  <a:lnTo>
                    <a:pt x="15727" y="320670"/>
                  </a:lnTo>
                  <a:lnTo>
                    <a:pt x="600777" y="320670"/>
                  </a:lnTo>
                  <a:lnTo>
                    <a:pt x="600885" y="314105"/>
                  </a:lnTo>
                  <a:lnTo>
                    <a:pt x="21967" y="314105"/>
                  </a:lnTo>
                  <a:lnTo>
                    <a:pt x="6889" y="6554"/>
                  </a:lnTo>
                  <a:lnTo>
                    <a:pt x="114457" y="6554"/>
                  </a:lnTo>
                  <a:lnTo>
                    <a:pt x="114457" y="0"/>
                  </a:lnTo>
                  <a:close/>
                </a:path>
                <a:path w="606425" h="320675">
                  <a:moveTo>
                    <a:pt x="606065" y="0"/>
                  </a:moveTo>
                  <a:lnTo>
                    <a:pt x="114457" y="0"/>
                  </a:lnTo>
                  <a:lnTo>
                    <a:pt x="114457" y="6554"/>
                  </a:lnTo>
                  <a:lnTo>
                    <a:pt x="599395" y="6554"/>
                  </a:lnTo>
                  <a:lnTo>
                    <a:pt x="594316" y="314105"/>
                  </a:lnTo>
                  <a:lnTo>
                    <a:pt x="600885" y="314105"/>
                  </a:lnTo>
                  <a:lnTo>
                    <a:pt x="60606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4" name="object 245">
              <a:extLst>
                <a:ext uri="{FF2B5EF4-FFF2-40B4-BE49-F238E27FC236}">
                  <a16:creationId xmlns:a16="http://schemas.microsoft.com/office/drawing/2014/main" id="{450B4903-1C90-4247-495F-890EA0F99C14}"/>
                </a:ext>
              </a:extLst>
            </p:cNvPr>
            <p:cNvSpPr>
              <a:spLocks/>
            </p:cNvSpPr>
            <p:nvPr/>
          </p:nvSpPr>
          <p:spPr bwMode="auto">
            <a:xfrm>
              <a:off x="10120269" y="3895463"/>
              <a:ext cx="172085" cy="314325"/>
            </a:xfrm>
            <a:custGeom>
              <a:avLst/>
              <a:gdLst>
                <a:gd name="T0" fmla="*/ 171768 w 172084"/>
                <a:gd name="T1" fmla="*/ 0 h 314325"/>
                <a:gd name="T2" fmla="*/ 28114 w 172084"/>
                <a:gd name="T3" fmla="*/ 0 h 314325"/>
                <a:gd name="T4" fmla="*/ 2806 w 172084"/>
                <a:gd name="T5" fmla="*/ 0 h 314325"/>
                <a:gd name="T6" fmla="*/ 0 w 172084"/>
                <a:gd name="T7" fmla="*/ 314105 h 314325"/>
                <a:gd name="T8" fmla="*/ 163391 w 172084"/>
                <a:gd name="T9" fmla="*/ 314105 h 314325"/>
                <a:gd name="T10" fmla="*/ 171768 w 172084"/>
                <a:gd name="T11" fmla="*/ 0 h 314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084" h="314325">
                  <a:moveTo>
                    <a:pt x="171764" y="0"/>
                  </a:moveTo>
                  <a:lnTo>
                    <a:pt x="28114" y="0"/>
                  </a:lnTo>
                  <a:lnTo>
                    <a:pt x="2806" y="0"/>
                  </a:lnTo>
                  <a:lnTo>
                    <a:pt x="0" y="314105"/>
                  </a:lnTo>
                  <a:lnTo>
                    <a:pt x="163387" y="314105"/>
                  </a:lnTo>
                  <a:lnTo>
                    <a:pt x="171764"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5" name="object 246">
              <a:extLst>
                <a:ext uri="{FF2B5EF4-FFF2-40B4-BE49-F238E27FC236}">
                  <a16:creationId xmlns:a16="http://schemas.microsoft.com/office/drawing/2014/main" id="{9750893B-7EB2-3E27-4E94-E8BD625A4B78}"/>
                </a:ext>
              </a:extLst>
            </p:cNvPr>
            <p:cNvSpPr>
              <a:spLocks/>
            </p:cNvSpPr>
            <p:nvPr/>
          </p:nvSpPr>
          <p:spPr bwMode="auto">
            <a:xfrm>
              <a:off x="10116961" y="3892186"/>
              <a:ext cx="179070" cy="320675"/>
            </a:xfrm>
            <a:custGeom>
              <a:avLst/>
              <a:gdLst>
                <a:gd name="T0" fmla="*/ 31423 w 179070"/>
                <a:gd name="T1" fmla="*/ 0 h 320675"/>
                <a:gd name="T2" fmla="*/ 2869 w 179070"/>
                <a:gd name="T3" fmla="*/ 0 h 320675"/>
                <a:gd name="T4" fmla="*/ 0 w 179070"/>
                <a:gd name="T5" fmla="*/ 320670 h 320675"/>
                <a:gd name="T6" fmla="*/ 169890 w 179070"/>
                <a:gd name="T7" fmla="*/ 320670 h 320675"/>
                <a:gd name="T8" fmla="*/ 170065 w 179070"/>
                <a:gd name="T9" fmla="*/ 314105 h 320675"/>
                <a:gd name="T10" fmla="*/ 6617 w 179070"/>
                <a:gd name="T11" fmla="*/ 314105 h 320675"/>
                <a:gd name="T12" fmla="*/ 9360 w 179070"/>
                <a:gd name="T13" fmla="*/ 6554 h 320675"/>
                <a:gd name="T14" fmla="*/ 31423 w 179070"/>
                <a:gd name="T15" fmla="*/ 6554 h 320675"/>
                <a:gd name="T16" fmla="*/ 31423 w 179070"/>
                <a:gd name="T17" fmla="*/ 0 h 320675"/>
                <a:gd name="T18" fmla="*/ 178444 w 179070"/>
                <a:gd name="T19" fmla="*/ 0 h 320675"/>
                <a:gd name="T20" fmla="*/ 31423 w 179070"/>
                <a:gd name="T21" fmla="*/ 0 h 320675"/>
                <a:gd name="T22" fmla="*/ 31423 w 179070"/>
                <a:gd name="T23" fmla="*/ 6554 h 320675"/>
                <a:gd name="T24" fmla="*/ 171691 w 179070"/>
                <a:gd name="T25" fmla="*/ 6554 h 320675"/>
                <a:gd name="T26" fmla="*/ 163502 w 179070"/>
                <a:gd name="T27" fmla="*/ 314105 h 320675"/>
                <a:gd name="T28" fmla="*/ 170065 w 179070"/>
                <a:gd name="T29" fmla="*/ 314105 h 320675"/>
                <a:gd name="T30" fmla="*/ 178444 w 179070"/>
                <a:gd name="T31" fmla="*/ 0 h 3206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070" h="320675">
                  <a:moveTo>
                    <a:pt x="31423" y="0"/>
                  </a:moveTo>
                  <a:lnTo>
                    <a:pt x="2869" y="0"/>
                  </a:lnTo>
                  <a:lnTo>
                    <a:pt x="0" y="320670"/>
                  </a:lnTo>
                  <a:lnTo>
                    <a:pt x="169890" y="320670"/>
                  </a:lnTo>
                  <a:lnTo>
                    <a:pt x="170065" y="314105"/>
                  </a:lnTo>
                  <a:lnTo>
                    <a:pt x="6617" y="314105"/>
                  </a:lnTo>
                  <a:lnTo>
                    <a:pt x="9360" y="6554"/>
                  </a:lnTo>
                  <a:lnTo>
                    <a:pt x="31423" y="6554"/>
                  </a:lnTo>
                  <a:lnTo>
                    <a:pt x="31423" y="0"/>
                  </a:lnTo>
                  <a:close/>
                </a:path>
                <a:path w="179070" h="320675">
                  <a:moveTo>
                    <a:pt x="178444" y="0"/>
                  </a:moveTo>
                  <a:lnTo>
                    <a:pt x="31423" y="0"/>
                  </a:lnTo>
                  <a:lnTo>
                    <a:pt x="31423" y="6554"/>
                  </a:lnTo>
                  <a:lnTo>
                    <a:pt x="171691" y="6554"/>
                  </a:lnTo>
                  <a:lnTo>
                    <a:pt x="163502" y="314105"/>
                  </a:lnTo>
                  <a:lnTo>
                    <a:pt x="170065" y="314105"/>
                  </a:lnTo>
                  <a:lnTo>
                    <a:pt x="17844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6" name="object 247">
              <a:extLst>
                <a:ext uri="{FF2B5EF4-FFF2-40B4-BE49-F238E27FC236}">
                  <a16:creationId xmlns:a16="http://schemas.microsoft.com/office/drawing/2014/main" id="{4FD4CBD4-5181-AC43-98AE-97F443A0F1D5}"/>
                </a:ext>
              </a:extLst>
            </p:cNvPr>
            <p:cNvSpPr>
              <a:spLocks/>
            </p:cNvSpPr>
            <p:nvPr/>
          </p:nvSpPr>
          <p:spPr bwMode="auto">
            <a:xfrm>
              <a:off x="7595833" y="5798723"/>
              <a:ext cx="2738755" cy="774065"/>
            </a:xfrm>
            <a:custGeom>
              <a:avLst/>
              <a:gdLst>
                <a:gd name="T0" fmla="*/ 2738391 w 2738754"/>
                <a:gd name="T1" fmla="*/ 0 h 774065"/>
                <a:gd name="T2" fmla="*/ 2231140 w 2738754"/>
                <a:gd name="T3" fmla="*/ 0 h 774065"/>
                <a:gd name="T4" fmla="*/ 0 w 2738754"/>
                <a:gd name="T5" fmla="*/ 0 h 774065"/>
                <a:gd name="T6" fmla="*/ 23706 w 2738754"/>
                <a:gd name="T7" fmla="*/ 774039 h 774065"/>
                <a:gd name="T8" fmla="*/ 2667964 w 2738754"/>
                <a:gd name="T9" fmla="*/ 774039 h 774065"/>
                <a:gd name="T10" fmla="*/ 2738391 w 2738754"/>
                <a:gd name="T11" fmla="*/ 0 h 7740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8754" h="774065">
                  <a:moveTo>
                    <a:pt x="2738387" y="0"/>
                  </a:moveTo>
                  <a:lnTo>
                    <a:pt x="2231136" y="0"/>
                  </a:lnTo>
                  <a:lnTo>
                    <a:pt x="0" y="0"/>
                  </a:lnTo>
                  <a:lnTo>
                    <a:pt x="23706" y="774039"/>
                  </a:lnTo>
                  <a:lnTo>
                    <a:pt x="2667960" y="774039"/>
                  </a:lnTo>
                  <a:lnTo>
                    <a:pt x="2738387"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7" name="object 248">
              <a:extLst>
                <a:ext uri="{FF2B5EF4-FFF2-40B4-BE49-F238E27FC236}">
                  <a16:creationId xmlns:a16="http://schemas.microsoft.com/office/drawing/2014/main" id="{E81BD619-1134-AD2E-035F-7E7F6B4DCD92}"/>
                </a:ext>
              </a:extLst>
            </p:cNvPr>
            <p:cNvSpPr>
              <a:spLocks/>
            </p:cNvSpPr>
            <p:nvPr/>
          </p:nvSpPr>
          <p:spPr bwMode="auto">
            <a:xfrm>
              <a:off x="7592441" y="5795445"/>
              <a:ext cx="2745740" cy="781050"/>
            </a:xfrm>
            <a:custGeom>
              <a:avLst/>
              <a:gdLst>
                <a:gd name="T0" fmla="*/ 2234528 w 2745740"/>
                <a:gd name="T1" fmla="*/ 0 h 781050"/>
                <a:gd name="T2" fmla="*/ 0 w 2745740"/>
                <a:gd name="T3" fmla="*/ 0 h 781050"/>
                <a:gd name="T4" fmla="*/ 23925 w 2745740"/>
                <a:gd name="T5" fmla="*/ 780594 h 781050"/>
                <a:gd name="T6" fmla="*/ 2674358 w 2745740"/>
                <a:gd name="T7" fmla="*/ 780594 h 781050"/>
                <a:gd name="T8" fmla="*/ 2674953 w 2745740"/>
                <a:gd name="T9" fmla="*/ 774049 h 781050"/>
                <a:gd name="T10" fmla="*/ 30281 w 2745740"/>
                <a:gd name="T11" fmla="*/ 774049 h 781050"/>
                <a:gd name="T12" fmla="*/ 6764 w 2745740"/>
                <a:gd name="T13" fmla="*/ 6544 h 781050"/>
                <a:gd name="T14" fmla="*/ 2234528 w 2745740"/>
                <a:gd name="T15" fmla="*/ 6544 h 781050"/>
                <a:gd name="T16" fmla="*/ 2234528 w 2745740"/>
                <a:gd name="T17" fmla="*/ 0 h 781050"/>
                <a:gd name="T18" fmla="*/ 2745361 w 2745740"/>
                <a:gd name="T19" fmla="*/ 0 h 781050"/>
                <a:gd name="T20" fmla="*/ 2234528 w 2745740"/>
                <a:gd name="T21" fmla="*/ 0 h 781050"/>
                <a:gd name="T22" fmla="*/ 2234528 w 2745740"/>
                <a:gd name="T23" fmla="*/ 6544 h 781050"/>
                <a:gd name="T24" fmla="*/ 2738178 w 2745740"/>
                <a:gd name="T25" fmla="*/ 6544 h 781050"/>
                <a:gd name="T26" fmla="*/ 2668358 w 2745740"/>
                <a:gd name="T27" fmla="*/ 774049 h 781050"/>
                <a:gd name="T28" fmla="*/ 2674953 w 2745740"/>
                <a:gd name="T29" fmla="*/ 774049 h 781050"/>
                <a:gd name="T30" fmla="*/ 2745361 w 2745740"/>
                <a:gd name="T31" fmla="*/ 0 h 7810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45740" h="781050">
                  <a:moveTo>
                    <a:pt x="2234528" y="0"/>
                  </a:moveTo>
                  <a:lnTo>
                    <a:pt x="0" y="0"/>
                  </a:lnTo>
                  <a:lnTo>
                    <a:pt x="23925" y="780594"/>
                  </a:lnTo>
                  <a:lnTo>
                    <a:pt x="2674358" y="780594"/>
                  </a:lnTo>
                  <a:lnTo>
                    <a:pt x="2674953" y="774049"/>
                  </a:lnTo>
                  <a:lnTo>
                    <a:pt x="30281" y="774049"/>
                  </a:lnTo>
                  <a:lnTo>
                    <a:pt x="6764" y="6544"/>
                  </a:lnTo>
                  <a:lnTo>
                    <a:pt x="2234528" y="6544"/>
                  </a:lnTo>
                  <a:lnTo>
                    <a:pt x="2234528" y="0"/>
                  </a:lnTo>
                  <a:close/>
                </a:path>
                <a:path w="2745740" h="781050">
                  <a:moveTo>
                    <a:pt x="2745361" y="0"/>
                  </a:moveTo>
                  <a:lnTo>
                    <a:pt x="2234528" y="0"/>
                  </a:lnTo>
                  <a:lnTo>
                    <a:pt x="2234528" y="6544"/>
                  </a:lnTo>
                  <a:lnTo>
                    <a:pt x="2738178" y="6544"/>
                  </a:lnTo>
                  <a:lnTo>
                    <a:pt x="2668358" y="774049"/>
                  </a:lnTo>
                  <a:lnTo>
                    <a:pt x="2674953" y="774049"/>
                  </a:lnTo>
                  <a:lnTo>
                    <a:pt x="2745361"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8" name="object 249">
              <a:extLst>
                <a:ext uri="{FF2B5EF4-FFF2-40B4-BE49-F238E27FC236}">
                  <a16:creationId xmlns:a16="http://schemas.microsoft.com/office/drawing/2014/main" id="{9ECEFAB6-27C2-EB9C-EC7D-F25CFE684E5C}"/>
                </a:ext>
              </a:extLst>
            </p:cNvPr>
            <p:cNvSpPr>
              <a:spLocks/>
            </p:cNvSpPr>
            <p:nvPr/>
          </p:nvSpPr>
          <p:spPr bwMode="auto">
            <a:xfrm>
              <a:off x="6856272" y="4962753"/>
              <a:ext cx="784860" cy="1849755"/>
            </a:xfrm>
            <a:custGeom>
              <a:avLst/>
              <a:gdLst>
                <a:gd name="T0" fmla="*/ 0 w 784859"/>
                <a:gd name="T1" fmla="*/ 0 h 1849754"/>
                <a:gd name="T2" fmla="*/ 38281 w 784859"/>
                <a:gd name="T3" fmla="*/ 1610017 h 1849754"/>
                <a:gd name="T4" fmla="*/ 308451 w 784859"/>
                <a:gd name="T5" fmla="*/ 1849329 h 1849754"/>
                <a:gd name="T6" fmla="*/ 570038 w 784859"/>
                <a:gd name="T7" fmla="*/ 1849329 h 1849754"/>
                <a:gd name="T8" fmla="*/ 755991 w 784859"/>
                <a:gd name="T9" fmla="*/ 1610017 h 1849754"/>
                <a:gd name="T10" fmla="*/ 784849 w 784859"/>
                <a:gd name="T11" fmla="*/ 1610017 h 1849754"/>
                <a:gd name="T12" fmla="*/ 772022 w 784859"/>
                <a:gd name="T13" fmla="*/ 413118 h 1849754"/>
                <a:gd name="T14" fmla="*/ 656402 w 784859"/>
                <a:gd name="T15" fmla="*/ 413118 h 1849754"/>
                <a:gd name="T16" fmla="*/ 0 w 784859"/>
                <a:gd name="T17" fmla="*/ 0 h 1849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4859" h="1849754">
                  <a:moveTo>
                    <a:pt x="0" y="0"/>
                  </a:moveTo>
                  <a:lnTo>
                    <a:pt x="38281" y="1610013"/>
                  </a:lnTo>
                  <a:lnTo>
                    <a:pt x="308451" y="1849325"/>
                  </a:lnTo>
                  <a:lnTo>
                    <a:pt x="570034" y="1849325"/>
                  </a:lnTo>
                  <a:lnTo>
                    <a:pt x="755987" y="1610013"/>
                  </a:lnTo>
                  <a:lnTo>
                    <a:pt x="784845" y="1610013"/>
                  </a:lnTo>
                  <a:lnTo>
                    <a:pt x="772018" y="413118"/>
                  </a:lnTo>
                  <a:lnTo>
                    <a:pt x="656398" y="413118"/>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299" name="object 250">
              <a:extLst>
                <a:ext uri="{FF2B5EF4-FFF2-40B4-BE49-F238E27FC236}">
                  <a16:creationId xmlns:a16="http://schemas.microsoft.com/office/drawing/2014/main" id="{D85C2F3F-AFD1-EA2B-DE42-9F2205AB216F}"/>
                </a:ext>
              </a:extLst>
            </p:cNvPr>
            <p:cNvSpPr>
              <a:spLocks/>
            </p:cNvSpPr>
            <p:nvPr/>
          </p:nvSpPr>
          <p:spPr bwMode="auto">
            <a:xfrm>
              <a:off x="6852848" y="4956722"/>
              <a:ext cx="791845" cy="1858645"/>
            </a:xfrm>
            <a:custGeom>
              <a:avLst/>
              <a:gdLst>
                <a:gd name="T0" fmla="*/ 0 w 791845"/>
                <a:gd name="T1" fmla="*/ 0 h 1858645"/>
                <a:gd name="T2" fmla="*/ 38459 w 791845"/>
                <a:gd name="T3" fmla="*/ 1617542 h 1858645"/>
                <a:gd name="T4" fmla="*/ 310629 w 791845"/>
                <a:gd name="T5" fmla="*/ 1858634 h 1858645"/>
                <a:gd name="T6" fmla="*/ 575071 w 791845"/>
                <a:gd name="T7" fmla="*/ 1858634 h 1858645"/>
                <a:gd name="T8" fmla="*/ 580164 w 791845"/>
                <a:gd name="T9" fmla="*/ 1852079 h 1858645"/>
                <a:gd name="T10" fmla="*/ 313110 w 791845"/>
                <a:gd name="T11" fmla="*/ 1852079 h 1858645"/>
                <a:gd name="T12" fmla="*/ 44951 w 791845"/>
                <a:gd name="T13" fmla="*/ 1614537 h 1858645"/>
                <a:gd name="T14" fmla="*/ 6847 w 791845"/>
                <a:gd name="T15" fmla="*/ 12062 h 1858645"/>
                <a:gd name="T16" fmla="*/ 19165 w 791845"/>
                <a:gd name="T17" fmla="*/ 12062 h 1858645"/>
                <a:gd name="T18" fmla="*/ 0 w 791845"/>
                <a:gd name="T19" fmla="*/ 0 h 1858645"/>
                <a:gd name="T20" fmla="*/ 775442 w 791845"/>
                <a:gd name="T21" fmla="*/ 419149 h 1858645"/>
                <a:gd name="T22" fmla="*/ 772164 w 791845"/>
                <a:gd name="T23" fmla="*/ 419180 h 1858645"/>
                <a:gd name="T24" fmla="*/ 784949 w 791845"/>
                <a:gd name="T25" fmla="*/ 1612767 h 1858645"/>
                <a:gd name="T26" fmla="*/ 757798 w 791845"/>
                <a:gd name="T27" fmla="*/ 1612767 h 1858645"/>
                <a:gd name="T28" fmla="*/ 571856 w 791845"/>
                <a:gd name="T29" fmla="*/ 1852079 h 1858645"/>
                <a:gd name="T30" fmla="*/ 580164 w 791845"/>
                <a:gd name="T31" fmla="*/ 1852079 h 1858645"/>
                <a:gd name="T32" fmla="*/ 761023 w 791845"/>
                <a:gd name="T33" fmla="*/ 1619322 h 1858645"/>
                <a:gd name="T34" fmla="*/ 791588 w 791845"/>
                <a:gd name="T35" fmla="*/ 1619322 h 1858645"/>
                <a:gd name="T36" fmla="*/ 778758 w 791845"/>
                <a:gd name="T37" fmla="*/ 422426 h 1858645"/>
                <a:gd name="T38" fmla="*/ 775442 w 791845"/>
                <a:gd name="T39" fmla="*/ 422426 h 1858645"/>
                <a:gd name="T40" fmla="*/ 775442 w 791845"/>
                <a:gd name="T41" fmla="*/ 419149 h 1858645"/>
                <a:gd name="T42" fmla="*/ 19165 w 791845"/>
                <a:gd name="T43" fmla="*/ 12062 h 1858645"/>
                <a:gd name="T44" fmla="*/ 6847 w 791845"/>
                <a:gd name="T45" fmla="*/ 12062 h 1858645"/>
                <a:gd name="T46" fmla="*/ 658869 w 791845"/>
                <a:gd name="T47" fmla="*/ 422426 h 1858645"/>
                <a:gd name="T48" fmla="*/ 772199 w 791845"/>
                <a:gd name="T49" fmla="*/ 422426 h 1858645"/>
                <a:gd name="T50" fmla="*/ 772164 w 791845"/>
                <a:gd name="T51" fmla="*/ 419180 h 1858645"/>
                <a:gd name="T52" fmla="*/ 775442 w 791845"/>
                <a:gd name="T53" fmla="*/ 419149 h 1858645"/>
                <a:gd name="T54" fmla="*/ 775442 w 791845"/>
                <a:gd name="T55" fmla="*/ 415872 h 1858645"/>
                <a:gd name="T56" fmla="*/ 660765 w 791845"/>
                <a:gd name="T57" fmla="*/ 415872 h 1858645"/>
                <a:gd name="T58" fmla="*/ 19165 w 791845"/>
                <a:gd name="T59" fmla="*/ 12062 h 1858645"/>
                <a:gd name="T60" fmla="*/ 778688 w 791845"/>
                <a:gd name="T61" fmla="*/ 415872 h 1858645"/>
                <a:gd name="T62" fmla="*/ 775442 w 791845"/>
                <a:gd name="T63" fmla="*/ 415872 h 1858645"/>
                <a:gd name="T64" fmla="*/ 775442 w 791845"/>
                <a:gd name="T65" fmla="*/ 422426 h 1858645"/>
                <a:gd name="T66" fmla="*/ 778758 w 791845"/>
                <a:gd name="T67" fmla="*/ 422426 h 1858645"/>
                <a:gd name="T68" fmla="*/ 778688 w 791845"/>
                <a:gd name="T69" fmla="*/ 415872 h 18586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1845" h="1858645">
                  <a:moveTo>
                    <a:pt x="0" y="0"/>
                  </a:moveTo>
                  <a:lnTo>
                    <a:pt x="38459" y="1617542"/>
                  </a:lnTo>
                  <a:lnTo>
                    <a:pt x="310629" y="1858634"/>
                  </a:lnTo>
                  <a:lnTo>
                    <a:pt x="575071" y="1858634"/>
                  </a:lnTo>
                  <a:lnTo>
                    <a:pt x="580164" y="1852079"/>
                  </a:lnTo>
                  <a:lnTo>
                    <a:pt x="313110" y="1852079"/>
                  </a:lnTo>
                  <a:lnTo>
                    <a:pt x="44951" y="1614537"/>
                  </a:lnTo>
                  <a:lnTo>
                    <a:pt x="6847" y="12062"/>
                  </a:lnTo>
                  <a:lnTo>
                    <a:pt x="19165" y="12062"/>
                  </a:lnTo>
                  <a:lnTo>
                    <a:pt x="0" y="0"/>
                  </a:lnTo>
                  <a:close/>
                </a:path>
                <a:path w="791845" h="1858645">
                  <a:moveTo>
                    <a:pt x="775442" y="419149"/>
                  </a:moveTo>
                  <a:lnTo>
                    <a:pt x="772164" y="419180"/>
                  </a:lnTo>
                  <a:lnTo>
                    <a:pt x="784949" y="1612767"/>
                  </a:lnTo>
                  <a:lnTo>
                    <a:pt x="757798" y="1612767"/>
                  </a:lnTo>
                  <a:lnTo>
                    <a:pt x="571856" y="1852079"/>
                  </a:lnTo>
                  <a:lnTo>
                    <a:pt x="580164" y="1852079"/>
                  </a:lnTo>
                  <a:lnTo>
                    <a:pt x="761023" y="1619322"/>
                  </a:lnTo>
                  <a:lnTo>
                    <a:pt x="791588" y="1619322"/>
                  </a:lnTo>
                  <a:lnTo>
                    <a:pt x="778758" y="422426"/>
                  </a:lnTo>
                  <a:lnTo>
                    <a:pt x="775442" y="422426"/>
                  </a:lnTo>
                  <a:lnTo>
                    <a:pt x="775442" y="419149"/>
                  </a:lnTo>
                  <a:close/>
                </a:path>
                <a:path w="791845" h="1858645">
                  <a:moveTo>
                    <a:pt x="19165" y="12062"/>
                  </a:moveTo>
                  <a:lnTo>
                    <a:pt x="6847" y="12062"/>
                  </a:lnTo>
                  <a:lnTo>
                    <a:pt x="658869" y="422426"/>
                  </a:lnTo>
                  <a:lnTo>
                    <a:pt x="772199" y="422426"/>
                  </a:lnTo>
                  <a:lnTo>
                    <a:pt x="772164" y="419180"/>
                  </a:lnTo>
                  <a:lnTo>
                    <a:pt x="775442" y="419149"/>
                  </a:lnTo>
                  <a:lnTo>
                    <a:pt x="775442" y="415872"/>
                  </a:lnTo>
                  <a:lnTo>
                    <a:pt x="660765" y="415872"/>
                  </a:lnTo>
                  <a:lnTo>
                    <a:pt x="19165" y="12062"/>
                  </a:lnTo>
                  <a:close/>
                </a:path>
                <a:path w="791845" h="1858645">
                  <a:moveTo>
                    <a:pt x="778688" y="415872"/>
                  </a:moveTo>
                  <a:lnTo>
                    <a:pt x="775442" y="415872"/>
                  </a:lnTo>
                  <a:lnTo>
                    <a:pt x="775442" y="422426"/>
                  </a:lnTo>
                  <a:lnTo>
                    <a:pt x="778758" y="422426"/>
                  </a:lnTo>
                  <a:lnTo>
                    <a:pt x="778688" y="41587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0" name="object 251">
              <a:extLst>
                <a:ext uri="{FF2B5EF4-FFF2-40B4-BE49-F238E27FC236}">
                  <a16:creationId xmlns:a16="http://schemas.microsoft.com/office/drawing/2014/main" id="{8B1B067F-5555-82AB-9F4A-4193364BC8D0}"/>
                </a:ext>
              </a:extLst>
            </p:cNvPr>
            <p:cNvSpPr>
              <a:spLocks/>
            </p:cNvSpPr>
            <p:nvPr/>
          </p:nvSpPr>
          <p:spPr bwMode="auto">
            <a:xfrm>
              <a:off x="6853425" y="6788315"/>
              <a:ext cx="721995" cy="83820"/>
            </a:xfrm>
            <a:custGeom>
              <a:avLst/>
              <a:gdLst>
                <a:gd name="T0" fmla="*/ 693204 w 721995"/>
                <a:gd name="T1" fmla="*/ 0 h 83820"/>
                <a:gd name="T2" fmla="*/ 0 w 721995"/>
                <a:gd name="T3" fmla="*/ 0 h 83820"/>
                <a:gd name="T4" fmla="*/ 0 w 721995"/>
                <a:gd name="T5" fmla="*/ 83672 h 83820"/>
                <a:gd name="T6" fmla="*/ 693204 w 721995"/>
                <a:gd name="T7" fmla="*/ 83672 h 83820"/>
                <a:gd name="T8" fmla="*/ 704203 w 721995"/>
                <a:gd name="T9" fmla="*/ 80386 h 83820"/>
                <a:gd name="T10" fmla="*/ 713190 w 721995"/>
                <a:gd name="T11" fmla="*/ 71421 h 83820"/>
                <a:gd name="T12" fmla="*/ 719251 w 721995"/>
                <a:gd name="T13" fmla="*/ 58122 h 83820"/>
                <a:gd name="T14" fmla="*/ 721475 w 721995"/>
                <a:gd name="T15" fmla="*/ 41831 h 83820"/>
                <a:gd name="T16" fmla="*/ 719268 w 721995"/>
                <a:gd name="T17" fmla="*/ 25598 h 83820"/>
                <a:gd name="T18" fmla="*/ 713250 w 721995"/>
                <a:gd name="T19" fmla="*/ 12336 h 83820"/>
                <a:gd name="T20" fmla="*/ 704327 w 721995"/>
                <a:gd name="T21" fmla="*/ 3362 h 83820"/>
                <a:gd name="T22" fmla="*/ 693204 w 721995"/>
                <a:gd name="T23" fmla="*/ 0 h 83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995" h="83820">
                  <a:moveTo>
                    <a:pt x="693204" y="0"/>
                  </a:moveTo>
                  <a:lnTo>
                    <a:pt x="0" y="0"/>
                  </a:lnTo>
                  <a:lnTo>
                    <a:pt x="0" y="83672"/>
                  </a:lnTo>
                  <a:lnTo>
                    <a:pt x="693204" y="83672"/>
                  </a:lnTo>
                  <a:lnTo>
                    <a:pt x="704203" y="80386"/>
                  </a:lnTo>
                  <a:lnTo>
                    <a:pt x="713190" y="71421"/>
                  </a:lnTo>
                  <a:lnTo>
                    <a:pt x="719251" y="58122"/>
                  </a:lnTo>
                  <a:lnTo>
                    <a:pt x="721475" y="41831"/>
                  </a:lnTo>
                  <a:lnTo>
                    <a:pt x="719268" y="25598"/>
                  </a:lnTo>
                  <a:lnTo>
                    <a:pt x="713250" y="12336"/>
                  </a:lnTo>
                  <a:lnTo>
                    <a:pt x="704327" y="3362"/>
                  </a:lnTo>
                  <a:lnTo>
                    <a:pt x="693204"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1" name="object 252">
              <a:extLst>
                <a:ext uri="{FF2B5EF4-FFF2-40B4-BE49-F238E27FC236}">
                  <a16:creationId xmlns:a16="http://schemas.microsoft.com/office/drawing/2014/main" id="{588ED723-3AFD-AFAC-44A9-8CC4CB966432}"/>
                </a:ext>
              </a:extLst>
            </p:cNvPr>
            <p:cNvSpPr>
              <a:spLocks/>
            </p:cNvSpPr>
            <p:nvPr/>
          </p:nvSpPr>
          <p:spPr bwMode="auto">
            <a:xfrm>
              <a:off x="6850147" y="6785028"/>
              <a:ext cx="728345" cy="90805"/>
            </a:xfrm>
            <a:custGeom>
              <a:avLst/>
              <a:gdLst>
                <a:gd name="T0" fmla="*/ 696711 w 728345"/>
                <a:gd name="T1" fmla="*/ 0 h 90804"/>
                <a:gd name="T2" fmla="*/ 0 w 728345"/>
                <a:gd name="T3" fmla="*/ 0 h 90804"/>
                <a:gd name="T4" fmla="*/ 0 w 728345"/>
                <a:gd name="T5" fmla="*/ 90242 h 90804"/>
                <a:gd name="T6" fmla="*/ 3277 w 728345"/>
                <a:gd name="T7" fmla="*/ 90242 h 90804"/>
                <a:gd name="T8" fmla="*/ 3277 w 728345"/>
                <a:gd name="T9" fmla="*/ 83687 h 90804"/>
                <a:gd name="T10" fmla="*/ 6554 w 728345"/>
                <a:gd name="T11" fmla="*/ 83687 h 90804"/>
                <a:gd name="T12" fmla="*/ 6554 w 728345"/>
                <a:gd name="T13" fmla="*/ 6565 h 90804"/>
                <a:gd name="T14" fmla="*/ 696638 w 728345"/>
                <a:gd name="T15" fmla="*/ 6565 h 90804"/>
                <a:gd name="T16" fmla="*/ 696680 w 728345"/>
                <a:gd name="T17" fmla="*/ 3287 h 90804"/>
                <a:gd name="T18" fmla="*/ 708099 w 728345"/>
                <a:gd name="T19" fmla="*/ 3287 h 90804"/>
                <a:gd name="T20" fmla="*/ 703311 w 728345"/>
                <a:gd name="T21" fmla="*/ 1050 h 90804"/>
                <a:gd name="T22" fmla="*/ 696711 w 728345"/>
                <a:gd name="T23" fmla="*/ 0 h 90804"/>
                <a:gd name="T24" fmla="*/ 6554 w 728345"/>
                <a:gd name="T25" fmla="*/ 83687 h 90804"/>
                <a:gd name="T26" fmla="*/ 3277 w 728345"/>
                <a:gd name="T27" fmla="*/ 83687 h 90804"/>
                <a:gd name="T28" fmla="*/ 3277 w 728345"/>
                <a:gd name="T29" fmla="*/ 90242 h 90804"/>
                <a:gd name="T30" fmla="*/ 696481 w 728345"/>
                <a:gd name="T31" fmla="*/ 90242 h 90804"/>
                <a:gd name="T32" fmla="*/ 703127 w 728345"/>
                <a:gd name="T33" fmla="*/ 89247 h 90804"/>
                <a:gd name="T34" fmla="*/ 708103 w 728345"/>
                <a:gd name="T35" fmla="*/ 86964 h 90804"/>
                <a:gd name="T36" fmla="*/ 6554 w 728345"/>
                <a:gd name="T37" fmla="*/ 86964 h 90804"/>
                <a:gd name="T38" fmla="*/ 6554 w 728345"/>
                <a:gd name="T39" fmla="*/ 83687 h 90804"/>
                <a:gd name="T40" fmla="*/ 708099 w 728345"/>
                <a:gd name="T41" fmla="*/ 3287 h 90804"/>
                <a:gd name="T42" fmla="*/ 696680 w 728345"/>
                <a:gd name="T43" fmla="*/ 3287 h 90804"/>
                <a:gd name="T44" fmla="*/ 696680 w 728345"/>
                <a:gd name="T45" fmla="*/ 6565 h 90804"/>
                <a:gd name="T46" fmla="*/ 720927 w 728345"/>
                <a:gd name="T47" fmla="*/ 37162 h 90804"/>
                <a:gd name="T48" fmla="*/ 721464 w 728345"/>
                <a:gd name="T49" fmla="*/ 45119 h 90804"/>
                <a:gd name="T50" fmla="*/ 720923 w 728345"/>
                <a:gd name="T51" fmla="*/ 53105 h 90804"/>
                <a:gd name="T52" fmla="*/ 702889 w 728345"/>
                <a:gd name="T53" fmla="*/ 83687 h 90804"/>
                <a:gd name="T54" fmla="*/ 6554 w 728345"/>
                <a:gd name="T55" fmla="*/ 83687 h 90804"/>
                <a:gd name="T56" fmla="*/ 6554 w 728345"/>
                <a:gd name="T57" fmla="*/ 86964 h 90804"/>
                <a:gd name="T58" fmla="*/ 708103 w 728345"/>
                <a:gd name="T59" fmla="*/ 86964 h 90804"/>
                <a:gd name="T60" fmla="*/ 709210 w 728345"/>
                <a:gd name="T61" fmla="*/ 86456 h 90804"/>
                <a:gd name="T62" fmla="*/ 728030 w 728345"/>
                <a:gd name="T63" fmla="*/ 45119 h 90804"/>
                <a:gd name="T64" fmla="*/ 727426 w 728345"/>
                <a:gd name="T65" fmla="*/ 36265 h 90804"/>
                <a:gd name="T66" fmla="*/ 709348 w 728345"/>
                <a:gd name="T67" fmla="*/ 3871 h 90804"/>
                <a:gd name="T68" fmla="*/ 708099 w 728345"/>
                <a:gd name="T69" fmla="*/ 3287 h 90804"/>
                <a:gd name="T70" fmla="*/ 696680 w 728345"/>
                <a:gd name="T71" fmla="*/ 3287 h 90804"/>
                <a:gd name="T72" fmla="*/ 696638 w 728345"/>
                <a:gd name="T73" fmla="*/ 6565 h 90804"/>
                <a:gd name="T74" fmla="*/ 696680 w 728345"/>
                <a:gd name="T75" fmla="*/ 3287 h 908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8345" h="90804">
                  <a:moveTo>
                    <a:pt x="696711" y="0"/>
                  </a:moveTo>
                  <a:lnTo>
                    <a:pt x="0" y="0"/>
                  </a:lnTo>
                  <a:lnTo>
                    <a:pt x="0" y="90238"/>
                  </a:lnTo>
                  <a:lnTo>
                    <a:pt x="3277" y="90238"/>
                  </a:lnTo>
                  <a:lnTo>
                    <a:pt x="3277" y="83683"/>
                  </a:lnTo>
                  <a:lnTo>
                    <a:pt x="6554" y="83683"/>
                  </a:lnTo>
                  <a:lnTo>
                    <a:pt x="6554" y="6565"/>
                  </a:lnTo>
                  <a:lnTo>
                    <a:pt x="696638" y="6565"/>
                  </a:lnTo>
                  <a:lnTo>
                    <a:pt x="696680" y="3287"/>
                  </a:lnTo>
                  <a:lnTo>
                    <a:pt x="708099" y="3287"/>
                  </a:lnTo>
                  <a:lnTo>
                    <a:pt x="703311" y="1050"/>
                  </a:lnTo>
                  <a:lnTo>
                    <a:pt x="696711" y="0"/>
                  </a:lnTo>
                  <a:close/>
                </a:path>
                <a:path w="728345" h="90804">
                  <a:moveTo>
                    <a:pt x="6554" y="83683"/>
                  </a:moveTo>
                  <a:lnTo>
                    <a:pt x="3277" y="83683"/>
                  </a:lnTo>
                  <a:lnTo>
                    <a:pt x="3277" y="90238"/>
                  </a:lnTo>
                  <a:lnTo>
                    <a:pt x="696481" y="90238"/>
                  </a:lnTo>
                  <a:lnTo>
                    <a:pt x="703127" y="89243"/>
                  </a:lnTo>
                  <a:lnTo>
                    <a:pt x="708103" y="86960"/>
                  </a:lnTo>
                  <a:lnTo>
                    <a:pt x="6554" y="86960"/>
                  </a:lnTo>
                  <a:lnTo>
                    <a:pt x="6554" y="83683"/>
                  </a:lnTo>
                  <a:close/>
                </a:path>
                <a:path w="728345" h="90804">
                  <a:moveTo>
                    <a:pt x="708099" y="3287"/>
                  </a:moveTo>
                  <a:lnTo>
                    <a:pt x="696680" y="3287"/>
                  </a:lnTo>
                  <a:lnTo>
                    <a:pt x="696680" y="6565"/>
                  </a:lnTo>
                  <a:lnTo>
                    <a:pt x="720927" y="37162"/>
                  </a:lnTo>
                  <a:lnTo>
                    <a:pt x="721464" y="45119"/>
                  </a:lnTo>
                  <a:lnTo>
                    <a:pt x="720923" y="53101"/>
                  </a:lnTo>
                  <a:lnTo>
                    <a:pt x="702889" y="83683"/>
                  </a:lnTo>
                  <a:lnTo>
                    <a:pt x="6554" y="83683"/>
                  </a:lnTo>
                  <a:lnTo>
                    <a:pt x="6554" y="86960"/>
                  </a:lnTo>
                  <a:lnTo>
                    <a:pt x="708103" y="86960"/>
                  </a:lnTo>
                  <a:lnTo>
                    <a:pt x="709210" y="86452"/>
                  </a:lnTo>
                  <a:lnTo>
                    <a:pt x="728030" y="45119"/>
                  </a:lnTo>
                  <a:lnTo>
                    <a:pt x="727426" y="36265"/>
                  </a:lnTo>
                  <a:lnTo>
                    <a:pt x="709348" y="3871"/>
                  </a:lnTo>
                  <a:lnTo>
                    <a:pt x="708099" y="3287"/>
                  </a:lnTo>
                  <a:close/>
                </a:path>
                <a:path w="728345" h="90804">
                  <a:moveTo>
                    <a:pt x="696680" y="3287"/>
                  </a:moveTo>
                  <a:lnTo>
                    <a:pt x="696638" y="6565"/>
                  </a:lnTo>
                  <a:lnTo>
                    <a:pt x="696680" y="328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2" name="object 253">
              <a:extLst>
                <a:ext uri="{FF2B5EF4-FFF2-40B4-BE49-F238E27FC236}">
                  <a16:creationId xmlns:a16="http://schemas.microsoft.com/office/drawing/2014/main" id="{819271DD-AF7D-91A8-8909-F0EEA4FB85BA}"/>
                </a:ext>
              </a:extLst>
            </p:cNvPr>
            <p:cNvSpPr>
              <a:spLocks/>
            </p:cNvSpPr>
            <p:nvPr/>
          </p:nvSpPr>
          <p:spPr bwMode="auto">
            <a:xfrm>
              <a:off x="6832137" y="6788315"/>
              <a:ext cx="43180" cy="83820"/>
            </a:xfrm>
            <a:custGeom>
              <a:avLst/>
              <a:gdLst>
                <a:gd name="T0" fmla="*/ 21433 w 43179"/>
                <a:gd name="T1" fmla="*/ 0 h 83820"/>
                <a:gd name="T2" fmla="*/ 12996 w 43179"/>
                <a:gd name="T3" fmla="*/ 3286 h 83820"/>
                <a:gd name="T4" fmla="*/ 6230 w 43179"/>
                <a:gd name="T5" fmla="*/ 12249 h 83820"/>
                <a:gd name="T6" fmla="*/ 1671 w 43179"/>
                <a:gd name="T7" fmla="*/ 25545 h 83820"/>
                <a:gd name="T8" fmla="*/ 0 w 43179"/>
                <a:gd name="T9" fmla="*/ 41831 h 83820"/>
                <a:gd name="T10" fmla="*/ 1671 w 43179"/>
                <a:gd name="T11" fmla="*/ 58122 h 83820"/>
                <a:gd name="T12" fmla="*/ 6230 w 43179"/>
                <a:gd name="T13" fmla="*/ 71421 h 83820"/>
                <a:gd name="T14" fmla="*/ 12996 w 43179"/>
                <a:gd name="T15" fmla="*/ 80386 h 83820"/>
                <a:gd name="T16" fmla="*/ 21287 w 43179"/>
                <a:gd name="T17" fmla="*/ 83672 h 83820"/>
                <a:gd name="T18" fmla="*/ 29579 w 43179"/>
                <a:gd name="T19" fmla="*/ 80386 h 83820"/>
                <a:gd name="T20" fmla="*/ 36349 w 43179"/>
                <a:gd name="T21" fmla="*/ 71421 h 83820"/>
                <a:gd name="T22" fmla="*/ 40914 w 43179"/>
                <a:gd name="T23" fmla="*/ 58122 h 83820"/>
                <a:gd name="T24" fmla="*/ 42589 w 43179"/>
                <a:gd name="T25" fmla="*/ 41831 h 83820"/>
                <a:gd name="T26" fmla="*/ 40926 w 43179"/>
                <a:gd name="T27" fmla="*/ 25598 h 83820"/>
                <a:gd name="T28" fmla="*/ 36391 w 43179"/>
                <a:gd name="T29" fmla="*/ 12336 h 83820"/>
                <a:gd name="T30" fmla="*/ 29668 w 43179"/>
                <a:gd name="T31" fmla="*/ 3362 h 83820"/>
                <a:gd name="T32" fmla="*/ 21433 w 43179"/>
                <a:gd name="T33" fmla="*/ 0 h 838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179" h="83820">
                  <a:moveTo>
                    <a:pt x="21433" y="0"/>
                  </a:moveTo>
                  <a:lnTo>
                    <a:pt x="12996" y="3286"/>
                  </a:lnTo>
                  <a:lnTo>
                    <a:pt x="6230" y="12249"/>
                  </a:lnTo>
                  <a:lnTo>
                    <a:pt x="1671" y="25545"/>
                  </a:lnTo>
                  <a:lnTo>
                    <a:pt x="0" y="41831"/>
                  </a:lnTo>
                  <a:lnTo>
                    <a:pt x="1671" y="58122"/>
                  </a:lnTo>
                  <a:lnTo>
                    <a:pt x="6230" y="71421"/>
                  </a:lnTo>
                  <a:lnTo>
                    <a:pt x="12996" y="80386"/>
                  </a:lnTo>
                  <a:lnTo>
                    <a:pt x="21287" y="83672"/>
                  </a:lnTo>
                  <a:lnTo>
                    <a:pt x="29575" y="80386"/>
                  </a:lnTo>
                  <a:lnTo>
                    <a:pt x="36345" y="71421"/>
                  </a:lnTo>
                  <a:lnTo>
                    <a:pt x="40910" y="58122"/>
                  </a:lnTo>
                  <a:lnTo>
                    <a:pt x="42585" y="41831"/>
                  </a:lnTo>
                  <a:lnTo>
                    <a:pt x="40922" y="25598"/>
                  </a:lnTo>
                  <a:lnTo>
                    <a:pt x="36387" y="12336"/>
                  </a:lnTo>
                  <a:lnTo>
                    <a:pt x="29664" y="3362"/>
                  </a:lnTo>
                  <a:lnTo>
                    <a:pt x="21433"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3" name="object 254">
              <a:extLst>
                <a:ext uri="{FF2B5EF4-FFF2-40B4-BE49-F238E27FC236}">
                  <a16:creationId xmlns:a16="http://schemas.microsoft.com/office/drawing/2014/main" id="{9BF3E1FF-7582-11E6-EDA2-F0134EB343B7}"/>
                </a:ext>
              </a:extLst>
            </p:cNvPr>
            <p:cNvSpPr>
              <a:spLocks/>
            </p:cNvSpPr>
            <p:nvPr/>
          </p:nvSpPr>
          <p:spPr bwMode="auto">
            <a:xfrm>
              <a:off x="6828849" y="6785017"/>
              <a:ext cx="49530" cy="90805"/>
            </a:xfrm>
            <a:custGeom>
              <a:avLst/>
              <a:gdLst>
                <a:gd name="T0" fmla="*/ 20742 w 49529"/>
                <a:gd name="T1" fmla="*/ 0 h 90804"/>
                <a:gd name="T2" fmla="*/ 0 w 49529"/>
                <a:gd name="T3" fmla="*/ 36124 h 90804"/>
                <a:gd name="T4" fmla="*/ 0 w 49529"/>
                <a:gd name="T5" fmla="*/ 45129 h 90804"/>
                <a:gd name="T6" fmla="*/ 11182 w 49529"/>
                <a:gd name="T7" fmla="*/ 83708 h 90804"/>
                <a:gd name="T8" fmla="*/ 20742 w 49529"/>
                <a:gd name="T9" fmla="*/ 90263 h 90804"/>
                <a:gd name="T10" fmla="*/ 24575 w 49529"/>
                <a:gd name="T11" fmla="*/ 90252 h 90804"/>
                <a:gd name="T12" fmla="*/ 24575 w 49529"/>
                <a:gd name="T13" fmla="*/ 83697 h 90804"/>
                <a:gd name="T14" fmla="*/ 22522 w 49529"/>
                <a:gd name="T15" fmla="*/ 83687 h 90804"/>
                <a:gd name="T16" fmla="*/ 20491 w 49529"/>
                <a:gd name="T17" fmla="*/ 82912 h 90804"/>
                <a:gd name="T18" fmla="*/ 6565 w 49529"/>
                <a:gd name="T19" fmla="*/ 45129 h 90804"/>
                <a:gd name="T20" fmla="*/ 6978 w 49529"/>
                <a:gd name="T21" fmla="*/ 37038 h 90804"/>
                <a:gd name="T22" fmla="*/ 22522 w 49529"/>
                <a:gd name="T23" fmla="*/ 6575 h 90804"/>
                <a:gd name="T24" fmla="*/ 24679 w 49529"/>
                <a:gd name="T25" fmla="*/ 6575 h 90804"/>
                <a:gd name="T26" fmla="*/ 24721 w 49529"/>
                <a:gd name="T27" fmla="*/ 3298 h 90804"/>
                <a:gd name="T28" fmla="*/ 34073 w 49529"/>
                <a:gd name="T29" fmla="*/ 3298 h 90804"/>
                <a:gd name="T30" fmla="*/ 32118 w 49529"/>
                <a:gd name="T31" fmla="*/ 1643 h 90804"/>
                <a:gd name="T32" fmla="*/ 28579 w 49529"/>
                <a:gd name="T33" fmla="*/ 52 h 90804"/>
                <a:gd name="T34" fmla="*/ 20742 w 49529"/>
                <a:gd name="T35" fmla="*/ 0 h 90804"/>
                <a:gd name="T36" fmla="*/ 34073 w 49529"/>
                <a:gd name="T37" fmla="*/ 3298 h 90804"/>
                <a:gd name="T38" fmla="*/ 24721 w 49529"/>
                <a:gd name="T39" fmla="*/ 3298 h 90804"/>
                <a:gd name="T40" fmla="*/ 24721 w 49529"/>
                <a:gd name="T41" fmla="*/ 6575 h 90804"/>
                <a:gd name="T42" fmla="*/ 42589 w 49529"/>
                <a:gd name="T43" fmla="*/ 45129 h 90804"/>
                <a:gd name="T44" fmla="*/ 42176 w 49529"/>
                <a:gd name="T45" fmla="*/ 53224 h 90804"/>
                <a:gd name="T46" fmla="*/ 24575 w 49529"/>
                <a:gd name="T47" fmla="*/ 83697 h 90804"/>
                <a:gd name="T48" fmla="*/ 24575 w 49529"/>
                <a:gd name="T49" fmla="*/ 90252 h 90804"/>
                <a:gd name="T50" fmla="*/ 28435 w 49529"/>
                <a:gd name="T51" fmla="*/ 90252 h 90804"/>
                <a:gd name="T52" fmla="*/ 31982 w 49529"/>
                <a:gd name="T53" fmla="*/ 88702 h 90804"/>
                <a:gd name="T54" fmla="*/ 39447 w 49529"/>
                <a:gd name="T55" fmla="*/ 82451 h 90804"/>
                <a:gd name="T56" fmla="*/ 42892 w 49529"/>
                <a:gd name="T57" fmla="*/ 76661 h 90804"/>
                <a:gd name="T58" fmla="*/ 47772 w 49529"/>
                <a:gd name="T59" fmla="*/ 62525 h 90804"/>
                <a:gd name="T60" fmla="*/ 49154 w 49529"/>
                <a:gd name="T61" fmla="*/ 54148 h 90804"/>
                <a:gd name="T62" fmla="*/ 49154 w 49529"/>
                <a:gd name="T63" fmla="*/ 45129 h 90804"/>
                <a:gd name="T64" fmla="*/ 38044 w 49529"/>
                <a:gd name="T65" fmla="*/ 6659 h 90804"/>
                <a:gd name="T66" fmla="*/ 34073 w 49529"/>
                <a:gd name="T67" fmla="*/ 3298 h 90804"/>
                <a:gd name="T68" fmla="*/ 24721 w 49529"/>
                <a:gd name="T69" fmla="*/ 3298 h 90804"/>
                <a:gd name="T70" fmla="*/ 24679 w 49529"/>
                <a:gd name="T71" fmla="*/ 6575 h 90804"/>
                <a:gd name="T72" fmla="*/ 24721 w 49529"/>
                <a:gd name="T73" fmla="*/ 3298 h 90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529" h="90804">
                  <a:moveTo>
                    <a:pt x="20742" y="0"/>
                  </a:moveTo>
                  <a:lnTo>
                    <a:pt x="0" y="36124"/>
                  </a:lnTo>
                  <a:lnTo>
                    <a:pt x="0" y="45129"/>
                  </a:lnTo>
                  <a:lnTo>
                    <a:pt x="11182" y="83704"/>
                  </a:lnTo>
                  <a:lnTo>
                    <a:pt x="20742" y="90259"/>
                  </a:lnTo>
                  <a:lnTo>
                    <a:pt x="24575" y="90248"/>
                  </a:lnTo>
                  <a:lnTo>
                    <a:pt x="24575" y="83693"/>
                  </a:lnTo>
                  <a:lnTo>
                    <a:pt x="22522" y="83683"/>
                  </a:lnTo>
                  <a:lnTo>
                    <a:pt x="20491" y="82908"/>
                  </a:lnTo>
                  <a:lnTo>
                    <a:pt x="6565" y="45129"/>
                  </a:lnTo>
                  <a:lnTo>
                    <a:pt x="6978" y="37038"/>
                  </a:lnTo>
                  <a:lnTo>
                    <a:pt x="22522" y="6575"/>
                  </a:lnTo>
                  <a:lnTo>
                    <a:pt x="24679" y="6575"/>
                  </a:lnTo>
                  <a:lnTo>
                    <a:pt x="24721" y="3298"/>
                  </a:lnTo>
                  <a:lnTo>
                    <a:pt x="34069" y="3298"/>
                  </a:lnTo>
                  <a:lnTo>
                    <a:pt x="32114" y="1643"/>
                  </a:lnTo>
                  <a:lnTo>
                    <a:pt x="28575" y="52"/>
                  </a:lnTo>
                  <a:lnTo>
                    <a:pt x="20742" y="0"/>
                  </a:lnTo>
                  <a:close/>
                </a:path>
                <a:path w="49529" h="90804">
                  <a:moveTo>
                    <a:pt x="34069" y="3298"/>
                  </a:moveTo>
                  <a:lnTo>
                    <a:pt x="24721" y="3298"/>
                  </a:lnTo>
                  <a:lnTo>
                    <a:pt x="24721" y="6575"/>
                  </a:lnTo>
                  <a:lnTo>
                    <a:pt x="42585" y="45129"/>
                  </a:lnTo>
                  <a:lnTo>
                    <a:pt x="42172" y="53220"/>
                  </a:lnTo>
                  <a:lnTo>
                    <a:pt x="24575" y="83693"/>
                  </a:lnTo>
                  <a:lnTo>
                    <a:pt x="24575" y="90248"/>
                  </a:lnTo>
                  <a:lnTo>
                    <a:pt x="28431" y="90248"/>
                  </a:lnTo>
                  <a:lnTo>
                    <a:pt x="31978" y="88698"/>
                  </a:lnTo>
                  <a:lnTo>
                    <a:pt x="39443" y="82447"/>
                  </a:lnTo>
                  <a:lnTo>
                    <a:pt x="42888" y="76657"/>
                  </a:lnTo>
                  <a:lnTo>
                    <a:pt x="47768" y="62521"/>
                  </a:lnTo>
                  <a:lnTo>
                    <a:pt x="49150" y="54144"/>
                  </a:lnTo>
                  <a:lnTo>
                    <a:pt x="49150" y="45129"/>
                  </a:lnTo>
                  <a:lnTo>
                    <a:pt x="38040" y="6659"/>
                  </a:lnTo>
                  <a:lnTo>
                    <a:pt x="34069" y="3298"/>
                  </a:lnTo>
                  <a:close/>
                </a:path>
                <a:path w="49529" h="90804">
                  <a:moveTo>
                    <a:pt x="24721" y="3298"/>
                  </a:moveTo>
                  <a:lnTo>
                    <a:pt x="24679" y="6575"/>
                  </a:lnTo>
                  <a:lnTo>
                    <a:pt x="24721" y="3298"/>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04" name="object 255">
              <a:extLst>
                <a:ext uri="{FF2B5EF4-FFF2-40B4-BE49-F238E27FC236}">
                  <a16:creationId xmlns:a16="http://schemas.microsoft.com/office/drawing/2014/main" id="{1348187A-9D5E-DD1C-3EAB-CEB94BE44A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73999" y="5655448"/>
              <a:ext cx="2582884" cy="121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5" name="object 256">
              <a:extLst>
                <a:ext uri="{FF2B5EF4-FFF2-40B4-BE49-F238E27FC236}">
                  <a16:creationId xmlns:a16="http://schemas.microsoft.com/office/drawing/2014/main" id="{A6A52BAE-249D-633F-DCF2-DBBAF488A307}"/>
                </a:ext>
              </a:extLst>
            </p:cNvPr>
            <p:cNvSpPr>
              <a:spLocks/>
            </p:cNvSpPr>
            <p:nvPr/>
          </p:nvSpPr>
          <p:spPr bwMode="auto">
            <a:xfrm>
              <a:off x="7698575" y="5633003"/>
              <a:ext cx="2555240" cy="83820"/>
            </a:xfrm>
            <a:custGeom>
              <a:avLst/>
              <a:gdLst>
                <a:gd name="T0" fmla="*/ 2526760 w 2555240"/>
                <a:gd name="T1" fmla="*/ 0 h 83820"/>
                <a:gd name="T2" fmla="*/ 0 w 2555240"/>
                <a:gd name="T3" fmla="*/ 0 h 83820"/>
                <a:gd name="T4" fmla="*/ 0 w 2555240"/>
                <a:gd name="T5" fmla="*/ 83672 h 83820"/>
                <a:gd name="T6" fmla="*/ 2526760 w 2555240"/>
                <a:gd name="T7" fmla="*/ 83672 h 83820"/>
                <a:gd name="T8" fmla="*/ 2537755 w 2555240"/>
                <a:gd name="T9" fmla="*/ 80386 h 83820"/>
                <a:gd name="T10" fmla="*/ 2546743 w 2555240"/>
                <a:gd name="T11" fmla="*/ 71423 h 83820"/>
                <a:gd name="T12" fmla="*/ 2552807 w 2555240"/>
                <a:gd name="T13" fmla="*/ 58126 h 83820"/>
                <a:gd name="T14" fmla="*/ 2555032 w 2555240"/>
                <a:gd name="T15" fmla="*/ 41841 h 83820"/>
                <a:gd name="T16" fmla="*/ 2552824 w 2555240"/>
                <a:gd name="T17" fmla="*/ 25607 h 83820"/>
                <a:gd name="T18" fmla="*/ 2546805 w 2555240"/>
                <a:gd name="T19" fmla="*/ 12341 h 83820"/>
                <a:gd name="T20" fmla="*/ 2537879 w 2555240"/>
                <a:gd name="T21" fmla="*/ 3364 h 83820"/>
                <a:gd name="T22" fmla="*/ 2526760 w 2555240"/>
                <a:gd name="T23" fmla="*/ 0 h 83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5240" h="83820">
                  <a:moveTo>
                    <a:pt x="2526760" y="0"/>
                  </a:moveTo>
                  <a:lnTo>
                    <a:pt x="0" y="0"/>
                  </a:lnTo>
                  <a:lnTo>
                    <a:pt x="0" y="83672"/>
                  </a:lnTo>
                  <a:lnTo>
                    <a:pt x="2526760" y="83672"/>
                  </a:lnTo>
                  <a:lnTo>
                    <a:pt x="2537755" y="80386"/>
                  </a:lnTo>
                  <a:lnTo>
                    <a:pt x="2546743" y="71423"/>
                  </a:lnTo>
                  <a:lnTo>
                    <a:pt x="2552807" y="58126"/>
                  </a:lnTo>
                  <a:lnTo>
                    <a:pt x="2555032" y="41841"/>
                  </a:lnTo>
                  <a:lnTo>
                    <a:pt x="2552824" y="25607"/>
                  </a:lnTo>
                  <a:lnTo>
                    <a:pt x="2546805" y="12341"/>
                  </a:lnTo>
                  <a:lnTo>
                    <a:pt x="2537879" y="3364"/>
                  </a:lnTo>
                  <a:lnTo>
                    <a:pt x="252676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6" name="object 257">
              <a:extLst>
                <a:ext uri="{FF2B5EF4-FFF2-40B4-BE49-F238E27FC236}">
                  <a16:creationId xmlns:a16="http://schemas.microsoft.com/office/drawing/2014/main" id="{B7DB5B93-8888-ECFA-4F4D-7ECFC821033A}"/>
                </a:ext>
              </a:extLst>
            </p:cNvPr>
            <p:cNvSpPr>
              <a:spLocks/>
            </p:cNvSpPr>
            <p:nvPr/>
          </p:nvSpPr>
          <p:spPr bwMode="auto">
            <a:xfrm>
              <a:off x="7695297" y="5629726"/>
              <a:ext cx="2561590" cy="90805"/>
            </a:xfrm>
            <a:custGeom>
              <a:avLst/>
              <a:gdLst>
                <a:gd name="T0" fmla="*/ 2530258 w 2561590"/>
                <a:gd name="T1" fmla="*/ 0 h 90804"/>
                <a:gd name="T2" fmla="*/ 0 w 2561590"/>
                <a:gd name="T3" fmla="*/ 0 h 90804"/>
                <a:gd name="T4" fmla="*/ 0 w 2561590"/>
                <a:gd name="T5" fmla="*/ 90231 h 90804"/>
                <a:gd name="T6" fmla="*/ 3277 w 2561590"/>
                <a:gd name="T7" fmla="*/ 90231 h 90804"/>
                <a:gd name="T8" fmla="*/ 3277 w 2561590"/>
                <a:gd name="T9" fmla="*/ 83676 h 90804"/>
                <a:gd name="T10" fmla="*/ 6554 w 2561590"/>
                <a:gd name="T11" fmla="*/ 83676 h 90804"/>
                <a:gd name="T12" fmla="*/ 6554 w 2561590"/>
                <a:gd name="T13" fmla="*/ 6554 h 90804"/>
                <a:gd name="T14" fmla="*/ 2530195 w 2561590"/>
                <a:gd name="T15" fmla="*/ 6554 h 90804"/>
                <a:gd name="T16" fmla="*/ 2530226 w 2561590"/>
                <a:gd name="T17" fmla="*/ 3277 h 90804"/>
                <a:gd name="T18" fmla="*/ 2541631 w 2561590"/>
                <a:gd name="T19" fmla="*/ 3277 h 90804"/>
                <a:gd name="T20" fmla="*/ 2536863 w 2561590"/>
                <a:gd name="T21" fmla="*/ 1050 h 90804"/>
                <a:gd name="T22" fmla="*/ 2530258 w 2561590"/>
                <a:gd name="T23" fmla="*/ 0 h 90804"/>
                <a:gd name="T24" fmla="*/ 6554 w 2561590"/>
                <a:gd name="T25" fmla="*/ 83676 h 90804"/>
                <a:gd name="T26" fmla="*/ 3277 w 2561590"/>
                <a:gd name="T27" fmla="*/ 83676 h 90804"/>
                <a:gd name="T28" fmla="*/ 3277 w 2561590"/>
                <a:gd name="T29" fmla="*/ 90231 h 90804"/>
                <a:gd name="T30" fmla="*/ 2530038 w 2561590"/>
                <a:gd name="T31" fmla="*/ 90231 h 90804"/>
                <a:gd name="T32" fmla="*/ 2536684 w 2561590"/>
                <a:gd name="T33" fmla="*/ 89237 h 90804"/>
                <a:gd name="T34" fmla="*/ 2541658 w 2561590"/>
                <a:gd name="T35" fmla="*/ 86954 h 90804"/>
                <a:gd name="T36" fmla="*/ 6554 w 2561590"/>
                <a:gd name="T37" fmla="*/ 86954 h 90804"/>
                <a:gd name="T38" fmla="*/ 6554 w 2561590"/>
                <a:gd name="T39" fmla="*/ 83676 h 90804"/>
                <a:gd name="T40" fmla="*/ 2530038 w 2561590"/>
                <a:gd name="T41" fmla="*/ 83676 h 90804"/>
                <a:gd name="T42" fmla="*/ 6554 w 2561590"/>
                <a:gd name="T43" fmla="*/ 83676 h 90804"/>
                <a:gd name="T44" fmla="*/ 6554 w 2561590"/>
                <a:gd name="T45" fmla="*/ 86954 h 90804"/>
                <a:gd name="T46" fmla="*/ 2541658 w 2561590"/>
                <a:gd name="T47" fmla="*/ 86954 h 90804"/>
                <a:gd name="T48" fmla="*/ 2542765 w 2561590"/>
                <a:gd name="T49" fmla="*/ 86446 h 90804"/>
                <a:gd name="T50" fmla="*/ 2546206 w 2561590"/>
                <a:gd name="T51" fmla="*/ 83687 h 90804"/>
                <a:gd name="T52" fmla="*/ 2530038 w 2561590"/>
                <a:gd name="T53" fmla="*/ 83676 h 90804"/>
                <a:gd name="T54" fmla="*/ 2541631 w 2561590"/>
                <a:gd name="T55" fmla="*/ 3277 h 90804"/>
                <a:gd name="T56" fmla="*/ 2530226 w 2561590"/>
                <a:gd name="T57" fmla="*/ 3277 h 90804"/>
                <a:gd name="T58" fmla="*/ 2530226 w 2561590"/>
                <a:gd name="T59" fmla="*/ 6554 h 90804"/>
                <a:gd name="T60" fmla="*/ 2554483 w 2561590"/>
                <a:gd name="T61" fmla="*/ 37160 h 90804"/>
                <a:gd name="T62" fmla="*/ 2555021 w 2561590"/>
                <a:gd name="T63" fmla="*/ 45119 h 90804"/>
                <a:gd name="T64" fmla="*/ 2554479 w 2561590"/>
                <a:gd name="T65" fmla="*/ 53104 h 90804"/>
                <a:gd name="T66" fmla="*/ 2536446 w 2561590"/>
                <a:gd name="T67" fmla="*/ 83687 h 90804"/>
                <a:gd name="T68" fmla="*/ 2546219 w 2561590"/>
                <a:gd name="T69" fmla="*/ 83676 h 90804"/>
                <a:gd name="T70" fmla="*/ 2561586 w 2561590"/>
                <a:gd name="T71" fmla="*/ 45119 h 90804"/>
                <a:gd name="T72" fmla="*/ 2560982 w 2561590"/>
                <a:gd name="T73" fmla="*/ 36261 h 90804"/>
                <a:gd name="T74" fmla="*/ 2542904 w 2561590"/>
                <a:gd name="T75" fmla="*/ 3871 h 90804"/>
                <a:gd name="T76" fmla="*/ 2541631 w 2561590"/>
                <a:gd name="T77" fmla="*/ 3277 h 90804"/>
                <a:gd name="T78" fmla="*/ 2530226 w 2561590"/>
                <a:gd name="T79" fmla="*/ 3277 h 90804"/>
                <a:gd name="T80" fmla="*/ 2530195 w 2561590"/>
                <a:gd name="T81" fmla="*/ 6554 h 90804"/>
                <a:gd name="T82" fmla="*/ 2530226 w 2561590"/>
                <a:gd name="T83" fmla="*/ 3277 h 908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1590" h="90804">
                  <a:moveTo>
                    <a:pt x="2530258" y="0"/>
                  </a:moveTo>
                  <a:lnTo>
                    <a:pt x="0" y="0"/>
                  </a:lnTo>
                  <a:lnTo>
                    <a:pt x="0" y="90227"/>
                  </a:lnTo>
                  <a:lnTo>
                    <a:pt x="3277" y="90227"/>
                  </a:lnTo>
                  <a:lnTo>
                    <a:pt x="3277" y="83672"/>
                  </a:lnTo>
                  <a:lnTo>
                    <a:pt x="6554" y="83672"/>
                  </a:lnTo>
                  <a:lnTo>
                    <a:pt x="6554" y="6554"/>
                  </a:lnTo>
                  <a:lnTo>
                    <a:pt x="2530195" y="6554"/>
                  </a:lnTo>
                  <a:lnTo>
                    <a:pt x="2530226" y="3277"/>
                  </a:lnTo>
                  <a:lnTo>
                    <a:pt x="2541631" y="3277"/>
                  </a:lnTo>
                  <a:lnTo>
                    <a:pt x="2536863" y="1050"/>
                  </a:lnTo>
                  <a:lnTo>
                    <a:pt x="2530258" y="0"/>
                  </a:lnTo>
                  <a:close/>
                </a:path>
                <a:path w="2561590" h="90804">
                  <a:moveTo>
                    <a:pt x="6554" y="83672"/>
                  </a:moveTo>
                  <a:lnTo>
                    <a:pt x="3277" y="83672"/>
                  </a:lnTo>
                  <a:lnTo>
                    <a:pt x="3277" y="90227"/>
                  </a:lnTo>
                  <a:lnTo>
                    <a:pt x="2530038" y="90227"/>
                  </a:lnTo>
                  <a:lnTo>
                    <a:pt x="2536684" y="89233"/>
                  </a:lnTo>
                  <a:lnTo>
                    <a:pt x="2541658" y="86950"/>
                  </a:lnTo>
                  <a:lnTo>
                    <a:pt x="6554" y="86950"/>
                  </a:lnTo>
                  <a:lnTo>
                    <a:pt x="6554" y="83672"/>
                  </a:lnTo>
                  <a:close/>
                </a:path>
                <a:path w="2561590" h="90804">
                  <a:moveTo>
                    <a:pt x="2530038" y="83672"/>
                  </a:moveTo>
                  <a:lnTo>
                    <a:pt x="6554" y="83672"/>
                  </a:lnTo>
                  <a:lnTo>
                    <a:pt x="6554" y="86950"/>
                  </a:lnTo>
                  <a:lnTo>
                    <a:pt x="2541658" y="86950"/>
                  </a:lnTo>
                  <a:lnTo>
                    <a:pt x="2542765" y="86442"/>
                  </a:lnTo>
                  <a:lnTo>
                    <a:pt x="2546206" y="83683"/>
                  </a:lnTo>
                  <a:lnTo>
                    <a:pt x="2530038" y="83672"/>
                  </a:lnTo>
                  <a:close/>
                </a:path>
                <a:path w="2561590" h="90804">
                  <a:moveTo>
                    <a:pt x="2541631" y="3277"/>
                  </a:moveTo>
                  <a:lnTo>
                    <a:pt x="2530226" y="3277"/>
                  </a:lnTo>
                  <a:lnTo>
                    <a:pt x="2530226" y="6554"/>
                  </a:lnTo>
                  <a:lnTo>
                    <a:pt x="2554483" y="37160"/>
                  </a:lnTo>
                  <a:lnTo>
                    <a:pt x="2555021" y="45119"/>
                  </a:lnTo>
                  <a:lnTo>
                    <a:pt x="2554479" y="53100"/>
                  </a:lnTo>
                  <a:lnTo>
                    <a:pt x="2536446" y="83683"/>
                  </a:lnTo>
                  <a:lnTo>
                    <a:pt x="2546219" y="83672"/>
                  </a:lnTo>
                  <a:lnTo>
                    <a:pt x="2561586" y="45119"/>
                  </a:lnTo>
                  <a:lnTo>
                    <a:pt x="2560982" y="36261"/>
                  </a:lnTo>
                  <a:lnTo>
                    <a:pt x="2542904" y="3871"/>
                  </a:lnTo>
                  <a:lnTo>
                    <a:pt x="2541631" y="3277"/>
                  </a:lnTo>
                  <a:close/>
                </a:path>
                <a:path w="2561590" h="90804">
                  <a:moveTo>
                    <a:pt x="2530226" y="3277"/>
                  </a:moveTo>
                  <a:lnTo>
                    <a:pt x="2530195" y="6554"/>
                  </a:lnTo>
                  <a:lnTo>
                    <a:pt x="2530226" y="327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7" name="object 258">
              <a:extLst>
                <a:ext uri="{FF2B5EF4-FFF2-40B4-BE49-F238E27FC236}">
                  <a16:creationId xmlns:a16="http://schemas.microsoft.com/office/drawing/2014/main" id="{3E41DF3B-6B49-1312-B08C-F3E322808E53}"/>
                </a:ext>
              </a:extLst>
            </p:cNvPr>
            <p:cNvSpPr>
              <a:spLocks/>
            </p:cNvSpPr>
            <p:nvPr/>
          </p:nvSpPr>
          <p:spPr bwMode="auto">
            <a:xfrm>
              <a:off x="7677287" y="5633003"/>
              <a:ext cx="43180" cy="83820"/>
            </a:xfrm>
            <a:custGeom>
              <a:avLst/>
              <a:gdLst>
                <a:gd name="T0" fmla="*/ 21433 w 43179"/>
                <a:gd name="T1" fmla="*/ 0 h 83820"/>
                <a:gd name="T2" fmla="*/ 12991 w 43179"/>
                <a:gd name="T3" fmla="*/ 3288 h 83820"/>
                <a:gd name="T4" fmla="*/ 6226 w 43179"/>
                <a:gd name="T5" fmla="*/ 12254 h 83820"/>
                <a:gd name="T6" fmla="*/ 1669 w 43179"/>
                <a:gd name="T7" fmla="*/ 25554 h 83820"/>
                <a:gd name="T8" fmla="*/ 0 w 43179"/>
                <a:gd name="T9" fmla="*/ 41841 h 83820"/>
                <a:gd name="T10" fmla="*/ 1669 w 43179"/>
                <a:gd name="T11" fmla="*/ 58126 h 83820"/>
                <a:gd name="T12" fmla="*/ 6226 w 43179"/>
                <a:gd name="T13" fmla="*/ 71423 h 83820"/>
                <a:gd name="T14" fmla="*/ 12991 w 43179"/>
                <a:gd name="T15" fmla="*/ 80386 h 83820"/>
                <a:gd name="T16" fmla="*/ 21287 w 43179"/>
                <a:gd name="T17" fmla="*/ 83672 h 83820"/>
                <a:gd name="T18" fmla="*/ 29575 w 43179"/>
                <a:gd name="T19" fmla="*/ 80386 h 83820"/>
                <a:gd name="T20" fmla="*/ 36345 w 43179"/>
                <a:gd name="T21" fmla="*/ 71423 h 83820"/>
                <a:gd name="T22" fmla="*/ 40913 w 43179"/>
                <a:gd name="T23" fmla="*/ 58126 h 83820"/>
                <a:gd name="T24" fmla="*/ 42589 w 43179"/>
                <a:gd name="T25" fmla="*/ 41841 h 83820"/>
                <a:gd name="T26" fmla="*/ 40926 w 43179"/>
                <a:gd name="T27" fmla="*/ 25607 h 83820"/>
                <a:gd name="T28" fmla="*/ 36391 w 43179"/>
                <a:gd name="T29" fmla="*/ 12341 h 83820"/>
                <a:gd name="T30" fmla="*/ 29668 w 43179"/>
                <a:gd name="T31" fmla="*/ 3364 h 83820"/>
                <a:gd name="T32" fmla="*/ 21433 w 43179"/>
                <a:gd name="T33" fmla="*/ 0 h 838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179" h="83820">
                  <a:moveTo>
                    <a:pt x="21433" y="0"/>
                  </a:moveTo>
                  <a:lnTo>
                    <a:pt x="12991" y="3288"/>
                  </a:lnTo>
                  <a:lnTo>
                    <a:pt x="6226" y="12254"/>
                  </a:lnTo>
                  <a:lnTo>
                    <a:pt x="1669" y="25554"/>
                  </a:lnTo>
                  <a:lnTo>
                    <a:pt x="0" y="41841"/>
                  </a:lnTo>
                  <a:lnTo>
                    <a:pt x="1669" y="58126"/>
                  </a:lnTo>
                  <a:lnTo>
                    <a:pt x="6226" y="71423"/>
                  </a:lnTo>
                  <a:lnTo>
                    <a:pt x="12991" y="80386"/>
                  </a:lnTo>
                  <a:lnTo>
                    <a:pt x="21287" y="83672"/>
                  </a:lnTo>
                  <a:lnTo>
                    <a:pt x="29571" y="80386"/>
                  </a:lnTo>
                  <a:lnTo>
                    <a:pt x="36341" y="71423"/>
                  </a:lnTo>
                  <a:lnTo>
                    <a:pt x="40909" y="58126"/>
                  </a:lnTo>
                  <a:lnTo>
                    <a:pt x="42585" y="41841"/>
                  </a:lnTo>
                  <a:lnTo>
                    <a:pt x="40922" y="25607"/>
                  </a:lnTo>
                  <a:lnTo>
                    <a:pt x="36387" y="12341"/>
                  </a:lnTo>
                  <a:lnTo>
                    <a:pt x="29664" y="3364"/>
                  </a:lnTo>
                  <a:lnTo>
                    <a:pt x="21433"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8" name="object 259">
              <a:extLst>
                <a:ext uri="{FF2B5EF4-FFF2-40B4-BE49-F238E27FC236}">
                  <a16:creationId xmlns:a16="http://schemas.microsoft.com/office/drawing/2014/main" id="{ECCE8C6C-C134-4086-BE54-E6126B46F1F7}"/>
                </a:ext>
              </a:extLst>
            </p:cNvPr>
            <p:cNvSpPr>
              <a:spLocks/>
            </p:cNvSpPr>
            <p:nvPr/>
          </p:nvSpPr>
          <p:spPr bwMode="auto">
            <a:xfrm>
              <a:off x="7673999" y="5629715"/>
              <a:ext cx="49530" cy="90805"/>
            </a:xfrm>
            <a:custGeom>
              <a:avLst/>
              <a:gdLst>
                <a:gd name="T0" fmla="*/ 20732 w 49529"/>
                <a:gd name="T1" fmla="*/ 0 h 90804"/>
                <a:gd name="T2" fmla="*/ 0 w 49529"/>
                <a:gd name="T3" fmla="*/ 36124 h 90804"/>
                <a:gd name="T4" fmla="*/ 0 w 49529"/>
                <a:gd name="T5" fmla="*/ 45129 h 90804"/>
                <a:gd name="T6" fmla="*/ 11182 w 49529"/>
                <a:gd name="T7" fmla="*/ 83697 h 90804"/>
                <a:gd name="T8" fmla="*/ 20732 w 49529"/>
                <a:gd name="T9" fmla="*/ 90252 h 90804"/>
                <a:gd name="T10" fmla="*/ 24575 w 49529"/>
                <a:gd name="T11" fmla="*/ 90242 h 90804"/>
                <a:gd name="T12" fmla="*/ 24575 w 49529"/>
                <a:gd name="T13" fmla="*/ 83687 h 90804"/>
                <a:gd name="T14" fmla="*/ 22522 w 49529"/>
                <a:gd name="T15" fmla="*/ 83676 h 90804"/>
                <a:gd name="T16" fmla="*/ 20481 w 49529"/>
                <a:gd name="T17" fmla="*/ 82901 h 90804"/>
                <a:gd name="T18" fmla="*/ 6565 w 49529"/>
                <a:gd name="T19" fmla="*/ 45129 h 90804"/>
                <a:gd name="T20" fmla="*/ 6978 w 49529"/>
                <a:gd name="T21" fmla="*/ 37032 h 90804"/>
                <a:gd name="T22" fmla="*/ 24575 w 49529"/>
                <a:gd name="T23" fmla="*/ 6565 h 90804"/>
                <a:gd name="T24" fmla="*/ 24721 w 49529"/>
                <a:gd name="T25" fmla="*/ 3287 h 90804"/>
                <a:gd name="T26" fmla="*/ 34057 w 49529"/>
                <a:gd name="T27" fmla="*/ 3287 h 90804"/>
                <a:gd name="T28" fmla="*/ 32107 w 49529"/>
                <a:gd name="T29" fmla="*/ 1643 h 90804"/>
                <a:gd name="T30" fmla="*/ 28568 w 49529"/>
                <a:gd name="T31" fmla="*/ 52 h 90804"/>
                <a:gd name="T32" fmla="*/ 20732 w 49529"/>
                <a:gd name="T33" fmla="*/ 0 h 90804"/>
                <a:gd name="T34" fmla="*/ 34057 w 49529"/>
                <a:gd name="T35" fmla="*/ 3287 h 90804"/>
                <a:gd name="T36" fmla="*/ 24721 w 49529"/>
                <a:gd name="T37" fmla="*/ 3287 h 90804"/>
                <a:gd name="T38" fmla="*/ 24721 w 49529"/>
                <a:gd name="T39" fmla="*/ 6565 h 90804"/>
                <a:gd name="T40" fmla="*/ 42589 w 49529"/>
                <a:gd name="T41" fmla="*/ 45129 h 90804"/>
                <a:gd name="T42" fmla="*/ 42176 w 49529"/>
                <a:gd name="T43" fmla="*/ 53224 h 90804"/>
                <a:gd name="T44" fmla="*/ 24575 w 49529"/>
                <a:gd name="T45" fmla="*/ 83687 h 90804"/>
                <a:gd name="T46" fmla="*/ 24575 w 49529"/>
                <a:gd name="T47" fmla="*/ 90242 h 90804"/>
                <a:gd name="T48" fmla="*/ 28435 w 49529"/>
                <a:gd name="T49" fmla="*/ 90242 h 90804"/>
                <a:gd name="T50" fmla="*/ 31982 w 49529"/>
                <a:gd name="T51" fmla="*/ 88692 h 90804"/>
                <a:gd name="T52" fmla="*/ 39447 w 49529"/>
                <a:gd name="T53" fmla="*/ 82451 h 90804"/>
                <a:gd name="T54" fmla="*/ 42892 w 49529"/>
                <a:gd name="T55" fmla="*/ 76650 h 90804"/>
                <a:gd name="T56" fmla="*/ 47761 w 49529"/>
                <a:gd name="T57" fmla="*/ 62525 h 90804"/>
                <a:gd name="T58" fmla="*/ 49143 w 49529"/>
                <a:gd name="T59" fmla="*/ 54138 h 90804"/>
                <a:gd name="T60" fmla="*/ 49143 w 49529"/>
                <a:gd name="T61" fmla="*/ 45129 h 90804"/>
                <a:gd name="T62" fmla="*/ 38044 w 49529"/>
                <a:gd name="T63" fmla="*/ 6649 h 90804"/>
                <a:gd name="T64" fmla="*/ 34057 w 49529"/>
                <a:gd name="T65" fmla="*/ 3287 h 90804"/>
                <a:gd name="T66" fmla="*/ 24721 w 49529"/>
                <a:gd name="T67" fmla="*/ 3287 h 90804"/>
                <a:gd name="T68" fmla="*/ 24679 w 49529"/>
                <a:gd name="T69" fmla="*/ 6565 h 90804"/>
                <a:gd name="T70" fmla="*/ 24721 w 49529"/>
                <a:gd name="T71" fmla="*/ 3287 h 908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529" h="90804">
                  <a:moveTo>
                    <a:pt x="20732" y="0"/>
                  </a:moveTo>
                  <a:lnTo>
                    <a:pt x="0" y="36124"/>
                  </a:lnTo>
                  <a:lnTo>
                    <a:pt x="0" y="45129"/>
                  </a:lnTo>
                  <a:lnTo>
                    <a:pt x="11182" y="83693"/>
                  </a:lnTo>
                  <a:lnTo>
                    <a:pt x="20732" y="90248"/>
                  </a:lnTo>
                  <a:lnTo>
                    <a:pt x="24575" y="90238"/>
                  </a:lnTo>
                  <a:lnTo>
                    <a:pt x="24575" y="83683"/>
                  </a:lnTo>
                  <a:lnTo>
                    <a:pt x="22522" y="83672"/>
                  </a:lnTo>
                  <a:lnTo>
                    <a:pt x="20481" y="82897"/>
                  </a:lnTo>
                  <a:lnTo>
                    <a:pt x="6565" y="45129"/>
                  </a:lnTo>
                  <a:lnTo>
                    <a:pt x="6978" y="37032"/>
                  </a:lnTo>
                  <a:lnTo>
                    <a:pt x="24575" y="6565"/>
                  </a:lnTo>
                  <a:lnTo>
                    <a:pt x="24721" y="3287"/>
                  </a:lnTo>
                  <a:lnTo>
                    <a:pt x="34053" y="3287"/>
                  </a:lnTo>
                  <a:lnTo>
                    <a:pt x="32103" y="1643"/>
                  </a:lnTo>
                  <a:lnTo>
                    <a:pt x="28564" y="52"/>
                  </a:lnTo>
                  <a:lnTo>
                    <a:pt x="20732" y="0"/>
                  </a:lnTo>
                  <a:close/>
                </a:path>
                <a:path w="49529" h="90804">
                  <a:moveTo>
                    <a:pt x="34053" y="3287"/>
                  </a:moveTo>
                  <a:lnTo>
                    <a:pt x="24721" y="3287"/>
                  </a:lnTo>
                  <a:lnTo>
                    <a:pt x="24721" y="6565"/>
                  </a:lnTo>
                  <a:lnTo>
                    <a:pt x="42585" y="45129"/>
                  </a:lnTo>
                  <a:lnTo>
                    <a:pt x="42172" y="53220"/>
                  </a:lnTo>
                  <a:lnTo>
                    <a:pt x="24575" y="83683"/>
                  </a:lnTo>
                  <a:lnTo>
                    <a:pt x="24575" y="90238"/>
                  </a:lnTo>
                  <a:lnTo>
                    <a:pt x="28431" y="90238"/>
                  </a:lnTo>
                  <a:lnTo>
                    <a:pt x="31978" y="88688"/>
                  </a:lnTo>
                  <a:lnTo>
                    <a:pt x="39443" y="82447"/>
                  </a:lnTo>
                  <a:lnTo>
                    <a:pt x="42888" y="76646"/>
                  </a:lnTo>
                  <a:lnTo>
                    <a:pt x="47757" y="62521"/>
                  </a:lnTo>
                  <a:lnTo>
                    <a:pt x="49139" y="54134"/>
                  </a:lnTo>
                  <a:lnTo>
                    <a:pt x="49139" y="45129"/>
                  </a:lnTo>
                  <a:lnTo>
                    <a:pt x="38040" y="6649"/>
                  </a:lnTo>
                  <a:lnTo>
                    <a:pt x="34053" y="3287"/>
                  </a:lnTo>
                  <a:close/>
                </a:path>
                <a:path w="49529" h="90804">
                  <a:moveTo>
                    <a:pt x="24721" y="3287"/>
                  </a:moveTo>
                  <a:lnTo>
                    <a:pt x="24679" y="6565"/>
                  </a:lnTo>
                  <a:lnTo>
                    <a:pt x="24721" y="328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09" name="object 260">
              <a:extLst>
                <a:ext uri="{FF2B5EF4-FFF2-40B4-BE49-F238E27FC236}">
                  <a16:creationId xmlns:a16="http://schemas.microsoft.com/office/drawing/2014/main" id="{98024CB4-B57F-C3D8-46A2-92A6317D60B0}"/>
                </a:ext>
              </a:extLst>
            </p:cNvPr>
            <p:cNvSpPr>
              <a:spLocks/>
            </p:cNvSpPr>
            <p:nvPr/>
          </p:nvSpPr>
          <p:spPr bwMode="auto">
            <a:xfrm>
              <a:off x="10216620" y="6537507"/>
              <a:ext cx="2167255" cy="31750"/>
            </a:xfrm>
            <a:custGeom>
              <a:avLst/>
              <a:gdLst>
                <a:gd name="T0" fmla="*/ 2167089 w 2167254"/>
                <a:gd name="T1" fmla="*/ 0 h 31750"/>
                <a:gd name="T2" fmla="*/ 0 w 2167254"/>
                <a:gd name="T3" fmla="*/ 0 h 31750"/>
                <a:gd name="T4" fmla="*/ 0 w 2167254"/>
                <a:gd name="T5" fmla="*/ 31129 h 31750"/>
                <a:gd name="T6" fmla="*/ 2167089 w 2167254"/>
                <a:gd name="T7" fmla="*/ 31129 h 31750"/>
                <a:gd name="T8" fmla="*/ 2167089 w 2167254"/>
                <a:gd name="T9" fmla="*/ 0 h 31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7254" h="31750">
                  <a:moveTo>
                    <a:pt x="2167085" y="0"/>
                  </a:moveTo>
                  <a:lnTo>
                    <a:pt x="0" y="0"/>
                  </a:lnTo>
                  <a:lnTo>
                    <a:pt x="0" y="31129"/>
                  </a:lnTo>
                  <a:lnTo>
                    <a:pt x="2167085" y="31129"/>
                  </a:lnTo>
                  <a:lnTo>
                    <a:pt x="2167085"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0" name="object 261">
              <a:extLst>
                <a:ext uri="{FF2B5EF4-FFF2-40B4-BE49-F238E27FC236}">
                  <a16:creationId xmlns:a16="http://schemas.microsoft.com/office/drawing/2014/main" id="{591EEF5B-B8C6-BDFE-7E62-BB814FB90FDD}"/>
                </a:ext>
              </a:extLst>
            </p:cNvPr>
            <p:cNvSpPr>
              <a:spLocks/>
            </p:cNvSpPr>
            <p:nvPr/>
          </p:nvSpPr>
          <p:spPr bwMode="auto">
            <a:xfrm>
              <a:off x="10216620" y="6521927"/>
              <a:ext cx="2167255" cy="31750"/>
            </a:xfrm>
            <a:custGeom>
              <a:avLst/>
              <a:gdLst>
                <a:gd name="T0" fmla="*/ 2167089 w 2167254"/>
                <a:gd name="T1" fmla="*/ 0 h 31750"/>
                <a:gd name="T2" fmla="*/ 0 w 2167254"/>
                <a:gd name="T3" fmla="*/ 0 h 31750"/>
                <a:gd name="T4" fmla="*/ 0 w 2167254"/>
                <a:gd name="T5" fmla="*/ 31140 h 31750"/>
                <a:gd name="T6" fmla="*/ 2167089 w 2167254"/>
                <a:gd name="T7" fmla="*/ 31140 h 31750"/>
                <a:gd name="T8" fmla="*/ 2167089 w 2167254"/>
                <a:gd name="T9" fmla="*/ 0 h 31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7254" h="31750">
                  <a:moveTo>
                    <a:pt x="2167085" y="0"/>
                  </a:moveTo>
                  <a:lnTo>
                    <a:pt x="0" y="0"/>
                  </a:lnTo>
                  <a:lnTo>
                    <a:pt x="0" y="31140"/>
                  </a:lnTo>
                  <a:lnTo>
                    <a:pt x="2167085" y="31140"/>
                  </a:lnTo>
                  <a:lnTo>
                    <a:pt x="216708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1" name="object 262">
              <a:extLst>
                <a:ext uri="{FF2B5EF4-FFF2-40B4-BE49-F238E27FC236}">
                  <a16:creationId xmlns:a16="http://schemas.microsoft.com/office/drawing/2014/main" id="{8F723A69-6E96-7B91-DF8C-53155187F859}"/>
                </a:ext>
              </a:extLst>
            </p:cNvPr>
            <p:cNvSpPr>
              <a:spLocks/>
            </p:cNvSpPr>
            <p:nvPr/>
          </p:nvSpPr>
          <p:spPr bwMode="auto">
            <a:xfrm>
              <a:off x="10201050" y="5393982"/>
              <a:ext cx="31750" cy="1322705"/>
            </a:xfrm>
            <a:custGeom>
              <a:avLst/>
              <a:gdLst>
                <a:gd name="T0" fmla="*/ 31129 w 31750"/>
                <a:gd name="T1" fmla="*/ 0 h 1322704"/>
                <a:gd name="T2" fmla="*/ 0 w 31750"/>
                <a:gd name="T3" fmla="*/ 0 h 1322704"/>
                <a:gd name="T4" fmla="*/ 0 w 31750"/>
                <a:gd name="T5" fmla="*/ 1322110 h 1322704"/>
                <a:gd name="T6" fmla="*/ 31129 w 31750"/>
                <a:gd name="T7" fmla="*/ 1322110 h 1322704"/>
                <a:gd name="T8" fmla="*/ 31129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29" y="0"/>
                  </a:moveTo>
                  <a:lnTo>
                    <a:pt x="0" y="0"/>
                  </a:lnTo>
                  <a:lnTo>
                    <a:pt x="0" y="1322106"/>
                  </a:lnTo>
                  <a:lnTo>
                    <a:pt x="31129" y="1322106"/>
                  </a:lnTo>
                  <a:lnTo>
                    <a:pt x="31129"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2" name="object 263">
              <a:extLst>
                <a:ext uri="{FF2B5EF4-FFF2-40B4-BE49-F238E27FC236}">
                  <a16:creationId xmlns:a16="http://schemas.microsoft.com/office/drawing/2014/main" id="{526AF5CF-DA60-ECB6-EC59-7B30B4A16D46}"/>
                </a:ext>
              </a:extLst>
            </p:cNvPr>
            <p:cNvSpPr>
              <a:spLocks/>
            </p:cNvSpPr>
            <p:nvPr/>
          </p:nvSpPr>
          <p:spPr bwMode="auto">
            <a:xfrm>
              <a:off x="10216620" y="5393982"/>
              <a:ext cx="31750" cy="1322705"/>
            </a:xfrm>
            <a:custGeom>
              <a:avLst/>
              <a:gdLst>
                <a:gd name="T0" fmla="*/ 31140 w 31750"/>
                <a:gd name="T1" fmla="*/ 0 h 1322704"/>
                <a:gd name="T2" fmla="*/ 0 w 31750"/>
                <a:gd name="T3" fmla="*/ 0 h 1322704"/>
                <a:gd name="T4" fmla="*/ 0 w 31750"/>
                <a:gd name="T5" fmla="*/ 1322110 h 1322704"/>
                <a:gd name="T6" fmla="*/ 31140 w 31750"/>
                <a:gd name="T7" fmla="*/ 1322110 h 1322704"/>
                <a:gd name="T8" fmla="*/ 31140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40" y="0"/>
                  </a:moveTo>
                  <a:lnTo>
                    <a:pt x="0" y="0"/>
                  </a:lnTo>
                  <a:lnTo>
                    <a:pt x="0" y="1322106"/>
                  </a:lnTo>
                  <a:lnTo>
                    <a:pt x="31140" y="1322106"/>
                  </a:lnTo>
                  <a:lnTo>
                    <a:pt x="3114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3" name="object 264">
              <a:extLst>
                <a:ext uri="{FF2B5EF4-FFF2-40B4-BE49-F238E27FC236}">
                  <a16:creationId xmlns:a16="http://schemas.microsoft.com/office/drawing/2014/main" id="{D075E222-5610-F584-B864-73BC898C9095}"/>
                </a:ext>
              </a:extLst>
            </p:cNvPr>
            <p:cNvSpPr>
              <a:spLocks/>
            </p:cNvSpPr>
            <p:nvPr/>
          </p:nvSpPr>
          <p:spPr bwMode="auto">
            <a:xfrm>
              <a:off x="11152991" y="6142385"/>
              <a:ext cx="909319" cy="262890"/>
            </a:xfrm>
            <a:custGeom>
              <a:avLst/>
              <a:gdLst>
                <a:gd name="T0" fmla="*/ 881047 w 909320"/>
                <a:gd name="T1" fmla="*/ 0 h 262889"/>
                <a:gd name="T2" fmla="*/ 68668 w 909320"/>
                <a:gd name="T3" fmla="*/ 0 h 262889"/>
                <a:gd name="T4" fmla="*/ 237950 w 909320"/>
                <a:gd name="T5" fmla="*/ 0 h 262889"/>
                <a:gd name="T6" fmla="*/ 0 w 909320"/>
                <a:gd name="T7" fmla="*/ 0 h 262889"/>
                <a:gd name="T8" fmla="*/ 3256 w 909320"/>
                <a:gd name="T9" fmla="*/ 262299 h 262889"/>
                <a:gd name="T10" fmla="*/ 909214 w 909320"/>
                <a:gd name="T11" fmla="*/ 262299 h 262889"/>
                <a:gd name="T12" fmla="*/ 881047 w 909320"/>
                <a:gd name="T13" fmla="*/ 0 h 2628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9320" h="262889">
                  <a:moveTo>
                    <a:pt x="881051" y="0"/>
                  </a:moveTo>
                  <a:lnTo>
                    <a:pt x="68668" y="0"/>
                  </a:lnTo>
                  <a:lnTo>
                    <a:pt x="237950" y="0"/>
                  </a:lnTo>
                  <a:lnTo>
                    <a:pt x="0" y="0"/>
                  </a:lnTo>
                  <a:lnTo>
                    <a:pt x="3256" y="262295"/>
                  </a:lnTo>
                  <a:lnTo>
                    <a:pt x="909218" y="262295"/>
                  </a:lnTo>
                  <a:lnTo>
                    <a:pt x="881051"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4" name="object 265">
              <a:extLst>
                <a:ext uri="{FF2B5EF4-FFF2-40B4-BE49-F238E27FC236}">
                  <a16:creationId xmlns:a16="http://schemas.microsoft.com/office/drawing/2014/main" id="{E1833D7C-3F63-0088-6C6D-1AA5573FAF0E}"/>
                </a:ext>
              </a:extLst>
            </p:cNvPr>
            <p:cNvSpPr>
              <a:spLocks/>
            </p:cNvSpPr>
            <p:nvPr/>
          </p:nvSpPr>
          <p:spPr bwMode="auto">
            <a:xfrm>
              <a:off x="11149661" y="6139108"/>
              <a:ext cx="916305" cy="269240"/>
            </a:xfrm>
            <a:custGeom>
              <a:avLst/>
              <a:gdLst>
                <a:gd name="T0" fmla="*/ 71997 w 916304"/>
                <a:gd name="T1" fmla="*/ 0 h 269239"/>
                <a:gd name="T2" fmla="*/ 0 w 916304"/>
                <a:gd name="T3" fmla="*/ 0 h 269239"/>
                <a:gd name="T4" fmla="*/ 3340 w 916304"/>
                <a:gd name="T5" fmla="*/ 268854 h 269239"/>
                <a:gd name="T6" fmla="*/ 916206 w 916304"/>
                <a:gd name="T7" fmla="*/ 268854 h 269239"/>
                <a:gd name="T8" fmla="*/ 915502 w 916304"/>
                <a:gd name="T9" fmla="*/ 262299 h 269239"/>
                <a:gd name="T10" fmla="*/ 9821 w 916304"/>
                <a:gd name="T11" fmla="*/ 262299 h 269239"/>
                <a:gd name="T12" fmla="*/ 6638 w 916304"/>
                <a:gd name="T13" fmla="*/ 6554 h 269239"/>
                <a:gd name="T14" fmla="*/ 71997 w 916304"/>
                <a:gd name="T15" fmla="*/ 6554 h 269239"/>
                <a:gd name="T16" fmla="*/ 71997 w 916304"/>
                <a:gd name="T17" fmla="*/ 0 h 269239"/>
                <a:gd name="T18" fmla="*/ 884385 w 916304"/>
                <a:gd name="T19" fmla="*/ 3277 h 269239"/>
                <a:gd name="T20" fmla="*/ 881118 w 916304"/>
                <a:gd name="T21" fmla="*/ 3622 h 269239"/>
                <a:gd name="T22" fmla="*/ 908897 w 916304"/>
                <a:gd name="T23" fmla="*/ 262299 h 269239"/>
                <a:gd name="T24" fmla="*/ 915502 w 916304"/>
                <a:gd name="T25" fmla="*/ 262299 h 269239"/>
                <a:gd name="T26" fmla="*/ 888031 w 916304"/>
                <a:gd name="T27" fmla="*/ 6554 h 269239"/>
                <a:gd name="T28" fmla="*/ 884385 w 916304"/>
                <a:gd name="T29" fmla="*/ 6554 h 269239"/>
                <a:gd name="T30" fmla="*/ 884385 w 916304"/>
                <a:gd name="T31" fmla="*/ 3277 h 269239"/>
                <a:gd name="T32" fmla="*/ 241280 w 916304"/>
                <a:gd name="T33" fmla="*/ 0 h 269239"/>
                <a:gd name="T34" fmla="*/ 71997 w 916304"/>
                <a:gd name="T35" fmla="*/ 0 h 269239"/>
                <a:gd name="T36" fmla="*/ 71997 w 916304"/>
                <a:gd name="T37" fmla="*/ 6554 h 269239"/>
                <a:gd name="T38" fmla="*/ 241280 w 916304"/>
                <a:gd name="T39" fmla="*/ 6554 h 269239"/>
                <a:gd name="T40" fmla="*/ 241280 w 916304"/>
                <a:gd name="T41" fmla="*/ 0 h 269239"/>
                <a:gd name="T42" fmla="*/ 884385 w 916304"/>
                <a:gd name="T43" fmla="*/ 0 h 269239"/>
                <a:gd name="T44" fmla="*/ 241280 w 916304"/>
                <a:gd name="T45" fmla="*/ 0 h 269239"/>
                <a:gd name="T46" fmla="*/ 241280 w 916304"/>
                <a:gd name="T47" fmla="*/ 6554 h 269239"/>
                <a:gd name="T48" fmla="*/ 881433 w 916304"/>
                <a:gd name="T49" fmla="*/ 6554 h 269239"/>
                <a:gd name="T50" fmla="*/ 881118 w 916304"/>
                <a:gd name="T51" fmla="*/ 3622 h 269239"/>
                <a:gd name="T52" fmla="*/ 884385 w 916304"/>
                <a:gd name="T53" fmla="*/ 3277 h 269239"/>
                <a:gd name="T54" fmla="*/ 884385 w 916304"/>
                <a:gd name="T55" fmla="*/ 0 h 269239"/>
                <a:gd name="T56" fmla="*/ 887327 w 916304"/>
                <a:gd name="T57" fmla="*/ 0 h 269239"/>
                <a:gd name="T58" fmla="*/ 884385 w 916304"/>
                <a:gd name="T59" fmla="*/ 0 h 269239"/>
                <a:gd name="T60" fmla="*/ 884385 w 916304"/>
                <a:gd name="T61" fmla="*/ 6554 h 269239"/>
                <a:gd name="T62" fmla="*/ 888031 w 916304"/>
                <a:gd name="T63" fmla="*/ 6554 h 269239"/>
                <a:gd name="T64" fmla="*/ 887327 w 916304"/>
                <a:gd name="T65" fmla="*/ 0 h 269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6304" h="269239">
                  <a:moveTo>
                    <a:pt x="71997" y="0"/>
                  </a:moveTo>
                  <a:lnTo>
                    <a:pt x="0" y="0"/>
                  </a:lnTo>
                  <a:lnTo>
                    <a:pt x="3340" y="268850"/>
                  </a:lnTo>
                  <a:lnTo>
                    <a:pt x="916202" y="268850"/>
                  </a:lnTo>
                  <a:lnTo>
                    <a:pt x="915498" y="262295"/>
                  </a:lnTo>
                  <a:lnTo>
                    <a:pt x="9821" y="262295"/>
                  </a:lnTo>
                  <a:lnTo>
                    <a:pt x="6638" y="6554"/>
                  </a:lnTo>
                  <a:lnTo>
                    <a:pt x="71997" y="6554"/>
                  </a:lnTo>
                  <a:lnTo>
                    <a:pt x="71997" y="0"/>
                  </a:lnTo>
                  <a:close/>
                </a:path>
                <a:path w="916304" h="269239">
                  <a:moveTo>
                    <a:pt x="884381" y="3277"/>
                  </a:moveTo>
                  <a:lnTo>
                    <a:pt x="881114" y="3622"/>
                  </a:lnTo>
                  <a:lnTo>
                    <a:pt x="908893" y="262295"/>
                  </a:lnTo>
                  <a:lnTo>
                    <a:pt x="915498" y="262295"/>
                  </a:lnTo>
                  <a:lnTo>
                    <a:pt x="888027" y="6554"/>
                  </a:lnTo>
                  <a:lnTo>
                    <a:pt x="884381" y="6554"/>
                  </a:lnTo>
                  <a:lnTo>
                    <a:pt x="884381" y="3277"/>
                  </a:lnTo>
                  <a:close/>
                </a:path>
                <a:path w="916304" h="269239">
                  <a:moveTo>
                    <a:pt x="241280" y="0"/>
                  </a:moveTo>
                  <a:lnTo>
                    <a:pt x="71997" y="0"/>
                  </a:lnTo>
                  <a:lnTo>
                    <a:pt x="71997" y="6554"/>
                  </a:lnTo>
                  <a:lnTo>
                    <a:pt x="241280" y="6554"/>
                  </a:lnTo>
                  <a:lnTo>
                    <a:pt x="241280" y="0"/>
                  </a:lnTo>
                  <a:close/>
                </a:path>
                <a:path w="916304" h="269239">
                  <a:moveTo>
                    <a:pt x="884381" y="0"/>
                  </a:moveTo>
                  <a:lnTo>
                    <a:pt x="241280" y="0"/>
                  </a:lnTo>
                  <a:lnTo>
                    <a:pt x="241280" y="6554"/>
                  </a:lnTo>
                  <a:lnTo>
                    <a:pt x="881429" y="6554"/>
                  </a:lnTo>
                  <a:lnTo>
                    <a:pt x="881114" y="3622"/>
                  </a:lnTo>
                  <a:lnTo>
                    <a:pt x="884381" y="3277"/>
                  </a:lnTo>
                  <a:lnTo>
                    <a:pt x="884381" y="0"/>
                  </a:lnTo>
                  <a:close/>
                </a:path>
                <a:path w="916304" h="269239">
                  <a:moveTo>
                    <a:pt x="887323" y="0"/>
                  </a:moveTo>
                  <a:lnTo>
                    <a:pt x="884381" y="0"/>
                  </a:lnTo>
                  <a:lnTo>
                    <a:pt x="884381" y="6554"/>
                  </a:lnTo>
                  <a:lnTo>
                    <a:pt x="888027" y="6554"/>
                  </a:lnTo>
                  <a:lnTo>
                    <a:pt x="887323"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5" name="object 266">
              <a:extLst>
                <a:ext uri="{FF2B5EF4-FFF2-40B4-BE49-F238E27FC236}">
                  <a16:creationId xmlns:a16="http://schemas.microsoft.com/office/drawing/2014/main" id="{7C655F74-FE14-E9A8-15D6-29B5F668DEC7}"/>
                </a:ext>
              </a:extLst>
            </p:cNvPr>
            <p:cNvSpPr>
              <a:spLocks/>
            </p:cNvSpPr>
            <p:nvPr/>
          </p:nvSpPr>
          <p:spPr bwMode="auto">
            <a:xfrm>
              <a:off x="10510037" y="6142385"/>
              <a:ext cx="646430" cy="262890"/>
            </a:xfrm>
            <a:custGeom>
              <a:avLst/>
              <a:gdLst>
                <a:gd name="T0" fmla="*/ 642958 w 646429"/>
                <a:gd name="T1" fmla="*/ 0 h 262889"/>
                <a:gd name="T2" fmla="*/ 9381 w 646429"/>
                <a:gd name="T3" fmla="*/ 0 h 262889"/>
                <a:gd name="T4" fmla="*/ 0 w 646429"/>
                <a:gd name="T5" fmla="*/ 262299 h 262889"/>
                <a:gd name="T6" fmla="*/ 646214 w 646429"/>
                <a:gd name="T7" fmla="*/ 262299 h 262889"/>
                <a:gd name="T8" fmla="*/ 642958 w 646429"/>
                <a:gd name="T9" fmla="*/ 0 h 262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429" h="262889">
                  <a:moveTo>
                    <a:pt x="642954" y="0"/>
                  </a:moveTo>
                  <a:lnTo>
                    <a:pt x="9381" y="0"/>
                  </a:lnTo>
                  <a:lnTo>
                    <a:pt x="0" y="262295"/>
                  </a:lnTo>
                  <a:lnTo>
                    <a:pt x="646210" y="262295"/>
                  </a:lnTo>
                  <a:lnTo>
                    <a:pt x="642954"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6" name="object 267">
              <a:extLst>
                <a:ext uri="{FF2B5EF4-FFF2-40B4-BE49-F238E27FC236}">
                  <a16:creationId xmlns:a16="http://schemas.microsoft.com/office/drawing/2014/main" id="{D96ADA44-D4DD-0CAA-E770-DBE299347B0B}"/>
                </a:ext>
              </a:extLst>
            </p:cNvPr>
            <p:cNvSpPr>
              <a:spLocks/>
            </p:cNvSpPr>
            <p:nvPr/>
          </p:nvSpPr>
          <p:spPr bwMode="auto">
            <a:xfrm>
              <a:off x="10506634" y="6139108"/>
              <a:ext cx="653415" cy="269240"/>
            </a:xfrm>
            <a:custGeom>
              <a:avLst/>
              <a:gdLst>
                <a:gd name="T0" fmla="*/ 646357 w 653415"/>
                <a:gd name="T1" fmla="*/ 0 h 269239"/>
                <a:gd name="T2" fmla="*/ 9612 w 653415"/>
                <a:gd name="T3" fmla="*/ 0 h 269239"/>
                <a:gd name="T4" fmla="*/ 0 w 653415"/>
                <a:gd name="T5" fmla="*/ 268854 h 269239"/>
                <a:gd name="T6" fmla="*/ 652932 w 653415"/>
                <a:gd name="T7" fmla="*/ 268854 h 269239"/>
                <a:gd name="T8" fmla="*/ 652851 w 653415"/>
                <a:gd name="T9" fmla="*/ 262299 h 269239"/>
                <a:gd name="T10" fmla="*/ 6806 w 653415"/>
                <a:gd name="T11" fmla="*/ 262299 h 269239"/>
                <a:gd name="T12" fmla="*/ 15947 w 653415"/>
                <a:gd name="T13" fmla="*/ 6554 h 269239"/>
                <a:gd name="T14" fmla="*/ 643119 w 653415"/>
                <a:gd name="T15" fmla="*/ 6554 h 269239"/>
                <a:gd name="T16" fmla="*/ 643079 w 653415"/>
                <a:gd name="T17" fmla="*/ 3319 h 269239"/>
                <a:gd name="T18" fmla="*/ 646357 w 653415"/>
                <a:gd name="T19" fmla="*/ 3277 h 269239"/>
                <a:gd name="T20" fmla="*/ 646357 w 653415"/>
                <a:gd name="T21" fmla="*/ 0 h 269239"/>
                <a:gd name="T22" fmla="*/ 646357 w 653415"/>
                <a:gd name="T23" fmla="*/ 3277 h 269239"/>
                <a:gd name="T24" fmla="*/ 643079 w 653415"/>
                <a:gd name="T25" fmla="*/ 3319 h 269239"/>
                <a:gd name="T26" fmla="*/ 646283 w 653415"/>
                <a:gd name="T27" fmla="*/ 262289 h 269239"/>
                <a:gd name="T28" fmla="*/ 637383 w 653415"/>
                <a:gd name="T29" fmla="*/ 262299 h 269239"/>
                <a:gd name="T30" fmla="*/ 652851 w 653415"/>
                <a:gd name="T31" fmla="*/ 262299 h 269239"/>
                <a:gd name="T32" fmla="*/ 649674 w 653415"/>
                <a:gd name="T33" fmla="*/ 6554 h 269239"/>
                <a:gd name="T34" fmla="*/ 646357 w 653415"/>
                <a:gd name="T35" fmla="*/ 6554 h 269239"/>
                <a:gd name="T36" fmla="*/ 646357 w 653415"/>
                <a:gd name="T37" fmla="*/ 3277 h 269239"/>
                <a:gd name="T38" fmla="*/ 649592 w 653415"/>
                <a:gd name="T39" fmla="*/ 0 h 269239"/>
                <a:gd name="T40" fmla="*/ 646357 w 653415"/>
                <a:gd name="T41" fmla="*/ 0 h 269239"/>
                <a:gd name="T42" fmla="*/ 646357 w 653415"/>
                <a:gd name="T43" fmla="*/ 6554 h 269239"/>
                <a:gd name="T44" fmla="*/ 649674 w 653415"/>
                <a:gd name="T45" fmla="*/ 6554 h 269239"/>
                <a:gd name="T46" fmla="*/ 649592 w 653415"/>
                <a:gd name="T47" fmla="*/ 0 h 269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3415" h="269239">
                  <a:moveTo>
                    <a:pt x="646357" y="0"/>
                  </a:moveTo>
                  <a:lnTo>
                    <a:pt x="9612" y="0"/>
                  </a:lnTo>
                  <a:lnTo>
                    <a:pt x="0" y="268850"/>
                  </a:lnTo>
                  <a:lnTo>
                    <a:pt x="652932" y="268850"/>
                  </a:lnTo>
                  <a:lnTo>
                    <a:pt x="652851" y="262295"/>
                  </a:lnTo>
                  <a:lnTo>
                    <a:pt x="6806" y="262295"/>
                  </a:lnTo>
                  <a:lnTo>
                    <a:pt x="15947" y="6554"/>
                  </a:lnTo>
                  <a:lnTo>
                    <a:pt x="643119" y="6554"/>
                  </a:lnTo>
                  <a:lnTo>
                    <a:pt x="643079" y="3319"/>
                  </a:lnTo>
                  <a:lnTo>
                    <a:pt x="646357" y="3277"/>
                  </a:lnTo>
                  <a:lnTo>
                    <a:pt x="646357" y="0"/>
                  </a:lnTo>
                  <a:close/>
                </a:path>
                <a:path w="653415" h="269239">
                  <a:moveTo>
                    <a:pt x="646357" y="3277"/>
                  </a:moveTo>
                  <a:lnTo>
                    <a:pt x="643079" y="3319"/>
                  </a:lnTo>
                  <a:lnTo>
                    <a:pt x="646283" y="262285"/>
                  </a:lnTo>
                  <a:lnTo>
                    <a:pt x="637383" y="262295"/>
                  </a:lnTo>
                  <a:lnTo>
                    <a:pt x="652851" y="262295"/>
                  </a:lnTo>
                  <a:lnTo>
                    <a:pt x="649674" y="6554"/>
                  </a:lnTo>
                  <a:lnTo>
                    <a:pt x="646357" y="6554"/>
                  </a:lnTo>
                  <a:lnTo>
                    <a:pt x="646357" y="3277"/>
                  </a:lnTo>
                  <a:close/>
                </a:path>
                <a:path w="653415" h="269239">
                  <a:moveTo>
                    <a:pt x="649592" y="0"/>
                  </a:moveTo>
                  <a:lnTo>
                    <a:pt x="646357" y="0"/>
                  </a:lnTo>
                  <a:lnTo>
                    <a:pt x="646357" y="6554"/>
                  </a:lnTo>
                  <a:lnTo>
                    <a:pt x="649674" y="6554"/>
                  </a:lnTo>
                  <a:lnTo>
                    <a:pt x="649592"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7" name="object 268">
              <a:extLst>
                <a:ext uri="{FF2B5EF4-FFF2-40B4-BE49-F238E27FC236}">
                  <a16:creationId xmlns:a16="http://schemas.microsoft.com/office/drawing/2014/main" id="{7A83F3FA-D62F-E6B9-9919-88DBE1C64F8A}"/>
                </a:ext>
              </a:extLst>
            </p:cNvPr>
            <p:cNvSpPr>
              <a:spLocks/>
            </p:cNvSpPr>
            <p:nvPr/>
          </p:nvSpPr>
          <p:spPr bwMode="auto">
            <a:xfrm>
              <a:off x="11134707" y="5321802"/>
              <a:ext cx="1301750" cy="72390"/>
            </a:xfrm>
            <a:custGeom>
              <a:avLst/>
              <a:gdLst>
                <a:gd name="T0" fmla="*/ 1301384 w 1301750"/>
                <a:gd name="T1" fmla="*/ 0 h 72389"/>
                <a:gd name="T2" fmla="*/ 0 w 1301750"/>
                <a:gd name="T3" fmla="*/ 0 h 72389"/>
                <a:gd name="T4" fmla="*/ 3518 w 1301750"/>
                <a:gd name="T5" fmla="*/ 72179 h 72389"/>
                <a:gd name="T6" fmla="*/ 1294599 w 1301750"/>
                <a:gd name="T7" fmla="*/ 72179 h 72389"/>
                <a:gd name="T8" fmla="*/ 1301384 w 1301750"/>
                <a:gd name="T9" fmla="*/ 0 h 72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1750" h="72389">
                  <a:moveTo>
                    <a:pt x="1301384" y="0"/>
                  </a:moveTo>
                  <a:lnTo>
                    <a:pt x="0" y="0"/>
                  </a:lnTo>
                  <a:lnTo>
                    <a:pt x="3518" y="72175"/>
                  </a:lnTo>
                  <a:lnTo>
                    <a:pt x="1294599" y="72175"/>
                  </a:lnTo>
                  <a:lnTo>
                    <a:pt x="1301384"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8" name="object 269">
              <a:extLst>
                <a:ext uri="{FF2B5EF4-FFF2-40B4-BE49-F238E27FC236}">
                  <a16:creationId xmlns:a16="http://schemas.microsoft.com/office/drawing/2014/main" id="{D3C1F6D9-BF35-4C01-1450-5D610AF7AB24}"/>
                </a:ext>
              </a:extLst>
            </p:cNvPr>
            <p:cNvSpPr>
              <a:spLocks/>
            </p:cNvSpPr>
            <p:nvPr/>
          </p:nvSpPr>
          <p:spPr bwMode="auto">
            <a:xfrm>
              <a:off x="11131262" y="5318514"/>
              <a:ext cx="1308735" cy="78740"/>
            </a:xfrm>
            <a:custGeom>
              <a:avLst/>
              <a:gdLst>
                <a:gd name="T0" fmla="*/ 1308435 w 1308734"/>
                <a:gd name="T1" fmla="*/ 0 h 78739"/>
                <a:gd name="T2" fmla="*/ 0 w 1308734"/>
                <a:gd name="T3" fmla="*/ 0 h 78739"/>
                <a:gd name="T4" fmla="*/ 3832 w 1308734"/>
                <a:gd name="T5" fmla="*/ 78745 h 78739"/>
                <a:gd name="T6" fmla="*/ 1301032 w 1308734"/>
                <a:gd name="T7" fmla="*/ 78745 h 78739"/>
                <a:gd name="T8" fmla="*/ 1301304 w 1308734"/>
                <a:gd name="T9" fmla="*/ 75771 h 78739"/>
                <a:gd name="T10" fmla="*/ 1294781 w 1308734"/>
                <a:gd name="T11" fmla="*/ 75153 h 78739"/>
                <a:gd name="T12" fmla="*/ 1295059 w 1308734"/>
                <a:gd name="T13" fmla="*/ 72190 h 78739"/>
                <a:gd name="T14" fmla="*/ 10083 w 1308734"/>
                <a:gd name="T15" fmla="*/ 72190 h 78739"/>
                <a:gd name="T16" fmla="*/ 6879 w 1308734"/>
                <a:gd name="T17" fmla="*/ 6554 h 78739"/>
                <a:gd name="T18" fmla="*/ 1307818 w 1308734"/>
                <a:gd name="T19" fmla="*/ 6554 h 78739"/>
                <a:gd name="T20" fmla="*/ 1308435 w 1308734"/>
                <a:gd name="T21" fmla="*/ 0 h 78739"/>
                <a:gd name="T22" fmla="*/ 1301641 w 1308734"/>
                <a:gd name="T23" fmla="*/ 72190 h 78739"/>
                <a:gd name="T24" fmla="*/ 1298048 w 1308734"/>
                <a:gd name="T25" fmla="*/ 72190 h 78739"/>
                <a:gd name="T26" fmla="*/ 1298048 w 1308734"/>
                <a:gd name="T27" fmla="*/ 75467 h 78739"/>
                <a:gd name="T28" fmla="*/ 1301304 w 1308734"/>
                <a:gd name="T29" fmla="*/ 75771 h 78739"/>
                <a:gd name="T30" fmla="*/ 1301641 w 1308734"/>
                <a:gd name="T31" fmla="*/ 72190 h 78739"/>
                <a:gd name="T32" fmla="*/ 1307818 w 1308734"/>
                <a:gd name="T33" fmla="*/ 6554 h 78739"/>
                <a:gd name="T34" fmla="*/ 1301231 w 1308734"/>
                <a:gd name="T35" fmla="*/ 6554 h 78739"/>
                <a:gd name="T36" fmla="*/ 1294781 w 1308734"/>
                <a:gd name="T37" fmla="*/ 75153 h 78739"/>
                <a:gd name="T38" fmla="*/ 1298048 w 1308734"/>
                <a:gd name="T39" fmla="*/ 75467 h 78739"/>
                <a:gd name="T40" fmla="*/ 1298048 w 1308734"/>
                <a:gd name="T41" fmla="*/ 72190 h 78739"/>
                <a:gd name="T42" fmla="*/ 1301641 w 1308734"/>
                <a:gd name="T43" fmla="*/ 72190 h 78739"/>
                <a:gd name="T44" fmla="*/ 1307818 w 1308734"/>
                <a:gd name="T45" fmla="*/ 6554 h 78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8734" h="78739">
                  <a:moveTo>
                    <a:pt x="1308431" y="0"/>
                  </a:moveTo>
                  <a:lnTo>
                    <a:pt x="0" y="0"/>
                  </a:lnTo>
                  <a:lnTo>
                    <a:pt x="3832" y="78741"/>
                  </a:lnTo>
                  <a:lnTo>
                    <a:pt x="1301028" y="78741"/>
                  </a:lnTo>
                  <a:lnTo>
                    <a:pt x="1301300" y="75767"/>
                  </a:lnTo>
                  <a:lnTo>
                    <a:pt x="1294777" y="75149"/>
                  </a:lnTo>
                  <a:lnTo>
                    <a:pt x="1295055" y="72186"/>
                  </a:lnTo>
                  <a:lnTo>
                    <a:pt x="10083" y="72186"/>
                  </a:lnTo>
                  <a:lnTo>
                    <a:pt x="6879" y="6554"/>
                  </a:lnTo>
                  <a:lnTo>
                    <a:pt x="1307814" y="6554"/>
                  </a:lnTo>
                  <a:lnTo>
                    <a:pt x="1308431" y="0"/>
                  </a:lnTo>
                  <a:close/>
                </a:path>
                <a:path w="1308734" h="78739">
                  <a:moveTo>
                    <a:pt x="1301637" y="72186"/>
                  </a:moveTo>
                  <a:lnTo>
                    <a:pt x="1298044" y="72186"/>
                  </a:lnTo>
                  <a:lnTo>
                    <a:pt x="1298044" y="75463"/>
                  </a:lnTo>
                  <a:lnTo>
                    <a:pt x="1301300" y="75767"/>
                  </a:lnTo>
                  <a:lnTo>
                    <a:pt x="1301637" y="72186"/>
                  </a:lnTo>
                  <a:close/>
                </a:path>
                <a:path w="1308734" h="78739">
                  <a:moveTo>
                    <a:pt x="1307814" y="6554"/>
                  </a:moveTo>
                  <a:lnTo>
                    <a:pt x="1301227" y="6554"/>
                  </a:lnTo>
                  <a:lnTo>
                    <a:pt x="1294777" y="75149"/>
                  </a:lnTo>
                  <a:lnTo>
                    <a:pt x="1298044" y="75463"/>
                  </a:lnTo>
                  <a:lnTo>
                    <a:pt x="1298044" y="72186"/>
                  </a:lnTo>
                  <a:lnTo>
                    <a:pt x="1301637" y="72186"/>
                  </a:lnTo>
                  <a:lnTo>
                    <a:pt x="1307814" y="6554"/>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19" name="object 270">
              <a:extLst>
                <a:ext uri="{FF2B5EF4-FFF2-40B4-BE49-F238E27FC236}">
                  <a16:creationId xmlns:a16="http://schemas.microsoft.com/office/drawing/2014/main" id="{2C970996-8A60-DEC6-0208-61CFC49B2784}"/>
                </a:ext>
              </a:extLst>
            </p:cNvPr>
            <p:cNvSpPr>
              <a:spLocks/>
            </p:cNvSpPr>
            <p:nvPr/>
          </p:nvSpPr>
          <p:spPr bwMode="auto">
            <a:xfrm>
              <a:off x="11095816" y="5393976"/>
              <a:ext cx="1320800" cy="750570"/>
            </a:xfrm>
            <a:custGeom>
              <a:avLst/>
              <a:gdLst>
                <a:gd name="T0" fmla="*/ 1320546 w 1320800"/>
                <a:gd name="T1" fmla="*/ 0 h 750570"/>
                <a:gd name="T2" fmla="*/ 0 w 1320800"/>
                <a:gd name="T3" fmla="*/ 0 h 750570"/>
                <a:gd name="T4" fmla="*/ 63118 w 1320800"/>
                <a:gd name="T5" fmla="*/ 750092 h 750570"/>
                <a:gd name="T6" fmla="*/ 933406 w 1320800"/>
                <a:gd name="T7" fmla="*/ 750092 h 750570"/>
                <a:gd name="T8" fmla="*/ 940955 w 1320800"/>
                <a:gd name="T9" fmla="*/ 750092 h 750570"/>
                <a:gd name="T10" fmla="*/ 1320546 w 1320800"/>
                <a:gd name="T11" fmla="*/ 0 h 7505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0800" h="750570">
                  <a:moveTo>
                    <a:pt x="1320546" y="0"/>
                  </a:moveTo>
                  <a:lnTo>
                    <a:pt x="0" y="0"/>
                  </a:lnTo>
                  <a:lnTo>
                    <a:pt x="63118" y="750092"/>
                  </a:lnTo>
                  <a:lnTo>
                    <a:pt x="933406" y="750092"/>
                  </a:lnTo>
                  <a:lnTo>
                    <a:pt x="940955" y="750092"/>
                  </a:lnTo>
                  <a:lnTo>
                    <a:pt x="1320546"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0" name="object 271">
              <a:extLst>
                <a:ext uri="{FF2B5EF4-FFF2-40B4-BE49-F238E27FC236}">
                  <a16:creationId xmlns:a16="http://schemas.microsoft.com/office/drawing/2014/main" id="{BE0DA3AF-9898-4BB9-8162-CBB6B3CC11E5}"/>
                </a:ext>
              </a:extLst>
            </p:cNvPr>
            <p:cNvSpPr>
              <a:spLocks/>
            </p:cNvSpPr>
            <p:nvPr/>
          </p:nvSpPr>
          <p:spPr bwMode="auto">
            <a:xfrm>
              <a:off x="11092245" y="5390688"/>
              <a:ext cx="1329690" cy="756920"/>
            </a:xfrm>
            <a:custGeom>
              <a:avLst/>
              <a:gdLst>
                <a:gd name="T0" fmla="*/ 1329467 w 1329690"/>
                <a:gd name="T1" fmla="*/ 0 h 756920"/>
                <a:gd name="T2" fmla="*/ 0 w 1329690"/>
                <a:gd name="T3" fmla="*/ 0 h 756920"/>
                <a:gd name="T4" fmla="*/ 63662 w 1329690"/>
                <a:gd name="T5" fmla="*/ 756668 h 756920"/>
                <a:gd name="T6" fmla="*/ 936976 w 1329690"/>
                <a:gd name="T7" fmla="*/ 756668 h 756920"/>
                <a:gd name="T8" fmla="*/ 936976 w 1329690"/>
                <a:gd name="T9" fmla="*/ 750102 h 756920"/>
                <a:gd name="T10" fmla="*/ 69715 w 1329690"/>
                <a:gd name="T11" fmla="*/ 750102 h 756920"/>
                <a:gd name="T12" fmla="*/ 7130 w 1329690"/>
                <a:gd name="T13" fmla="*/ 6565 h 756920"/>
                <a:gd name="T14" fmla="*/ 1326144 w 1329690"/>
                <a:gd name="T15" fmla="*/ 6565 h 756920"/>
                <a:gd name="T16" fmla="*/ 1329467 w 1329690"/>
                <a:gd name="T17" fmla="*/ 0 h 756920"/>
                <a:gd name="T18" fmla="*/ 1326144 w 1329690"/>
                <a:gd name="T19" fmla="*/ 6565 h 756920"/>
                <a:gd name="T20" fmla="*/ 1318776 w 1329690"/>
                <a:gd name="T21" fmla="*/ 6565 h 756920"/>
                <a:gd name="T22" fmla="*/ 942515 w 1329690"/>
                <a:gd name="T23" fmla="*/ 750102 h 756920"/>
                <a:gd name="T24" fmla="*/ 936976 w 1329690"/>
                <a:gd name="T25" fmla="*/ 750102 h 756920"/>
                <a:gd name="T26" fmla="*/ 936976 w 1329690"/>
                <a:gd name="T27" fmla="*/ 756668 h 756920"/>
                <a:gd name="T28" fmla="*/ 946547 w 1329690"/>
                <a:gd name="T29" fmla="*/ 756668 h 756920"/>
                <a:gd name="T30" fmla="*/ 1326144 w 1329690"/>
                <a:gd name="T31" fmla="*/ 6565 h 756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9690" h="756920">
                  <a:moveTo>
                    <a:pt x="1329467" y="0"/>
                  </a:moveTo>
                  <a:lnTo>
                    <a:pt x="0" y="0"/>
                  </a:lnTo>
                  <a:lnTo>
                    <a:pt x="63662" y="756668"/>
                  </a:lnTo>
                  <a:lnTo>
                    <a:pt x="936976" y="756668"/>
                  </a:lnTo>
                  <a:lnTo>
                    <a:pt x="936976" y="750102"/>
                  </a:lnTo>
                  <a:lnTo>
                    <a:pt x="69715" y="750102"/>
                  </a:lnTo>
                  <a:lnTo>
                    <a:pt x="7130" y="6565"/>
                  </a:lnTo>
                  <a:lnTo>
                    <a:pt x="1326144" y="6565"/>
                  </a:lnTo>
                  <a:lnTo>
                    <a:pt x="1329467" y="0"/>
                  </a:lnTo>
                  <a:close/>
                </a:path>
                <a:path w="1329690" h="756920">
                  <a:moveTo>
                    <a:pt x="1326144" y="6565"/>
                  </a:moveTo>
                  <a:lnTo>
                    <a:pt x="1318776" y="6565"/>
                  </a:lnTo>
                  <a:lnTo>
                    <a:pt x="942515" y="750102"/>
                  </a:lnTo>
                  <a:lnTo>
                    <a:pt x="936976" y="750102"/>
                  </a:lnTo>
                  <a:lnTo>
                    <a:pt x="936976" y="756668"/>
                  </a:lnTo>
                  <a:lnTo>
                    <a:pt x="946547" y="756668"/>
                  </a:lnTo>
                  <a:lnTo>
                    <a:pt x="1326144" y="656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1" name="object 272">
              <a:extLst>
                <a:ext uri="{FF2B5EF4-FFF2-40B4-BE49-F238E27FC236}">
                  <a16:creationId xmlns:a16="http://schemas.microsoft.com/office/drawing/2014/main" id="{51D1A72A-BF00-FDBB-2A28-7D281F402163}"/>
                </a:ext>
              </a:extLst>
            </p:cNvPr>
            <p:cNvSpPr>
              <a:spLocks/>
            </p:cNvSpPr>
            <p:nvPr/>
          </p:nvSpPr>
          <p:spPr bwMode="auto">
            <a:xfrm>
              <a:off x="10211906" y="5393983"/>
              <a:ext cx="947419" cy="750570"/>
            </a:xfrm>
            <a:custGeom>
              <a:avLst/>
              <a:gdLst>
                <a:gd name="T0" fmla="*/ 905717 w 947420"/>
                <a:gd name="T1" fmla="*/ 0 h 750570"/>
                <a:gd name="T2" fmla="*/ 0 w 947420"/>
                <a:gd name="T3" fmla="*/ 0 h 750570"/>
                <a:gd name="T4" fmla="*/ 305226 w 947420"/>
                <a:gd name="T5" fmla="*/ 750092 h 750570"/>
                <a:gd name="T6" fmla="*/ 947035 w 947420"/>
                <a:gd name="T7" fmla="*/ 750092 h 750570"/>
                <a:gd name="T8" fmla="*/ 905717 w 947420"/>
                <a:gd name="T9" fmla="*/ 0 h 750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7420" h="750570">
                  <a:moveTo>
                    <a:pt x="905721" y="0"/>
                  </a:moveTo>
                  <a:lnTo>
                    <a:pt x="0" y="0"/>
                  </a:lnTo>
                  <a:lnTo>
                    <a:pt x="305226" y="750092"/>
                  </a:lnTo>
                  <a:lnTo>
                    <a:pt x="947039" y="750092"/>
                  </a:lnTo>
                  <a:lnTo>
                    <a:pt x="905721"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2" name="object 273">
              <a:extLst>
                <a:ext uri="{FF2B5EF4-FFF2-40B4-BE49-F238E27FC236}">
                  <a16:creationId xmlns:a16="http://schemas.microsoft.com/office/drawing/2014/main" id="{47F6D949-4A52-2798-B44A-3B5C0D84B9C7}"/>
                </a:ext>
              </a:extLst>
            </p:cNvPr>
            <p:cNvSpPr>
              <a:spLocks/>
            </p:cNvSpPr>
            <p:nvPr/>
          </p:nvSpPr>
          <p:spPr bwMode="auto">
            <a:xfrm>
              <a:off x="10207037" y="5390695"/>
              <a:ext cx="955675" cy="756920"/>
            </a:xfrm>
            <a:custGeom>
              <a:avLst/>
              <a:gdLst>
                <a:gd name="T0" fmla="*/ 913689 w 955675"/>
                <a:gd name="T1" fmla="*/ 0 h 756920"/>
                <a:gd name="T2" fmla="*/ 0 w 955675"/>
                <a:gd name="T3" fmla="*/ 0 h 756920"/>
                <a:gd name="T4" fmla="*/ 307885 w 955675"/>
                <a:gd name="T5" fmla="*/ 756657 h 756920"/>
                <a:gd name="T6" fmla="*/ 955374 w 955675"/>
                <a:gd name="T7" fmla="*/ 756657 h 756920"/>
                <a:gd name="T8" fmla="*/ 955205 w 955675"/>
                <a:gd name="T9" fmla="*/ 753558 h 756920"/>
                <a:gd name="T10" fmla="*/ 948630 w 955675"/>
                <a:gd name="T11" fmla="*/ 753558 h 756920"/>
                <a:gd name="T12" fmla="*/ 948439 w 955675"/>
                <a:gd name="T13" fmla="*/ 750092 h 756920"/>
                <a:gd name="T14" fmla="*/ 312304 w 955675"/>
                <a:gd name="T15" fmla="*/ 750092 h 756920"/>
                <a:gd name="T16" fmla="*/ 9737 w 955675"/>
                <a:gd name="T17" fmla="*/ 6565 h 756920"/>
                <a:gd name="T18" fmla="*/ 914051 w 955675"/>
                <a:gd name="T19" fmla="*/ 6565 h 756920"/>
                <a:gd name="T20" fmla="*/ 913689 w 955675"/>
                <a:gd name="T21" fmla="*/ 0 h 756920"/>
                <a:gd name="T22" fmla="*/ 914051 w 955675"/>
                <a:gd name="T23" fmla="*/ 6565 h 756920"/>
                <a:gd name="T24" fmla="*/ 907469 w 955675"/>
                <a:gd name="T25" fmla="*/ 6565 h 756920"/>
                <a:gd name="T26" fmla="*/ 948630 w 955675"/>
                <a:gd name="T27" fmla="*/ 753558 h 756920"/>
                <a:gd name="T28" fmla="*/ 951908 w 955675"/>
                <a:gd name="T29" fmla="*/ 753380 h 756920"/>
                <a:gd name="T30" fmla="*/ 951908 w 955675"/>
                <a:gd name="T31" fmla="*/ 750092 h 756920"/>
                <a:gd name="T32" fmla="*/ 955014 w 955675"/>
                <a:gd name="T33" fmla="*/ 750092 h 756920"/>
                <a:gd name="T34" fmla="*/ 914051 w 955675"/>
                <a:gd name="T35" fmla="*/ 6565 h 756920"/>
                <a:gd name="T36" fmla="*/ 955185 w 955675"/>
                <a:gd name="T37" fmla="*/ 753191 h 756920"/>
                <a:gd name="T38" fmla="*/ 948630 w 955675"/>
                <a:gd name="T39" fmla="*/ 753558 h 756920"/>
                <a:gd name="T40" fmla="*/ 955205 w 955675"/>
                <a:gd name="T41" fmla="*/ 753558 h 756920"/>
                <a:gd name="T42" fmla="*/ 955185 w 955675"/>
                <a:gd name="T43" fmla="*/ 753191 h 756920"/>
                <a:gd name="T44" fmla="*/ 955014 w 955675"/>
                <a:gd name="T45" fmla="*/ 750092 h 756920"/>
                <a:gd name="T46" fmla="*/ 951908 w 955675"/>
                <a:gd name="T47" fmla="*/ 750092 h 756920"/>
                <a:gd name="T48" fmla="*/ 951908 w 955675"/>
                <a:gd name="T49" fmla="*/ 753380 h 756920"/>
                <a:gd name="T50" fmla="*/ 955185 w 955675"/>
                <a:gd name="T51" fmla="*/ 753191 h 756920"/>
                <a:gd name="T52" fmla="*/ 955014 w 955675"/>
                <a:gd name="T53" fmla="*/ 750092 h 756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5675" h="756920">
                  <a:moveTo>
                    <a:pt x="913689" y="0"/>
                  </a:moveTo>
                  <a:lnTo>
                    <a:pt x="0" y="0"/>
                  </a:lnTo>
                  <a:lnTo>
                    <a:pt x="307885" y="756657"/>
                  </a:lnTo>
                  <a:lnTo>
                    <a:pt x="955374" y="756657"/>
                  </a:lnTo>
                  <a:lnTo>
                    <a:pt x="955205" y="753558"/>
                  </a:lnTo>
                  <a:lnTo>
                    <a:pt x="948630" y="753558"/>
                  </a:lnTo>
                  <a:lnTo>
                    <a:pt x="948439" y="750092"/>
                  </a:lnTo>
                  <a:lnTo>
                    <a:pt x="312304" y="750092"/>
                  </a:lnTo>
                  <a:lnTo>
                    <a:pt x="9737" y="6565"/>
                  </a:lnTo>
                  <a:lnTo>
                    <a:pt x="914051" y="6565"/>
                  </a:lnTo>
                  <a:lnTo>
                    <a:pt x="913689" y="0"/>
                  </a:lnTo>
                  <a:close/>
                </a:path>
                <a:path w="955675" h="756920">
                  <a:moveTo>
                    <a:pt x="914051" y="6565"/>
                  </a:moveTo>
                  <a:lnTo>
                    <a:pt x="907469" y="6565"/>
                  </a:lnTo>
                  <a:lnTo>
                    <a:pt x="948630" y="753558"/>
                  </a:lnTo>
                  <a:lnTo>
                    <a:pt x="951908" y="753380"/>
                  </a:lnTo>
                  <a:lnTo>
                    <a:pt x="951908" y="750092"/>
                  </a:lnTo>
                  <a:lnTo>
                    <a:pt x="955014" y="750092"/>
                  </a:lnTo>
                  <a:lnTo>
                    <a:pt x="914051" y="6565"/>
                  </a:lnTo>
                  <a:close/>
                </a:path>
                <a:path w="955675" h="756920">
                  <a:moveTo>
                    <a:pt x="955185" y="753191"/>
                  </a:moveTo>
                  <a:lnTo>
                    <a:pt x="948630" y="753558"/>
                  </a:lnTo>
                  <a:lnTo>
                    <a:pt x="955205" y="753558"/>
                  </a:lnTo>
                  <a:lnTo>
                    <a:pt x="955185" y="753191"/>
                  </a:lnTo>
                  <a:close/>
                </a:path>
                <a:path w="955675" h="756920">
                  <a:moveTo>
                    <a:pt x="955014" y="750092"/>
                  </a:moveTo>
                  <a:lnTo>
                    <a:pt x="951908" y="750092"/>
                  </a:lnTo>
                  <a:lnTo>
                    <a:pt x="951908" y="753380"/>
                  </a:lnTo>
                  <a:lnTo>
                    <a:pt x="955185" y="753191"/>
                  </a:lnTo>
                  <a:lnTo>
                    <a:pt x="955014" y="75009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3" name="object 274">
              <a:extLst>
                <a:ext uri="{FF2B5EF4-FFF2-40B4-BE49-F238E27FC236}">
                  <a16:creationId xmlns:a16="http://schemas.microsoft.com/office/drawing/2014/main" id="{FADDFD18-7B0B-B501-5E17-27D2842C627B}"/>
                </a:ext>
              </a:extLst>
            </p:cNvPr>
            <p:cNvSpPr>
              <a:spLocks/>
            </p:cNvSpPr>
            <p:nvPr/>
          </p:nvSpPr>
          <p:spPr bwMode="auto">
            <a:xfrm>
              <a:off x="10158532" y="5321802"/>
              <a:ext cx="979805" cy="72390"/>
            </a:xfrm>
            <a:custGeom>
              <a:avLst/>
              <a:gdLst>
                <a:gd name="T0" fmla="*/ 976173 w 979804"/>
                <a:gd name="T1" fmla="*/ 0 h 72389"/>
                <a:gd name="T2" fmla="*/ 0 w 979804"/>
                <a:gd name="T3" fmla="*/ 0 h 72389"/>
                <a:gd name="T4" fmla="*/ 22240 w 979804"/>
                <a:gd name="T5" fmla="*/ 72179 h 72389"/>
                <a:gd name="T6" fmla="*/ 979691 w 979804"/>
                <a:gd name="T7" fmla="*/ 72179 h 72389"/>
                <a:gd name="T8" fmla="*/ 976173 w 979804"/>
                <a:gd name="T9" fmla="*/ 0 h 72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9804" h="72389">
                  <a:moveTo>
                    <a:pt x="976169" y="0"/>
                  </a:moveTo>
                  <a:lnTo>
                    <a:pt x="0" y="0"/>
                  </a:lnTo>
                  <a:lnTo>
                    <a:pt x="22240" y="72175"/>
                  </a:lnTo>
                  <a:lnTo>
                    <a:pt x="979687" y="72175"/>
                  </a:lnTo>
                  <a:lnTo>
                    <a:pt x="976169"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4" name="object 275">
              <a:extLst>
                <a:ext uri="{FF2B5EF4-FFF2-40B4-BE49-F238E27FC236}">
                  <a16:creationId xmlns:a16="http://schemas.microsoft.com/office/drawing/2014/main" id="{053E7822-FC7D-0E75-8ADA-C3DD7CE0E995}"/>
                </a:ext>
              </a:extLst>
            </p:cNvPr>
            <p:cNvSpPr>
              <a:spLocks/>
            </p:cNvSpPr>
            <p:nvPr/>
          </p:nvSpPr>
          <p:spPr bwMode="auto">
            <a:xfrm>
              <a:off x="10154082" y="5318514"/>
              <a:ext cx="988060" cy="78740"/>
            </a:xfrm>
            <a:custGeom>
              <a:avLst/>
              <a:gdLst>
                <a:gd name="T0" fmla="*/ 983743 w 988059"/>
                <a:gd name="T1" fmla="*/ 0 h 78739"/>
                <a:gd name="T2" fmla="*/ 0 w 988059"/>
                <a:gd name="T3" fmla="*/ 0 h 78739"/>
                <a:gd name="T4" fmla="*/ 24261 w 988059"/>
                <a:gd name="T5" fmla="*/ 78745 h 78739"/>
                <a:gd name="T6" fmla="*/ 987586 w 988059"/>
                <a:gd name="T7" fmla="*/ 78745 h 78739"/>
                <a:gd name="T8" fmla="*/ 987434 w 988059"/>
                <a:gd name="T9" fmla="*/ 75624 h 78739"/>
                <a:gd name="T10" fmla="*/ 980864 w 988059"/>
                <a:gd name="T11" fmla="*/ 75624 h 78739"/>
                <a:gd name="T12" fmla="*/ 980697 w 988059"/>
                <a:gd name="T13" fmla="*/ 72190 h 78739"/>
                <a:gd name="T14" fmla="*/ 29109 w 988059"/>
                <a:gd name="T15" fmla="*/ 72190 h 78739"/>
                <a:gd name="T16" fmla="*/ 8889 w 988059"/>
                <a:gd name="T17" fmla="*/ 6554 h 78739"/>
                <a:gd name="T18" fmla="*/ 984063 w 988059"/>
                <a:gd name="T19" fmla="*/ 6554 h 78739"/>
                <a:gd name="T20" fmla="*/ 983743 w 988059"/>
                <a:gd name="T21" fmla="*/ 0 h 78739"/>
                <a:gd name="T22" fmla="*/ 984063 w 988059"/>
                <a:gd name="T23" fmla="*/ 6554 h 78739"/>
                <a:gd name="T24" fmla="*/ 977503 w 988059"/>
                <a:gd name="T25" fmla="*/ 6554 h 78739"/>
                <a:gd name="T26" fmla="*/ 980864 w 988059"/>
                <a:gd name="T27" fmla="*/ 75624 h 78739"/>
                <a:gd name="T28" fmla="*/ 984141 w 988059"/>
                <a:gd name="T29" fmla="*/ 75467 h 78739"/>
                <a:gd name="T30" fmla="*/ 984141 w 988059"/>
                <a:gd name="T31" fmla="*/ 72190 h 78739"/>
                <a:gd name="T32" fmla="*/ 987267 w 988059"/>
                <a:gd name="T33" fmla="*/ 72190 h 78739"/>
                <a:gd name="T34" fmla="*/ 984063 w 988059"/>
                <a:gd name="T35" fmla="*/ 6554 h 78739"/>
                <a:gd name="T36" fmla="*/ 987418 w 988059"/>
                <a:gd name="T37" fmla="*/ 75300 h 78739"/>
                <a:gd name="T38" fmla="*/ 980864 w 988059"/>
                <a:gd name="T39" fmla="*/ 75624 h 78739"/>
                <a:gd name="T40" fmla="*/ 987434 w 988059"/>
                <a:gd name="T41" fmla="*/ 75624 h 78739"/>
                <a:gd name="T42" fmla="*/ 987418 w 988059"/>
                <a:gd name="T43" fmla="*/ 75300 h 78739"/>
                <a:gd name="T44" fmla="*/ 987267 w 988059"/>
                <a:gd name="T45" fmla="*/ 72190 h 78739"/>
                <a:gd name="T46" fmla="*/ 984141 w 988059"/>
                <a:gd name="T47" fmla="*/ 72190 h 78739"/>
                <a:gd name="T48" fmla="*/ 984141 w 988059"/>
                <a:gd name="T49" fmla="*/ 75467 h 78739"/>
                <a:gd name="T50" fmla="*/ 987418 w 988059"/>
                <a:gd name="T51" fmla="*/ 75300 h 78739"/>
                <a:gd name="T52" fmla="*/ 987267 w 988059"/>
                <a:gd name="T53" fmla="*/ 72190 h 787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8059" h="78739">
                  <a:moveTo>
                    <a:pt x="983739" y="0"/>
                  </a:moveTo>
                  <a:lnTo>
                    <a:pt x="0" y="0"/>
                  </a:lnTo>
                  <a:lnTo>
                    <a:pt x="24261" y="78741"/>
                  </a:lnTo>
                  <a:lnTo>
                    <a:pt x="987582" y="78741"/>
                  </a:lnTo>
                  <a:lnTo>
                    <a:pt x="987430" y="75620"/>
                  </a:lnTo>
                  <a:lnTo>
                    <a:pt x="980860" y="75620"/>
                  </a:lnTo>
                  <a:lnTo>
                    <a:pt x="980693" y="72186"/>
                  </a:lnTo>
                  <a:lnTo>
                    <a:pt x="29109" y="72186"/>
                  </a:lnTo>
                  <a:lnTo>
                    <a:pt x="8889" y="6554"/>
                  </a:lnTo>
                  <a:lnTo>
                    <a:pt x="984059" y="6554"/>
                  </a:lnTo>
                  <a:lnTo>
                    <a:pt x="983739" y="0"/>
                  </a:lnTo>
                  <a:close/>
                </a:path>
                <a:path w="988059" h="78739">
                  <a:moveTo>
                    <a:pt x="984059" y="6554"/>
                  </a:moveTo>
                  <a:lnTo>
                    <a:pt x="977499" y="6554"/>
                  </a:lnTo>
                  <a:lnTo>
                    <a:pt x="980860" y="75620"/>
                  </a:lnTo>
                  <a:lnTo>
                    <a:pt x="984137" y="75463"/>
                  </a:lnTo>
                  <a:lnTo>
                    <a:pt x="984137" y="72186"/>
                  </a:lnTo>
                  <a:lnTo>
                    <a:pt x="987263" y="72186"/>
                  </a:lnTo>
                  <a:lnTo>
                    <a:pt x="984059" y="6554"/>
                  </a:lnTo>
                  <a:close/>
                </a:path>
                <a:path w="988059" h="78739">
                  <a:moveTo>
                    <a:pt x="987414" y="75296"/>
                  </a:moveTo>
                  <a:lnTo>
                    <a:pt x="980860" y="75620"/>
                  </a:lnTo>
                  <a:lnTo>
                    <a:pt x="987430" y="75620"/>
                  </a:lnTo>
                  <a:lnTo>
                    <a:pt x="987414" y="75296"/>
                  </a:lnTo>
                  <a:close/>
                </a:path>
                <a:path w="988059" h="78739">
                  <a:moveTo>
                    <a:pt x="987263" y="72186"/>
                  </a:moveTo>
                  <a:lnTo>
                    <a:pt x="984137" y="72186"/>
                  </a:lnTo>
                  <a:lnTo>
                    <a:pt x="984137" y="75463"/>
                  </a:lnTo>
                  <a:lnTo>
                    <a:pt x="987414" y="75296"/>
                  </a:lnTo>
                  <a:lnTo>
                    <a:pt x="987263" y="72186"/>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25" name="object 276">
              <a:extLst>
                <a:ext uri="{FF2B5EF4-FFF2-40B4-BE49-F238E27FC236}">
                  <a16:creationId xmlns:a16="http://schemas.microsoft.com/office/drawing/2014/main" id="{6C97F3A8-28B9-A4F2-B816-243E2A98405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198779" y="5464765"/>
              <a:ext cx="1089621" cy="60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6" name="object 277">
              <a:extLst>
                <a:ext uri="{FF2B5EF4-FFF2-40B4-BE49-F238E27FC236}">
                  <a16:creationId xmlns:a16="http://schemas.microsoft.com/office/drawing/2014/main" id="{24546D8B-D201-B14C-C83C-4F40C90A5A10}"/>
                </a:ext>
              </a:extLst>
            </p:cNvPr>
            <p:cNvSpPr>
              <a:spLocks/>
            </p:cNvSpPr>
            <p:nvPr/>
          </p:nvSpPr>
          <p:spPr bwMode="auto">
            <a:xfrm>
              <a:off x="11145158" y="5393982"/>
              <a:ext cx="31750" cy="1322705"/>
            </a:xfrm>
            <a:custGeom>
              <a:avLst/>
              <a:gdLst>
                <a:gd name="T0" fmla="*/ 31129 w 31750"/>
                <a:gd name="T1" fmla="*/ 0 h 1322704"/>
                <a:gd name="T2" fmla="*/ 0 w 31750"/>
                <a:gd name="T3" fmla="*/ 0 h 1322704"/>
                <a:gd name="T4" fmla="*/ 0 w 31750"/>
                <a:gd name="T5" fmla="*/ 1322110 h 1322704"/>
                <a:gd name="T6" fmla="*/ 31129 w 31750"/>
                <a:gd name="T7" fmla="*/ 1322110 h 1322704"/>
                <a:gd name="T8" fmla="*/ 31129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29" y="0"/>
                  </a:moveTo>
                  <a:lnTo>
                    <a:pt x="0" y="0"/>
                  </a:lnTo>
                  <a:lnTo>
                    <a:pt x="0" y="1322106"/>
                  </a:lnTo>
                  <a:lnTo>
                    <a:pt x="31129" y="1322106"/>
                  </a:lnTo>
                  <a:lnTo>
                    <a:pt x="31129"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7" name="object 278">
              <a:extLst>
                <a:ext uri="{FF2B5EF4-FFF2-40B4-BE49-F238E27FC236}">
                  <a16:creationId xmlns:a16="http://schemas.microsoft.com/office/drawing/2014/main" id="{5C034B12-14B3-F76B-51C1-66E0EC3B6BE5}"/>
                </a:ext>
              </a:extLst>
            </p:cNvPr>
            <p:cNvSpPr>
              <a:spLocks/>
            </p:cNvSpPr>
            <p:nvPr/>
          </p:nvSpPr>
          <p:spPr bwMode="auto">
            <a:xfrm>
              <a:off x="11160717" y="5393982"/>
              <a:ext cx="31750" cy="1322705"/>
            </a:xfrm>
            <a:custGeom>
              <a:avLst/>
              <a:gdLst>
                <a:gd name="T0" fmla="*/ 31129 w 31750"/>
                <a:gd name="T1" fmla="*/ 0 h 1322704"/>
                <a:gd name="T2" fmla="*/ 0 w 31750"/>
                <a:gd name="T3" fmla="*/ 0 h 1322704"/>
                <a:gd name="T4" fmla="*/ 0 w 31750"/>
                <a:gd name="T5" fmla="*/ 1322110 h 1322704"/>
                <a:gd name="T6" fmla="*/ 31129 w 31750"/>
                <a:gd name="T7" fmla="*/ 1322110 h 1322704"/>
                <a:gd name="T8" fmla="*/ 31129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29" y="0"/>
                  </a:moveTo>
                  <a:lnTo>
                    <a:pt x="0" y="0"/>
                  </a:lnTo>
                  <a:lnTo>
                    <a:pt x="0" y="1322106"/>
                  </a:lnTo>
                  <a:lnTo>
                    <a:pt x="31129" y="1322106"/>
                  </a:lnTo>
                  <a:lnTo>
                    <a:pt x="3112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8" name="object 279">
              <a:extLst>
                <a:ext uri="{FF2B5EF4-FFF2-40B4-BE49-F238E27FC236}">
                  <a16:creationId xmlns:a16="http://schemas.microsoft.com/office/drawing/2014/main" id="{3D5AB575-75AA-ACC2-1909-89222369F06C}"/>
                </a:ext>
              </a:extLst>
            </p:cNvPr>
            <p:cNvSpPr>
              <a:spLocks/>
            </p:cNvSpPr>
            <p:nvPr/>
          </p:nvSpPr>
          <p:spPr bwMode="auto">
            <a:xfrm>
              <a:off x="12368136" y="5393982"/>
              <a:ext cx="31750" cy="1322705"/>
            </a:xfrm>
            <a:custGeom>
              <a:avLst/>
              <a:gdLst>
                <a:gd name="T0" fmla="*/ 31140 w 31750"/>
                <a:gd name="T1" fmla="*/ 0 h 1322704"/>
                <a:gd name="T2" fmla="*/ 0 w 31750"/>
                <a:gd name="T3" fmla="*/ 0 h 1322704"/>
                <a:gd name="T4" fmla="*/ 0 w 31750"/>
                <a:gd name="T5" fmla="*/ 1322110 h 1322704"/>
                <a:gd name="T6" fmla="*/ 31140 w 31750"/>
                <a:gd name="T7" fmla="*/ 1322110 h 1322704"/>
                <a:gd name="T8" fmla="*/ 31140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40" y="0"/>
                  </a:moveTo>
                  <a:lnTo>
                    <a:pt x="0" y="0"/>
                  </a:lnTo>
                  <a:lnTo>
                    <a:pt x="0" y="1322106"/>
                  </a:lnTo>
                  <a:lnTo>
                    <a:pt x="31140" y="1322106"/>
                  </a:lnTo>
                  <a:lnTo>
                    <a:pt x="31140"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29" name="object 280">
              <a:extLst>
                <a:ext uri="{FF2B5EF4-FFF2-40B4-BE49-F238E27FC236}">
                  <a16:creationId xmlns:a16="http://schemas.microsoft.com/office/drawing/2014/main" id="{CA8C1F09-454E-CBDA-9684-F50FB5F2A23E}"/>
                </a:ext>
              </a:extLst>
            </p:cNvPr>
            <p:cNvSpPr>
              <a:spLocks/>
            </p:cNvSpPr>
            <p:nvPr/>
          </p:nvSpPr>
          <p:spPr bwMode="auto">
            <a:xfrm>
              <a:off x="12383706" y="5393982"/>
              <a:ext cx="31750" cy="1322705"/>
            </a:xfrm>
            <a:custGeom>
              <a:avLst/>
              <a:gdLst>
                <a:gd name="T0" fmla="*/ 31129 w 31750"/>
                <a:gd name="T1" fmla="*/ 0 h 1322704"/>
                <a:gd name="T2" fmla="*/ 0 w 31750"/>
                <a:gd name="T3" fmla="*/ 0 h 1322704"/>
                <a:gd name="T4" fmla="*/ 0 w 31750"/>
                <a:gd name="T5" fmla="*/ 1322110 h 1322704"/>
                <a:gd name="T6" fmla="*/ 31129 w 31750"/>
                <a:gd name="T7" fmla="*/ 1322110 h 1322704"/>
                <a:gd name="T8" fmla="*/ 31129 w 31750"/>
                <a:gd name="T9" fmla="*/ 0 h 132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0" h="1322704">
                  <a:moveTo>
                    <a:pt x="31129" y="0"/>
                  </a:moveTo>
                  <a:lnTo>
                    <a:pt x="0" y="0"/>
                  </a:lnTo>
                  <a:lnTo>
                    <a:pt x="0" y="1322106"/>
                  </a:lnTo>
                  <a:lnTo>
                    <a:pt x="31129" y="1322106"/>
                  </a:lnTo>
                  <a:lnTo>
                    <a:pt x="3112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30" name="object 281">
              <a:extLst>
                <a:ext uri="{FF2B5EF4-FFF2-40B4-BE49-F238E27FC236}">
                  <a16:creationId xmlns:a16="http://schemas.microsoft.com/office/drawing/2014/main" id="{6B18DF8D-AB48-2194-80E4-159FC33D9C0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092349" y="6716086"/>
              <a:ext cx="155408" cy="1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1" name="object 282">
              <a:extLst>
                <a:ext uri="{FF2B5EF4-FFF2-40B4-BE49-F238E27FC236}">
                  <a16:creationId xmlns:a16="http://schemas.microsoft.com/office/drawing/2014/main" id="{363CB278-3E61-7D4A-9263-0523456D023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36450" y="6716086"/>
              <a:ext cx="155398" cy="1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2" name="object 283">
              <a:extLst>
                <a:ext uri="{FF2B5EF4-FFF2-40B4-BE49-F238E27FC236}">
                  <a16:creationId xmlns:a16="http://schemas.microsoft.com/office/drawing/2014/main" id="{0CA99CB2-1CE2-8E23-0F71-D1CA89B0CB8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375707" y="6716086"/>
              <a:ext cx="155398" cy="1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3" name="object 284">
              <a:extLst>
                <a:ext uri="{FF2B5EF4-FFF2-40B4-BE49-F238E27FC236}">
                  <a16:creationId xmlns:a16="http://schemas.microsoft.com/office/drawing/2014/main" id="{4A1ABA4A-5F35-067B-9D0E-03BD2E3D0E0C}"/>
                </a:ext>
              </a:extLst>
            </p:cNvPr>
            <p:cNvSpPr>
              <a:spLocks/>
            </p:cNvSpPr>
            <p:nvPr/>
          </p:nvSpPr>
          <p:spPr bwMode="auto">
            <a:xfrm>
              <a:off x="11476090" y="4848014"/>
              <a:ext cx="353695" cy="353695"/>
            </a:xfrm>
            <a:custGeom>
              <a:avLst/>
              <a:gdLst>
                <a:gd name="T0" fmla="*/ 176842 w 353695"/>
                <a:gd name="T1" fmla="*/ 0 h 353695"/>
                <a:gd name="T2" fmla="*/ 129829 w 353695"/>
                <a:gd name="T3" fmla="*/ 6317 h 353695"/>
                <a:gd name="T4" fmla="*/ 87584 w 353695"/>
                <a:gd name="T5" fmla="*/ 24145 h 353695"/>
                <a:gd name="T6" fmla="*/ 51794 w 353695"/>
                <a:gd name="T7" fmla="*/ 51798 h 353695"/>
                <a:gd name="T8" fmla="*/ 24143 w 353695"/>
                <a:gd name="T9" fmla="*/ 87589 h 353695"/>
                <a:gd name="T10" fmla="*/ 6316 w 353695"/>
                <a:gd name="T11" fmla="*/ 129832 h 353695"/>
                <a:gd name="T12" fmla="*/ 0 w 353695"/>
                <a:gd name="T13" fmla="*/ 176842 h 353695"/>
                <a:gd name="T14" fmla="*/ 6316 w 353695"/>
                <a:gd name="T15" fmla="*/ 223851 h 353695"/>
                <a:gd name="T16" fmla="*/ 24143 w 353695"/>
                <a:gd name="T17" fmla="*/ 266093 h 353695"/>
                <a:gd name="T18" fmla="*/ 51794 w 353695"/>
                <a:gd name="T19" fmla="*/ 301882 h 353695"/>
                <a:gd name="T20" fmla="*/ 87584 w 353695"/>
                <a:gd name="T21" fmla="*/ 329532 h 353695"/>
                <a:gd name="T22" fmla="*/ 129829 w 353695"/>
                <a:gd name="T23" fmla="*/ 347358 h 353695"/>
                <a:gd name="T24" fmla="*/ 176842 w 353695"/>
                <a:gd name="T25" fmla="*/ 353675 h 353695"/>
                <a:gd name="T26" fmla="*/ 223851 w 353695"/>
                <a:gd name="T27" fmla="*/ 347358 h 353695"/>
                <a:gd name="T28" fmla="*/ 266093 w 353695"/>
                <a:gd name="T29" fmla="*/ 329532 h 353695"/>
                <a:gd name="T30" fmla="*/ 301882 w 353695"/>
                <a:gd name="T31" fmla="*/ 301882 h 353695"/>
                <a:gd name="T32" fmla="*/ 329532 w 353695"/>
                <a:gd name="T33" fmla="*/ 266093 h 353695"/>
                <a:gd name="T34" fmla="*/ 347358 w 353695"/>
                <a:gd name="T35" fmla="*/ 223851 h 353695"/>
                <a:gd name="T36" fmla="*/ 353675 w 353695"/>
                <a:gd name="T37" fmla="*/ 176842 h 353695"/>
                <a:gd name="T38" fmla="*/ 347358 w 353695"/>
                <a:gd name="T39" fmla="*/ 129832 h 353695"/>
                <a:gd name="T40" fmla="*/ 329532 w 353695"/>
                <a:gd name="T41" fmla="*/ 87589 h 353695"/>
                <a:gd name="T42" fmla="*/ 301882 w 353695"/>
                <a:gd name="T43" fmla="*/ 51798 h 353695"/>
                <a:gd name="T44" fmla="*/ 266093 w 353695"/>
                <a:gd name="T45" fmla="*/ 24145 h 353695"/>
                <a:gd name="T46" fmla="*/ 223851 w 353695"/>
                <a:gd name="T47" fmla="*/ 6317 h 353695"/>
                <a:gd name="T48" fmla="*/ 17684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42" y="0"/>
                  </a:moveTo>
                  <a:lnTo>
                    <a:pt x="129829" y="6317"/>
                  </a:lnTo>
                  <a:lnTo>
                    <a:pt x="87584" y="24145"/>
                  </a:lnTo>
                  <a:lnTo>
                    <a:pt x="51794" y="51798"/>
                  </a:lnTo>
                  <a:lnTo>
                    <a:pt x="24143" y="87589"/>
                  </a:lnTo>
                  <a:lnTo>
                    <a:pt x="6316" y="129832"/>
                  </a:lnTo>
                  <a:lnTo>
                    <a:pt x="0" y="176842"/>
                  </a:lnTo>
                  <a:lnTo>
                    <a:pt x="6316" y="223851"/>
                  </a:lnTo>
                  <a:lnTo>
                    <a:pt x="24143" y="266093"/>
                  </a:lnTo>
                  <a:lnTo>
                    <a:pt x="51794" y="301882"/>
                  </a:lnTo>
                  <a:lnTo>
                    <a:pt x="87584" y="329532"/>
                  </a:lnTo>
                  <a:lnTo>
                    <a:pt x="129829" y="347358"/>
                  </a:lnTo>
                  <a:lnTo>
                    <a:pt x="176842" y="353675"/>
                  </a:lnTo>
                  <a:lnTo>
                    <a:pt x="223851" y="347358"/>
                  </a:lnTo>
                  <a:lnTo>
                    <a:pt x="266093" y="329532"/>
                  </a:lnTo>
                  <a:lnTo>
                    <a:pt x="301882" y="301882"/>
                  </a:lnTo>
                  <a:lnTo>
                    <a:pt x="329532" y="266093"/>
                  </a:lnTo>
                  <a:lnTo>
                    <a:pt x="347358" y="223851"/>
                  </a:lnTo>
                  <a:lnTo>
                    <a:pt x="353675" y="176842"/>
                  </a:lnTo>
                  <a:lnTo>
                    <a:pt x="347358" y="129832"/>
                  </a:lnTo>
                  <a:lnTo>
                    <a:pt x="329532" y="87589"/>
                  </a:lnTo>
                  <a:lnTo>
                    <a:pt x="301882" y="51798"/>
                  </a:lnTo>
                  <a:lnTo>
                    <a:pt x="266093" y="24145"/>
                  </a:lnTo>
                  <a:lnTo>
                    <a:pt x="223851" y="6317"/>
                  </a:lnTo>
                  <a:lnTo>
                    <a:pt x="17684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34" name="object 285">
              <a:extLst>
                <a:ext uri="{FF2B5EF4-FFF2-40B4-BE49-F238E27FC236}">
                  <a16:creationId xmlns:a16="http://schemas.microsoft.com/office/drawing/2014/main" id="{D6633297-1F8D-8126-6974-361F4543B7AB}"/>
                </a:ext>
              </a:extLst>
            </p:cNvPr>
            <p:cNvSpPr>
              <a:spLocks/>
            </p:cNvSpPr>
            <p:nvPr/>
          </p:nvSpPr>
          <p:spPr bwMode="auto">
            <a:xfrm>
              <a:off x="11610899" y="4955601"/>
              <a:ext cx="55880" cy="136525"/>
            </a:xfrm>
            <a:custGeom>
              <a:avLst/>
              <a:gdLst>
                <a:gd name="T0" fmla="*/ 55698 w 55879"/>
                <a:gd name="T1" fmla="*/ 0 h 136525"/>
                <a:gd name="T2" fmla="*/ 41248 w 55879"/>
                <a:gd name="T3" fmla="*/ 0 h 136525"/>
                <a:gd name="T4" fmla="*/ 39332 w 55879"/>
                <a:gd name="T5" fmla="*/ 2607 h 136525"/>
                <a:gd name="T6" fmla="*/ 36578 w 55879"/>
                <a:gd name="T7" fmla="*/ 5298 h 136525"/>
                <a:gd name="T8" fmla="*/ 2471 w 55879"/>
                <a:gd name="T9" fmla="*/ 24271 h 136525"/>
                <a:gd name="T10" fmla="*/ 0 w 55879"/>
                <a:gd name="T11" fmla="*/ 24554 h 136525"/>
                <a:gd name="T12" fmla="*/ 4314 w 55879"/>
                <a:gd name="T13" fmla="*/ 39611 h 136525"/>
                <a:gd name="T14" fmla="*/ 39604 w 55879"/>
                <a:gd name="T15" fmla="*/ 20428 h 136525"/>
                <a:gd name="T16" fmla="*/ 39468 w 55879"/>
                <a:gd name="T17" fmla="*/ 23308 h 136525"/>
                <a:gd name="T18" fmla="*/ 39196 w 55879"/>
                <a:gd name="T19" fmla="*/ 136163 h 136525"/>
                <a:gd name="T20" fmla="*/ 55698 w 55879"/>
                <a:gd name="T21" fmla="*/ 136163 h 136525"/>
                <a:gd name="T22" fmla="*/ 55698 w 55879"/>
                <a:gd name="T23" fmla="*/ 0 h 136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879" h="136525">
                  <a:moveTo>
                    <a:pt x="55694" y="0"/>
                  </a:moveTo>
                  <a:lnTo>
                    <a:pt x="41244" y="0"/>
                  </a:lnTo>
                  <a:lnTo>
                    <a:pt x="39328" y="2607"/>
                  </a:lnTo>
                  <a:lnTo>
                    <a:pt x="36574" y="5298"/>
                  </a:lnTo>
                  <a:lnTo>
                    <a:pt x="2471" y="24271"/>
                  </a:lnTo>
                  <a:lnTo>
                    <a:pt x="0" y="24554"/>
                  </a:lnTo>
                  <a:lnTo>
                    <a:pt x="4314" y="39611"/>
                  </a:lnTo>
                  <a:lnTo>
                    <a:pt x="39600" y="20428"/>
                  </a:lnTo>
                  <a:lnTo>
                    <a:pt x="39464" y="23308"/>
                  </a:lnTo>
                  <a:lnTo>
                    <a:pt x="39192" y="136163"/>
                  </a:lnTo>
                  <a:lnTo>
                    <a:pt x="55694" y="136163"/>
                  </a:lnTo>
                  <a:lnTo>
                    <a:pt x="556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2335" name="object 286">
              <a:extLst>
                <a:ext uri="{FF2B5EF4-FFF2-40B4-BE49-F238E27FC236}">
                  <a16:creationId xmlns:a16="http://schemas.microsoft.com/office/drawing/2014/main" id="{47157631-7517-7E4A-93C4-1CFC0715FADA}"/>
                </a:ext>
              </a:extLst>
            </p:cNvPr>
            <p:cNvSpPr>
              <a:spLocks/>
            </p:cNvSpPr>
            <p:nvPr/>
          </p:nvSpPr>
          <p:spPr bwMode="auto">
            <a:xfrm>
              <a:off x="18912754" y="8377296"/>
              <a:ext cx="353695" cy="353695"/>
            </a:xfrm>
            <a:custGeom>
              <a:avLst/>
              <a:gdLst>
                <a:gd name="T0" fmla="*/ 176832 w 353694"/>
                <a:gd name="T1" fmla="*/ 0 h 353695"/>
                <a:gd name="T2" fmla="*/ 129823 w 353694"/>
                <a:gd name="T3" fmla="*/ 6317 h 353695"/>
                <a:gd name="T4" fmla="*/ 87581 w 353694"/>
                <a:gd name="T5" fmla="*/ 24145 h 353695"/>
                <a:gd name="T6" fmla="*/ 51792 w 353694"/>
                <a:gd name="T7" fmla="*/ 51798 h 353695"/>
                <a:gd name="T8" fmla="*/ 24142 w 353694"/>
                <a:gd name="T9" fmla="*/ 87589 h 353695"/>
                <a:gd name="T10" fmla="*/ 6316 w 353694"/>
                <a:gd name="T11" fmla="*/ 129832 h 353695"/>
                <a:gd name="T12" fmla="*/ 0 w 353694"/>
                <a:gd name="T13" fmla="*/ 176842 h 353695"/>
                <a:gd name="T14" fmla="*/ 6316 w 353694"/>
                <a:gd name="T15" fmla="*/ 223851 h 353695"/>
                <a:gd name="T16" fmla="*/ 24142 w 353694"/>
                <a:gd name="T17" fmla="*/ 266093 h 353695"/>
                <a:gd name="T18" fmla="*/ 51792 w 353694"/>
                <a:gd name="T19" fmla="*/ 301882 h 353695"/>
                <a:gd name="T20" fmla="*/ 87581 w 353694"/>
                <a:gd name="T21" fmla="*/ 329532 h 353695"/>
                <a:gd name="T22" fmla="*/ 129823 w 353694"/>
                <a:gd name="T23" fmla="*/ 347358 h 353695"/>
                <a:gd name="T24" fmla="*/ 176832 w 353694"/>
                <a:gd name="T25" fmla="*/ 353675 h 353695"/>
                <a:gd name="T26" fmla="*/ 223849 w 353694"/>
                <a:gd name="T27" fmla="*/ 347358 h 353695"/>
                <a:gd name="T28" fmla="*/ 266094 w 353694"/>
                <a:gd name="T29" fmla="*/ 329532 h 353695"/>
                <a:gd name="T30" fmla="*/ 301884 w 353694"/>
                <a:gd name="T31" fmla="*/ 301882 h 353695"/>
                <a:gd name="T32" fmla="*/ 329535 w 353694"/>
                <a:gd name="T33" fmla="*/ 266093 h 353695"/>
                <a:gd name="T34" fmla="*/ 347362 w 353694"/>
                <a:gd name="T35" fmla="*/ 223851 h 353695"/>
                <a:gd name="T36" fmla="*/ 353679 w 353694"/>
                <a:gd name="T37" fmla="*/ 176842 h 353695"/>
                <a:gd name="T38" fmla="*/ 347362 w 353694"/>
                <a:gd name="T39" fmla="*/ 129832 h 353695"/>
                <a:gd name="T40" fmla="*/ 329535 w 353694"/>
                <a:gd name="T41" fmla="*/ 87589 h 353695"/>
                <a:gd name="T42" fmla="*/ 301884 w 353694"/>
                <a:gd name="T43" fmla="*/ 51798 h 353695"/>
                <a:gd name="T44" fmla="*/ 266094 w 353694"/>
                <a:gd name="T45" fmla="*/ 24145 h 353695"/>
                <a:gd name="T46" fmla="*/ 223849 w 353694"/>
                <a:gd name="T47" fmla="*/ 6317 h 353695"/>
                <a:gd name="T48" fmla="*/ 176832 w 353694"/>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4" h="353695">
                  <a:moveTo>
                    <a:pt x="176832" y="0"/>
                  </a:moveTo>
                  <a:lnTo>
                    <a:pt x="129823" y="6317"/>
                  </a:lnTo>
                  <a:lnTo>
                    <a:pt x="87581" y="24145"/>
                  </a:lnTo>
                  <a:lnTo>
                    <a:pt x="51792" y="51798"/>
                  </a:lnTo>
                  <a:lnTo>
                    <a:pt x="24142" y="87589"/>
                  </a:lnTo>
                  <a:lnTo>
                    <a:pt x="6316" y="129832"/>
                  </a:lnTo>
                  <a:lnTo>
                    <a:pt x="0" y="176842"/>
                  </a:lnTo>
                  <a:lnTo>
                    <a:pt x="6316" y="223851"/>
                  </a:lnTo>
                  <a:lnTo>
                    <a:pt x="24142" y="266093"/>
                  </a:lnTo>
                  <a:lnTo>
                    <a:pt x="51792" y="301882"/>
                  </a:lnTo>
                  <a:lnTo>
                    <a:pt x="87581" y="329532"/>
                  </a:lnTo>
                  <a:lnTo>
                    <a:pt x="129823" y="347358"/>
                  </a:lnTo>
                  <a:lnTo>
                    <a:pt x="176832" y="353675"/>
                  </a:lnTo>
                  <a:lnTo>
                    <a:pt x="223845" y="347358"/>
                  </a:lnTo>
                  <a:lnTo>
                    <a:pt x="266090" y="329532"/>
                  </a:lnTo>
                  <a:lnTo>
                    <a:pt x="301880" y="301882"/>
                  </a:lnTo>
                  <a:lnTo>
                    <a:pt x="329531" y="266093"/>
                  </a:lnTo>
                  <a:lnTo>
                    <a:pt x="347358" y="223851"/>
                  </a:lnTo>
                  <a:lnTo>
                    <a:pt x="353675" y="176842"/>
                  </a:lnTo>
                  <a:lnTo>
                    <a:pt x="347358" y="129832"/>
                  </a:lnTo>
                  <a:lnTo>
                    <a:pt x="329531" y="87589"/>
                  </a:lnTo>
                  <a:lnTo>
                    <a:pt x="301880" y="51798"/>
                  </a:lnTo>
                  <a:lnTo>
                    <a:pt x="266090" y="24145"/>
                  </a:lnTo>
                  <a:lnTo>
                    <a:pt x="223845" y="6317"/>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36" name="object 287">
              <a:extLst>
                <a:ext uri="{FF2B5EF4-FFF2-40B4-BE49-F238E27FC236}">
                  <a16:creationId xmlns:a16="http://schemas.microsoft.com/office/drawing/2014/main" id="{0DAA5526-FA04-EF42-9D22-C06891DB4FE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037010" y="8484881"/>
              <a:ext cx="94080" cy="13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7" name="object 288">
              <a:extLst>
                <a:ext uri="{FF2B5EF4-FFF2-40B4-BE49-F238E27FC236}">
                  <a16:creationId xmlns:a16="http://schemas.microsoft.com/office/drawing/2014/main" id="{4DF999BF-3B03-D882-DDB6-CCBEFE1E39DB}"/>
                </a:ext>
              </a:extLst>
            </p:cNvPr>
            <p:cNvSpPr>
              <a:spLocks/>
            </p:cNvSpPr>
            <p:nvPr/>
          </p:nvSpPr>
          <p:spPr bwMode="auto">
            <a:xfrm>
              <a:off x="7256323" y="7237711"/>
              <a:ext cx="353695" cy="353695"/>
            </a:xfrm>
            <a:custGeom>
              <a:avLst/>
              <a:gdLst>
                <a:gd name="T0" fmla="*/ 176832 w 353695"/>
                <a:gd name="T1" fmla="*/ 0 h 353695"/>
                <a:gd name="T2" fmla="*/ 129823 w 353695"/>
                <a:gd name="T3" fmla="*/ 6317 h 353695"/>
                <a:gd name="T4" fmla="*/ 87581 w 353695"/>
                <a:gd name="T5" fmla="*/ 24145 h 353695"/>
                <a:gd name="T6" fmla="*/ 51792 w 353695"/>
                <a:gd name="T7" fmla="*/ 51798 h 353695"/>
                <a:gd name="T8" fmla="*/ 24142 w 353695"/>
                <a:gd name="T9" fmla="*/ 87589 h 353695"/>
                <a:gd name="T10" fmla="*/ 6316 w 353695"/>
                <a:gd name="T11" fmla="*/ 129832 h 353695"/>
                <a:gd name="T12" fmla="*/ 0 w 353695"/>
                <a:gd name="T13" fmla="*/ 176842 h 353695"/>
                <a:gd name="T14" fmla="*/ 6316 w 353695"/>
                <a:gd name="T15" fmla="*/ 223852 h 353695"/>
                <a:gd name="T16" fmla="*/ 24142 w 353695"/>
                <a:gd name="T17" fmla="*/ 266096 h 353695"/>
                <a:gd name="T18" fmla="*/ 51792 w 353695"/>
                <a:gd name="T19" fmla="*/ 301887 h 353695"/>
                <a:gd name="T20" fmla="*/ 87581 w 353695"/>
                <a:gd name="T21" fmla="*/ 329540 h 353695"/>
                <a:gd name="T22" fmla="*/ 129823 w 353695"/>
                <a:gd name="T23" fmla="*/ 347368 h 353695"/>
                <a:gd name="T24" fmla="*/ 176832 w 353695"/>
                <a:gd name="T25" fmla="*/ 353685 h 353695"/>
                <a:gd name="T26" fmla="*/ 223845 w 353695"/>
                <a:gd name="T27" fmla="*/ 347368 h 353695"/>
                <a:gd name="T28" fmla="*/ 266090 w 353695"/>
                <a:gd name="T29" fmla="*/ 329540 h 353695"/>
                <a:gd name="T30" fmla="*/ 301880 w 353695"/>
                <a:gd name="T31" fmla="*/ 301887 h 353695"/>
                <a:gd name="T32" fmla="*/ 329531 w 353695"/>
                <a:gd name="T33" fmla="*/ 266096 h 353695"/>
                <a:gd name="T34" fmla="*/ 347358 w 353695"/>
                <a:gd name="T35" fmla="*/ 223852 h 353695"/>
                <a:gd name="T36" fmla="*/ 353675 w 353695"/>
                <a:gd name="T37" fmla="*/ 176842 h 353695"/>
                <a:gd name="T38" fmla="*/ 347358 w 353695"/>
                <a:gd name="T39" fmla="*/ 129832 h 353695"/>
                <a:gd name="T40" fmla="*/ 329531 w 353695"/>
                <a:gd name="T41" fmla="*/ 87589 h 353695"/>
                <a:gd name="T42" fmla="*/ 301880 w 353695"/>
                <a:gd name="T43" fmla="*/ 51798 h 353695"/>
                <a:gd name="T44" fmla="*/ 266090 w 353695"/>
                <a:gd name="T45" fmla="*/ 24145 h 353695"/>
                <a:gd name="T46" fmla="*/ 223845 w 353695"/>
                <a:gd name="T47" fmla="*/ 6317 h 353695"/>
                <a:gd name="T48" fmla="*/ 17683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32" y="0"/>
                  </a:moveTo>
                  <a:lnTo>
                    <a:pt x="129823" y="6317"/>
                  </a:lnTo>
                  <a:lnTo>
                    <a:pt x="87581" y="24145"/>
                  </a:lnTo>
                  <a:lnTo>
                    <a:pt x="51792" y="51798"/>
                  </a:lnTo>
                  <a:lnTo>
                    <a:pt x="24142" y="87589"/>
                  </a:lnTo>
                  <a:lnTo>
                    <a:pt x="6316" y="129832"/>
                  </a:lnTo>
                  <a:lnTo>
                    <a:pt x="0" y="176842"/>
                  </a:lnTo>
                  <a:lnTo>
                    <a:pt x="6316" y="223852"/>
                  </a:lnTo>
                  <a:lnTo>
                    <a:pt x="24142" y="266096"/>
                  </a:lnTo>
                  <a:lnTo>
                    <a:pt x="51792" y="301887"/>
                  </a:lnTo>
                  <a:lnTo>
                    <a:pt x="87581" y="329540"/>
                  </a:lnTo>
                  <a:lnTo>
                    <a:pt x="129823" y="347368"/>
                  </a:lnTo>
                  <a:lnTo>
                    <a:pt x="176832" y="353685"/>
                  </a:lnTo>
                  <a:lnTo>
                    <a:pt x="223845" y="347368"/>
                  </a:lnTo>
                  <a:lnTo>
                    <a:pt x="266090" y="329540"/>
                  </a:lnTo>
                  <a:lnTo>
                    <a:pt x="301880" y="301887"/>
                  </a:lnTo>
                  <a:lnTo>
                    <a:pt x="329531" y="266096"/>
                  </a:lnTo>
                  <a:lnTo>
                    <a:pt x="347358" y="223852"/>
                  </a:lnTo>
                  <a:lnTo>
                    <a:pt x="353675" y="176842"/>
                  </a:lnTo>
                  <a:lnTo>
                    <a:pt x="347358" y="129832"/>
                  </a:lnTo>
                  <a:lnTo>
                    <a:pt x="329531" y="87589"/>
                  </a:lnTo>
                  <a:lnTo>
                    <a:pt x="301880" y="51798"/>
                  </a:lnTo>
                  <a:lnTo>
                    <a:pt x="266090" y="24145"/>
                  </a:lnTo>
                  <a:lnTo>
                    <a:pt x="223845" y="6317"/>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38" name="object 289">
              <a:extLst>
                <a:ext uri="{FF2B5EF4-FFF2-40B4-BE49-F238E27FC236}">
                  <a16:creationId xmlns:a16="http://schemas.microsoft.com/office/drawing/2014/main" id="{68D60047-B76F-1378-4354-07B7289A7D8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78434" y="7343233"/>
              <a:ext cx="95934" cy="13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9" name="object 290">
              <a:extLst>
                <a:ext uri="{FF2B5EF4-FFF2-40B4-BE49-F238E27FC236}">
                  <a16:creationId xmlns:a16="http://schemas.microsoft.com/office/drawing/2014/main" id="{E8D31DD8-3343-4195-50DA-4C567ED9E0C9}"/>
                </a:ext>
              </a:extLst>
            </p:cNvPr>
            <p:cNvSpPr>
              <a:spLocks/>
            </p:cNvSpPr>
            <p:nvPr/>
          </p:nvSpPr>
          <p:spPr bwMode="auto">
            <a:xfrm>
              <a:off x="11685508" y="8326693"/>
              <a:ext cx="353695" cy="353695"/>
            </a:xfrm>
            <a:custGeom>
              <a:avLst/>
              <a:gdLst>
                <a:gd name="T0" fmla="*/ 176842 w 353695"/>
                <a:gd name="T1" fmla="*/ 0 h 353695"/>
                <a:gd name="T2" fmla="*/ 129829 w 353695"/>
                <a:gd name="T3" fmla="*/ 6316 h 353695"/>
                <a:gd name="T4" fmla="*/ 87584 w 353695"/>
                <a:gd name="T5" fmla="*/ 24142 h 353695"/>
                <a:gd name="T6" fmla="*/ 51794 w 353695"/>
                <a:gd name="T7" fmla="*/ 51792 h 353695"/>
                <a:gd name="T8" fmla="*/ 24143 w 353695"/>
                <a:gd name="T9" fmla="*/ 87581 h 353695"/>
                <a:gd name="T10" fmla="*/ 6316 w 353695"/>
                <a:gd name="T11" fmla="*/ 129823 h 353695"/>
                <a:gd name="T12" fmla="*/ 0 w 353695"/>
                <a:gd name="T13" fmla="*/ 176832 h 353695"/>
                <a:gd name="T14" fmla="*/ 6316 w 353695"/>
                <a:gd name="T15" fmla="*/ 223842 h 353695"/>
                <a:gd name="T16" fmla="*/ 24143 w 353695"/>
                <a:gd name="T17" fmla="*/ 266085 h 353695"/>
                <a:gd name="T18" fmla="*/ 51794 w 353695"/>
                <a:gd name="T19" fmla="*/ 301876 h 353695"/>
                <a:gd name="T20" fmla="*/ 87584 w 353695"/>
                <a:gd name="T21" fmla="*/ 329529 h 353695"/>
                <a:gd name="T22" fmla="*/ 129829 w 353695"/>
                <a:gd name="T23" fmla="*/ 347357 h 353695"/>
                <a:gd name="T24" fmla="*/ 176842 w 353695"/>
                <a:gd name="T25" fmla="*/ 353675 h 353695"/>
                <a:gd name="T26" fmla="*/ 223851 w 353695"/>
                <a:gd name="T27" fmla="*/ 347357 h 353695"/>
                <a:gd name="T28" fmla="*/ 266093 w 353695"/>
                <a:gd name="T29" fmla="*/ 329529 h 353695"/>
                <a:gd name="T30" fmla="*/ 301882 w 353695"/>
                <a:gd name="T31" fmla="*/ 301876 h 353695"/>
                <a:gd name="T32" fmla="*/ 329532 w 353695"/>
                <a:gd name="T33" fmla="*/ 266085 h 353695"/>
                <a:gd name="T34" fmla="*/ 347358 w 353695"/>
                <a:gd name="T35" fmla="*/ 223842 h 353695"/>
                <a:gd name="T36" fmla="*/ 353675 w 353695"/>
                <a:gd name="T37" fmla="*/ 176832 h 353695"/>
                <a:gd name="T38" fmla="*/ 347358 w 353695"/>
                <a:gd name="T39" fmla="*/ 129823 h 353695"/>
                <a:gd name="T40" fmla="*/ 329532 w 353695"/>
                <a:gd name="T41" fmla="*/ 87581 h 353695"/>
                <a:gd name="T42" fmla="*/ 301882 w 353695"/>
                <a:gd name="T43" fmla="*/ 51792 h 353695"/>
                <a:gd name="T44" fmla="*/ 266093 w 353695"/>
                <a:gd name="T45" fmla="*/ 24142 h 353695"/>
                <a:gd name="T46" fmla="*/ 223851 w 353695"/>
                <a:gd name="T47" fmla="*/ 6316 h 353695"/>
                <a:gd name="T48" fmla="*/ 17684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42" y="0"/>
                  </a:moveTo>
                  <a:lnTo>
                    <a:pt x="129829" y="6316"/>
                  </a:lnTo>
                  <a:lnTo>
                    <a:pt x="87584" y="24142"/>
                  </a:lnTo>
                  <a:lnTo>
                    <a:pt x="51794" y="51792"/>
                  </a:lnTo>
                  <a:lnTo>
                    <a:pt x="24143" y="87581"/>
                  </a:lnTo>
                  <a:lnTo>
                    <a:pt x="6316" y="129823"/>
                  </a:lnTo>
                  <a:lnTo>
                    <a:pt x="0" y="176832"/>
                  </a:lnTo>
                  <a:lnTo>
                    <a:pt x="6316" y="223842"/>
                  </a:lnTo>
                  <a:lnTo>
                    <a:pt x="24143" y="266085"/>
                  </a:lnTo>
                  <a:lnTo>
                    <a:pt x="51794" y="301876"/>
                  </a:lnTo>
                  <a:lnTo>
                    <a:pt x="87584" y="329529"/>
                  </a:lnTo>
                  <a:lnTo>
                    <a:pt x="129829" y="347357"/>
                  </a:lnTo>
                  <a:lnTo>
                    <a:pt x="176842" y="353675"/>
                  </a:lnTo>
                  <a:lnTo>
                    <a:pt x="223851" y="347357"/>
                  </a:lnTo>
                  <a:lnTo>
                    <a:pt x="266093" y="329529"/>
                  </a:lnTo>
                  <a:lnTo>
                    <a:pt x="301882" y="301876"/>
                  </a:lnTo>
                  <a:lnTo>
                    <a:pt x="329532" y="266085"/>
                  </a:lnTo>
                  <a:lnTo>
                    <a:pt x="347358" y="223842"/>
                  </a:lnTo>
                  <a:lnTo>
                    <a:pt x="353675" y="176832"/>
                  </a:lnTo>
                  <a:lnTo>
                    <a:pt x="347358" y="129823"/>
                  </a:lnTo>
                  <a:lnTo>
                    <a:pt x="329532" y="87581"/>
                  </a:lnTo>
                  <a:lnTo>
                    <a:pt x="301882" y="51792"/>
                  </a:lnTo>
                  <a:lnTo>
                    <a:pt x="266093" y="24142"/>
                  </a:lnTo>
                  <a:lnTo>
                    <a:pt x="223851" y="6316"/>
                  </a:lnTo>
                  <a:lnTo>
                    <a:pt x="17684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40" name="object 291">
              <a:extLst>
                <a:ext uri="{FF2B5EF4-FFF2-40B4-BE49-F238E27FC236}">
                  <a16:creationId xmlns:a16="http://schemas.microsoft.com/office/drawing/2014/main" id="{15B576E1-EA35-119F-DD04-35A74EA8EE48}"/>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805539" y="8431995"/>
              <a:ext cx="97808" cy="14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41" name="object 292">
              <a:extLst>
                <a:ext uri="{FF2B5EF4-FFF2-40B4-BE49-F238E27FC236}">
                  <a16:creationId xmlns:a16="http://schemas.microsoft.com/office/drawing/2014/main" id="{3F9D8863-339E-C232-B607-CDBCAE60A98D}"/>
                </a:ext>
              </a:extLst>
            </p:cNvPr>
            <p:cNvSpPr>
              <a:spLocks/>
            </p:cNvSpPr>
            <p:nvPr/>
          </p:nvSpPr>
          <p:spPr bwMode="auto">
            <a:xfrm>
              <a:off x="15779624" y="7486687"/>
              <a:ext cx="353695" cy="353695"/>
            </a:xfrm>
            <a:custGeom>
              <a:avLst/>
              <a:gdLst>
                <a:gd name="T0" fmla="*/ 176832 w 353694"/>
                <a:gd name="T1" fmla="*/ 0 h 353695"/>
                <a:gd name="T2" fmla="*/ 129823 w 353694"/>
                <a:gd name="T3" fmla="*/ 6316 h 353695"/>
                <a:gd name="T4" fmla="*/ 87581 w 353694"/>
                <a:gd name="T5" fmla="*/ 24142 h 353695"/>
                <a:gd name="T6" fmla="*/ 51792 w 353694"/>
                <a:gd name="T7" fmla="*/ 51792 h 353695"/>
                <a:gd name="T8" fmla="*/ 24142 w 353694"/>
                <a:gd name="T9" fmla="*/ 87581 h 353695"/>
                <a:gd name="T10" fmla="*/ 6316 w 353694"/>
                <a:gd name="T11" fmla="*/ 129823 h 353695"/>
                <a:gd name="T12" fmla="*/ 0 w 353694"/>
                <a:gd name="T13" fmla="*/ 176832 h 353695"/>
                <a:gd name="T14" fmla="*/ 6316 w 353694"/>
                <a:gd name="T15" fmla="*/ 223841 h 353695"/>
                <a:gd name="T16" fmla="*/ 24142 w 353694"/>
                <a:gd name="T17" fmla="*/ 266083 h 353695"/>
                <a:gd name="T18" fmla="*/ 51792 w 353694"/>
                <a:gd name="T19" fmla="*/ 301871 h 353695"/>
                <a:gd name="T20" fmla="*/ 87581 w 353694"/>
                <a:gd name="T21" fmla="*/ 329521 h 353695"/>
                <a:gd name="T22" fmla="*/ 129823 w 353694"/>
                <a:gd name="T23" fmla="*/ 347348 h 353695"/>
                <a:gd name="T24" fmla="*/ 176832 w 353694"/>
                <a:gd name="T25" fmla="*/ 353664 h 353695"/>
                <a:gd name="T26" fmla="*/ 223849 w 353694"/>
                <a:gd name="T27" fmla="*/ 347348 h 353695"/>
                <a:gd name="T28" fmla="*/ 266094 w 353694"/>
                <a:gd name="T29" fmla="*/ 329521 h 353695"/>
                <a:gd name="T30" fmla="*/ 301884 w 353694"/>
                <a:gd name="T31" fmla="*/ 301871 h 353695"/>
                <a:gd name="T32" fmla="*/ 329535 w 353694"/>
                <a:gd name="T33" fmla="*/ 266083 h 353695"/>
                <a:gd name="T34" fmla="*/ 347362 w 353694"/>
                <a:gd name="T35" fmla="*/ 223841 h 353695"/>
                <a:gd name="T36" fmla="*/ 353679 w 353694"/>
                <a:gd name="T37" fmla="*/ 176832 h 353695"/>
                <a:gd name="T38" fmla="*/ 347362 w 353694"/>
                <a:gd name="T39" fmla="*/ 129823 h 353695"/>
                <a:gd name="T40" fmla="*/ 329535 w 353694"/>
                <a:gd name="T41" fmla="*/ 87581 h 353695"/>
                <a:gd name="T42" fmla="*/ 301884 w 353694"/>
                <a:gd name="T43" fmla="*/ 51792 h 353695"/>
                <a:gd name="T44" fmla="*/ 266094 w 353694"/>
                <a:gd name="T45" fmla="*/ 24142 h 353695"/>
                <a:gd name="T46" fmla="*/ 223849 w 353694"/>
                <a:gd name="T47" fmla="*/ 6316 h 353695"/>
                <a:gd name="T48" fmla="*/ 176832 w 353694"/>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4" h="353695">
                  <a:moveTo>
                    <a:pt x="176832" y="0"/>
                  </a:moveTo>
                  <a:lnTo>
                    <a:pt x="129823" y="6316"/>
                  </a:lnTo>
                  <a:lnTo>
                    <a:pt x="87581" y="24142"/>
                  </a:lnTo>
                  <a:lnTo>
                    <a:pt x="51792" y="51792"/>
                  </a:lnTo>
                  <a:lnTo>
                    <a:pt x="24142" y="87581"/>
                  </a:lnTo>
                  <a:lnTo>
                    <a:pt x="6316" y="129823"/>
                  </a:lnTo>
                  <a:lnTo>
                    <a:pt x="0" y="176832"/>
                  </a:lnTo>
                  <a:lnTo>
                    <a:pt x="6316" y="223841"/>
                  </a:lnTo>
                  <a:lnTo>
                    <a:pt x="24142" y="266083"/>
                  </a:lnTo>
                  <a:lnTo>
                    <a:pt x="51792" y="301871"/>
                  </a:lnTo>
                  <a:lnTo>
                    <a:pt x="87581" y="329521"/>
                  </a:lnTo>
                  <a:lnTo>
                    <a:pt x="129823" y="347348"/>
                  </a:lnTo>
                  <a:lnTo>
                    <a:pt x="176832" y="353664"/>
                  </a:lnTo>
                  <a:lnTo>
                    <a:pt x="223845" y="347348"/>
                  </a:lnTo>
                  <a:lnTo>
                    <a:pt x="266090" y="329521"/>
                  </a:lnTo>
                  <a:lnTo>
                    <a:pt x="301880" y="301871"/>
                  </a:lnTo>
                  <a:lnTo>
                    <a:pt x="329531" y="266083"/>
                  </a:lnTo>
                  <a:lnTo>
                    <a:pt x="347358" y="223841"/>
                  </a:lnTo>
                  <a:lnTo>
                    <a:pt x="353675" y="176832"/>
                  </a:lnTo>
                  <a:lnTo>
                    <a:pt x="347358" y="129823"/>
                  </a:lnTo>
                  <a:lnTo>
                    <a:pt x="329531" y="87581"/>
                  </a:lnTo>
                  <a:lnTo>
                    <a:pt x="301880" y="51792"/>
                  </a:lnTo>
                  <a:lnTo>
                    <a:pt x="266090" y="24142"/>
                  </a:lnTo>
                  <a:lnTo>
                    <a:pt x="223845" y="6316"/>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2342" name="object 293">
              <a:extLst>
                <a:ext uri="{FF2B5EF4-FFF2-40B4-BE49-F238E27FC236}">
                  <a16:creationId xmlns:a16="http://schemas.microsoft.com/office/drawing/2014/main" id="{8DBD9AED-54A7-9101-4EDE-71EFC9F6B19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5896973" y="7594264"/>
              <a:ext cx="107075" cy="1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a:extLst>
              <a:ext uri="{FF2B5EF4-FFF2-40B4-BE49-F238E27FC236}">
                <a16:creationId xmlns:a16="http://schemas.microsoft.com/office/drawing/2014/main" id="{F3EEFC53-20B3-7416-7434-575BD9ED569A}"/>
              </a:ext>
            </a:extLst>
          </p:cNvPr>
          <p:cNvSpPr/>
          <p:nvPr/>
        </p:nvSpPr>
        <p:spPr>
          <a:xfrm>
            <a:off x="8472488" y="4702175"/>
            <a:ext cx="876300" cy="579438"/>
          </a:xfrm>
          <a:prstGeom prst="rect">
            <a:avLst/>
          </a:prstGeom>
          <a:solidFill>
            <a:srgbClr val="CBCBC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spd="slow" advTm="1971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object 2">
            <a:extLst>
              <a:ext uri="{FF2B5EF4-FFF2-40B4-BE49-F238E27FC236}">
                <a16:creationId xmlns:a16="http://schemas.microsoft.com/office/drawing/2014/main" id="{33909B88-743E-1615-A630-9BCC9EB0435A}"/>
              </a:ext>
            </a:extLst>
          </p:cNvPr>
          <p:cNvGrpSpPr>
            <a:grpSpLocks/>
          </p:cNvGrpSpPr>
          <p:nvPr/>
        </p:nvGrpSpPr>
        <p:grpSpPr bwMode="auto">
          <a:xfrm>
            <a:off x="3927475" y="1778000"/>
            <a:ext cx="7153275" cy="4006850"/>
            <a:chOff x="6476566" y="3562950"/>
            <a:chExt cx="11795125" cy="6607175"/>
          </a:xfrm>
        </p:grpSpPr>
        <p:sp>
          <p:nvSpPr>
            <p:cNvPr id="54409" name="object 3">
              <a:extLst>
                <a:ext uri="{FF2B5EF4-FFF2-40B4-BE49-F238E27FC236}">
                  <a16:creationId xmlns:a16="http://schemas.microsoft.com/office/drawing/2014/main" id="{62F57646-59E4-7C32-A96F-5C881E90C9B7}"/>
                </a:ext>
              </a:extLst>
            </p:cNvPr>
            <p:cNvSpPr>
              <a:spLocks/>
            </p:cNvSpPr>
            <p:nvPr/>
          </p:nvSpPr>
          <p:spPr bwMode="auto">
            <a:xfrm>
              <a:off x="6964990" y="3562950"/>
              <a:ext cx="6120765" cy="3321050"/>
            </a:xfrm>
            <a:custGeom>
              <a:avLst/>
              <a:gdLst>
                <a:gd name="T0" fmla="*/ 3010077 w 6120765"/>
                <a:gd name="T1" fmla="*/ 3309375 h 3321050"/>
                <a:gd name="T2" fmla="*/ 4847822 w 6120765"/>
                <a:gd name="T3" fmla="*/ 3125705 h 3321050"/>
                <a:gd name="T4" fmla="*/ 5291215 w 6120765"/>
                <a:gd name="T5" fmla="*/ 3202936 h 3321050"/>
                <a:gd name="T6" fmla="*/ 4415751 w 6120765"/>
                <a:gd name="T7" fmla="*/ 3320652 h 3321050"/>
                <a:gd name="T8" fmla="*/ 374346 w 6120765"/>
                <a:gd name="T9" fmla="*/ 3212352 h 3321050"/>
                <a:gd name="T10" fmla="*/ 3128900 w 6120765"/>
                <a:gd name="T11" fmla="*/ 2725236 h 3321050"/>
                <a:gd name="T12" fmla="*/ 5692330 w 6120765"/>
                <a:gd name="T13" fmla="*/ 2561848 h 3321050"/>
                <a:gd name="T14" fmla="*/ 5053313 w 6120765"/>
                <a:gd name="T15" fmla="*/ 2719969 h 3321050"/>
                <a:gd name="T16" fmla="*/ 5685299 w 6120765"/>
                <a:gd name="T17" fmla="*/ 2574344 h 3321050"/>
                <a:gd name="T18" fmla="*/ 4860983 w 6120765"/>
                <a:gd name="T19" fmla="*/ 1795881 h 3321050"/>
                <a:gd name="T20" fmla="*/ 4862213 w 6120765"/>
                <a:gd name="T21" fmla="*/ 2106659 h 3321050"/>
                <a:gd name="T22" fmla="*/ 4912366 w 6120765"/>
                <a:gd name="T23" fmla="*/ 2103333 h 3321050"/>
                <a:gd name="T24" fmla="*/ 4911159 w 6120765"/>
                <a:gd name="T25" fmla="*/ 1798805 h 3321050"/>
                <a:gd name="T26" fmla="*/ 5743564 w 6120765"/>
                <a:gd name="T27" fmla="*/ 1803149 h 3321050"/>
                <a:gd name="T28" fmla="*/ 4963682 w 6120765"/>
                <a:gd name="T29" fmla="*/ 1609731 h 3321050"/>
                <a:gd name="T30" fmla="*/ 5125573 w 6120765"/>
                <a:gd name="T31" fmla="*/ 1596516 h 3321050"/>
                <a:gd name="T32" fmla="*/ 5127091 w 6120765"/>
                <a:gd name="T33" fmla="*/ 1597982 h 3321050"/>
                <a:gd name="T34" fmla="*/ 4942866 w 6120765"/>
                <a:gd name="T35" fmla="*/ 1524299 h 3321050"/>
                <a:gd name="T36" fmla="*/ 6108125 w 6120765"/>
                <a:gd name="T37" fmla="*/ 1438625 h 3321050"/>
                <a:gd name="T38" fmla="*/ 6120186 w 6120765"/>
                <a:gd name="T39" fmla="*/ 1239354 h 3321050"/>
                <a:gd name="T40" fmla="*/ 2871903 w 6120765"/>
                <a:gd name="T41" fmla="*/ 1803149 h 3321050"/>
                <a:gd name="T42" fmla="*/ 3341198 w 6120765"/>
                <a:gd name="T43" fmla="*/ 1436050 h 3321050"/>
                <a:gd name="T44" fmla="*/ 3378181 w 6120765"/>
                <a:gd name="T45" fmla="*/ 1491378 h 3321050"/>
                <a:gd name="T46" fmla="*/ 3488387 w 6120765"/>
                <a:gd name="T47" fmla="*/ 1696042 h 3321050"/>
                <a:gd name="T48" fmla="*/ 3579067 w 6120765"/>
                <a:gd name="T49" fmla="*/ 1830216 h 3321050"/>
                <a:gd name="T50" fmla="*/ 3699637 w 6120765"/>
                <a:gd name="T51" fmla="*/ 2069183 h 3321050"/>
                <a:gd name="T52" fmla="*/ 3841413 w 6120765"/>
                <a:gd name="T53" fmla="*/ 2203597 h 3321050"/>
                <a:gd name="T54" fmla="*/ 651018 w 6120765"/>
                <a:gd name="T55" fmla="*/ 1049513 h 3321050"/>
                <a:gd name="T56" fmla="*/ 421287 w 6120765"/>
                <a:gd name="T57" fmla="*/ 1130928 h 3321050"/>
                <a:gd name="T58" fmla="*/ 98823 w 6120765"/>
                <a:gd name="T59" fmla="*/ 1344611 h 3321050"/>
                <a:gd name="T60" fmla="*/ 374346 w 6120765"/>
                <a:gd name="T61" fmla="*/ 1450123 h 3321050"/>
                <a:gd name="T62" fmla="*/ 1264832 w 6120765"/>
                <a:gd name="T63" fmla="*/ 1725298 h 3321050"/>
                <a:gd name="T64" fmla="*/ 1743393 w 6120765"/>
                <a:gd name="T65" fmla="*/ 1099526 h 3321050"/>
                <a:gd name="T66" fmla="*/ 1501694 w 6120765"/>
                <a:gd name="T67" fmla="*/ 1044540 h 3321050"/>
                <a:gd name="T68" fmla="*/ 1264832 w 6120765"/>
                <a:gd name="T69" fmla="*/ 1010707 h 3321050"/>
                <a:gd name="T70" fmla="*/ 4532278 w 6120765"/>
                <a:gd name="T71" fmla="*/ 13096 h 3321050"/>
                <a:gd name="T72" fmla="*/ 4564113 w 6120765"/>
                <a:gd name="T73" fmla="*/ 2132846 h 3321050"/>
                <a:gd name="T74" fmla="*/ 4445991 w 6120765"/>
                <a:gd name="T75" fmla="*/ 2037634 h 3321050"/>
                <a:gd name="T76" fmla="*/ 4553135 w 6120765"/>
                <a:gd name="T77" fmla="*/ 1803997 h 3321050"/>
                <a:gd name="T78" fmla="*/ 4684487 w 6120765"/>
                <a:gd name="T79" fmla="*/ 1181388 h 3321050"/>
                <a:gd name="T80" fmla="*/ 6000740 w 6120765"/>
                <a:gd name="T81" fmla="*/ 706746 h 3321050"/>
                <a:gd name="T82" fmla="*/ 5863417 w 6120765"/>
                <a:gd name="T83" fmla="*/ 497283 h 3321050"/>
                <a:gd name="T84" fmla="*/ 5674376 w 6120765"/>
                <a:gd name="T85" fmla="*/ 313329 h 3321050"/>
                <a:gd name="T86" fmla="*/ 4809283 w 6120765"/>
                <a:gd name="T87" fmla="*/ 244832 h 3321050"/>
                <a:gd name="T88" fmla="*/ 4791623 w 6120765"/>
                <a:gd name="T89" fmla="*/ 163303 h 3321050"/>
                <a:gd name="T90" fmla="*/ 4939480 w 6120765"/>
                <a:gd name="T91" fmla="*/ 11691 h 3321050"/>
                <a:gd name="T92" fmla="*/ 4684487 w 6120765"/>
                <a:gd name="T93" fmla="*/ 1604809 h 3321050"/>
                <a:gd name="T94" fmla="*/ 5780453 w 6120765"/>
                <a:gd name="T95" fmla="*/ 791473 h 3321050"/>
                <a:gd name="T96" fmla="*/ 5063857 w 6120765"/>
                <a:gd name="T97" fmla="*/ 148644 h 3321050"/>
                <a:gd name="T98" fmla="*/ 2523712 w 6120765"/>
                <a:gd name="T99" fmla="*/ 1125369 h 3321050"/>
                <a:gd name="T100" fmla="*/ 2495958 w 6120765"/>
                <a:gd name="T101" fmla="*/ 1136288 h 3321050"/>
                <a:gd name="T102" fmla="*/ 2537505 w 6120765"/>
                <a:gd name="T103" fmla="*/ 1119609 h 3321050"/>
                <a:gd name="T104" fmla="*/ 3783237 w 6120765"/>
                <a:gd name="T105" fmla="*/ 282339 h 3321050"/>
                <a:gd name="T106" fmla="*/ 3564741 w 6120765"/>
                <a:gd name="T107" fmla="*/ 420905 h 3321050"/>
                <a:gd name="T108" fmla="*/ 3032767 w 6120765"/>
                <a:gd name="T109" fmla="*/ 809797 h 3321050"/>
                <a:gd name="T110" fmla="*/ 3973147 w 6120765"/>
                <a:gd name="T111" fmla="*/ 181287 h 33210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20765" h="3321050">
                  <a:moveTo>
                    <a:pt x="3841413" y="3136229"/>
                  </a:moveTo>
                  <a:lnTo>
                    <a:pt x="3091509" y="3136229"/>
                  </a:lnTo>
                  <a:lnTo>
                    <a:pt x="3079614" y="3267010"/>
                  </a:lnTo>
                  <a:lnTo>
                    <a:pt x="3042997" y="3267010"/>
                  </a:lnTo>
                  <a:lnTo>
                    <a:pt x="3010077" y="3309375"/>
                  </a:lnTo>
                  <a:lnTo>
                    <a:pt x="3001606" y="3320652"/>
                  </a:lnTo>
                  <a:lnTo>
                    <a:pt x="3841413" y="3320652"/>
                  </a:lnTo>
                  <a:lnTo>
                    <a:pt x="3841413" y="3136229"/>
                  </a:lnTo>
                  <a:close/>
                </a:path>
                <a:path w="6120765" h="3321050">
                  <a:moveTo>
                    <a:pt x="5343826" y="3125705"/>
                  </a:moveTo>
                  <a:lnTo>
                    <a:pt x="4847822" y="3125705"/>
                  </a:lnTo>
                  <a:lnTo>
                    <a:pt x="4847822" y="3320652"/>
                  </a:lnTo>
                  <a:lnTo>
                    <a:pt x="5208112" y="3320652"/>
                  </a:lnTo>
                  <a:lnTo>
                    <a:pt x="5233302" y="3285557"/>
                  </a:lnTo>
                  <a:lnTo>
                    <a:pt x="5262280" y="3244542"/>
                  </a:lnTo>
                  <a:lnTo>
                    <a:pt x="5291215" y="3202936"/>
                  </a:lnTo>
                  <a:lnTo>
                    <a:pt x="5320440" y="3160300"/>
                  </a:lnTo>
                  <a:lnTo>
                    <a:pt x="5343826" y="3125705"/>
                  </a:lnTo>
                  <a:close/>
                </a:path>
                <a:path w="6120765" h="3321050">
                  <a:moveTo>
                    <a:pt x="4684487" y="2856824"/>
                  </a:moveTo>
                  <a:lnTo>
                    <a:pt x="4415751" y="2856824"/>
                  </a:lnTo>
                  <a:lnTo>
                    <a:pt x="4415751" y="3320652"/>
                  </a:lnTo>
                  <a:lnTo>
                    <a:pt x="4684487" y="3320652"/>
                  </a:lnTo>
                  <a:lnTo>
                    <a:pt x="4684487" y="2856824"/>
                  </a:lnTo>
                  <a:close/>
                </a:path>
                <a:path w="6120765" h="3321050">
                  <a:moveTo>
                    <a:pt x="523985" y="2625773"/>
                  </a:moveTo>
                  <a:lnTo>
                    <a:pt x="374346" y="2625773"/>
                  </a:lnTo>
                  <a:lnTo>
                    <a:pt x="374346" y="3212352"/>
                  </a:lnTo>
                  <a:lnTo>
                    <a:pt x="541964" y="3212352"/>
                  </a:lnTo>
                  <a:lnTo>
                    <a:pt x="523985" y="2625773"/>
                  </a:lnTo>
                  <a:close/>
                </a:path>
                <a:path w="6120765" h="3321050">
                  <a:moveTo>
                    <a:pt x="3841413" y="2561848"/>
                  </a:moveTo>
                  <a:lnTo>
                    <a:pt x="3143759" y="2561848"/>
                  </a:lnTo>
                  <a:lnTo>
                    <a:pt x="3128900" y="2725236"/>
                  </a:lnTo>
                  <a:lnTo>
                    <a:pt x="3546354" y="2725236"/>
                  </a:lnTo>
                  <a:lnTo>
                    <a:pt x="3546354" y="3067739"/>
                  </a:lnTo>
                  <a:lnTo>
                    <a:pt x="3841413" y="3067739"/>
                  </a:lnTo>
                  <a:lnTo>
                    <a:pt x="3841413" y="2561848"/>
                  </a:lnTo>
                  <a:close/>
                </a:path>
                <a:path w="6120765" h="3321050">
                  <a:moveTo>
                    <a:pt x="5692330" y="2561848"/>
                  </a:moveTo>
                  <a:lnTo>
                    <a:pt x="4924364" y="2561848"/>
                  </a:lnTo>
                  <a:lnTo>
                    <a:pt x="4847822" y="2713100"/>
                  </a:lnTo>
                  <a:lnTo>
                    <a:pt x="4847822" y="3067739"/>
                  </a:lnTo>
                  <a:lnTo>
                    <a:pt x="5053313" y="3067739"/>
                  </a:lnTo>
                  <a:lnTo>
                    <a:pt x="5053313" y="2719969"/>
                  </a:lnTo>
                  <a:lnTo>
                    <a:pt x="5600728" y="2719969"/>
                  </a:lnTo>
                  <a:lnTo>
                    <a:pt x="5624927" y="2679069"/>
                  </a:lnTo>
                  <a:lnTo>
                    <a:pt x="5651112" y="2634102"/>
                  </a:lnTo>
                  <a:lnTo>
                    <a:pt x="5677199" y="2588612"/>
                  </a:lnTo>
                  <a:lnTo>
                    <a:pt x="5685299" y="2574344"/>
                  </a:lnTo>
                  <a:lnTo>
                    <a:pt x="5692330" y="2561848"/>
                  </a:lnTo>
                  <a:close/>
                </a:path>
                <a:path w="6120765" h="3321050">
                  <a:moveTo>
                    <a:pt x="4877078" y="1795065"/>
                  </a:moveTo>
                  <a:lnTo>
                    <a:pt x="4875350" y="1795065"/>
                  </a:lnTo>
                  <a:lnTo>
                    <a:pt x="4867693" y="1795341"/>
                  </a:lnTo>
                  <a:lnTo>
                    <a:pt x="4860983" y="1795881"/>
                  </a:lnTo>
                  <a:lnTo>
                    <a:pt x="4854357" y="1796702"/>
                  </a:lnTo>
                  <a:lnTo>
                    <a:pt x="4847822" y="1797798"/>
                  </a:lnTo>
                  <a:lnTo>
                    <a:pt x="4847822" y="2104627"/>
                  </a:lnTo>
                  <a:lnTo>
                    <a:pt x="4854967" y="2105807"/>
                  </a:lnTo>
                  <a:lnTo>
                    <a:pt x="4862213" y="2106659"/>
                  </a:lnTo>
                  <a:lnTo>
                    <a:pt x="4869551" y="2107175"/>
                  </a:lnTo>
                  <a:lnTo>
                    <a:pt x="4876973" y="2107349"/>
                  </a:lnTo>
                  <a:lnTo>
                    <a:pt x="4879570" y="2107328"/>
                  </a:lnTo>
                  <a:lnTo>
                    <a:pt x="4896237" y="2106177"/>
                  </a:lnTo>
                  <a:lnTo>
                    <a:pt x="4912366" y="2103333"/>
                  </a:lnTo>
                  <a:lnTo>
                    <a:pt x="4927868" y="2098888"/>
                  </a:lnTo>
                  <a:lnTo>
                    <a:pt x="4942657" y="2092931"/>
                  </a:lnTo>
                  <a:lnTo>
                    <a:pt x="4942657" y="1809494"/>
                  </a:lnTo>
                  <a:lnTo>
                    <a:pt x="4927281" y="1803330"/>
                  </a:lnTo>
                  <a:lnTo>
                    <a:pt x="4911159" y="1798805"/>
                  </a:lnTo>
                  <a:lnTo>
                    <a:pt x="4894391" y="1796017"/>
                  </a:lnTo>
                  <a:lnTo>
                    <a:pt x="4877078" y="1795065"/>
                  </a:lnTo>
                  <a:close/>
                </a:path>
                <a:path w="6120765" h="3321050">
                  <a:moveTo>
                    <a:pt x="5859477" y="1497535"/>
                  </a:moveTo>
                  <a:lnTo>
                    <a:pt x="5743564" y="1497535"/>
                  </a:lnTo>
                  <a:lnTo>
                    <a:pt x="5743564" y="1803149"/>
                  </a:lnTo>
                  <a:lnTo>
                    <a:pt x="5859477" y="1803149"/>
                  </a:lnTo>
                  <a:lnTo>
                    <a:pt x="5859477" y="1497535"/>
                  </a:lnTo>
                  <a:close/>
                </a:path>
                <a:path w="6120765" h="3321050">
                  <a:moveTo>
                    <a:pt x="5127091" y="1524299"/>
                  </a:moveTo>
                  <a:lnTo>
                    <a:pt x="4942866" y="1524299"/>
                  </a:lnTo>
                  <a:lnTo>
                    <a:pt x="4963682" y="1609731"/>
                  </a:lnTo>
                  <a:lnTo>
                    <a:pt x="4986783" y="1616302"/>
                  </a:lnTo>
                  <a:lnTo>
                    <a:pt x="5009227" y="1624352"/>
                  </a:lnTo>
                  <a:lnTo>
                    <a:pt x="5030958" y="1633822"/>
                  </a:lnTo>
                  <a:lnTo>
                    <a:pt x="5051920" y="1644651"/>
                  </a:lnTo>
                  <a:lnTo>
                    <a:pt x="5125573" y="1596516"/>
                  </a:lnTo>
                  <a:lnTo>
                    <a:pt x="5127091" y="1596516"/>
                  </a:lnTo>
                  <a:lnTo>
                    <a:pt x="5127091" y="1524299"/>
                  </a:lnTo>
                  <a:close/>
                </a:path>
                <a:path w="6120765" h="3321050">
                  <a:moveTo>
                    <a:pt x="5127091" y="1596516"/>
                  </a:moveTo>
                  <a:lnTo>
                    <a:pt x="5125573" y="1596516"/>
                  </a:lnTo>
                  <a:lnTo>
                    <a:pt x="5127091" y="1597982"/>
                  </a:lnTo>
                  <a:lnTo>
                    <a:pt x="5127091" y="1596516"/>
                  </a:lnTo>
                  <a:close/>
                </a:path>
                <a:path w="6120765" h="3321050">
                  <a:moveTo>
                    <a:pt x="6120186" y="1239354"/>
                  </a:moveTo>
                  <a:lnTo>
                    <a:pt x="4847822" y="1239354"/>
                  </a:lnTo>
                  <a:lnTo>
                    <a:pt x="4847822" y="1525848"/>
                  </a:lnTo>
                  <a:lnTo>
                    <a:pt x="4942866" y="1524299"/>
                  </a:lnTo>
                  <a:lnTo>
                    <a:pt x="5127091" y="1524299"/>
                  </a:lnTo>
                  <a:lnTo>
                    <a:pt x="5127091" y="1497535"/>
                  </a:lnTo>
                  <a:lnTo>
                    <a:pt x="6100053" y="1497535"/>
                  </a:lnTo>
                  <a:lnTo>
                    <a:pt x="6101366" y="1489104"/>
                  </a:lnTo>
                  <a:lnTo>
                    <a:pt x="6108125" y="1438625"/>
                  </a:lnTo>
                  <a:lnTo>
                    <a:pt x="6113460" y="1388114"/>
                  </a:lnTo>
                  <a:lnTo>
                    <a:pt x="6117301" y="1337607"/>
                  </a:lnTo>
                  <a:lnTo>
                    <a:pt x="6119576" y="1287148"/>
                  </a:lnTo>
                  <a:lnTo>
                    <a:pt x="6119982" y="1258983"/>
                  </a:lnTo>
                  <a:lnTo>
                    <a:pt x="6120186" y="1239354"/>
                  </a:lnTo>
                  <a:close/>
                </a:path>
                <a:path w="6120765" h="3321050">
                  <a:moveTo>
                    <a:pt x="2602309" y="1234077"/>
                  </a:moveTo>
                  <a:lnTo>
                    <a:pt x="2477915" y="1234077"/>
                  </a:lnTo>
                  <a:lnTo>
                    <a:pt x="2475528" y="1795013"/>
                  </a:lnTo>
                  <a:lnTo>
                    <a:pt x="2490229" y="1803149"/>
                  </a:lnTo>
                  <a:lnTo>
                    <a:pt x="2871903" y="1803149"/>
                  </a:lnTo>
                  <a:lnTo>
                    <a:pt x="2871903" y="1710283"/>
                  </a:lnTo>
                  <a:lnTo>
                    <a:pt x="2602309" y="1234077"/>
                  </a:lnTo>
                  <a:close/>
                </a:path>
                <a:path w="6120765" h="3321050">
                  <a:moveTo>
                    <a:pt x="3841413" y="1234077"/>
                  </a:moveTo>
                  <a:lnTo>
                    <a:pt x="3226856" y="1234077"/>
                  </a:lnTo>
                  <a:lnTo>
                    <a:pt x="3341198" y="1436050"/>
                  </a:lnTo>
                  <a:lnTo>
                    <a:pt x="3343208" y="1436354"/>
                  </a:lnTo>
                  <a:lnTo>
                    <a:pt x="3345198" y="1436793"/>
                  </a:lnTo>
                  <a:lnTo>
                    <a:pt x="3377060" y="1465647"/>
                  </a:lnTo>
                  <a:lnTo>
                    <a:pt x="3379509" y="1482729"/>
                  </a:lnTo>
                  <a:lnTo>
                    <a:pt x="3378181" y="1491378"/>
                  </a:lnTo>
                  <a:lnTo>
                    <a:pt x="3377647" y="1493472"/>
                  </a:lnTo>
                  <a:lnTo>
                    <a:pt x="3376966" y="1495535"/>
                  </a:lnTo>
                  <a:lnTo>
                    <a:pt x="3376118" y="1497535"/>
                  </a:lnTo>
                  <a:lnTo>
                    <a:pt x="3488387" y="1497535"/>
                  </a:lnTo>
                  <a:lnTo>
                    <a:pt x="3488387" y="1696042"/>
                  </a:lnTo>
                  <a:lnTo>
                    <a:pt x="3537726" y="1783191"/>
                  </a:lnTo>
                  <a:lnTo>
                    <a:pt x="3540773" y="1783422"/>
                  </a:lnTo>
                  <a:lnTo>
                    <a:pt x="3543778" y="1783987"/>
                  </a:lnTo>
                  <a:lnTo>
                    <a:pt x="3576616" y="1813134"/>
                  </a:lnTo>
                  <a:lnTo>
                    <a:pt x="3579067" y="1830216"/>
                  </a:lnTo>
                  <a:lnTo>
                    <a:pt x="3577735" y="1838865"/>
                  </a:lnTo>
                  <a:lnTo>
                    <a:pt x="3576950" y="1841975"/>
                  </a:lnTo>
                  <a:lnTo>
                    <a:pt x="3575808" y="1845011"/>
                  </a:lnTo>
                  <a:lnTo>
                    <a:pt x="3574353" y="1847891"/>
                  </a:lnTo>
                  <a:lnTo>
                    <a:pt x="3699637" y="2069183"/>
                  </a:lnTo>
                  <a:lnTo>
                    <a:pt x="3446242" y="2069183"/>
                  </a:lnTo>
                  <a:lnTo>
                    <a:pt x="3446242" y="2103485"/>
                  </a:lnTo>
                  <a:lnTo>
                    <a:pt x="3440964" y="2103485"/>
                  </a:lnTo>
                  <a:lnTo>
                    <a:pt x="3440964" y="2203597"/>
                  </a:lnTo>
                  <a:lnTo>
                    <a:pt x="3841413" y="2203597"/>
                  </a:lnTo>
                  <a:lnTo>
                    <a:pt x="3841413" y="1234077"/>
                  </a:lnTo>
                  <a:close/>
                </a:path>
                <a:path w="6120765" h="3321050">
                  <a:moveTo>
                    <a:pt x="822206" y="1016591"/>
                  </a:moveTo>
                  <a:lnTo>
                    <a:pt x="751822" y="1027631"/>
                  </a:lnTo>
                  <a:lnTo>
                    <a:pt x="698336" y="1038272"/>
                  </a:lnTo>
                  <a:lnTo>
                    <a:pt x="651018" y="1049513"/>
                  </a:lnTo>
                  <a:lnTo>
                    <a:pt x="604098" y="1062444"/>
                  </a:lnTo>
                  <a:lnTo>
                    <a:pt x="557572" y="1077067"/>
                  </a:lnTo>
                  <a:lnTo>
                    <a:pt x="511535" y="1093365"/>
                  </a:lnTo>
                  <a:lnTo>
                    <a:pt x="466077" y="1111323"/>
                  </a:lnTo>
                  <a:lnTo>
                    <a:pt x="421287" y="1130928"/>
                  </a:lnTo>
                  <a:lnTo>
                    <a:pt x="377253" y="1152167"/>
                  </a:lnTo>
                  <a:lnTo>
                    <a:pt x="374346" y="1153695"/>
                  </a:lnTo>
                  <a:lnTo>
                    <a:pt x="374346" y="1318389"/>
                  </a:lnTo>
                  <a:lnTo>
                    <a:pt x="128150" y="1318389"/>
                  </a:lnTo>
                  <a:lnTo>
                    <a:pt x="98823" y="1344611"/>
                  </a:lnTo>
                  <a:lnTo>
                    <a:pt x="65233" y="1377258"/>
                  </a:lnTo>
                  <a:lnTo>
                    <a:pt x="33116" y="1411347"/>
                  </a:lnTo>
                  <a:lnTo>
                    <a:pt x="2586" y="1446841"/>
                  </a:lnTo>
                  <a:lnTo>
                    <a:pt x="0" y="1450123"/>
                  </a:lnTo>
                  <a:lnTo>
                    <a:pt x="374346" y="1450123"/>
                  </a:lnTo>
                  <a:lnTo>
                    <a:pt x="374346" y="1725298"/>
                  </a:lnTo>
                  <a:lnTo>
                    <a:pt x="822206" y="1725298"/>
                  </a:lnTo>
                  <a:lnTo>
                    <a:pt x="822206" y="1016591"/>
                  </a:lnTo>
                  <a:close/>
                </a:path>
                <a:path w="6120765" h="3321050">
                  <a:moveTo>
                    <a:pt x="1264832" y="1010707"/>
                  </a:moveTo>
                  <a:lnTo>
                    <a:pt x="1264832" y="1725298"/>
                  </a:lnTo>
                  <a:lnTo>
                    <a:pt x="1696892" y="1725298"/>
                  </a:lnTo>
                  <a:lnTo>
                    <a:pt x="1696892" y="1181388"/>
                  </a:lnTo>
                  <a:lnTo>
                    <a:pt x="1849191" y="1181388"/>
                  </a:lnTo>
                  <a:lnTo>
                    <a:pt x="1849117" y="1128175"/>
                  </a:lnTo>
                  <a:lnTo>
                    <a:pt x="1743393" y="1099526"/>
                  </a:lnTo>
                  <a:lnTo>
                    <a:pt x="1695584" y="1087217"/>
                  </a:lnTo>
                  <a:lnTo>
                    <a:pt x="1647432" y="1075500"/>
                  </a:lnTo>
                  <a:lnTo>
                    <a:pt x="1599049" y="1064449"/>
                  </a:lnTo>
                  <a:lnTo>
                    <a:pt x="1550462" y="1054113"/>
                  </a:lnTo>
                  <a:lnTo>
                    <a:pt x="1501694" y="1044540"/>
                  </a:lnTo>
                  <a:lnTo>
                    <a:pt x="1452773" y="1035781"/>
                  </a:lnTo>
                  <a:lnTo>
                    <a:pt x="1403726" y="1027883"/>
                  </a:lnTo>
                  <a:lnTo>
                    <a:pt x="1354582" y="1020896"/>
                  </a:lnTo>
                  <a:lnTo>
                    <a:pt x="1305373" y="1014869"/>
                  </a:lnTo>
                  <a:lnTo>
                    <a:pt x="1264832" y="1010707"/>
                  </a:lnTo>
                  <a:close/>
                </a:path>
                <a:path w="6120765" h="3321050">
                  <a:moveTo>
                    <a:pt x="4742338" y="0"/>
                  </a:moveTo>
                  <a:lnTo>
                    <a:pt x="4689693" y="846"/>
                  </a:lnTo>
                  <a:lnTo>
                    <a:pt x="4637139" y="3312"/>
                  </a:lnTo>
                  <a:lnTo>
                    <a:pt x="4584663" y="7395"/>
                  </a:lnTo>
                  <a:lnTo>
                    <a:pt x="4532278" y="13096"/>
                  </a:lnTo>
                  <a:lnTo>
                    <a:pt x="4479979" y="20424"/>
                  </a:lnTo>
                  <a:lnTo>
                    <a:pt x="4427722" y="29403"/>
                  </a:lnTo>
                  <a:lnTo>
                    <a:pt x="4415751" y="31721"/>
                  </a:lnTo>
                  <a:lnTo>
                    <a:pt x="4415751" y="2132846"/>
                  </a:lnTo>
                  <a:lnTo>
                    <a:pt x="4564113" y="2132846"/>
                  </a:lnTo>
                  <a:lnTo>
                    <a:pt x="4554482" y="2114432"/>
                  </a:lnTo>
                  <a:lnTo>
                    <a:pt x="4545906" y="2095406"/>
                  </a:lnTo>
                  <a:lnTo>
                    <a:pt x="4538423" y="2075804"/>
                  </a:lnTo>
                  <a:lnTo>
                    <a:pt x="4532072" y="2055665"/>
                  </a:lnTo>
                  <a:lnTo>
                    <a:pt x="4445991" y="2037634"/>
                  </a:lnTo>
                  <a:lnTo>
                    <a:pt x="4443614" y="1892099"/>
                  </a:lnTo>
                  <a:lnTo>
                    <a:pt x="4529078" y="1871272"/>
                  </a:lnTo>
                  <a:lnTo>
                    <a:pt x="4535634" y="1848172"/>
                  </a:lnTo>
                  <a:lnTo>
                    <a:pt x="4543672" y="1825728"/>
                  </a:lnTo>
                  <a:lnTo>
                    <a:pt x="4553135" y="1803997"/>
                  </a:lnTo>
                  <a:lnTo>
                    <a:pt x="4563967" y="1783034"/>
                  </a:lnTo>
                  <a:lnTo>
                    <a:pt x="4515832" y="1709392"/>
                  </a:lnTo>
                  <a:lnTo>
                    <a:pt x="4617075" y="1604809"/>
                  </a:lnTo>
                  <a:lnTo>
                    <a:pt x="4684487" y="1604809"/>
                  </a:lnTo>
                  <a:lnTo>
                    <a:pt x="4684487" y="1181388"/>
                  </a:lnTo>
                  <a:lnTo>
                    <a:pt x="5005890" y="1181388"/>
                  </a:lnTo>
                  <a:lnTo>
                    <a:pt x="5005890" y="791473"/>
                  </a:lnTo>
                  <a:lnTo>
                    <a:pt x="6038659" y="791473"/>
                  </a:lnTo>
                  <a:lnTo>
                    <a:pt x="6021997" y="751640"/>
                  </a:lnTo>
                  <a:lnTo>
                    <a:pt x="6000740" y="706746"/>
                  </a:lnTo>
                  <a:lnTo>
                    <a:pt x="5977448" y="662958"/>
                  </a:lnTo>
                  <a:lnTo>
                    <a:pt x="5952153" y="620259"/>
                  </a:lnTo>
                  <a:lnTo>
                    <a:pt x="5924851" y="578589"/>
                  </a:lnTo>
                  <a:lnTo>
                    <a:pt x="5895433" y="537783"/>
                  </a:lnTo>
                  <a:lnTo>
                    <a:pt x="5863417" y="497283"/>
                  </a:lnTo>
                  <a:lnTo>
                    <a:pt x="5820023" y="447411"/>
                  </a:lnTo>
                  <a:lnTo>
                    <a:pt x="5785586" y="411708"/>
                  </a:lnTo>
                  <a:lnTo>
                    <a:pt x="5749884" y="377576"/>
                  </a:lnTo>
                  <a:lnTo>
                    <a:pt x="5712794" y="344778"/>
                  </a:lnTo>
                  <a:lnTo>
                    <a:pt x="5674376" y="313329"/>
                  </a:lnTo>
                  <a:lnTo>
                    <a:pt x="5634686" y="283240"/>
                  </a:lnTo>
                  <a:lnTo>
                    <a:pt x="5593770" y="254519"/>
                  </a:lnTo>
                  <a:lnTo>
                    <a:pt x="5585109" y="248767"/>
                  </a:lnTo>
                  <a:lnTo>
                    <a:pt x="4830911" y="248767"/>
                  </a:lnTo>
                  <a:lnTo>
                    <a:pt x="4809283" y="244832"/>
                  </a:lnTo>
                  <a:lnTo>
                    <a:pt x="4791623" y="234101"/>
                  </a:lnTo>
                  <a:lnTo>
                    <a:pt x="4779718" y="218185"/>
                  </a:lnTo>
                  <a:lnTo>
                    <a:pt x="4775353" y="198695"/>
                  </a:lnTo>
                  <a:lnTo>
                    <a:pt x="4779718" y="179213"/>
                  </a:lnTo>
                  <a:lnTo>
                    <a:pt x="4791623" y="163303"/>
                  </a:lnTo>
                  <a:lnTo>
                    <a:pt x="4809283" y="152577"/>
                  </a:lnTo>
                  <a:lnTo>
                    <a:pt x="4830911" y="148644"/>
                  </a:lnTo>
                  <a:lnTo>
                    <a:pt x="5005890" y="148644"/>
                  </a:lnTo>
                  <a:lnTo>
                    <a:pt x="5005890" y="21462"/>
                  </a:lnTo>
                  <a:lnTo>
                    <a:pt x="4939480" y="11691"/>
                  </a:lnTo>
                  <a:lnTo>
                    <a:pt x="4888177" y="6282"/>
                  </a:lnTo>
                  <a:lnTo>
                    <a:pt x="4815320" y="1570"/>
                  </a:lnTo>
                  <a:lnTo>
                    <a:pt x="4778834" y="392"/>
                  </a:lnTo>
                  <a:lnTo>
                    <a:pt x="4742338" y="0"/>
                  </a:lnTo>
                  <a:close/>
                </a:path>
                <a:path w="6120765" h="3321050">
                  <a:moveTo>
                    <a:pt x="4684487" y="1604809"/>
                  </a:moveTo>
                  <a:lnTo>
                    <a:pt x="4617075" y="1604809"/>
                  </a:lnTo>
                  <a:lnTo>
                    <a:pt x="4684487" y="1645792"/>
                  </a:lnTo>
                  <a:lnTo>
                    <a:pt x="4684487" y="1604809"/>
                  </a:lnTo>
                  <a:close/>
                </a:path>
                <a:path w="6120765" h="3321050">
                  <a:moveTo>
                    <a:pt x="5917444" y="791473"/>
                  </a:moveTo>
                  <a:lnTo>
                    <a:pt x="5780453" y="791473"/>
                  </a:lnTo>
                  <a:lnTo>
                    <a:pt x="5780453" y="1181388"/>
                  </a:lnTo>
                  <a:lnTo>
                    <a:pt x="5917444" y="1181388"/>
                  </a:lnTo>
                  <a:lnTo>
                    <a:pt x="5917444" y="791473"/>
                  </a:lnTo>
                  <a:close/>
                </a:path>
                <a:path w="6120765" h="3321050">
                  <a:moveTo>
                    <a:pt x="5063857" y="32343"/>
                  </a:moveTo>
                  <a:lnTo>
                    <a:pt x="5063857" y="148644"/>
                  </a:lnTo>
                  <a:lnTo>
                    <a:pt x="5408554" y="148644"/>
                  </a:lnTo>
                  <a:lnTo>
                    <a:pt x="5098913" y="40120"/>
                  </a:lnTo>
                  <a:lnTo>
                    <a:pt x="5063857" y="32343"/>
                  </a:lnTo>
                  <a:close/>
                </a:path>
                <a:path w="6120765" h="3321050">
                  <a:moveTo>
                    <a:pt x="2537505" y="1119609"/>
                  </a:moveTo>
                  <a:lnTo>
                    <a:pt x="2523712" y="1125369"/>
                  </a:lnTo>
                  <a:lnTo>
                    <a:pt x="2509864" y="1130930"/>
                  </a:lnTo>
                  <a:lnTo>
                    <a:pt x="2506459" y="1132242"/>
                  </a:lnTo>
                  <a:lnTo>
                    <a:pt x="2505546" y="1132622"/>
                  </a:lnTo>
                  <a:lnTo>
                    <a:pt x="2504460" y="1133012"/>
                  </a:lnTo>
                  <a:lnTo>
                    <a:pt x="2495958" y="1136288"/>
                  </a:lnTo>
                  <a:lnTo>
                    <a:pt x="2481988" y="1141441"/>
                  </a:lnTo>
                  <a:lnTo>
                    <a:pt x="2481988" y="1181388"/>
                  </a:lnTo>
                  <a:lnTo>
                    <a:pt x="2571567" y="1181388"/>
                  </a:lnTo>
                  <a:lnTo>
                    <a:pt x="2571567" y="1179765"/>
                  </a:lnTo>
                  <a:lnTo>
                    <a:pt x="2537505" y="1119609"/>
                  </a:lnTo>
                  <a:close/>
                </a:path>
                <a:path w="6120765" h="3321050">
                  <a:moveTo>
                    <a:pt x="3973147" y="181287"/>
                  </a:moveTo>
                  <a:lnTo>
                    <a:pt x="3920732" y="207121"/>
                  </a:lnTo>
                  <a:lnTo>
                    <a:pt x="3874454" y="231286"/>
                  </a:lnTo>
                  <a:lnTo>
                    <a:pt x="3828623" y="256384"/>
                  </a:lnTo>
                  <a:lnTo>
                    <a:pt x="3783237" y="282339"/>
                  </a:lnTo>
                  <a:lnTo>
                    <a:pt x="3738289" y="309074"/>
                  </a:lnTo>
                  <a:lnTo>
                    <a:pt x="3693777" y="336510"/>
                  </a:lnTo>
                  <a:lnTo>
                    <a:pt x="3649639" y="364606"/>
                  </a:lnTo>
                  <a:lnTo>
                    <a:pt x="3606992" y="392536"/>
                  </a:lnTo>
                  <a:lnTo>
                    <a:pt x="3564741" y="420905"/>
                  </a:lnTo>
                  <a:lnTo>
                    <a:pt x="3522793" y="449700"/>
                  </a:lnTo>
                  <a:lnTo>
                    <a:pt x="3481120" y="478871"/>
                  </a:lnTo>
                  <a:lnTo>
                    <a:pt x="3439924" y="508201"/>
                  </a:lnTo>
                  <a:lnTo>
                    <a:pt x="3357928" y="567782"/>
                  </a:lnTo>
                  <a:lnTo>
                    <a:pt x="3032767" y="809797"/>
                  </a:lnTo>
                  <a:lnTo>
                    <a:pt x="2985732" y="844162"/>
                  </a:lnTo>
                  <a:lnTo>
                    <a:pt x="3240730" y="844162"/>
                  </a:lnTo>
                  <a:lnTo>
                    <a:pt x="3240730" y="1181388"/>
                  </a:lnTo>
                  <a:lnTo>
                    <a:pt x="3973147" y="1181388"/>
                  </a:lnTo>
                  <a:lnTo>
                    <a:pt x="3973147" y="181287"/>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0" name="object 4">
              <a:extLst>
                <a:ext uri="{FF2B5EF4-FFF2-40B4-BE49-F238E27FC236}">
                  <a16:creationId xmlns:a16="http://schemas.microsoft.com/office/drawing/2014/main" id="{5B5B9071-3B46-AD1B-7E13-4DF16E4F1A77}"/>
                </a:ext>
              </a:extLst>
            </p:cNvPr>
            <p:cNvSpPr>
              <a:spLocks/>
            </p:cNvSpPr>
            <p:nvPr/>
          </p:nvSpPr>
          <p:spPr bwMode="auto">
            <a:xfrm>
              <a:off x="7787195" y="3594677"/>
              <a:ext cx="3594100" cy="3289300"/>
            </a:xfrm>
            <a:custGeom>
              <a:avLst/>
              <a:gdLst>
                <a:gd name="T0" fmla="*/ 442607 w 3594100"/>
                <a:gd name="T1" fmla="*/ 978979 h 3289300"/>
                <a:gd name="T2" fmla="*/ 383362 w 3594100"/>
                <a:gd name="T3" fmla="*/ 974064 h 3289300"/>
                <a:gd name="T4" fmla="*/ 332828 w 3594100"/>
                <a:gd name="T5" fmla="*/ 971156 h 3289300"/>
                <a:gd name="T6" fmla="*/ 282371 w 3594100"/>
                <a:gd name="T7" fmla="*/ 969454 h 3289300"/>
                <a:gd name="T8" fmla="*/ 231648 w 3594100"/>
                <a:gd name="T9" fmla="*/ 969022 h 3289300"/>
                <a:gd name="T10" fmla="*/ 182499 w 3594100"/>
                <a:gd name="T11" fmla="*/ 969860 h 3289300"/>
                <a:gd name="T12" fmla="*/ 133426 w 3594100"/>
                <a:gd name="T13" fmla="*/ 972007 h 3289300"/>
                <a:gd name="T14" fmla="*/ 84480 w 3594100"/>
                <a:gd name="T15" fmla="*/ 975487 h 3289300"/>
                <a:gd name="T16" fmla="*/ 35674 w 3594100"/>
                <a:gd name="T17" fmla="*/ 980351 h 3289300"/>
                <a:gd name="T18" fmla="*/ 0 w 3594100"/>
                <a:gd name="T19" fmla="*/ 984872 h 3289300"/>
                <a:gd name="T20" fmla="*/ 0 w 3594100"/>
                <a:gd name="T21" fmla="*/ 1693583 h 3289300"/>
                <a:gd name="T22" fmla="*/ 442607 w 3594100"/>
                <a:gd name="T23" fmla="*/ 1693583 h 3289300"/>
                <a:gd name="T24" fmla="*/ 442607 w 3594100"/>
                <a:gd name="T25" fmla="*/ 978979 h 3289300"/>
                <a:gd name="T26" fmla="*/ 3593541 w 3594100"/>
                <a:gd name="T27" fmla="*/ 2825102 h 3289300"/>
                <a:gd name="T28" fmla="*/ 3203625 w 3594100"/>
                <a:gd name="T29" fmla="*/ 2825102 h 3289300"/>
                <a:gd name="T30" fmla="*/ 3203625 w 3594100"/>
                <a:gd name="T31" fmla="*/ 3288931 h 3289300"/>
                <a:gd name="T32" fmla="*/ 3593541 w 3594100"/>
                <a:gd name="T33" fmla="*/ 3288931 h 3289300"/>
                <a:gd name="T34" fmla="*/ 3593541 w 3594100"/>
                <a:gd name="T35" fmla="*/ 2825102 h 3289300"/>
                <a:gd name="T36" fmla="*/ 3593541 w 3594100"/>
                <a:gd name="T37" fmla="*/ 0 h 3289300"/>
                <a:gd name="T38" fmla="*/ 3533470 w 3594100"/>
                <a:gd name="T39" fmla="*/ 12788 h 3289300"/>
                <a:gd name="T40" fmla="*/ 3470351 w 3594100"/>
                <a:gd name="T41" fmla="*/ 28663 h 3289300"/>
                <a:gd name="T42" fmla="*/ 3424986 w 3594100"/>
                <a:gd name="T43" fmla="*/ 41719 h 3289300"/>
                <a:gd name="T44" fmla="*/ 3377057 w 3594100"/>
                <a:gd name="T45" fmla="*/ 57073 h 3289300"/>
                <a:gd name="T46" fmla="*/ 3329660 w 3594100"/>
                <a:gd name="T47" fmla="*/ 73748 h 3289300"/>
                <a:gd name="T48" fmla="*/ 3282734 w 3594100"/>
                <a:gd name="T49" fmla="*/ 91694 h 3289300"/>
                <a:gd name="T50" fmla="*/ 3236264 w 3594100"/>
                <a:gd name="T51" fmla="*/ 110858 h 3289300"/>
                <a:gd name="T52" fmla="*/ 3190290 w 3594100"/>
                <a:gd name="T53" fmla="*/ 131127 h 3289300"/>
                <a:gd name="T54" fmla="*/ 3150933 w 3594100"/>
                <a:gd name="T55" fmla="*/ 149567 h 3289300"/>
                <a:gd name="T56" fmla="*/ 3150933 w 3594100"/>
                <a:gd name="T57" fmla="*/ 1149667 h 3289300"/>
                <a:gd name="T58" fmla="*/ 3203625 w 3594100"/>
                <a:gd name="T59" fmla="*/ 1149667 h 3289300"/>
                <a:gd name="T60" fmla="*/ 3203625 w 3594100"/>
                <a:gd name="T61" fmla="*/ 2101126 h 3289300"/>
                <a:gd name="T62" fmla="*/ 3593541 w 3594100"/>
                <a:gd name="T63" fmla="*/ 2101126 h 3289300"/>
                <a:gd name="T64" fmla="*/ 3593541 w 3594100"/>
                <a:gd name="T65" fmla="*/ 0 h 3289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4100" h="3289300">
                  <a:moveTo>
                    <a:pt x="442607" y="978979"/>
                  </a:moveTo>
                  <a:lnTo>
                    <a:pt x="383362" y="974064"/>
                  </a:lnTo>
                  <a:lnTo>
                    <a:pt x="332828" y="971156"/>
                  </a:lnTo>
                  <a:lnTo>
                    <a:pt x="282371" y="969454"/>
                  </a:lnTo>
                  <a:lnTo>
                    <a:pt x="231648" y="969022"/>
                  </a:lnTo>
                  <a:lnTo>
                    <a:pt x="182499" y="969860"/>
                  </a:lnTo>
                  <a:lnTo>
                    <a:pt x="133426" y="972007"/>
                  </a:lnTo>
                  <a:lnTo>
                    <a:pt x="84480" y="975487"/>
                  </a:lnTo>
                  <a:lnTo>
                    <a:pt x="35674" y="980351"/>
                  </a:lnTo>
                  <a:lnTo>
                    <a:pt x="0" y="984872"/>
                  </a:lnTo>
                  <a:lnTo>
                    <a:pt x="0" y="1693583"/>
                  </a:lnTo>
                  <a:lnTo>
                    <a:pt x="442607" y="1693583"/>
                  </a:lnTo>
                  <a:lnTo>
                    <a:pt x="442607" y="978979"/>
                  </a:lnTo>
                  <a:close/>
                </a:path>
                <a:path w="3594100" h="3289300">
                  <a:moveTo>
                    <a:pt x="3593541" y="2825102"/>
                  </a:moveTo>
                  <a:lnTo>
                    <a:pt x="3203625" y="2825102"/>
                  </a:lnTo>
                  <a:lnTo>
                    <a:pt x="3203625" y="3288931"/>
                  </a:lnTo>
                  <a:lnTo>
                    <a:pt x="3593541" y="3288931"/>
                  </a:lnTo>
                  <a:lnTo>
                    <a:pt x="3593541" y="2825102"/>
                  </a:lnTo>
                  <a:close/>
                </a:path>
                <a:path w="3594100" h="3289300">
                  <a:moveTo>
                    <a:pt x="3593541" y="0"/>
                  </a:moveTo>
                  <a:lnTo>
                    <a:pt x="3533470" y="12788"/>
                  </a:lnTo>
                  <a:lnTo>
                    <a:pt x="3470351" y="28663"/>
                  </a:lnTo>
                  <a:lnTo>
                    <a:pt x="3424986" y="41719"/>
                  </a:lnTo>
                  <a:lnTo>
                    <a:pt x="3377057" y="57073"/>
                  </a:lnTo>
                  <a:lnTo>
                    <a:pt x="3329660" y="73748"/>
                  </a:lnTo>
                  <a:lnTo>
                    <a:pt x="3282734" y="91694"/>
                  </a:lnTo>
                  <a:lnTo>
                    <a:pt x="3236264" y="110858"/>
                  </a:lnTo>
                  <a:lnTo>
                    <a:pt x="3190290" y="131127"/>
                  </a:lnTo>
                  <a:lnTo>
                    <a:pt x="3150933" y="149567"/>
                  </a:lnTo>
                  <a:lnTo>
                    <a:pt x="3150933" y="1149667"/>
                  </a:lnTo>
                  <a:lnTo>
                    <a:pt x="3203625" y="1149667"/>
                  </a:lnTo>
                  <a:lnTo>
                    <a:pt x="3203625" y="2101126"/>
                  </a:lnTo>
                  <a:lnTo>
                    <a:pt x="3593541" y="2101126"/>
                  </a:lnTo>
                  <a:lnTo>
                    <a:pt x="359354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1" name="object 5">
              <a:extLst>
                <a:ext uri="{FF2B5EF4-FFF2-40B4-BE49-F238E27FC236}">
                  <a16:creationId xmlns:a16="http://schemas.microsoft.com/office/drawing/2014/main" id="{D038E6B8-CE04-02AF-8974-ED87BCB65EBB}"/>
                </a:ext>
              </a:extLst>
            </p:cNvPr>
            <p:cNvSpPr>
              <a:spLocks/>
            </p:cNvSpPr>
            <p:nvPr/>
          </p:nvSpPr>
          <p:spPr bwMode="auto">
            <a:xfrm>
              <a:off x="7013522" y="6883604"/>
              <a:ext cx="5160010" cy="259079"/>
            </a:xfrm>
            <a:custGeom>
              <a:avLst/>
              <a:gdLst>
                <a:gd name="T0" fmla="*/ 109431 w 5160009"/>
                <a:gd name="T1" fmla="*/ 5256 h 259079"/>
                <a:gd name="T2" fmla="*/ 0 w 5160009"/>
                <a:gd name="T3" fmla="*/ 5256 h 259079"/>
                <a:gd name="T4" fmla="*/ 74918 w 5160009"/>
                <a:gd name="T5" fmla="*/ 254597 h 259079"/>
                <a:gd name="T6" fmla="*/ 4959362 w 5160009"/>
                <a:gd name="T7" fmla="*/ 258796 h 259079"/>
                <a:gd name="T8" fmla="*/ 4988191 w 5160009"/>
                <a:gd name="T9" fmla="*/ 224174 h 259079"/>
                <a:gd name="T10" fmla="*/ 5018055 w 5160009"/>
                <a:gd name="T11" fmla="*/ 187226 h 259079"/>
                <a:gd name="T12" fmla="*/ 5027480 w 5160009"/>
                <a:gd name="T13" fmla="*/ 175334 h 259079"/>
                <a:gd name="T14" fmla="*/ 2585003 w 5160009"/>
                <a:gd name="T15" fmla="*/ 175334 h 259079"/>
                <a:gd name="T16" fmla="*/ 2577366 w 5160009"/>
                <a:gd name="T17" fmla="*/ 168570 h 259079"/>
                <a:gd name="T18" fmla="*/ 109431 w 5160009"/>
                <a:gd name="T19" fmla="*/ 168570 h 259079"/>
                <a:gd name="T20" fmla="*/ 109431 w 5160009"/>
                <a:gd name="T21" fmla="*/ 5256 h 259079"/>
                <a:gd name="T22" fmla="*/ 3792883 w 5160009"/>
                <a:gd name="T23" fmla="*/ 0 h 259079"/>
                <a:gd name="T24" fmla="*/ 2953086 w 5160009"/>
                <a:gd name="T25" fmla="*/ 0 h 259079"/>
                <a:gd name="T26" fmla="*/ 2826472 w 5160009"/>
                <a:gd name="T27" fmla="*/ 168570 h 259079"/>
                <a:gd name="T28" fmla="*/ 2821802 w 5160009"/>
                <a:gd name="T29" fmla="*/ 168570 h 259079"/>
                <a:gd name="T30" fmla="*/ 2816556 w 5160009"/>
                <a:gd name="T31" fmla="*/ 175334 h 259079"/>
                <a:gd name="T32" fmla="*/ 5027480 w 5160009"/>
                <a:gd name="T33" fmla="*/ 175334 h 259079"/>
                <a:gd name="T34" fmla="*/ 5060608 w 5160009"/>
                <a:gd name="T35" fmla="*/ 132918 h 259079"/>
                <a:gd name="T36" fmla="*/ 5092334 w 5160009"/>
                <a:gd name="T37" fmla="*/ 91284 h 259079"/>
                <a:gd name="T38" fmla="*/ 5124618 w 5160009"/>
                <a:gd name="T39" fmla="*/ 47983 h 259079"/>
                <a:gd name="T40" fmla="*/ 5140406 w 5160009"/>
                <a:gd name="T41" fmla="*/ 26344 h 259079"/>
                <a:gd name="T42" fmla="*/ 3792883 w 5160009"/>
                <a:gd name="T43" fmla="*/ 26344 h 259079"/>
                <a:gd name="T44" fmla="*/ 3792883 w 5160009"/>
                <a:gd name="T45" fmla="*/ 0 h 259079"/>
                <a:gd name="T46" fmla="*/ 4635957 w 5160009"/>
                <a:gd name="T47" fmla="*/ 0 h 259079"/>
                <a:gd name="T48" fmla="*/ 3977306 w 5160009"/>
                <a:gd name="T49" fmla="*/ 0 h 259079"/>
                <a:gd name="T50" fmla="*/ 3977306 w 5160009"/>
                <a:gd name="T51" fmla="*/ 26344 h 259079"/>
                <a:gd name="T52" fmla="*/ 4635957 w 5160009"/>
                <a:gd name="T53" fmla="*/ 26344 h 259079"/>
                <a:gd name="T54" fmla="*/ 4635957 w 5160009"/>
                <a:gd name="T55" fmla="*/ 0 h 259079"/>
                <a:gd name="T56" fmla="*/ 5159584 w 5160009"/>
                <a:gd name="T57" fmla="*/ 0 h 259079"/>
                <a:gd name="T58" fmla="*/ 4799292 w 5160009"/>
                <a:gd name="T59" fmla="*/ 0 h 259079"/>
                <a:gd name="T60" fmla="*/ 4799292 w 5160009"/>
                <a:gd name="T61" fmla="*/ 26344 h 259079"/>
                <a:gd name="T62" fmla="*/ 5140406 w 5160009"/>
                <a:gd name="T63" fmla="*/ 26344 h 259079"/>
                <a:gd name="T64" fmla="*/ 5156904 w 5160009"/>
                <a:gd name="T65" fmla="*/ 3731 h 259079"/>
                <a:gd name="T66" fmla="*/ 5159584 w 5160009"/>
                <a:gd name="T67" fmla="*/ 0 h 2590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60009" h="259079">
                  <a:moveTo>
                    <a:pt x="109431" y="5256"/>
                  </a:moveTo>
                  <a:lnTo>
                    <a:pt x="0" y="5256"/>
                  </a:lnTo>
                  <a:lnTo>
                    <a:pt x="74918" y="254597"/>
                  </a:lnTo>
                  <a:lnTo>
                    <a:pt x="4959358" y="258796"/>
                  </a:lnTo>
                  <a:lnTo>
                    <a:pt x="4988187" y="224174"/>
                  </a:lnTo>
                  <a:lnTo>
                    <a:pt x="5018051" y="187226"/>
                  </a:lnTo>
                  <a:lnTo>
                    <a:pt x="5027476" y="175334"/>
                  </a:lnTo>
                  <a:lnTo>
                    <a:pt x="2584999" y="175334"/>
                  </a:lnTo>
                  <a:lnTo>
                    <a:pt x="2577366" y="168570"/>
                  </a:lnTo>
                  <a:lnTo>
                    <a:pt x="109431" y="168570"/>
                  </a:lnTo>
                  <a:lnTo>
                    <a:pt x="109431" y="5256"/>
                  </a:lnTo>
                  <a:close/>
                </a:path>
                <a:path w="5160009" h="259079">
                  <a:moveTo>
                    <a:pt x="3792879" y="0"/>
                  </a:moveTo>
                  <a:lnTo>
                    <a:pt x="2953082" y="0"/>
                  </a:lnTo>
                  <a:lnTo>
                    <a:pt x="2826468" y="168570"/>
                  </a:lnTo>
                  <a:lnTo>
                    <a:pt x="2821798" y="168570"/>
                  </a:lnTo>
                  <a:lnTo>
                    <a:pt x="2816552" y="175334"/>
                  </a:lnTo>
                  <a:lnTo>
                    <a:pt x="5027476" y="175334"/>
                  </a:lnTo>
                  <a:lnTo>
                    <a:pt x="5060604" y="132918"/>
                  </a:lnTo>
                  <a:lnTo>
                    <a:pt x="5092330" y="91284"/>
                  </a:lnTo>
                  <a:lnTo>
                    <a:pt x="5124614" y="47983"/>
                  </a:lnTo>
                  <a:lnTo>
                    <a:pt x="5140402" y="26344"/>
                  </a:lnTo>
                  <a:lnTo>
                    <a:pt x="3792879" y="26344"/>
                  </a:lnTo>
                  <a:lnTo>
                    <a:pt x="3792879" y="0"/>
                  </a:lnTo>
                  <a:close/>
                </a:path>
                <a:path w="5160009" h="259079">
                  <a:moveTo>
                    <a:pt x="4635953" y="0"/>
                  </a:moveTo>
                  <a:lnTo>
                    <a:pt x="3977302" y="0"/>
                  </a:lnTo>
                  <a:lnTo>
                    <a:pt x="3977302" y="26344"/>
                  </a:lnTo>
                  <a:lnTo>
                    <a:pt x="4635953" y="26344"/>
                  </a:lnTo>
                  <a:lnTo>
                    <a:pt x="4635953" y="0"/>
                  </a:lnTo>
                  <a:close/>
                </a:path>
                <a:path w="5160009" h="259079">
                  <a:moveTo>
                    <a:pt x="5159580" y="0"/>
                  </a:moveTo>
                  <a:lnTo>
                    <a:pt x="4799288" y="0"/>
                  </a:lnTo>
                  <a:lnTo>
                    <a:pt x="4799288" y="26344"/>
                  </a:lnTo>
                  <a:lnTo>
                    <a:pt x="5140402" y="26344"/>
                  </a:lnTo>
                  <a:lnTo>
                    <a:pt x="5156900" y="3731"/>
                  </a:lnTo>
                  <a:lnTo>
                    <a:pt x="515958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2" name="object 6">
              <a:extLst>
                <a:ext uri="{FF2B5EF4-FFF2-40B4-BE49-F238E27FC236}">
                  <a16:creationId xmlns:a16="http://schemas.microsoft.com/office/drawing/2014/main" id="{A989E186-F9C2-2D68-367A-FEB41B072E64}"/>
                </a:ext>
              </a:extLst>
            </p:cNvPr>
            <p:cNvSpPr>
              <a:spLocks/>
            </p:cNvSpPr>
            <p:nvPr/>
          </p:nvSpPr>
          <p:spPr bwMode="auto">
            <a:xfrm>
              <a:off x="12487250" y="4354975"/>
              <a:ext cx="258445" cy="389890"/>
            </a:xfrm>
            <a:custGeom>
              <a:avLst/>
              <a:gdLst>
                <a:gd name="T0" fmla="*/ 258191 w 258445"/>
                <a:gd name="T1" fmla="*/ 0 h 389889"/>
                <a:gd name="T2" fmla="*/ 0 w 258445"/>
                <a:gd name="T3" fmla="*/ 0 h 389889"/>
                <a:gd name="T4" fmla="*/ 0 w 258445"/>
                <a:gd name="T5" fmla="*/ 83820 h 389889"/>
                <a:gd name="T6" fmla="*/ 79984 w 258445"/>
                <a:gd name="T7" fmla="*/ 83820 h 389889"/>
                <a:gd name="T8" fmla="*/ 79984 w 258445"/>
                <a:gd name="T9" fmla="*/ 105410 h 389889"/>
                <a:gd name="T10" fmla="*/ 80048 w 258445"/>
                <a:gd name="T11" fmla="*/ 120650 h 389889"/>
                <a:gd name="T12" fmla="*/ 0 w 258445"/>
                <a:gd name="T13" fmla="*/ 120650 h 389889"/>
                <a:gd name="T14" fmla="*/ 0 w 258445"/>
                <a:gd name="T15" fmla="*/ 252734 h 389889"/>
                <a:gd name="T16" fmla="*/ 0 w 258445"/>
                <a:gd name="T17" fmla="*/ 267974 h 389889"/>
                <a:gd name="T18" fmla="*/ 0 w 258445"/>
                <a:gd name="T19" fmla="*/ 289564 h 389889"/>
                <a:gd name="T20" fmla="*/ 0 w 258445"/>
                <a:gd name="T21" fmla="*/ 389894 h 389889"/>
                <a:gd name="T22" fmla="*/ 258191 w 258445"/>
                <a:gd name="T23" fmla="*/ 389894 h 389889"/>
                <a:gd name="T24" fmla="*/ 258191 w 258445"/>
                <a:gd name="T25" fmla="*/ 289564 h 389889"/>
                <a:gd name="T26" fmla="*/ 178092 w 258445"/>
                <a:gd name="T27" fmla="*/ 289564 h 389889"/>
                <a:gd name="T28" fmla="*/ 178092 w 258445"/>
                <a:gd name="T29" fmla="*/ 267974 h 389889"/>
                <a:gd name="T30" fmla="*/ 178320 w 258445"/>
                <a:gd name="T31" fmla="*/ 267974 h 389889"/>
                <a:gd name="T32" fmla="*/ 178320 w 258445"/>
                <a:gd name="T33" fmla="*/ 252734 h 389889"/>
                <a:gd name="T34" fmla="*/ 258191 w 258445"/>
                <a:gd name="T35" fmla="*/ 252734 h 389889"/>
                <a:gd name="T36" fmla="*/ 258191 w 258445"/>
                <a:gd name="T37" fmla="*/ 120650 h 389889"/>
                <a:gd name="T38" fmla="*/ 258191 w 258445"/>
                <a:gd name="T39" fmla="*/ 105410 h 389889"/>
                <a:gd name="T40" fmla="*/ 258191 w 258445"/>
                <a:gd name="T41" fmla="*/ 83820 h 389889"/>
                <a:gd name="T42" fmla="*/ 258191 w 258445"/>
                <a:gd name="T43" fmla="*/ 0 h 3898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8445" h="389889">
                  <a:moveTo>
                    <a:pt x="258191" y="0"/>
                  </a:moveTo>
                  <a:lnTo>
                    <a:pt x="0" y="0"/>
                  </a:lnTo>
                  <a:lnTo>
                    <a:pt x="0" y="83820"/>
                  </a:lnTo>
                  <a:lnTo>
                    <a:pt x="79984" y="83820"/>
                  </a:lnTo>
                  <a:lnTo>
                    <a:pt x="79984" y="105410"/>
                  </a:lnTo>
                  <a:lnTo>
                    <a:pt x="80048" y="120650"/>
                  </a:lnTo>
                  <a:lnTo>
                    <a:pt x="0" y="120650"/>
                  </a:lnTo>
                  <a:lnTo>
                    <a:pt x="0" y="252730"/>
                  </a:lnTo>
                  <a:lnTo>
                    <a:pt x="0" y="267970"/>
                  </a:lnTo>
                  <a:lnTo>
                    <a:pt x="0" y="289560"/>
                  </a:lnTo>
                  <a:lnTo>
                    <a:pt x="0" y="389890"/>
                  </a:lnTo>
                  <a:lnTo>
                    <a:pt x="258191" y="389890"/>
                  </a:lnTo>
                  <a:lnTo>
                    <a:pt x="258191" y="289560"/>
                  </a:lnTo>
                  <a:lnTo>
                    <a:pt x="178092" y="289560"/>
                  </a:lnTo>
                  <a:lnTo>
                    <a:pt x="178092" y="267970"/>
                  </a:lnTo>
                  <a:lnTo>
                    <a:pt x="178320" y="267970"/>
                  </a:lnTo>
                  <a:lnTo>
                    <a:pt x="178320" y="252730"/>
                  </a:lnTo>
                  <a:lnTo>
                    <a:pt x="258191" y="252730"/>
                  </a:lnTo>
                  <a:lnTo>
                    <a:pt x="258191" y="120650"/>
                  </a:lnTo>
                  <a:lnTo>
                    <a:pt x="258191" y="105410"/>
                  </a:lnTo>
                  <a:lnTo>
                    <a:pt x="258191" y="83820"/>
                  </a:lnTo>
                  <a:lnTo>
                    <a:pt x="25819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3" name="object 7">
              <a:extLst>
                <a:ext uri="{FF2B5EF4-FFF2-40B4-BE49-F238E27FC236}">
                  <a16:creationId xmlns:a16="http://schemas.microsoft.com/office/drawing/2014/main" id="{D6ECE600-9954-FB1B-30EF-66804F97AE0F}"/>
                </a:ext>
              </a:extLst>
            </p:cNvPr>
            <p:cNvSpPr>
              <a:spLocks/>
            </p:cNvSpPr>
            <p:nvPr/>
          </p:nvSpPr>
          <p:spPr bwMode="auto">
            <a:xfrm>
              <a:off x="11970880" y="4354925"/>
              <a:ext cx="516890" cy="389890"/>
            </a:xfrm>
            <a:custGeom>
              <a:avLst/>
              <a:gdLst>
                <a:gd name="T0" fmla="*/ 516382 w 516890"/>
                <a:gd name="T1" fmla="*/ 25857 h 389889"/>
                <a:gd name="T2" fmla="*/ 179146 w 516890"/>
                <a:gd name="T3" fmla="*/ 25857 h 389889"/>
                <a:gd name="T4" fmla="*/ 179146 w 516890"/>
                <a:gd name="T5" fmla="*/ 78549 h 389889"/>
                <a:gd name="T6" fmla="*/ 516382 w 516890"/>
                <a:gd name="T7" fmla="*/ 78549 h 389889"/>
                <a:gd name="T8" fmla="*/ 516382 w 516890"/>
                <a:gd name="T9" fmla="*/ 25857 h 389889"/>
                <a:gd name="T10" fmla="*/ 516382 w 516890"/>
                <a:gd name="T11" fmla="*/ 0 h 389889"/>
                <a:gd name="T12" fmla="*/ 0 w 516890"/>
                <a:gd name="T13" fmla="*/ 0 h 389889"/>
                <a:gd name="T14" fmla="*/ 0 w 516890"/>
                <a:gd name="T15" fmla="*/ 25400 h 389889"/>
                <a:gd name="T16" fmla="*/ 0 w 516890"/>
                <a:gd name="T17" fmla="*/ 78740 h 389889"/>
                <a:gd name="T18" fmla="*/ 0 w 516890"/>
                <a:gd name="T19" fmla="*/ 83820 h 389889"/>
                <a:gd name="T20" fmla="*/ 0 w 516890"/>
                <a:gd name="T21" fmla="*/ 99060 h 389889"/>
                <a:gd name="T22" fmla="*/ 0 w 516890"/>
                <a:gd name="T23" fmla="*/ 120650 h 389889"/>
                <a:gd name="T24" fmla="*/ 0 w 516890"/>
                <a:gd name="T25" fmla="*/ 294644 h 389889"/>
                <a:gd name="T26" fmla="*/ 79971 w 516890"/>
                <a:gd name="T27" fmla="*/ 294644 h 389889"/>
                <a:gd name="T28" fmla="*/ 79971 w 516890"/>
                <a:gd name="T29" fmla="*/ 316234 h 389889"/>
                <a:gd name="T30" fmla="*/ 80035 w 516890"/>
                <a:gd name="T31" fmla="*/ 331474 h 389889"/>
                <a:gd name="T32" fmla="*/ 0 w 516890"/>
                <a:gd name="T33" fmla="*/ 331474 h 389889"/>
                <a:gd name="T34" fmla="*/ 0 w 516890"/>
                <a:gd name="T35" fmla="*/ 389894 h 389889"/>
                <a:gd name="T36" fmla="*/ 516382 w 516890"/>
                <a:gd name="T37" fmla="*/ 389894 h 389889"/>
                <a:gd name="T38" fmla="*/ 516382 w 516890"/>
                <a:gd name="T39" fmla="*/ 331474 h 389889"/>
                <a:gd name="T40" fmla="*/ 516382 w 516890"/>
                <a:gd name="T41" fmla="*/ 316234 h 389889"/>
                <a:gd name="T42" fmla="*/ 516382 w 516890"/>
                <a:gd name="T43" fmla="*/ 294644 h 389889"/>
                <a:gd name="T44" fmla="*/ 516382 w 516890"/>
                <a:gd name="T45" fmla="*/ 120650 h 389889"/>
                <a:gd name="T46" fmla="*/ 436397 w 516890"/>
                <a:gd name="T47" fmla="*/ 120650 h 389889"/>
                <a:gd name="T48" fmla="*/ 436397 w 516890"/>
                <a:gd name="T49" fmla="*/ 99060 h 389889"/>
                <a:gd name="T50" fmla="*/ 436333 w 516890"/>
                <a:gd name="T51" fmla="*/ 83820 h 389889"/>
                <a:gd name="T52" fmla="*/ 516382 w 516890"/>
                <a:gd name="T53" fmla="*/ 83820 h 389889"/>
                <a:gd name="T54" fmla="*/ 516382 w 516890"/>
                <a:gd name="T55" fmla="*/ 78740 h 389889"/>
                <a:gd name="T56" fmla="*/ 31610 w 516890"/>
                <a:gd name="T57" fmla="*/ 78740 h 389889"/>
                <a:gd name="T58" fmla="*/ 31610 w 516890"/>
                <a:gd name="T59" fmla="*/ 25400 h 389889"/>
                <a:gd name="T60" fmla="*/ 516382 w 516890"/>
                <a:gd name="T61" fmla="*/ 25400 h 389889"/>
                <a:gd name="T62" fmla="*/ 516382 w 516890"/>
                <a:gd name="T63" fmla="*/ 0 h 3898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6890" h="389889">
                  <a:moveTo>
                    <a:pt x="516382" y="25857"/>
                  </a:moveTo>
                  <a:lnTo>
                    <a:pt x="179146" y="25857"/>
                  </a:lnTo>
                  <a:lnTo>
                    <a:pt x="179146" y="78549"/>
                  </a:lnTo>
                  <a:lnTo>
                    <a:pt x="516382" y="78549"/>
                  </a:lnTo>
                  <a:lnTo>
                    <a:pt x="516382" y="25857"/>
                  </a:lnTo>
                  <a:close/>
                </a:path>
                <a:path w="516890" h="389889">
                  <a:moveTo>
                    <a:pt x="516382" y="0"/>
                  </a:moveTo>
                  <a:lnTo>
                    <a:pt x="0" y="0"/>
                  </a:lnTo>
                  <a:lnTo>
                    <a:pt x="0" y="25400"/>
                  </a:lnTo>
                  <a:lnTo>
                    <a:pt x="0" y="78740"/>
                  </a:lnTo>
                  <a:lnTo>
                    <a:pt x="0" y="83820"/>
                  </a:lnTo>
                  <a:lnTo>
                    <a:pt x="0" y="99060"/>
                  </a:lnTo>
                  <a:lnTo>
                    <a:pt x="0" y="120650"/>
                  </a:lnTo>
                  <a:lnTo>
                    <a:pt x="0" y="294640"/>
                  </a:lnTo>
                  <a:lnTo>
                    <a:pt x="79971" y="294640"/>
                  </a:lnTo>
                  <a:lnTo>
                    <a:pt x="79971" y="316230"/>
                  </a:lnTo>
                  <a:lnTo>
                    <a:pt x="80035" y="331470"/>
                  </a:lnTo>
                  <a:lnTo>
                    <a:pt x="0" y="331470"/>
                  </a:lnTo>
                  <a:lnTo>
                    <a:pt x="0" y="389890"/>
                  </a:lnTo>
                  <a:lnTo>
                    <a:pt x="516382" y="389890"/>
                  </a:lnTo>
                  <a:lnTo>
                    <a:pt x="516382" y="331470"/>
                  </a:lnTo>
                  <a:lnTo>
                    <a:pt x="516382" y="316230"/>
                  </a:lnTo>
                  <a:lnTo>
                    <a:pt x="516382" y="294640"/>
                  </a:lnTo>
                  <a:lnTo>
                    <a:pt x="516382" y="120650"/>
                  </a:lnTo>
                  <a:lnTo>
                    <a:pt x="436397" y="120650"/>
                  </a:lnTo>
                  <a:lnTo>
                    <a:pt x="436397" y="99060"/>
                  </a:lnTo>
                  <a:lnTo>
                    <a:pt x="436333" y="83820"/>
                  </a:lnTo>
                  <a:lnTo>
                    <a:pt x="516382" y="83820"/>
                  </a:lnTo>
                  <a:lnTo>
                    <a:pt x="516382" y="78740"/>
                  </a:lnTo>
                  <a:lnTo>
                    <a:pt x="31610" y="78740"/>
                  </a:lnTo>
                  <a:lnTo>
                    <a:pt x="31610" y="25400"/>
                  </a:lnTo>
                  <a:lnTo>
                    <a:pt x="516382" y="25400"/>
                  </a:lnTo>
                  <a:lnTo>
                    <a:pt x="51638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4" name="object 8">
              <a:extLst>
                <a:ext uri="{FF2B5EF4-FFF2-40B4-BE49-F238E27FC236}">
                  <a16:creationId xmlns:a16="http://schemas.microsoft.com/office/drawing/2014/main" id="{5AFEA12D-B6A7-720F-E901-F47AE9A0D079}"/>
                </a:ext>
              </a:extLst>
            </p:cNvPr>
            <p:cNvSpPr>
              <a:spLocks/>
            </p:cNvSpPr>
            <p:nvPr/>
          </p:nvSpPr>
          <p:spPr bwMode="auto">
            <a:xfrm>
              <a:off x="12661756" y="4607340"/>
              <a:ext cx="83820" cy="37465"/>
            </a:xfrm>
            <a:custGeom>
              <a:avLst/>
              <a:gdLst>
                <a:gd name="T0" fmla="*/ 83683 w 83820"/>
                <a:gd name="T1" fmla="*/ 0 h 37464"/>
                <a:gd name="T2" fmla="*/ 0 w 83820"/>
                <a:gd name="T3" fmla="*/ 0 h 37464"/>
                <a:gd name="T4" fmla="*/ 7361 w 83820"/>
                <a:gd name="T5" fmla="*/ 15371 h 37464"/>
                <a:gd name="T6" fmla="*/ 0 w 83820"/>
                <a:gd name="T7" fmla="*/ 36892 h 37464"/>
                <a:gd name="T8" fmla="*/ 83683 w 83820"/>
                <a:gd name="T9" fmla="*/ 36892 h 37464"/>
                <a:gd name="T10" fmla="*/ 8368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83" y="0"/>
                  </a:moveTo>
                  <a:lnTo>
                    <a:pt x="0" y="0"/>
                  </a:lnTo>
                  <a:lnTo>
                    <a:pt x="7361" y="15371"/>
                  </a:lnTo>
                  <a:lnTo>
                    <a:pt x="0" y="36888"/>
                  </a:lnTo>
                  <a:lnTo>
                    <a:pt x="83683" y="36888"/>
                  </a:lnTo>
                  <a:lnTo>
                    <a:pt x="8368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5" name="object 9">
              <a:extLst>
                <a:ext uri="{FF2B5EF4-FFF2-40B4-BE49-F238E27FC236}">
                  <a16:creationId xmlns:a16="http://schemas.microsoft.com/office/drawing/2014/main" id="{2985267C-6A34-5F8F-8909-048448617427}"/>
                </a:ext>
              </a:extLst>
            </p:cNvPr>
            <p:cNvSpPr>
              <a:spLocks/>
            </p:cNvSpPr>
            <p:nvPr/>
          </p:nvSpPr>
          <p:spPr bwMode="auto">
            <a:xfrm>
              <a:off x="12403568" y="4438736"/>
              <a:ext cx="83820" cy="37465"/>
            </a:xfrm>
            <a:custGeom>
              <a:avLst/>
              <a:gdLst>
                <a:gd name="T0" fmla="*/ 83693 w 83820"/>
                <a:gd name="T1" fmla="*/ 0 h 37464"/>
                <a:gd name="T2" fmla="*/ 0 w 83820"/>
                <a:gd name="T3" fmla="*/ 0 h 37464"/>
                <a:gd name="T4" fmla="*/ 7361 w 83820"/>
                <a:gd name="T5" fmla="*/ 15371 h 37464"/>
                <a:gd name="T6" fmla="*/ 0 w 83820"/>
                <a:gd name="T7" fmla="*/ 36892 h 37464"/>
                <a:gd name="T8" fmla="*/ 83693 w 83820"/>
                <a:gd name="T9" fmla="*/ 36892 h 37464"/>
                <a:gd name="T10" fmla="*/ 8369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93" y="0"/>
                  </a:moveTo>
                  <a:lnTo>
                    <a:pt x="0" y="0"/>
                  </a:lnTo>
                  <a:lnTo>
                    <a:pt x="7361" y="15371"/>
                  </a:lnTo>
                  <a:lnTo>
                    <a:pt x="0" y="36888"/>
                  </a:lnTo>
                  <a:lnTo>
                    <a:pt x="83693" y="36888"/>
                  </a:lnTo>
                  <a:lnTo>
                    <a:pt x="836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6" name="object 10">
              <a:extLst>
                <a:ext uri="{FF2B5EF4-FFF2-40B4-BE49-F238E27FC236}">
                  <a16:creationId xmlns:a16="http://schemas.microsoft.com/office/drawing/2014/main" id="{F077FB4A-84F4-A397-7E4A-CBCC8068A4C8}"/>
                </a:ext>
              </a:extLst>
            </p:cNvPr>
            <p:cNvSpPr>
              <a:spLocks/>
            </p:cNvSpPr>
            <p:nvPr/>
          </p:nvSpPr>
          <p:spPr bwMode="auto">
            <a:xfrm>
              <a:off x="12487258" y="4438736"/>
              <a:ext cx="83820" cy="37465"/>
            </a:xfrm>
            <a:custGeom>
              <a:avLst/>
              <a:gdLst>
                <a:gd name="T0" fmla="*/ 83693 w 83820"/>
                <a:gd name="T1" fmla="*/ 0 h 37464"/>
                <a:gd name="T2" fmla="*/ 0 w 83820"/>
                <a:gd name="T3" fmla="*/ 0 h 37464"/>
                <a:gd name="T4" fmla="*/ 0 w 83820"/>
                <a:gd name="T5" fmla="*/ 36892 h 37464"/>
                <a:gd name="T6" fmla="*/ 83693 w 83820"/>
                <a:gd name="T7" fmla="*/ 36892 h 37464"/>
                <a:gd name="T8" fmla="*/ 76322 w 83820"/>
                <a:gd name="T9" fmla="*/ 21511 h 37464"/>
                <a:gd name="T10" fmla="*/ 8369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93" y="0"/>
                  </a:moveTo>
                  <a:lnTo>
                    <a:pt x="0" y="0"/>
                  </a:lnTo>
                  <a:lnTo>
                    <a:pt x="0" y="36888"/>
                  </a:lnTo>
                  <a:lnTo>
                    <a:pt x="83693" y="36888"/>
                  </a:lnTo>
                  <a:lnTo>
                    <a:pt x="76322" y="21507"/>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7" name="object 11">
              <a:extLst>
                <a:ext uri="{FF2B5EF4-FFF2-40B4-BE49-F238E27FC236}">
                  <a16:creationId xmlns:a16="http://schemas.microsoft.com/office/drawing/2014/main" id="{729A10AB-F7FA-C522-372E-7DC6774DD391}"/>
                </a:ext>
              </a:extLst>
            </p:cNvPr>
            <p:cNvSpPr>
              <a:spLocks/>
            </p:cNvSpPr>
            <p:nvPr/>
          </p:nvSpPr>
          <p:spPr bwMode="auto">
            <a:xfrm>
              <a:off x="11970877" y="4649502"/>
              <a:ext cx="83820" cy="37465"/>
            </a:xfrm>
            <a:custGeom>
              <a:avLst/>
              <a:gdLst>
                <a:gd name="T0" fmla="*/ 83704 w 83820"/>
                <a:gd name="T1" fmla="*/ 0 h 37464"/>
                <a:gd name="T2" fmla="*/ 0 w 83820"/>
                <a:gd name="T3" fmla="*/ 0 h 37464"/>
                <a:gd name="T4" fmla="*/ 0 w 83820"/>
                <a:gd name="T5" fmla="*/ 36892 h 37464"/>
                <a:gd name="T6" fmla="*/ 83704 w 83820"/>
                <a:gd name="T7" fmla="*/ 36892 h 37464"/>
                <a:gd name="T8" fmla="*/ 76322 w 83820"/>
                <a:gd name="T9" fmla="*/ 21521 h 37464"/>
                <a:gd name="T10" fmla="*/ 83704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704" y="0"/>
                  </a:moveTo>
                  <a:lnTo>
                    <a:pt x="0" y="0"/>
                  </a:lnTo>
                  <a:lnTo>
                    <a:pt x="0" y="36888"/>
                  </a:lnTo>
                  <a:lnTo>
                    <a:pt x="83704" y="36888"/>
                  </a:lnTo>
                  <a:lnTo>
                    <a:pt x="76322" y="21517"/>
                  </a:lnTo>
                  <a:lnTo>
                    <a:pt x="83704"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8" name="object 12">
              <a:extLst>
                <a:ext uri="{FF2B5EF4-FFF2-40B4-BE49-F238E27FC236}">
                  <a16:creationId xmlns:a16="http://schemas.microsoft.com/office/drawing/2014/main" id="{04423FF8-9B49-D91F-79BA-BEB89ED57BC0}"/>
                </a:ext>
              </a:extLst>
            </p:cNvPr>
            <p:cNvSpPr>
              <a:spLocks/>
            </p:cNvSpPr>
            <p:nvPr/>
          </p:nvSpPr>
          <p:spPr bwMode="auto">
            <a:xfrm>
              <a:off x="12002503" y="4380767"/>
              <a:ext cx="147955" cy="52705"/>
            </a:xfrm>
            <a:custGeom>
              <a:avLst/>
              <a:gdLst>
                <a:gd name="T0" fmla="*/ 147538 w 147954"/>
                <a:gd name="T1" fmla="*/ 0 h 52704"/>
                <a:gd name="T2" fmla="*/ 0 w 147954"/>
                <a:gd name="T3" fmla="*/ 0 h 52704"/>
                <a:gd name="T4" fmla="*/ 0 w 147954"/>
                <a:gd name="T5" fmla="*/ 52693 h 52704"/>
                <a:gd name="T6" fmla="*/ 147538 w 147954"/>
                <a:gd name="T7" fmla="*/ 52693 h 52704"/>
                <a:gd name="T8" fmla="*/ 147538 w 147954"/>
                <a:gd name="T9" fmla="*/ 0 h 5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54" h="52704">
                  <a:moveTo>
                    <a:pt x="147534" y="0"/>
                  </a:moveTo>
                  <a:lnTo>
                    <a:pt x="0" y="0"/>
                  </a:lnTo>
                  <a:lnTo>
                    <a:pt x="0" y="52689"/>
                  </a:lnTo>
                  <a:lnTo>
                    <a:pt x="147534" y="52689"/>
                  </a:lnTo>
                  <a:lnTo>
                    <a:pt x="1475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19" name="object 13">
              <a:extLst>
                <a:ext uri="{FF2B5EF4-FFF2-40B4-BE49-F238E27FC236}">
                  <a16:creationId xmlns:a16="http://schemas.microsoft.com/office/drawing/2014/main" id="{715F4359-83D1-DE16-B6EA-A3B35F33E50D}"/>
                </a:ext>
              </a:extLst>
            </p:cNvPr>
            <p:cNvSpPr>
              <a:spLocks/>
            </p:cNvSpPr>
            <p:nvPr/>
          </p:nvSpPr>
          <p:spPr bwMode="auto">
            <a:xfrm>
              <a:off x="9443136" y="4407122"/>
              <a:ext cx="762635" cy="337820"/>
            </a:xfrm>
            <a:custGeom>
              <a:avLst/>
              <a:gdLst>
                <a:gd name="T0" fmla="*/ 3835 w 762634"/>
                <a:gd name="T1" fmla="*/ 297268 h 337820"/>
                <a:gd name="T2" fmla="*/ 165 w 762634"/>
                <a:gd name="T3" fmla="*/ 298589 h 337820"/>
                <a:gd name="T4" fmla="*/ 0 w 762634"/>
                <a:gd name="T5" fmla="*/ 337223 h 337820"/>
                <a:gd name="T6" fmla="*/ 3835 w 762634"/>
                <a:gd name="T7" fmla="*/ 337223 h 337820"/>
                <a:gd name="T8" fmla="*/ 3835 w 762634"/>
                <a:gd name="T9" fmla="*/ 297268 h 337820"/>
                <a:gd name="T10" fmla="*/ 762588 w 762634"/>
                <a:gd name="T11" fmla="*/ 0 h 337820"/>
                <a:gd name="T12" fmla="*/ 541290 w 762634"/>
                <a:gd name="T13" fmla="*/ 0 h 337820"/>
                <a:gd name="T14" fmla="*/ 541290 w 762634"/>
                <a:gd name="T15" fmla="*/ 49098 h 337820"/>
                <a:gd name="T16" fmla="*/ 555768 w 762634"/>
                <a:gd name="T17" fmla="*/ 49098 h 337820"/>
                <a:gd name="T18" fmla="*/ 569738 w 762634"/>
                <a:gd name="T19" fmla="*/ 73761 h 337820"/>
                <a:gd name="T20" fmla="*/ 613020 w 762634"/>
                <a:gd name="T21" fmla="*/ 73761 h 337820"/>
                <a:gd name="T22" fmla="*/ 606708 w 762634"/>
                <a:gd name="T23" fmla="*/ 92214 h 337820"/>
                <a:gd name="T24" fmla="*/ 613020 w 762634"/>
                <a:gd name="T25" fmla="*/ 105384 h 337820"/>
                <a:gd name="T26" fmla="*/ 587633 w 762634"/>
                <a:gd name="T27" fmla="*/ 105384 h 337820"/>
                <a:gd name="T28" fmla="*/ 685092 w 762634"/>
                <a:gd name="T29" fmla="*/ 277533 h 337820"/>
                <a:gd name="T30" fmla="*/ 689461 w 762634"/>
                <a:gd name="T31" fmla="*/ 278612 h 337820"/>
                <a:gd name="T32" fmla="*/ 697399 w 762634"/>
                <a:gd name="T33" fmla="*/ 281647 h 337820"/>
                <a:gd name="T34" fmla="*/ 721414 w 762634"/>
                <a:gd name="T35" fmla="*/ 315264 h 337820"/>
                <a:gd name="T36" fmla="*/ 721821 w 762634"/>
                <a:gd name="T37" fmla="*/ 323951 h 337820"/>
                <a:gd name="T38" fmla="*/ 720487 w 762634"/>
                <a:gd name="T39" fmla="*/ 332600 h 337820"/>
                <a:gd name="T40" fmla="*/ 719027 w 762634"/>
                <a:gd name="T41" fmla="*/ 337223 h 337820"/>
                <a:gd name="T42" fmla="*/ 762588 w 762634"/>
                <a:gd name="T43" fmla="*/ 337223 h 337820"/>
                <a:gd name="T44" fmla="*/ 762588 w 762634"/>
                <a:gd name="T45" fmla="*/ 252933 h 337820"/>
                <a:gd name="T46" fmla="*/ 690858 w 762634"/>
                <a:gd name="T47" fmla="*/ 252933 h 337820"/>
                <a:gd name="T48" fmla="*/ 697170 w 762634"/>
                <a:gd name="T49" fmla="*/ 234480 h 337820"/>
                <a:gd name="T50" fmla="*/ 690858 w 762634"/>
                <a:gd name="T51" fmla="*/ 221310 h 337820"/>
                <a:gd name="T52" fmla="*/ 762588 w 762634"/>
                <a:gd name="T53" fmla="*/ 221310 h 337820"/>
                <a:gd name="T54" fmla="*/ 762588 w 762634"/>
                <a:gd name="T55" fmla="*/ 0 h 3378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2634" h="337820">
                  <a:moveTo>
                    <a:pt x="3835" y="297268"/>
                  </a:moveTo>
                  <a:lnTo>
                    <a:pt x="165" y="298589"/>
                  </a:lnTo>
                  <a:lnTo>
                    <a:pt x="0" y="337223"/>
                  </a:lnTo>
                  <a:lnTo>
                    <a:pt x="3835" y="337223"/>
                  </a:lnTo>
                  <a:lnTo>
                    <a:pt x="3835" y="297268"/>
                  </a:lnTo>
                  <a:close/>
                </a:path>
                <a:path w="762634" h="337820">
                  <a:moveTo>
                    <a:pt x="762584" y="0"/>
                  </a:moveTo>
                  <a:lnTo>
                    <a:pt x="541286" y="0"/>
                  </a:lnTo>
                  <a:lnTo>
                    <a:pt x="541286" y="49098"/>
                  </a:lnTo>
                  <a:lnTo>
                    <a:pt x="555764" y="49098"/>
                  </a:lnTo>
                  <a:lnTo>
                    <a:pt x="569734" y="73761"/>
                  </a:lnTo>
                  <a:lnTo>
                    <a:pt x="613016" y="73761"/>
                  </a:lnTo>
                  <a:lnTo>
                    <a:pt x="606704" y="92214"/>
                  </a:lnTo>
                  <a:lnTo>
                    <a:pt x="613016" y="105384"/>
                  </a:lnTo>
                  <a:lnTo>
                    <a:pt x="587629" y="105384"/>
                  </a:lnTo>
                  <a:lnTo>
                    <a:pt x="685088" y="277533"/>
                  </a:lnTo>
                  <a:lnTo>
                    <a:pt x="689457" y="278612"/>
                  </a:lnTo>
                  <a:lnTo>
                    <a:pt x="697395" y="281647"/>
                  </a:lnTo>
                  <a:lnTo>
                    <a:pt x="721410" y="315264"/>
                  </a:lnTo>
                  <a:lnTo>
                    <a:pt x="721817" y="323951"/>
                  </a:lnTo>
                  <a:lnTo>
                    <a:pt x="720483" y="332600"/>
                  </a:lnTo>
                  <a:lnTo>
                    <a:pt x="719023" y="337223"/>
                  </a:lnTo>
                  <a:lnTo>
                    <a:pt x="762584" y="337223"/>
                  </a:lnTo>
                  <a:lnTo>
                    <a:pt x="762584" y="252933"/>
                  </a:lnTo>
                  <a:lnTo>
                    <a:pt x="690854" y="252933"/>
                  </a:lnTo>
                  <a:lnTo>
                    <a:pt x="697166" y="234480"/>
                  </a:lnTo>
                  <a:lnTo>
                    <a:pt x="690854" y="221310"/>
                  </a:lnTo>
                  <a:lnTo>
                    <a:pt x="762584" y="221310"/>
                  </a:lnTo>
                  <a:lnTo>
                    <a:pt x="762584"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0" name="object 14">
              <a:extLst>
                <a:ext uri="{FF2B5EF4-FFF2-40B4-BE49-F238E27FC236}">
                  <a16:creationId xmlns:a16="http://schemas.microsoft.com/office/drawing/2014/main" id="{7B99A60A-788C-4946-9D37-A54F1D0A8A65}"/>
                </a:ext>
              </a:extLst>
            </p:cNvPr>
            <p:cNvSpPr>
              <a:spLocks/>
            </p:cNvSpPr>
            <p:nvPr/>
          </p:nvSpPr>
          <p:spPr bwMode="auto">
            <a:xfrm>
              <a:off x="9536553" y="4407118"/>
              <a:ext cx="448309" cy="337820"/>
            </a:xfrm>
            <a:custGeom>
              <a:avLst/>
              <a:gdLst>
                <a:gd name="T0" fmla="*/ 0 w 448309"/>
                <a:gd name="T1" fmla="*/ 335602 h 337820"/>
                <a:gd name="T2" fmla="*/ 0 w 448309"/>
                <a:gd name="T3" fmla="*/ 337225 h 337820"/>
                <a:gd name="T4" fmla="*/ 910 w 448309"/>
                <a:gd name="T5" fmla="*/ 337225 h 337820"/>
                <a:gd name="T6" fmla="*/ 0 w 448309"/>
                <a:gd name="T7" fmla="*/ 335602 h 337820"/>
                <a:gd name="T8" fmla="*/ 447871 w 448309"/>
                <a:gd name="T9" fmla="*/ 0 h 337820"/>
                <a:gd name="T10" fmla="*/ 414175 w 448309"/>
                <a:gd name="T11" fmla="*/ 0 h 337820"/>
                <a:gd name="T12" fmla="*/ 345769 w 448309"/>
                <a:gd name="T13" fmla="*/ 49097 h 337820"/>
                <a:gd name="T14" fmla="*/ 447871 w 448309"/>
                <a:gd name="T15" fmla="*/ 49097 h 337820"/>
                <a:gd name="T16" fmla="*/ 447871 w 448309"/>
                <a:gd name="T17" fmla="*/ 0 h 337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309" h="337820">
                  <a:moveTo>
                    <a:pt x="0" y="335602"/>
                  </a:moveTo>
                  <a:lnTo>
                    <a:pt x="0" y="337225"/>
                  </a:lnTo>
                  <a:lnTo>
                    <a:pt x="910" y="337225"/>
                  </a:lnTo>
                  <a:lnTo>
                    <a:pt x="0" y="335602"/>
                  </a:lnTo>
                  <a:close/>
                </a:path>
                <a:path w="448309" h="337820">
                  <a:moveTo>
                    <a:pt x="447871" y="0"/>
                  </a:moveTo>
                  <a:lnTo>
                    <a:pt x="414175" y="0"/>
                  </a:lnTo>
                  <a:lnTo>
                    <a:pt x="345769" y="49097"/>
                  </a:lnTo>
                  <a:lnTo>
                    <a:pt x="447871" y="49097"/>
                  </a:lnTo>
                  <a:lnTo>
                    <a:pt x="44787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1" name="object 15">
              <a:extLst>
                <a:ext uri="{FF2B5EF4-FFF2-40B4-BE49-F238E27FC236}">
                  <a16:creationId xmlns:a16="http://schemas.microsoft.com/office/drawing/2014/main" id="{E37E6BC0-9224-408F-7224-0A66422DA7B4}"/>
                </a:ext>
              </a:extLst>
            </p:cNvPr>
            <p:cNvSpPr>
              <a:spLocks/>
            </p:cNvSpPr>
            <p:nvPr/>
          </p:nvSpPr>
          <p:spPr bwMode="auto">
            <a:xfrm>
              <a:off x="10012858" y="4480883"/>
              <a:ext cx="193040" cy="179705"/>
            </a:xfrm>
            <a:custGeom>
              <a:avLst/>
              <a:gdLst>
                <a:gd name="T0" fmla="*/ 43294 w 193040"/>
                <a:gd name="T1" fmla="*/ 0 h 179704"/>
                <a:gd name="T2" fmla="*/ 0 w 193040"/>
                <a:gd name="T3" fmla="*/ 0 h 179704"/>
                <a:gd name="T4" fmla="*/ 17907 w 193040"/>
                <a:gd name="T5" fmla="*/ 31623 h 179704"/>
                <a:gd name="T6" fmla="*/ 43294 w 193040"/>
                <a:gd name="T7" fmla="*/ 31623 h 179704"/>
                <a:gd name="T8" fmla="*/ 36969 w 193040"/>
                <a:gd name="T9" fmla="*/ 18440 h 179704"/>
                <a:gd name="T10" fmla="*/ 43294 w 193040"/>
                <a:gd name="T11" fmla="*/ 0 h 179704"/>
                <a:gd name="T12" fmla="*/ 192862 w 193040"/>
                <a:gd name="T13" fmla="*/ 147552 h 179704"/>
                <a:gd name="T14" fmla="*/ 121132 w 193040"/>
                <a:gd name="T15" fmla="*/ 147552 h 179704"/>
                <a:gd name="T16" fmla="*/ 127444 w 193040"/>
                <a:gd name="T17" fmla="*/ 160735 h 179704"/>
                <a:gd name="T18" fmla="*/ 121132 w 193040"/>
                <a:gd name="T19" fmla="*/ 179175 h 179704"/>
                <a:gd name="T20" fmla="*/ 192862 w 193040"/>
                <a:gd name="T21" fmla="*/ 179175 h 179704"/>
                <a:gd name="T22" fmla="*/ 192862 w 193040"/>
                <a:gd name="T23" fmla="*/ 147552 h 179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3040" h="179704">
                  <a:moveTo>
                    <a:pt x="43294" y="0"/>
                  </a:moveTo>
                  <a:lnTo>
                    <a:pt x="0" y="0"/>
                  </a:lnTo>
                  <a:lnTo>
                    <a:pt x="17907" y="31623"/>
                  </a:lnTo>
                  <a:lnTo>
                    <a:pt x="43294" y="31623"/>
                  </a:lnTo>
                  <a:lnTo>
                    <a:pt x="36969" y="18440"/>
                  </a:lnTo>
                  <a:lnTo>
                    <a:pt x="43294" y="0"/>
                  </a:lnTo>
                  <a:close/>
                </a:path>
                <a:path w="193040" h="179704">
                  <a:moveTo>
                    <a:pt x="192862" y="147548"/>
                  </a:moveTo>
                  <a:lnTo>
                    <a:pt x="121132" y="147548"/>
                  </a:lnTo>
                  <a:lnTo>
                    <a:pt x="127444" y="160731"/>
                  </a:lnTo>
                  <a:lnTo>
                    <a:pt x="121132" y="179171"/>
                  </a:lnTo>
                  <a:lnTo>
                    <a:pt x="192862" y="179171"/>
                  </a:lnTo>
                  <a:lnTo>
                    <a:pt x="192862" y="147548"/>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2" name="object 16">
              <a:extLst>
                <a:ext uri="{FF2B5EF4-FFF2-40B4-BE49-F238E27FC236}">
                  <a16:creationId xmlns:a16="http://schemas.microsoft.com/office/drawing/2014/main" id="{14D930F1-EC99-1BD3-12C9-0ABED034442A}"/>
                </a:ext>
              </a:extLst>
            </p:cNvPr>
            <p:cNvSpPr>
              <a:spLocks/>
            </p:cNvSpPr>
            <p:nvPr/>
          </p:nvSpPr>
          <p:spPr bwMode="auto">
            <a:xfrm>
              <a:off x="12882436" y="4354429"/>
              <a:ext cx="201930" cy="390525"/>
            </a:xfrm>
            <a:custGeom>
              <a:avLst/>
              <a:gdLst>
                <a:gd name="T0" fmla="*/ 121215 w 201930"/>
                <a:gd name="T1" fmla="*/ 0 h 390525"/>
                <a:gd name="T2" fmla="*/ 0 w 201930"/>
                <a:gd name="T3" fmla="*/ 0 h 390525"/>
                <a:gd name="T4" fmla="*/ 0 w 201930"/>
                <a:gd name="T5" fmla="*/ 295069 h 390525"/>
                <a:gd name="T6" fmla="*/ 83693 w 201930"/>
                <a:gd name="T7" fmla="*/ 295069 h 390525"/>
                <a:gd name="T8" fmla="*/ 76322 w 201930"/>
                <a:gd name="T9" fmla="*/ 316587 h 390525"/>
                <a:gd name="T10" fmla="*/ 83693 w 201930"/>
                <a:gd name="T11" fmla="*/ 331958 h 390525"/>
                <a:gd name="T12" fmla="*/ 0 w 201930"/>
                <a:gd name="T13" fmla="*/ 331958 h 390525"/>
                <a:gd name="T14" fmla="*/ 0 w 201930"/>
                <a:gd name="T15" fmla="*/ 389904 h 390525"/>
                <a:gd name="T16" fmla="*/ 201426 w 201930"/>
                <a:gd name="T17" fmla="*/ 389904 h 390525"/>
                <a:gd name="T18" fmla="*/ 200477 w 201930"/>
                <a:gd name="T19" fmla="*/ 373431 h 390525"/>
                <a:gd name="T20" fmla="*/ 196489 w 201930"/>
                <a:gd name="T21" fmla="*/ 320237 h 390525"/>
                <a:gd name="T22" fmla="*/ 190585 w 201930"/>
                <a:gd name="T23" fmla="*/ 268915 h 390525"/>
                <a:gd name="T24" fmla="*/ 182679 w 201930"/>
                <a:gd name="T25" fmla="*/ 218403 h 390525"/>
                <a:gd name="T26" fmla="*/ 172691 w 201930"/>
                <a:gd name="T27" fmla="*/ 168436 h 390525"/>
                <a:gd name="T28" fmla="*/ 160543 w 201930"/>
                <a:gd name="T29" fmla="*/ 118938 h 390525"/>
                <a:gd name="T30" fmla="*/ 148948 w 201930"/>
                <a:gd name="T31" fmla="*/ 79034 h 390525"/>
                <a:gd name="T32" fmla="*/ 36888 w 201930"/>
                <a:gd name="T33" fmla="*/ 79034 h 390525"/>
                <a:gd name="T34" fmla="*/ 36888 w 201930"/>
                <a:gd name="T35" fmla="*/ 26344 h 390525"/>
                <a:gd name="T36" fmla="*/ 131223 w 201930"/>
                <a:gd name="T37" fmla="*/ 26344 h 390525"/>
                <a:gd name="T38" fmla="*/ 126318 w 201930"/>
                <a:gd name="T39" fmla="*/ 12536 h 390525"/>
                <a:gd name="T40" fmla="*/ 121215 w 201930"/>
                <a:gd name="T41" fmla="*/ 0 h 3905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930" h="390525">
                  <a:moveTo>
                    <a:pt x="121215" y="0"/>
                  </a:moveTo>
                  <a:lnTo>
                    <a:pt x="0" y="0"/>
                  </a:lnTo>
                  <a:lnTo>
                    <a:pt x="0" y="295069"/>
                  </a:lnTo>
                  <a:lnTo>
                    <a:pt x="83693" y="295069"/>
                  </a:lnTo>
                  <a:lnTo>
                    <a:pt x="76322" y="316587"/>
                  </a:lnTo>
                  <a:lnTo>
                    <a:pt x="83693" y="331958"/>
                  </a:lnTo>
                  <a:lnTo>
                    <a:pt x="0" y="331958"/>
                  </a:lnTo>
                  <a:lnTo>
                    <a:pt x="0" y="389904"/>
                  </a:lnTo>
                  <a:lnTo>
                    <a:pt x="201426" y="389904"/>
                  </a:lnTo>
                  <a:lnTo>
                    <a:pt x="200477" y="373431"/>
                  </a:lnTo>
                  <a:lnTo>
                    <a:pt x="196489" y="320237"/>
                  </a:lnTo>
                  <a:lnTo>
                    <a:pt x="190585" y="268915"/>
                  </a:lnTo>
                  <a:lnTo>
                    <a:pt x="182679" y="218403"/>
                  </a:lnTo>
                  <a:lnTo>
                    <a:pt x="172691" y="168436"/>
                  </a:lnTo>
                  <a:lnTo>
                    <a:pt x="160543" y="118938"/>
                  </a:lnTo>
                  <a:lnTo>
                    <a:pt x="148948" y="79034"/>
                  </a:lnTo>
                  <a:lnTo>
                    <a:pt x="36888" y="79034"/>
                  </a:lnTo>
                  <a:lnTo>
                    <a:pt x="36888" y="26344"/>
                  </a:lnTo>
                  <a:lnTo>
                    <a:pt x="131223" y="26344"/>
                  </a:lnTo>
                  <a:lnTo>
                    <a:pt x="126318" y="12536"/>
                  </a:lnTo>
                  <a:lnTo>
                    <a:pt x="12121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3" name="object 17">
              <a:extLst>
                <a:ext uri="{FF2B5EF4-FFF2-40B4-BE49-F238E27FC236}">
                  <a16:creationId xmlns:a16="http://schemas.microsoft.com/office/drawing/2014/main" id="{9B8BF5A1-10D0-810C-585C-EEF0C8475913}"/>
                </a:ext>
              </a:extLst>
            </p:cNvPr>
            <p:cNvSpPr>
              <a:spLocks/>
            </p:cNvSpPr>
            <p:nvPr/>
          </p:nvSpPr>
          <p:spPr bwMode="auto">
            <a:xfrm>
              <a:off x="12882431" y="4649502"/>
              <a:ext cx="83820" cy="37465"/>
            </a:xfrm>
            <a:custGeom>
              <a:avLst/>
              <a:gdLst>
                <a:gd name="T0" fmla="*/ 83693 w 83820"/>
                <a:gd name="T1" fmla="*/ 0 h 37464"/>
                <a:gd name="T2" fmla="*/ 0 w 83820"/>
                <a:gd name="T3" fmla="*/ 0 h 37464"/>
                <a:gd name="T4" fmla="*/ 0 w 83820"/>
                <a:gd name="T5" fmla="*/ 36892 h 37464"/>
                <a:gd name="T6" fmla="*/ 83693 w 83820"/>
                <a:gd name="T7" fmla="*/ 36892 h 37464"/>
                <a:gd name="T8" fmla="*/ 76322 w 83820"/>
                <a:gd name="T9" fmla="*/ 21521 h 37464"/>
                <a:gd name="T10" fmla="*/ 8369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93" y="0"/>
                  </a:moveTo>
                  <a:lnTo>
                    <a:pt x="0" y="0"/>
                  </a:lnTo>
                  <a:lnTo>
                    <a:pt x="0" y="36888"/>
                  </a:lnTo>
                  <a:lnTo>
                    <a:pt x="83693" y="36888"/>
                  </a:lnTo>
                  <a:lnTo>
                    <a:pt x="76322" y="21517"/>
                  </a:lnTo>
                  <a:lnTo>
                    <a:pt x="836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4" name="object 18">
              <a:extLst>
                <a:ext uri="{FF2B5EF4-FFF2-40B4-BE49-F238E27FC236}">
                  <a16:creationId xmlns:a16="http://schemas.microsoft.com/office/drawing/2014/main" id="{507F667D-2410-0170-A674-7A4DA0216C9D}"/>
                </a:ext>
              </a:extLst>
            </p:cNvPr>
            <p:cNvSpPr>
              <a:spLocks/>
            </p:cNvSpPr>
            <p:nvPr/>
          </p:nvSpPr>
          <p:spPr bwMode="auto">
            <a:xfrm>
              <a:off x="12919326" y="4380769"/>
              <a:ext cx="112395" cy="52705"/>
            </a:xfrm>
            <a:custGeom>
              <a:avLst/>
              <a:gdLst>
                <a:gd name="T0" fmla="*/ 94335 w 112394"/>
                <a:gd name="T1" fmla="*/ 0 h 52704"/>
                <a:gd name="T2" fmla="*/ 0 w 112394"/>
                <a:gd name="T3" fmla="*/ 0 h 52704"/>
                <a:gd name="T4" fmla="*/ 0 w 112394"/>
                <a:gd name="T5" fmla="*/ 52693 h 52704"/>
                <a:gd name="T6" fmla="*/ 112061 w 112394"/>
                <a:gd name="T7" fmla="*/ 52693 h 52704"/>
                <a:gd name="T8" fmla="*/ 106197 w 112394"/>
                <a:gd name="T9" fmla="*/ 33524 h 52704"/>
                <a:gd name="T10" fmla="*/ 105621 w 112394"/>
                <a:gd name="T11" fmla="*/ 31780 h 52704"/>
                <a:gd name="T12" fmla="*/ 94335 w 112394"/>
                <a:gd name="T13" fmla="*/ 0 h 527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394" h="52704">
                  <a:moveTo>
                    <a:pt x="94331" y="0"/>
                  </a:moveTo>
                  <a:lnTo>
                    <a:pt x="0" y="0"/>
                  </a:lnTo>
                  <a:lnTo>
                    <a:pt x="0" y="52689"/>
                  </a:lnTo>
                  <a:lnTo>
                    <a:pt x="112057" y="52689"/>
                  </a:lnTo>
                  <a:lnTo>
                    <a:pt x="106193" y="33520"/>
                  </a:lnTo>
                  <a:lnTo>
                    <a:pt x="105617" y="31776"/>
                  </a:lnTo>
                  <a:lnTo>
                    <a:pt x="943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5" name="object 19">
              <a:extLst>
                <a:ext uri="{FF2B5EF4-FFF2-40B4-BE49-F238E27FC236}">
                  <a16:creationId xmlns:a16="http://schemas.microsoft.com/office/drawing/2014/main" id="{79DAD773-CEC8-BD9A-D778-D704F930F906}"/>
                </a:ext>
              </a:extLst>
            </p:cNvPr>
            <p:cNvSpPr>
              <a:spLocks/>
            </p:cNvSpPr>
            <p:nvPr/>
          </p:nvSpPr>
          <p:spPr bwMode="auto">
            <a:xfrm>
              <a:off x="6921378" y="5013073"/>
              <a:ext cx="418465" cy="1762760"/>
            </a:xfrm>
            <a:custGeom>
              <a:avLst/>
              <a:gdLst>
                <a:gd name="T0" fmla="*/ 417958 w 418465"/>
                <a:gd name="T1" fmla="*/ 1175654 h 1762759"/>
                <a:gd name="T2" fmla="*/ 349457 w 418465"/>
                <a:gd name="T3" fmla="*/ 1175654 h 1762759"/>
                <a:gd name="T4" fmla="*/ 349457 w 418465"/>
                <a:gd name="T5" fmla="*/ 1762233 h 1762759"/>
                <a:gd name="T6" fmla="*/ 417958 w 418465"/>
                <a:gd name="T7" fmla="*/ 1762233 h 1762759"/>
                <a:gd name="T8" fmla="*/ 417958 w 418465"/>
                <a:gd name="T9" fmla="*/ 1175654 h 1762759"/>
                <a:gd name="T10" fmla="*/ 417958 w 418465"/>
                <a:gd name="T11" fmla="*/ 0 h 1762759"/>
                <a:gd name="T12" fmla="*/ 43612 w 418465"/>
                <a:gd name="T13" fmla="*/ 0 h 1762759"/>
                <a:gd name="T14" fmla="*/ 19774 w 418465"/>
                <a:gd name="T15" fmla="*/ 30244 h 1762759"/>
                <a:gd name="T16" fmla="*/ 18793 w 418465"/>
                <a:gd name="T17" fmla="*/ 31570 h 1762759"/>
                <a:gd name="T18" fmla="*/ 0 w 418465"/>
                <a:gd name="T19" fmla="*/ 57945 h 1762759"/>
                <a:gd name="T20" fmla="*/ 349457 w 418465"/>
                <a:gd name="T21" fmla="*/ 57945 h 1762759"/>
                <a:gd name="T22" fmla="*/ 349457 w 418465"/>
                <a:gd name="T23" fmla="*/ 275174 h 1762759"/>
                <a:gd name="T24" fmla="*/ 417958 w 418465"/>
                <a:gd name="T25" fmla="*/ 275174 h 1762759"/>
                <a:gd name="T26" fmla="*/ 417958 w 418465"/>
                <a:gd name="T27" fmla="*/ 0 h 17627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8465" h="1762759">
                  <a:moveTo>
                    <a:pt x="417958" y="1175650"/>
                  </a:moveTo>
                  <a:lnTo>
                    <a:pt x="349457" y="1175650"/>
                  </a:lnTo>
                  <a:lnTo>
                    <a:pt x="349457" y="1762229"/>
                  </a:lnTo>
                  <a:lnTo>
                    <a:pt x="417958" y="1762229"/>
                  </a:lnTo>
                  <a:lnTo>
                    <a:pt x="417958" y="1175650"/>
                  </a:lnTo>
                  <a:close/>
                </a:path>
                <a:path w="418465" h="1762759">
                  <a:moveTo>
                    <a:pt x="417958" y="0"/>
                  </a:moveTo>
                  <a:lnTo>
                    <a:pt x="43612" y="0"/>
                  </a:lnTo>
                  <a:lnTo>
                    <a:pt x="19774" y="30244"/>
                  </a:lnTo>
                  <a:lnTo>
                    <a:pt x="18793" y="31570"/>
                  </a:lnTo>
                  <a:lnTo>
                    <a:pt x="0" y="57945"/>
                  </a:lnTo>
                  <a:lnTo>
                    <a:pt x="349457" y="57945"/>
                  </a:lnTo>
                  <a:lnTo>
                    <a:pt x="349457" y="275174"/>
                  </a:lnTo>
                  <a:lnTo>
                    <a:pt x="417958" y="275174"/>
                  </a:lnTo>
                  <a:lnTo>
                    <a:pt x="417958"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6" name="object 20">
              <a:extLst>
                <a:ext uri="{FF2B5EF4-FFF2-40B4-BE49-F238E27FC236}">
                  <a16:creationId xmlns:a16="http://schemas.microsoft.com/office/drawing/2014/main" id="{5BC884F1-09AA-7A5A-B611-C548BC5A94B5}"/>
                </a:ext>
              </a:extLst>
            </p:cNvPr>
            <p:cNvSpPr>
              <a:spLocks/>
            </p:cNvSpPr>
            <p:nvPr/>
          </p:nvSpPr>
          <p:spPr bwMode="auto">
            <a:xfrm>
              <a:off x="6745173" y="5071027"/>
              <a:ext cx="525780" cy="542925"/>
            </a:xfrm>
            <a:custGeom>
              <a:avLst/>
              <a:gdLst>
                <a:gd name="T0" fmla="*/ 42176 w 525779"/>
                <a:gd name="T1" fmla="*/ 542734 h 542925"/>
                <a:gd name="T2" fmla="*/ 37719 w 525779"/>
                <a:gd name="T3" fmla="*/ 363575 h 542925"/>
                <a:gd name="T4" fmla="*/ 22098 w 525779"/>
                <a:gd name="T5" fmla="*/ 363575 h 542925"/>
                <a:gd name="T6" fmla="*/ 13906 w 525779"/>
                <a:gd name="T7" fmla="*/ 408254 h 542925"/>
                <a:gd name="T8" fmla="*/ 7454 w 525779"/>
                <a:gd name="T9" fmla="*/ 454088 h 542925"/>
                <a:gd name="T10" fmla="*/ 2755 w 525779"/>
                <a:gd name="T11" fmla="*/ 500253 h 542925"/>
                <a:gd name="T12" fmla="*/ 0 w 525779"/>
                <a:gd name="T13" fmla="*/ 542734 h 542925"/>
                <a:gd name="T14" fmla="*/ 42176 w 525779"/>
                <a:gd name="T15" fmla="*/ 542734 h 542925"/>
                <a:gd name="T16" fmla="*/ 525657 w 525779"/>
                <a:gd name="T17" fmla="*/ 0 h 542925"/>
                <a:gd name="T18" fmla="*/ 176199 w 525779"/>
                <a:gd name="T19" fmla="*/ 0 h 542925"/>
                <a:gd name="T20" fmla="*/ 171589 w 525779"/>
                <a:gd name="T21" fmla="*/ 6464 h 542925"/>
                <a:gd name="T22" fmla="*/ 147269 w 525779"/>
                <a:gd name="T23" fmla="*/ 43878 h 542925"/>
                <a:gd name="T24" fmla="*/ 123786 w 525779"/>
                <a:gd name="T25" fmla="*/ 84099 h 542925"/>
                <a:gd name="T26" fmla="*/ 97129 w 525779"/>
                <a:gd name="T27" fmla="*/ 135813 h 542925"/>
                <a:gd name="T28" fmla="*/ 78028 w 525779"/>
                <a:gd name="T29" fmla="*/ 179158 h 542925"/>
                <a:gd name="T30" fmla="*/ 525657 w 525779"/>
                <a:gd name="T31" fmla="*/ 179158 h 542925"/>
                <a:gd name="T32" fmla="*/ 525657 w 525779"/>
                <a:gd name="T33" fmla="*/ 0 h 5429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5779" h="542925">
                  <a:moveTo>
                    <a:pt x="42176" y="542734"/>
                  </a:moveTo>
                  <a:lnTo>
                    <a:pt x="37719" y="363575"/>
                  </a:lnTo>
                  <a:lnTo>
                    <a:pt x="22098" y="363575"/>
                  </a:lnTo>
                  <a:lnTo>
                    <a:pt x="13906" y="408254"/>
                  </a:lnTo>
                  <a:lnTo>
                    <a:pt x="7454" y="454088"/>
                  </a:lnTo>
                  <a:lnTo>
                    <a:pt x="2755" y="500253"/>
                  </a:lnTo>
                  <a:lnTo>
                    <a:pt x="0" y="542734"/>
                  </a:lnTo>
                  <a:lnTo>
                    <a:pt x="42176" y="542734"/>
                  </a:lnTo>
                  <a:close/>
                </a:path>
                <a:path w="525779" h="542925">
                  <a:moveTo>
                    <a:pt x="525653" y="0"/>
                  </a:moveTo>
                  <a:lnTo>
                    <a:pt x="176199" y="0"/>
                  </a:lnTo>
                  <a:lnTo>
                    <a:pt x="171589" y="6464"/>
                  </a:lnTo>
                  <a:lnTo>
                    <a:pt x="147269" y="43878"/>
                  </a:lnTo>
                  <a:lnTo>
                    <a:pt x="123786" y="84099"/>
                  </a:lnTo>
                  <a:lnTo>
                    <a:pt x="97129" y="135813"/>
                  </a:lnTo>
                  <a:lnTo>
                    <a:pt x="78028" y="179158"/>
                  </a:lnTo>
                  <a:lnTo>
                    <a:pt x="525653" y="179158"/>
                  </a:lnTo>
                  <a:lnTo>
                    <a:pt x="52565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7" name="object 21">
              <a:extLst>
                <a:ext uri="{FF2B5EF4-FFF2-40B4-BE49-F238E27FC236}">
                  <a16:creationId xmlns:a16="http://schemas.microsoft.com/office/drawing/2014/main" id="{0088C417-8C6D-71C8-4133-2C427BA84314}"/>
                </a:ext>
              </a:extLst>
            </p:cNvPr>
            <p:cNvSpPr>
              <a:spLocks/>
            </p:cNvSpPr>
            <p:nvPr/>
          </p:nvSpPr>
          <p:spPr bwMode="auto">
            <a:xfrm>
              <a:off x="6767277" y="5250179"/>
              <a:ext cx="503555" cy="184785"/>
            </a:xfrm>
            <a:custGeom>
              <a:avLst/>
              <a:gdLst>
                <a:gd name="T0" fmla="*/ 14143 w 503554"/>
                <a:gd name="T1" fmla="*/ 124798 h 184785"/>
                <a:gd name="T2" fmla="*/ 388 w 503554"/>
                <a:gd name="T3" fmla="*/ 182426 h 184785"/>
                <a:gd name="T4" fmla="*/ 0 w 503554"/>
                <a:gd name="T5" fmla="*/ 184413 h 184785"/>
                <a:gd name="T6" fmla="*/ 15622 w 503554"/>
                <a:gd name="T7" fmla="*/ 184413 h 184785"/>
                <a:gd name="T8" fmla="*/ 14143 w 503554"/>
                <a:gd name="T9" fmla="*/ 124798 h 184785"/>
                <a:gd name="T10" fmla="*/ 503558 w 503554"/>
                <a:gd name="T11" fmla="*/ 0 h 184785"/>
                <a:gd name="T12" fmla="*/ 55927 w 503554"/>
                <a:gd name="T13" fmla="*/ 0 h 184785"/>
                <a:gd name="T14" fmla="*/ 55369 w 503554"/>
                <a:gd name="T15" fmla="*/ 1314 h 184785"/>
                <a:gd name="T16" fmla="*/ 41297 w 503554"/>
                <a:gd name="T17" fmla="*/ 38072 h 184785"/>
                <a:gd name="T18" fmla="*/ 503558 w 503554"/>
                <a:gd name="T19" fmla="*/ 38072 h 184785"/>
                <a:gd name="T20" fmla="*/ 503558 w 503554"/>
                <a:gd name="T21" fmla="*/ 0 h 1847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3554" h="184785">
                  <a:moveTo>
                    <a:pt x="14143" y="124798"/>
                  </a:moveTo>
                  <a:lnTo>
                    <a:pt x="388" y="182426"/>
                  </a:lnTo>
                  <a:lnTo>
                    <a:pt x="0" y="184413"/>
                  </a:lnTo>
                  <a:lnTo>
                    <a:pt x="15622" y="184413"/>
                  </a:lnTo>
                  <a:lnTo>
                    <a:pt x="14143" y="124798"/>
                  </a:lnTo>
                  <a:close/>
                </a:path>
                <a:path w="503554" h="184785">
                  <a:moveTo>
                    <a:pt x="503554" y="0"/>
                  </a:moveTo>
                  <a:lnTo>
                    <a:pt x="55927" y="0"/>
                  </a:lnTo>
                  <a:lnTo>
                    <a:pt x="55369" y="1314"/>
                  </a:lnTo>
                  <a:lnTo>
                    <a:pt x="41297" y="38072"/>
                  </a:lnTo>
                  <a:lnTo>
                    <a:pt x="503554" y="38072"/>
                  </a:lnTo>
                  <a:lnTo>
                    <a:pt x="503554"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8" name="object 22">
              <a:extLst>
                <a:ext uri="{FF2B5EF4-FFF2-40B4-BE49-F238E27FC236}">
                  <a16:creationId xmlns:a16="http://schemas.microsoft.com/office/drawing/2014/main" id="{DC77473C-288B-5ACD-7DE5-1CC97D5F1D85}"/>
                </a:ext>
              </a:extLst>
            </p:cNvPr>
            <p:cNvSpPr>
              <a:spLocks/>
            </p:cNvSpPr>
            <p:nvPr/>
          </p:nvSpPr>
          <p:spPr bwMode="auto">
            <a:xfrm>
              <a:off x="6747659" y="5798159"/>
              <a:ext cx="45085" cy="17780"/>
            </a:xfrm>
            <a:custGeom>
              <a:avLst/>
              <a:gdLst>
                <a:gd name="T0" fmla="*/ 44277 w 45084"/>
                <a:gd name="T1" fmla="*/ 0 h 17779"/>
                <a:gd name="T2" fmla="*/ 0 w 45084"/>
                <a:gd name="T3" fmla="*/ 0 h 17779"/>
                <a:gd name="T4" fmla="*/ 1049 w 45084"/>
                <a:gd name="T5" fmla="*/ 15743 h 17779"/>
                <a:gd name="T6" fmla="*/ 1206 w 45084"/>
                <a:gd name="T7" fmla="*/ 17427 h 17779"/>
                <a:gd name="T8" fmla="*/ 44707 w 45084"/>
                <a:gd name="T9" fmla="*/ 17427 h 17779"/>
                <a:gd name="T10" fmla="*/ 44277 w 45084"/>
                <a:gd name="T11" fmla="*/ 0 h 177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084" h="17779">
                  <a:moveTo>
                    <a:pt x="44273" y="0"/>
                  </a:moveTo>
                  <a:lnTo>
                    <a:pt x="0" y="0"/>
                  </a:lnTo>
                  <a:lnTo>
                    <a:pt x="1049" y="15739"/>
                  </a:lnTo>
                  <a:lnTo>
                    <a:pt x="1206" y="17423"/>
                  </a:lnTo>
                  <a:lnTo>
                    <a:pt x="44703" y="17423"/>
                  </a:lnTo>
                  <a:lnTo>
                    <a:pt x="442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29" name="object 23">
              <a:extLst>
                <a:ext uri="{FF2B5EF4-FFF2-40B4-BE49-F238E27FC236}">
                  <a16:creationId xmlns:a16="http://schemas.microsoft.com/office/drawing/2014/main" id="{59F6E156-C15D-0993-B4F0-7CD507CDEA28}"/>
                </a:ext>
              </a:extLst>
            </p:cNvPr>
            <p:cNvSpPr>
              <a:spLocks/>
            </p:cNvSpPr>
            <p:nvPr/>
          </p:nvSpPr>
          <p:spPr bwMode="auto">
            <a:xfrm>
              <a:off x="6743503" y="5613753"/>
              <a:ext cx="48895" cy="184785"/>
            </a:xfrm>
            <a:custGeom>
              <a:avLst/>
              <a:gdLst>
                <a:gd name="T0" fmla="*/ 43849 w 48895"/>
                <a:gd name="T1" fmla="*/ 0 h 184785"/>
                <a:gd name="T2" fmla="*/ 1675 w 48895"/>
                <a:gd name="T3" fmla="*/ 0 h 184785"/>
                <a:gd name="T4" fmla="*/ 1421 w 48895"/>
                <a:gd name="T5" fmla="*/ 4058 h 184785"/>
                <a:gd name="T6" fmla="*/ 737 w 48895"/>
                <a:gd name="T7" fmla="*/ 24579 h 184785"/>
                <a:gd name="T8" fmla="*/ 23 w 48895"/>
                <a:gd name="T9" fmla="*/ 50816 h 184785"/>
                <a:gd name="T10" fmla="*/ 0 w 48895"/>
                <a:gd name="T11" fmla="*/ 72227 h 184785"/>
                <a:gd name="T12" fmla="*/ 154 w 48895"/>
                <a:gd name="T13" fmla="*/ 97854 h 184785"/>
                <a:gd name="T14" fmla="*/ 792 w 48895"/>
                <a:gd name="T15" fmla="*/ 119656 h 184785"/>
                <a:gd name="T16" fmla="*/ 1740 w 48895"/>
                <a:gd name="T17" fmla="*/ 145146 h 184785"/>
                <a:gd name="T18" fmla="*/ 3005 w 48895"/>
                <a:gd name="T19" fmla="*/ 167049 h 184785"/>
                <a:gd name="T20" fmla="*/ 4156 w 48895"/>
                <a:gd name="T21" fmla="*/ 184402 h 184785"/>
                <a:gd name="T22" fmla="*/ 48424 w 48895"/>
                <a:gd name="T23" fmla="*/ 184402 h 184785"/>
                <a:gd name="T24" fmla="*/ 43849 w 48895"/>
                <a:gd name="T25" fmla="*/ 0 h 184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895" h="184785">
                  <a:moveTo>
                    <a:pt x="43849" y="0"/>
                  </a:moveTo>
                  <a:lnTo>
                    <a:pt x="1675" y="0"/>
                  </a:lnTo>
                  <a:lnTo>
                    <a:pt x="1421" y="4058"/>
                  </a:lnTo>
                  <a:lnTo>
                    <a:pt x="737" y="24579"/>
                  </a:lnTo>
                  <a:lnTo>
                    <a:pt x="23" y="50816"/>
                  </a:lnTo>
                  <a:lnTo>
                    <a:pt x="0" y="72227"/>
                  </a:lnTo>
                  <a:lnTo>
                    <a:pt x="154" y="97854"/>
                  </a:lnTo>
                  <a:lnTo>
                    <a:pt x="792" y="119656"/>
                  </a:lnTo>
                  <a:lnTo>
                    <a:pt x="1740" y="145146"/>
                  </a:lnTo>
                  <a:lnTo>
                    <a:pt x="3005" y="167049"/>
                  </a:lnTo>
                  <a:lnTo>
                    <a:pt x="4156" y="184402"/>
                  </a:lnTo>
                  <a:lnTo>
                    <a:pt x="48424" y="184402"/>
                  </a:lnTo>
                  <a:lnTo>
                    <a:pt x="43849"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0" name="object 24">
              <a:extLst>
                <a:ext uri="{FF2B5EF4-FFF2-40B4-BE49-F238E27FC236}">
                  <a16:creationId xmlns:a16="http://schemas.microsoft.com/office/drawing/2014/main" id="{BE65F70E-F8F4-C926-4965-BE6AE4EF4918}"/>
                </a:ext>
              </a:extLst>
            </p:cNvPr>
            <p:cNvSpPr>
              <a:spLocks/>
            </p:cNvSpPr>
            <p:nvPr/>
          </p:nvSpPr>
          <p:spPr bwMode="auto">
            <a:xfrm>
              <a:off x="6811660" y="6188723"/>
              <a:ext cx="459740" cy="152400"/>
            </a:xfrm>
            <a:custGeom>
              <a:avLst/>
              <a:gdLst>
                <a:gd name="T0" fmla="*/ 459172 w 459740"/>
                <a:gd name="T1" fmla="*/ 0 h 152400"/>
                <a:gd name="T2" fmla="*/ 0 w 459740"/>
                <a:gd name="T3" fmla="*/ 0 h 152400"/>
                <a:gd name="T4" fmla="*/ 2171 w 459740"/>
                <a:gd name="T5" fmla="*/ 9229 h 152400"/>
                <a:gd name="T6" fmla="*/ 13401 w 459740"/>
                <a:gd name="T7" fmla="*/ 54576 h 152400"/>
                <a:gd name="T8" fmla="*/ 26190 w 459740"/>
                <a:gd name="T9" fmla="*/ 103886 h 152400"/>
                <a:gd name="T10" fmla="*/ 39246 w 459740"/>
                <a:gd name="T11" fmla="*/ 152162 h 152400"/>
                <a:gd name="T12" fmla="*/ 459172 w 459740"/>
                <a:gd name="T13" fmla="*/ 152162 h 152400"/>
                <a:gd name="T14" fmla="*/ 459172 w 459740"/>
                <a:gd name="T15" fmla="*/ 0 h 152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9740" h="152400">
                  <a:moveTo>
                    <a:pt x="459172" y="0"/>
                  </a:moveTo>
                  <a:lnTo>
                    <a:pt x="0" y="0"/>
                  </a:lnTo>
                  <a:lnTo>
                    <a:pt x="2171" y="9229"/>
                  </a:lnTo>
                  <a:lnTo>
                    <a:pt x="13401" y="54576"/>
                  </a:lnTo>
                  <a:lnTo>
                    <a:pt x="26190" y="103886"/>
                  </a:lnTo>
                  <a:lnTo>
                    <a:pt x="39246" y="152162"/>
                  </a:lnTo>
                  <a:lnTo>
                    <a:pt x="459172" y="152162"/>
                  </a:lnTo>
                  <a:lnTo>
                    <a:pt x="459172"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1" name="object 25">
              <a:extLst>
                <a:ext uri="{FF2B5EF4-FFF2-40B4-BE49-F238E27FC236}">
                  <a16:creationId xmlns:a16="http://schemas.microsoft.com/office/drawing/2014/main" id="{A1A1E8A7-C562-A41F-907E-2896BA971540}"/>
                </a:ext>
              </a:extLst>
            </p:cNvPr>
            <p:cNvSpPr>
              <a:spLocks/>
            </p:cNvSpPr>
            <p:nvPr/>
          </p:nvSpPr>
          <p:spPr bwMode="auto">
            <a:xfrm>
              <a:off x="6797065" y="6124809"/>
              <a:ext cx="474345" cy="400685"/>
            </a:xfrm>
            <a:custGeom>
              <a:avLst/>
              <a:gdLst>
                <a:gd name="T0" fmla="*/ 3352 w 474345"/>
                <a:gd name="T1" fmla="*/ 15240 h 400684"/>
                <a:gd name="T2" fmla="*/ 2971 w 474345"/>
                <a:gd name="T3" fmla="*/ 0 h 400684"/>
                <a:gd name="T4" fmla="*/ 0 w 474345"/>
                <a:gd name="T5" fmla="*/ 0 h 400684"/>
                <a:gd name="T6" fmla="*/ 3352 w 474345"/>
                <a:gd name="T7" fmla="*/ 15240 h 400684"/>
                <a:gd name="T8" fmla="*/ 473760 w 474345"/>
                <a:gd name="T9" fmla="*/ 216094 h 400684"/>
                <a:gd name="T10" fmla="*/ 53835 w 474345"/>
                <a:gd name="T11" fmla="*/ 216094 h 400684"/>
                <a:gd name="T12" fmla="*/ 54546 w 474345"/>
                <a:gd name="T13" fmla="*/ 218698 h 400684"/>
                <a:gd name="T14" fmla="*/ 68122 w 474345"/>
                <a:gd name="T15" fmla="*/ 267135 h 400684"/>
                <a:gd name="T16" fmla="*/ 81889 w 474345"/>
                <a:gd name="T17" fmla="*/ 314951 h 400684"/>
                <a:gd name="T18" fmla="*/ 95859 w 474345"/>
                <a:gd name="T19" fmla="*/ 362398 h 400684"/>
                <a:gd name="T20" fmla="*/ 107226 w 474345"/>
                <a:gd name="T21" fmla="*/ 400498 h 400684"/>
                <a:gd name="T22" fmla="*/ 473760 w 474345"/>
                <a:gd name="T23" fmla="*/ 400498 h 400684"/>
                <a:gd name="T24" fmla="*/ 473760 w 474345"/>
                <a:gd name="T25" fmla="*/ 216094 h 4006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4345" h="400684">
                  <a:moveTo>
                    <a:pt x="3352" y="15240"/>
                  </a:moveTo>
                  <a:lnTo>
                    <a:pt x="2971" y="0"/>
                  </a:lnTo>
                  <a:lnTo>
                    <a:pt x="0" y="0"/>
                  </a:lnTo>
                  <a:lnTo>
                    <a:pt x="3352" y="15240"/>
                  </a:lnTo>
                  <a:close/>
                </a:path>
                <a:path w="474345" h="400684">
                  <a:moveTo>
                    <a:pt x="473760" y="216090"/>
                  </a:moveTo>
                  <a:lnTo>
                    <a:pt x="53835" y="216090"/>
                  </a:lnTo>
                  <a:lnTo>
                    <a:pt x="54546" y="218694"/>
                  </a:lnTo>
                  <a:lnTo>
                    <a:pt x="68122" y="267131"/>
                  </a:lnTo>
                  <a:lnTo>
                    <a:pt x="81889" y="314947"/>
                  </a:lnTo>
                  <a:lnTo>
                    <a:pt x="95859" y="362394"/>
                  </a:lnTo>
                  <a:lnTo>
                    <a:pt x="107226" y="400494"/>
                  </a:lnTo>
                  <a:lnTo>
                    <a:pt x="473760" y="400494"/>
                  </a:lnTo>
                  <a:lnTo>
                    <a:pt x="473760" y="21609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2" name="object 26">
              <a:extLst>
                <a:ext uri="{FF2B5EF4-FFF2-40B4-BE49-F238E27FC236}">
                  <a16:creationId xmlns:a16="http://schemas.microsoft.com/office/drawing/2014/main" id="{E94D1B88-F23D-04DD-85BF-094B38A0261E}"/>
                </a:ext>
              </a:extLst>
            </p:cNvPr>
            <p:cNvSpPr>
              <a:spLocks/>
            </p:cNvSpPr>
            <p:nvPr/>
          </p:nvSpPr>
          <p:spPr bwMode="auto">
            <a:xfrm>
              <a:off x="6904302" y="6525296"/>
              <a:ext cx="367030" cy="179705"/>
            </a:xfrm>
            <a:custGeom>
              <a:avLst/>
              <a:gdLst>
                <a:gd name="T0" fmla="*/ 366534 w 367029"/>
                <a:gd name="T1" fmla="*/ 0 h 179704"/>
                <a:gd name="T2" fmla="*/ 0 w 367029"/>
                <a:gd name="T3" fmla="*/ 0 h 179704"/>
                <a:gd name="T4" fmla="*/ 3089 w 367029"/>
                <a:gd name="T5" fmla="*/ 10337 h 179704"/>
                <a:gd name="T6" fmla="*/ 53817 w 367029"/>
                <a:gd name="T7" fmla="*/ 179160 h 179704"/>
                <a:gd name="T8" fmla="*/ 366534 w 367029"/>
                <a:gd name="T9" fmla="*/ 179160 h 179704"/>
                <a:gd name="T10" fmla="*/ 366534 w 367029"/>
                <a:gd name="T11" fmla="*/ 0 h 179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7029" h="179704">
                  <a:moveTo>
                    <a:pt x="366530" y="0"/>
                  </a:moveTo>
                  <a:lnTo>
                    <a:pt x="0" y="0"/>
                  </a:lnTo>
                  <a:lnTo>
                    <a:pt x="3089" y="10337"/>
                  </a:lnTo>
                  <a:lnTo>
                    <a:pt x="53817" y="179156"/>
                  </a:lnTo>
                  <a:lnTo>
                    <a:pt x="366530" y="179156"/>
                  </a:lnTo>
                  <a:lnTo>
                    <a:pt x="366530"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3" name="object 27">
              <a:extLst>
                <a:ext uri="{FF2B5EF4-FFF2-40B4-BE49-F238E27FC236}">
                  <a16:creationId xmlns:a16="http://schemas.microsoft.com/office/drawing/2014/main" id="{BB28195F-6EBC-76AB-287A-235A23F37DF0}"/>
                </a:ext>
              </a:extLst>
            </p:cNvPr>
            <p:cNvSpPr>
              <a:spLocks/>
            </p:cNvSpPr>
            <p:nvPr/>
          </p:nvSpPr>
          <p:spPr bwMode="auto">
            <a:xfrm>
              <a:off x="6958120" y="6704457"/>
              <a:ext cx="313055" cy="184785"/>
            </a:xfrm>
            <a:custGeom>
              <a:avLst/>
              <a:gdLst>
                <a:gd name="T0" fmla="*/ 312716 w 313054"/>
                <a:gd name="T1" fmla="*/ 0 h 184784"/>
                <a:gd name="T2" fmla="*/ 0 w 313054"/>
                <a:gd name="T3" fmla="*/ 0 h 184784"/>
                <a:gd name="T4" fmla="*/ 55401 w 313054"/>
                <a:gd name="T5" fmla="*/ 184406 h 184784"/>
                <a:gd name="T6" fmla="*/ 164836 w 313054"/>
                <a:gd name="T7" fmla="*/ 184406 h 184784"/>
                <a:gd name="T8" fmla="*/ 164836 w 313054"/>
                <a:gd name="T9" fmla="*/ 70846 h 184784"/>
                <a:gd name="T10" fmla="*/ 312716 w 313054"/>
                <a:gd name="T11" fmla="*/ 70846 h 184784"/>
                <a:gd name="T12" fmla="*/ 312716 w 313054"/>
                <a:gd name="T13" fmla="*/ 0 h 184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3054" h="184784">
                  <a:moveTo>
                    <a:pt x="312712" y="0"/>
                  </a:moveTo>
                  <a:lnTo>
                    <a:pt x="0" y="0"/>
                  </a:lnTo>
                  <a:lnTo>
                    <a:pt x="55401" y="184402"/>
                  </a:lnTo>
                  <a:lnTo>
                    <a:pt x="164832" y="184402"/>
                  </a:lnTo>
                  <a:lnTo>
                    <a:pt x="164832" y="70846"/>
                  </a:lnTo>
                  <a:lnTo>
                    <a:pt x="312712" y="70846"/>
                  </a:lnTo>
                  <a:lnTo>
                    <a:pt x="31271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34" name="object 28">
              <a:extLst>
                <a:ext uri="{FF2B5EF4-FFF2-40B4-BE49-F238E27FC236}">
                  <a16:creationId xmlns:a16="http://schemas.microsoft.com/office/drawing/2014/main" id="{7AB98837-424B-2B98-385A-94F7124DF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146" y="4716645"/>
              <a:ext cx="246190" cy="16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35" name="object 29">
              <a:extLst>
                <a:ext uri="{FF2B5EF4-FFF2-40B4-BE49-F238E27FC236}">
                  <a16:creationId xmlns:a16="http://schemas.microsoft.com/office/drawing/2014/main" id="{F95CED69-BADD-C68D-1258-01FCD4DB1B33}"/>
                </a:ext>
              </a:extLst>
            </p:cNvPr>
            <p:cNvSpPr>
              <a:spLocks/>
            </p:cNvSpPr>
            <p:nvPr/>
          </p:nvSpPr>
          <p:spPr bwMode="auto">
            <a:xfrm>
              <a:off x="11649480" y="4802303"/>
              <a:ext cx="163830" cy="2108200"/>
            </a:xfrm>
            <a:custGeom>
              <a:avLst/>
              <a:gdLst>
                <a:gd name="T0" fmla="*/ 163339 w 163829"/>
                <a:gd name="T1" fmla="*/ 1886350 h 2108200"/>
                <a:gd name="T2" fmla="*/ 0 w 163829"/>
                <a:gd name="T3" fmla="*/ 1886350 h 2108200"/>
                <a:gd name="T4" fmla="*/ 0 w 163829"/>
                <a:gd name="T5" fmla="*/ 2107642 h 2108200"/>
                <a:gd name="T6" fmla="*/ 163339 w 163829"/>
                <a:gd name="T7" fmla="*/ 2107642 h 2108200"/>
                <a:gd name="T8" fmla="*/ 163339 w 163829"/>
                <a:gd name="T9" fmla="*/ 1886350 h 2108200"/>
                <a:gd name="T10" fmla="*/ 163339 w 163829"/>
                <a:gd name="T11" fmla="*/ 1473745 h 2108200"/>
                <a:gd name="T12" fmla="*/ 90608 w 163829"/>
                <a:gd name="T13" fmla="*/ 1617469 h 2108200"/>
                <a:gd name="T14" fmla="*/ 0 w 163829"/>
                <a:gd name="T15" fmla="*/ 1617469 h 2108200"/>
                <a:gd name="T16" fmla="*/ 0 w 163829"/>
                <a:gd name="T17" fmla="*/ 1828384 h 2108200"/>
                <a:gd name="T18" fmla="*/ 163339 w 163829"/>
                <a:gd name="T19" fmla="*/ 1828384 h 2108200"/>
                <a:gd name="T20" fmla="*/ 163339 w 163829"/>
                <a:gd name="T21" fmla="*/ 1473745 h 2108200"/>
                <a:gd name="T22" fmla="*/ 163339 w 163829"/>
                <a:gd name="T23" fmla="*/ 558443 h 2108200"/>
                <a:gd name="T24" fmla="*/ 121873 w 163829"/>
                <a:gd name="T25" fmla="*/ 572578 h 2108200"/>
                <a:gd name="T26" fmla="*/ 86638 w 163829"/>
                <a:gd name="T27" fmla="*/ 597110 h 2108200"/>
                <a:gd name="T28" fmla="*/ 59440 w 163829"/>
                <a:gd name="T29" fmla="*/ 630169 h 2108200"/>
                <a:gd name="T30" fmla="*/ 42098 w 163829"/>
                <a:gd name="T31" fmla="*/ 669885 h 2108200"/>
                <a:gd name="T32" fmla="*/ 36417 w 163829"/>
                <a:gd name="T33" fmla="*/ 714386 h 2108200"/>
                <a:gd name="T34" fmla="*/ 43251 w 163829"/>
                <a:gd name="T35" fmla="*/ 757724 h 2108200"/>
                <a:gd name="T36" fmla="*/ 61105 w 163829"/>
                <a:gd name="T37" fmla="*/ 796170 h 2108200"/>
                <a:gd name="T38" fmla="*/ 88238 w 163829"/>
                <a:gd name="T39" fmla="*/ 828036 h 2108200"/>
                <a:gd name="T40" fmla="*/ 122896 w 163829"/>
                <a:gd name="T41" fmla="*/ 851632 h 2108200"/>
                <a:gd name="T42" fmla="*/ 163339 w 163829"/>
                <a:gd name="T43" fmla="*/ 865272 h 2108200"/>
                <a:gd name="T44" fmla="*/ 163339 w 163829"/>
                <a:gd name="T45" fmla="*/ 558443 h 2108200"/>
                <a:gd name="T46" fmla="*/ 163339 w 163829"/>
                <a:gd name="T47" fmla="*/ 0 h 2108200"/>
                <a:gd name="T48" fmla="*/ 0 w 163829"/>
                <a:gd name="T49" fmla="*/ 0 h 2108200"/>
                <a:gd name="T50" fmla="*/ 0 w 163829"/>
                <a:gd name="T51" fmla="*/ 406448 h 2108200"/>
                <a:gd name="T52" fmla="*/ 7748 w 163829"/>
                <a:gd name="T53" fmla="*/ 411160 h 2108200"/>
                <a:gd name="T54" fmla="*/ 28349 w 163829"/>
                <a:gd name="T55" fmla="*/ 399647 h 2108200"/>
                <a:gd name="T56" fmla="*/ 49764 w 163829"/>
                <a:gd name="T57" fmla="*/ 389477 h 2108200"/>
                <a:gd name="T58" fmla="*/ 71934 w 163829"/>
                <a:gd name="T59" fmla="*/ 380709 h 2108200"/>
                <a:gd name="T60" fmla="*/ 94807 w 163829"/>
                <a:gd name="T61" fmla="*/ 373402 h 2108200"/>
                <a:gd name="T62" fmla="*/ 112838 w 163829"/>
                <a:gd name="T63" fmla="*/ 287310 h 2108200"/>
                <a:gd name="T64" fmla="*/ 163339 w 163829"/>
                <a:gd name="T65" fmla="*/ 286493 h 2108200"/>
                <a:gd name="T66" fmla="*/ 163339 w 163829"/>
                <a:gd name="T67" fmla="*/ 0 h 2108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3829" h="2108200">
                  <a:moveTo>
                    <a:pt x="163335" y="1886350"/>
                  </a:moveTo>
                  <a:lnTo>
                    <a:pt x="0" y="1886350"/>
                  </a:lnTo>
                  <a:lnTo>
                    <a:pt x="0" y="2107642"/>
                  </a:lnTo>
                  <a:lnTo>
                    <a:pt x="163335" y="2107642"/>
                  </a:lnTo>
                  <a:lnTo>
                    <a:pt x="163335" y="1886350"/>
                  </a:lnTo>
                  <a:close/>
                </a:path>
                <a:path w="163829" h="2108200">
                  <a:moveTo>
                    <a:pt x="163335" y="1473745"/>
                  </a:moveTo>
                  <a:lnTo>
                    <a:pt x="90604" y="1617469"/>
                  </a:lnTo>
                  <a:lnTo>
                    <a:pt x="0" y="1617469"/>
                  </a:lnTo>
                  <a:lnTo>
                    <a:pt x="0" y="1828384"/>
                  </a:lnTo>
                  <a:lnTo>
                    <a:pt x="163335" y="1828384"/>
                  </a:lnTo>
                  <a:lnTo>
                    <a:pt x="163335" y="1473745"/>
                  </a:lnTo>
                  <a:close/>
                </a:path>
                <a:path w="163829" h="2108200">
                  <a:moveTo>
                    <a:pt x="163335" y="558443"/>
                  </a:moveTo>
                  <a:lnTo>
                    <a:pt x="121869" y="572578"/>
                  </a:lnTo>
                  <a:lnTo>
                    <a:pt x="86634" y="597110"/>
                  </a:lnTo>
                  <a:lnTo>
                    <a:pt x="59440" y="630169"/>
                  </a:lnTo>
                  <a:lnTo>
                    <a:pt x="42098" y="669885"/>
                  </a:lnTo>
                  <a:lnTo>
                    <a:pt x="36417" y="714386"/>
                  </a:lnTo>
                  <a:lnTo>
                    <a:pt x="43251" y="757724"/>
                  </a:lnTo>
                  <a:lnTo>
                    <a:pt x="61105" y="796170"/>
                  </a:lnTo>
                  <a:lnTo>
                    <a:pt x="88234" y="828036"/>
                  </a:lnTo>
                  <a:lnTo>
                    <a:pt x="122892" y="851632"/>
                  </a:lnTo>
                  <a:lnTo>
                    <a:pt x="163335" y="865272"/>
                  </a:lnTo>
                  <a:lnTo>
                    <a:pt x="163335" y="558443"/>
                  </a:lnTo>
                  <a:close/>
                </a:path>
                <a:path w="163829" h="2108200">
                  <a:moveTo>
                    <a:pt x="163335" y="0"/>
                  </a:moveTo>
                  <a:lnTo>
                    <a:pt x="0" y="0"/>
                  </a:lnTo>
                  <a:lnTo>
                    <a:pt x="0" y="406448"/>
                  </a:lnTo>
                  <a:lnTo>
                    <a:pt x="7748" y="411160"/>
                  </a:lnTo>
                  <a:lnTo>
                    <a:pt x="28349" y="399647"/>
                  </a:lnTo>
                  <a:lnTo>
                    <a:pt x="49764" y="389477"/>
                  </a:lnTo>
                  <a:lnTo>
                    <a:pt x="71934" y="380709"/>
                  </a:lnTo>
                  <a:lnTo>
                    <a:pt x="94803" y="373402"/>
                  </a:lnTo>
                  <a:lnTo>
                    <a:pt x="112834" y="287310"/>
                  </a:lnTo>
                  <a:lnTo>
                    <a:pt x="163335" y="286493"/>
                  </a:lnTo>
                  <a:lnTo>
                    <a:pt x="163335"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6" name="object 30">
              <a:extLst>
                <a:ext uri="{FF2B5EF4-FFF2-40B4-BE49-F238E27FC236}">
                  <a16:creationId xmlns:a16="http://schemas.microsoft.com/office/drawing/2014/main" id="{CBA04D11-59A7-38C9-6599-2D3978758505}"/>
                </a:ext>
              </a:extLst>
            </p:cNvPr>
            <p:cNvSpPr>
              <a:spLocks/>
            </p:cNvSpPr>
            <p:nvPr/>
          </p:nvSpPr>
          <p:spPr bwMode="auto">
            <a:xfrm>
              <a:off x="11649469" y="4744345"/>
              <a:ext cx="1435735" cy="1944370"/>
            </a:xfrm>
            <a:custGeom>
              <a:avLst/>
              <a:gdLst>
                <a:gd name="T0" fmla="*/ 698042 w 1435734"/>
                <a:gd name="T1" fmla="*/ 1886343 h 1944370"/>
                <a:gd name="T2" fmla="*/ 0 w 1435734"/>
                <a:gd name="T3" fmla="*/ 1886343 h 1944370"/>
                <a:gd name="T4" fmla="*/ 0 w 1435734"/>
                <a:gd name="T5" fmla="*/ 1944319 h 1944370"/>
                <a:gd name="T6" fmla="*/ 659345 w 1435734"/>
                <a:gd name="T7" fmla="*/ 1944319 h 1944370"/>
                <a:gd name="T8" fmla="*/ 669518 w 1435734"/>
                <a:gd name="T9" fmla="*/ 1929231 h 1944370"/>
                <a:gd name="T10" fmla="*/ 698042 w 1435734"/>
                <a:gd name="T11" fmla="*/ 1886343 h 1944370"/>
                <a:gd name="T12" fmla="*/ 1194299 w 1435734"/>
                <a:gd name="T13" fmla="*/ 1022210 h 1944370"/>
                <a:gd name="T14" fmla="*/ 552234 w 1435734"/>
                <a:gd name="T15" fmla="*/ 1022210 h 1944370"/>
                <a:gd name="T16" fmla="*/ 553961 w 1435734"/>
                <a:gd name="T17" fmla="*/ 1024851 h 1944370"/>
                <a:gd name="T18" fmla="*/ 509066 w 1435734"/>
                <a:gd name="T19" fmla="*/ 1071232 h 1944370"/>
                <a:gd name="T20" fmla="*/ 1170944 w 1435734"/>
                <a:gd name="T21" fmla="*/ 1071232 h 1944370"/>
                <a:gd name="T22" fmla="*/ 1191073 w 1435734"/>
                <a:gd name="T23" fmla="*/ 1029182 h 1944370"/>
                <a:gd name="T24" fmla="*/ 1194299 w 1435734"/>
                <a:gd name="T25" fmla="*/ 1022210 h 1944370"/>
                <a:gd name="T26" fmla="*/ 1435713 w 1435734"/>
                <a:gd name="T27" fmla="*/ 52070 h 1944370"/>
                <a:gd name="T28" fmla="*/ 1435231 w 1435734"/>
                <a:gd name="T29" fmla="*/ 52070 h 1944370"/>
                <a:gd name="T30" fmla="*/ 1435231 w 1435734"/>
                <a:gd name="T31" fmla="*/ 8890 h 1944370"/>
                <a:gd name="T32" fmla="*/ 1434672 w 1435734"/>
                <a:gd name="T33" fmla="*/ 8890 h 1944370"/>
                <a:gd name="T34" fmla="*/ 1434672 w 1435734"/>
                <a:gd name="T35" fmla="*/ 3810 h 1944370"/>
                <a:gd name="T36" fmla="*/ 1434507 w 1435734"/>
                <a:gd name="T37" fmla="*/ 3810 h 1944370"/>
                <a:gd name="T38" fmla="*/ 1434507 w 1435734"/>
                <a:gd name="T39" fmla="*/ 0 h 1944370"/>
                <a:gd name="T40" fmla="*/ 0 w 1435734"/>
                <a:gd name="T41" fmla="*/ 0 h 1944370"/>
                <a:gd name="T42" fmla="*/ 0 w 1435734"/>
                <a:gd name="T43" fmla="*/ 3810 h 1944370"/>
                <a:gd name="T44" fmla="*/ 0 w 1435734"/>
                <a:gd name="T45" fmla="*/ 8890 h 1944370"/>
                <a:gd name="T46" fmla="*/ 0 w 1435734"/>
                <a:gd name="T47" fmla="*/ 52070 h 1944370"/>
                <a:gd name="T48" fmla="*/ 0 w 1435734"/>
                <a:gd name="T49" fmla="*/ 58420 h 1944370"/>
                <a:gd name="T50" fmla="*/ 1435713 w 1435734"/>
                <a:gd name="T51" fmla="*/ 58420 h 1944370"/>
                <a:gd name="T52" fmla="*/ 1435713 w 1435734"/>
                <a:gd name="T53" fmla="*/ 52070 h 19443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35734" h="1944370">
                  <a:moveTo>
                    <a:pt x="698042" y="1886343"/>
                  </a:moveTo>
                  <a:lnTo>
                    <a:pt x="0" y="1886343"/>
                  </a:lnTo>
                  <a:lnTo>
                    <a:pt x="0" y="1944319"/>
                  </a:lnTo>
                  <a:lnTo>
                    <a:pt x="659345" y="1944319"/>
                  </a:lnTo>
                  <a:lnTo>
                    <a:pt x="669518" y="1929231"/>
                  </a:lnTo>
                  <a:lnTo>
                    <a:pt x="698042" y="1886343"/>
                  </a:lnTo>
                  <a:close/>
                </a:path>
                <a:path w="1435734" h="1944370">
                  <a:moveTo>
                    <a:pt x="1194295" y="1022210"/>
                  </a:moveTo>
                  <a:lnTo>
                    <a:pt x="552234" y="1022210"/>
                  </a:lnTo>
                  <a:lnTo>
                    <a:pt x="553961" y="1024851"/>
                  </a:lnTo>
                  <a:lnTo>
                    <a:pt x="509066" y="1071232"/>
                  </a:lnTo>
                  <a:lnTo>
                    <a:pt x="1170940" y="1071232"/>
                  </a:lnTo>
                  <a:lnTo>
                    <a:pt x="1191069" y="1029182"/>
                  </a:lnTo>
                  <a:lnTo>
                    <a:pt x="1194295" y="1022210"/>
                  </a:lnTo>
                  <a:close/>
                </a:path>
                <a:path w="1435734" h="1944370">
                  <a:moveTo>
                    <a:pt x="1435709" y="52070"/>
                  </a:moveTo>
                  <a:lnTo>
                    <a:pt x="1435227" y="52070"/>
                  </a:lnTo>
                  <a:lnTo>
                    <a:pt x="1435227" y="8890"/>
                  </a:lnTo>
                  <a:lnTo>
                    <a:pt x="1434668" y="8890"/>
                  </a:lnTo>
                  <a:lnTo>
                    <a:pt x="1434668" y="3810"/>
                  </a:lnTo>
                  <a:lnTo>
                    <a:pt x="1434503" y="3810"/>
                  </a:lnTo>
                  <a:lnTo>
                    <a:pt x="1434503" y="0"/>
                  </a:lnTo>
                  <a:lnTo>
                    <a:pt x="0" y="0"/>
                  </a:lnTo>
                  <a:lnTo>
                    <a:pt x="0" y="3810"/>
                  </a:lnTo>
                  <a:lnTo>
                    <a:pt x="0" y="8890"/>
                  </a:lnTo>
                  <a:lnTo>
                    <a:pt x="0" y="52070"/>
                  </a:lnTo>
                  <a:lnTo>
                    <a:pt x="0" y="58420"/>
                  </a:lnTo>
                  <a:lnTo>
                    <a:pt x="1435709" y="58420"/>
                  </a:lnTo>
                  <a:lnTo>
                    <a:pt x="1435709" y="5207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7" name="object 31">
              <a:extLst>
                <a:ext uri="{FF2B5EF4-FFF2-40B4-BE49-F238E27FC236}">
                  <a16:creationId xmlns:a16="http://schemas.microsoft.com/office/drawing/2014/main" id="{B4712C08-2A95-1BA7-B3F2-FC9A049624F0}"/>
                </a:ext>
              </a:extLst>
            </p:cNvPr>
            <p:cNvSpPr>
              <a:spLocks/>
            </p:cNvSpPr>
            <p:nvPr/>
          </p:nvSpPr>
          <p:spPr bwMode="auto">
            <a:xfrm>
              <a:off x="12439828" y="5365565"/>
              <a:ext cx="153035" cy="401320"/>
            </a:xfrm>
            <a:custGeom>
              <a:avLst/>
              <a:gdLst>
                <a:gd name="T0" fmla="*/ 152810 w 153034"/>
                <a:gd name="T1" fmla="*/ 0 h 401320"/>
                <a:gd name="T2" fmla="*/ 0 w 153034"/>
                <a:gd name="T3" fmla="*/ 0 h 401320"/>
                <a:gd name="T4" fmla="*/ 0 w 153034"/>
                <a:gd name="T5" fmla="*/ 90170 h 401320"/>
                <a:gd name="T6" fmla="*/ 85246 w 153034"/>
                <a:gd name="T7" fmla="*/ 90170 h 401320"/>
                <a:gd name="T8" fmla="*/ 85246 w 153034"/>
                <a:gd name="T9" fmla="*/ 111760 h 401320"/>
                <a:gd name="T10" fmla="*/ 85309 w 153034"/>
                <a:gd name="T11" fmla="*/ 127000 h 401320"/>
                <a:gd name="T12" fmla="*/ 0 w 153034"/>
                <a:gd name="T13" fmla="*/ 127000 h 401320"/>
                <a:gd name="T14" fmla="*/ 0 w 153034"/>
                <a:gd name="T15" fmla="*/ 401320 h 401320"/>
                <a:gd name="T16" fmla="*/ 152810 w 153034"/>
                <a:gd name="T17" fmla="*/ 401320 h 401320"/>
                <a:gd name="T18" fmla="*/ 152810 w 153034"/>
                <a:gd name="T19" fmla="*/ 127000 h 401320"/>
                <a:gd name="T20" fmla="*/ 152810 w 153034"/>
                <a:gd name="T21" fmla="*/ 111760 h 401320"/>
                <a:gd name="T22" fmla="*/ 152810 w 153034"/>
                <a:gd name="T23" fmla="*/ 90170 h 401320"/>
                <a:gd name="T24" fmla="*/ 152810 w 153034"/>
                <a:gd name="T25" fmla="*/ 0 h 401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034" h="401320">
                  <a:moveTo>
                    <a:pt x="152806" y="0"/>
                  </a:moveTo>
                  <a:lnTo>
                    <a:pt x="0" y="0"/>
                  </a:lnTo>
                  <a:lnTo>
                    <a:pt x="0" y="90170"/>
                  </a:lnTo>
                  <a:lnTo>
                    <a:pt x="85242" y="90170"/>
                  </a:lnTo>
                  <a:lnTo>
                    <a:pt x="85242" y="111760"/>
                  </a:lnTo>
                  <a:lnTo>
                    <a:pt x="85305" y="127000"/>
                  </a:lnTo>
                  <a:lnTo>
                    <a:pt x="0" y="127000"/>
                  </a:lnTo>
                  <a:lnTo>
                    <a:pt x="0" y="401320"/>
                  </a:lnTo>
                  <a:lnTo>
                    <a:pt x="152806" y="401320"/>
                  </a:lnTo>
                  <a:lnTo>
                    <a:pt x="152806" y="127000"/>
                  </a:lnTo>
                  <a:lnTo>
                    <a:pt x="152806" y="111760"/>
                  </a:lnTo>
                  <a:lnTo>
                    <a:pt x="152806" y="90170"/>
                  </a:lnTo>
                  <a:lnTo>
                    <a:pt x="152806" y="0"/>
                  </a:lnTo>
                  <a:close/>
                </a:path>
              </a:pathLst>
            </a:custGeom>
            <a:solidFill>
              <a:srgbClr val="E0E0D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8" name="object 32">
              <a:extLst>
                <a:ext uri="{FF2B5EF4-FFF2-40B4-BE49-F238E27FC236}">
                  <a16:creationId xmlns:a16="http://schemas.microsoft.com/office/drawing/2014/main" id="{9E3BDE69-B996-1814-3C55-D35B09199BAA}"/>
                </a:ext>
              </a:extLst>
            </p:cNvPr>
            <p:cNvSpPr>
              <a:spLocks/>
            </p:cNvSpPr>
            <p:nvPr/>
          </p:nvSpPr>
          <p:spPr bwMode="auto">
            <a:xfrm>
              <a:off x="11907646" y="5366097"/>
              <a:ext cx="532765" cy="400685"/>
            </a:xfrm>
            <a:custGeom>
              <a:avLst/>
              <a:gdLst>
                <a:gd name="T0" fmla="*/ 0 w 532765"/>
                <a:gd name="T1" fmla="*/ 6345 h 400685"/>
                <a:gd name="T2" fmla="*/ 0 w 532765"/>
                <a:gd name="T3" fmla="*/ 289781 h 400685"/>
                <a:gd name="T4" fmla="*/ 37195 w 532765"/>
                <a:gd name="T5" fmla="*/ 265576 h 400685"/>
                <a:gd name="T6" fmla="*/ 66001 w 532765"/>
                <a:gd name="T7" fmla="*/ 232089 h 400685"/>
                <a:gd name="T8" fmla="*/ 84432 w 532765"/>
                <a:gd name="T9" fmla="*/ 191382 h 400685"/>
                <a:gd name="T10" fmla="*/ 90499 w 532765"/>
                <a:gd name="T11" fmla="*/ 145513 h 400685"/>
                <a:gd name="T12" fmla="*/ 89404 w 532765"/>
                <a:gd name="T13" fmla="*/ 129385 h 400685"/>
                <a:gd name="T14" fmla="*/ 86725 w 532765"/>
                <a:gd name="T15" fmla="*/ 113754 h 400685"/>
                <a:gd name="T16" fmla="*/ 82545 w 532765"/>
                <a:gd name="T17" fmla="*/ 98702 h 400685"/>
                <a:gd name="T18" fmla="*/ 76950 w 532765"/>
                <a:gd name="T19" fmla="*/ 84311 h 400685"/>
                <a:gd name="T20" fmla="*/ 36888 w 532765"/>
                <a:gd name="T21" fmla="*/ 84311 h 400685"/>
                <a:gd name="T22" fmla="*/ 36888 w 532765"/>
                <a:gd name="T23" fmla="*/ 31611 h 400685"/>
                <a:gd name="T24" fmla="*/ 38386 w 532765"/>
                <a:gd name="T25" fmla="*/ 31611 h 400685"/>
                <a:gd name="T26" fmla="*/ 29549 w 532765"/>
                <a:gd name="T27" fmla="*/ 24272 h 400685"/>
                <a:gd name="T28" fmla="*/ 20182 w 532765"/>
                <a:gd name="T29" fmla="*/ 17592 h 400685"/>
                <a:gd name="T30" fmla="*/ 10321 w 532765"/>
                <a:gd name="T31" fmla="*/ 11605 h 400685"/>
                <a:gd name="T32" fmla="*/ 0 w 532765"/>
                <a:gd name="T33" fmla="*/ 6345 h 400685"/>
                <a:gd name="T34" fmla="*/ 532193 w 532765"/>
                <a:gd name="T35" fmla="*/ 0 h 400685"/>
                <a:gd name="T36" fmla="*/ 258075 w 532765"/>
                <a:gd name="T37" fmla="*/ 0 h 400685"/>
                <a:gd name="T38" fmla="*/ 264314 w 532765"/>
                <a:gd name="T39" fmla="*/ 13766 h 400685"/>
                <a:gd name="T40" fmla="*/ 269983 w 532765"/>
                <a:gd name="T41" fmla="*/ 27835 h 400685"/>
                <a:gd name="T42" fmla="*/ 275068 w 532765"/>
                <a:gd name="T43" fmla="*/ 42193 h 400685"/>
                <a:gd name="T44" fmla="*/ 279551 w 532765"/>
                <a:gd name="T45" fmla="*/ 56825 h 400685"/>
                <a:gd name="T46" fmla="*/ 365632 w 532765"/>
                <a:gd name="T47" fmla="*/ 74856 h 400685"/>
                <a:gd name="T48" fmla="*/ 368009 w 532765"/>
                <a:gd name="T49" fmla="*/ 220391 h 400685"/>
                <a:gd name="T50" fmla="*/ 282567 w 532765"/>
                <a:gd name="T51" fmla="*/ 241217 h 400685"/>
                <a:gd name="T52" fmla="*/ 276002 w 532765"/>
                <a:gd name="T53" fmla="*/ 264313 h 400685"/>
                <a:gd name="T54" fmla="*/ 267955 w 532765"/>
                <a:gd name="T55" fmla="*/ 286758 h 400685"/>
                <a:gd name="T56" fmla="*/ 258486 w 532765"/>
                <a:gd name="T57" fmla="*/ 308491 h 400685"/>
                <a:gd name="T58" fmla="*/ 247657 w 532765"/>
                <a:gd name="T59" fmla="*/ 329455 h 400685"/>
                <a:gd name="T60" fmla="*/ 294064 w 532765"/>
                <a:gd name="T61" fmla="*/ 400459 h 400685"/>
                <a:gd name="T62" fmla="*/ 532193 w 532765"/>
                <a:gd name="T63" fmla="*/ 400459 h 400685"/>
                <a:gd name="T64" fmla="*/ 532193 w 532765"/>
                <a:gd name="T65" fmla="*/ 126456 h 400685"/>
                <a:gd name="T66" fmla="*/ 453766 w 532765"/>
                <a:gd name="T67" fmla="*/ 126456 h 400685"/>
                <a:gd name="T68" fmla="*/ 461137 w 532765"/>
                <a:gd name="T69" fmla="*/ 104949 h 400685"/>
                <a:gd name="T70" fmla="*/ 453766 w 532765"/>
                <a:gd name="T71" fmla="*/ 89578 h 400685"/>
                <a:gd name="T72" fmla="*/ 532193 w 532765"/>
                <a:gd name="T73" fmla="*/ 89578 h 400685"/>
                <a:gd name="T74" fmla="*/ 532193 w 532765"/>
                <a:gd name="T75" fmla="*/ 0 h 4006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2765" h="400685">
                  <a:moveTo>
                    <a:pt x="0" y="6345"/>
                  </a:moveTo>
                  <a:lnTo>
                    <a:pt x="0" y="289781"/>
                  </a:lnTo>
                  <a:lnTo>
                    <a:pt x="37195" y="265576"/>
                  </a:lnTo>
                  <a:lnTo>
                    <a:pt x="66001" y="232089"/>
                  </a:lnTo>
                  <a:lnTo>
                    <a:pt x="84432" y="191382"/>
                  </a:lnTo>
                  <a:lnTo>
                    <a:pt x="90499" y="145513"/>
                  </a:lnTo>
                  <a:lnTo>
                    <a:pt x="89404" y="129385"/>
                  </a:lnTo>
                  <a:lnTo>
                    <a:pt x="86725" y="113754"/>
                  </a:lnTo>
                  <a:lnTo>
                    <a:pt x="82545" y="98702"/>
                  </a:lnTo>
                  <a:lnTo>
                    <a:pt x="76950" y="84311"/>
                  </a:lnTo>
                  <a:lnTo>
                    <a:pt x="36888" y="84311"/>
                  </a:lnTo>
                  <a:lnTo>
                    <a:pt x="36888" y="31611"/>
                  </a:lnTo>
                  <a:lnTo>
                    <a:pt x="38386" y="31611"/>
                  </a:lnTo>
                  <a:lnTo>
                    <a:pt x="29549" y="24272"/>
                  </a:lnTo>
                  <a:lnTo>
                    <a:pt x="20182" y="17592"/>
                  </a:lnTo>
                  <a:lnTo>
                    <a:pt x="10321" y="11605"/>
                  </a:lnTo>
                  <a:lnTo>
                    <a:pt x="0" y="6345"/>
                  </a:lnTo>
                  <a:close/>
                </a:path>
                <a:path w="532765" h="400685">
                  <a:moveTo>
                    <a:pt x="532193" y="0"/>
                  </a:moveTo>
                  <a:lnTo>
                    <a:pt x="258075" y="0"/>
                  </a:lnTo>
                  <a:lnTo>
                    <a:pt x="264314" y="13766"/>
                  </a:lnTo>
                  <a:lnTo>
                    <a:pt x="269983" y="27835"/>
                  </a:lnTo>
                  <a:lnTo>
                    <a:pt x="275068" y="42193"/>
                  </a:lnTo>
                  <a:lnTo>
                    <a:pt x="279551" y="56825"/>
                  </a:lnTo>
                  <a:lnTo>
                    <a:pt x="365632" y="74856"/>
                  </a:lnTo>
                  <a:lnTo>
                    <a:pt x="368009" y="220391"/>
                  </a:lnTo>
                  <a:lnTo>
                    <a:pt x="282567" y="241217"/>
                  </a:lnTo>
                  <a:lnTo>
                    <a:pt x="276002" y="264313"/>
                  </a:lnTo>
                  <a:lnTo>
                    <a:pt x="267955" y="286758"/>
                  </a:lnTo>
                  <a:lnTo>
                    <a:pt x="258486" y="308491"/>
                  </a:lnTo>
                  <a:lnTo>
                    <a:pt x="247657" y="329455"/>
                  </a:lnTo>
                  <a:lnTo>
                    <a:pt x="294064" y="400459"/>
                  </a:lnTo>
                  <a:lnTo>
                    <a:pt x="532193" y="400459"/>
                  </a:lnTo>
                  <a:lnTo>
                    <a:pt x="532193" y="126456"/>
                  </a:lnTo>
                  <a:lnTo>
                    <a:pt x="453766" y="126456"/>
                  </a:lnTo>
                  <a:lnTo>
                    <a:pt x="461137" y="104949"/>
                  </a:lnTo>
                  <a:lnTo>
                    <a:pt x="453766" y="89578"/>
                  </a:lnTo>
                  <a:lnTo>
                    <a:pt x="532193" y="89578"/>
                  </a:lnTo>
                  <a:lnTo>
                    <a:pt x="532193"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39" name="object 33">
              <a:extLst>
                <a:ext uri="{FF2B5EF4-FFF2-40B4-BE49-F238E27FC236}">
                  <a16:creationId xmlns:a16="http://schemas.microsoft.com/office/drawing/2014/main" id="{1DF62841-C67D-283E-52DE-800761CB5257}"/>
                </a:ext>
              </a:extLst>
            </p:cNvPr>
            <p:cNvSpPr>
              <a:spLocks/>
            </p:cNvSpPr>
            <p:nvPr/>
          </p:nvSpPr>
          <p:spPr bwMode="auto">
            <a:xfrm>
              <a:off x="12361419" y="5455672"/>
              <a:ext cx="83820" cy="37465"/>
            </a:xfrm>
            <a:custGeom>
              <a:avLst/>
              <a:gdLst>
                <a:gd name="T0" fmla="*/ 83683 w 83820"/>
                <a:gd name="T1" fmla="*/ 0 h 37464"/>
                <a:gd name="T2" fmla="*/ 0 w 83820"/>
                <a:gd name="T3" fmla="*/ 0 h 37464"/>
                <a:gd name="T4" fmla="*/ 7361 w 83820"/>
                <a:gd name="T5" fmla="*/ 15371 h 37464"/>
                <a:gd name="T6" fmla="*/ 0 w 83820"/>
                <a:gd name="T7" fmla="*/ 36892 h 37464"/>
                <a:gd name="T8" fmla="*/ 83683 w 83820"/>
                <a:gd name="T9" fmla="*/ 36892 h 37464"/>
                <a:gd name="T10" fmla="*/ 8368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83" y="0"/>
                  </a:moveTo>
                  <a:lnTo>
                    <a:pt x="0" y="0"/>
                  </a:lnTo>
                  <a:lnTo>
                    <a:pt x="7361" y="15371"/>
                  </a:lnTo>
                  <a:lnTo>
                    <a:pt x="0" y="36888"/>
                  </a:lnTo>
                  <a:lnTo>
                    <a:pt x="83683" y="36888"/>
                  </a:lnTo>
                  <a:lnTo>
                    <a:pt x="8368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0" name="object 34">
              <a:extLst>
                <a:ext uri="{FF2B5EF4-FFF2-40B4-BE49-F238E27FC236}">
                  <a16:creationId xmlns:a16="http://schemas.microsoft.com/office/drawing/2014/main" id="{7081F215-816C-C986-86B5-8969A6A50BA5}"/>
                </a:ext>
              </a:extLst>
            </p:cNvPr>
            <p:cNvSpPr>
              <a:spLocks/>
            </p:cNvSpPr>
            <p:nvPr/>
          </p:nvSpPr>
          <p:spPr bwMode="auto">
            <a:xfrm>
              <a:off x="12445103" y="5455672"/>
              <a:ext cx="83820" cy="37465"/>
            </a:xfrm>
            <a:custGeom>
              <a:avLst/>
              <a:gdLst>
                <a:gd name="T0" fmla="*/ 83693 w 83820"/>
                <a:gd name="T1" fmla="*/ 0 h 37464"/>
                <a:gd name="T2" fmla="*/ 0 w 83820"/>
                <a:gd name="T3" fmla="*/ 0 h 37464"/>
                <a:gd name="T4" fmla="*/ 0 w 83820"/>
                <a:gd name="T5" fmla="*/ 36892 h 37464"/>
                <a:gd name="T6" fmla="*/ 83693 w 83820"/>
                <a:gd name="T7" fmla="*/ 36892 h 37464"/>
                <a:gd name="T8" fmla="*/ 76311 w 83820"/>
                <a:gd name="T9" fmla="*/ 21511 h 37464"/>
                <a:gd name="T10" fmla="*/ 83693 w 83820"/>
                <a:gd name="T11" fmla="*/ 0 h 37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4">
                  <a:moveTo>
                    <a:pt x="83693" y="0"/>
                  </a:moveTo>
                  <a:lnTo>
                    <a:pt x="0" y="0"/>
                  </a:lnTo>
                  <a:lnTo>
                    <a:pt x="0" y="36888"/>
                  </a:lnTo>
                  <a:lnTo>
                    <a:pt x="83693" y="36888"/>
                  </a:lnTo>
                  <a:lnTo>
                    <a:pt x="76311" y="21507"/>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1" name="object 35">
              <a:extLst>
                <a:ext uri="{FF2B5EF4-FFF2-40B4-BE49-F238E27FC236}">
                  <a16:creationId xmlns:a16="http://schemas.microsoft.com/office/drawing/2014/main" id="{57752AF4-8ACB-CFD1-FD2E-CF2E7DF1A2EA}"/>
                </a:ext>
              </a:extLst>
            </p:cNvPr>
            <p:cNvSpPr>
              <a:spLocks/>
            </p:cNvSpPr>
            <p:nvPr/>
          </p:nvSpPr>
          <p:spPr bwMode="auto">
            <a:xfrm>
              <a:off x="11944536" y="5397706"/>
              <a:ext cx="40640" cy="52705"/>
            </a:xfrm>
            <a:custGeom>
              <a:avLst/>
              <a:gdLst>
                <a:gd name="T0" fmla="*/ 1497 w 40640"/>
                <a:gd name="T1" fmla="*/ 0 h 52704"/>
                <a:gd name="T2" fmla="*/ 0 w 40640"/>
                <a:gd name="T3" fmla="*/ 0 h 52704"/>
                <a:gd name="T4" fmla="*/ 0 w 40640"/>
                <a:gd name="T5" fmla="*/ 52703 h 52704"/>
                <a:gd name="T6" fmla="*/ 40061 w 40640"/>
                <a:gd name="T7" fmla="*/ 52703 h 52704"/>
                <a:gd name="T8" fmla="*/ 32504 w 40640"/>
                <a:gd name="T9" fmla="*/ 37986 h 52704"/>
                <a:gd name="T10" fmla="*/ 23488 w 40640"/>
                <a:gd name="T11" fmla="*/ 24225 h 52704"/>
                <a:gd name="T12" fmla="*/ 13118 w 40640"/>
                <a:gd name="T13" fmla="*/ 11531 h 52704"/>
                <a:gd name="T14" fmla="*/ 1497 w 40640"/>
                <a:gd name="T15" fmla="*/ 0 h 52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640" h="52704">
                  <a:moveTo>
                    <a:pt x="1497" y="0"/>
                  </a:moveTo>
                  <a:lnTo>
                    <a:pt x="0" y="0"/>
                  </a:lnTo>
                  <a:lnTo>
                    <a:pt x="0" y="52699"/>
                  </a:lnTo>
                  <a:lnTo>
                    <a:pt x="40061" y="52699"/>
                  </a:lnTo>
                  <a:lnTo>
                    <a:pt x="32504" y="37982"/>
                  </a:lnTo>
                  <a:lnTo>
                    <a:pt x="23488" y="24225"/>
                  </a:lnTo>
                  <a:lnTo>
                    <a:pt x="13118" y="11531"/>
                  </a:lnTo>
                  <a:lnTo>
                    <a:pt x="14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2" name="object 36">
              <a:extLst>
                <a:ext uri="{FF2B5EF4-FFF2-40B4-BE49-F238E27FC236}">
                  <a16:creationId xmlns:a16="http://schemas.microsoft.com/office/drawing/2014/main" id="{36787ACF-6022-9CBB-B356-CC78DD424F3E}"/>
                </a:ext>
              </a:extLst>
            </p:cNvPr>
            <p:cNvSpPr>
              <a:spLocks/>
            </p:cNvSpPr>
            <p:nvPr/>
          </p:nvSpPr>
          <p:spPr bwMode="auto">
            <a:xfrm>
              <a:off x="12592635" y="5366104"/>
              <a:ext cx="403225" cy="400685"/>
            </a:xfrm>
            <a:custGeom>
              <a:avLst/>
              <a:gdLst>
                <a:gd name="T0" fmla="*/ 403142 w 403225"/>
                <a:gd name="T1" fmla="*/ 0 h 400685"/>
                <a:gd name="T2" fmla="*/ 0 w 403225"/>
                <a:gd name="T3" fmla="*/ 0 h 400685"/>
                <a:gd name="T4" fmla="*/ 0 w 403225"/>
                <a:gd name="T5" fmla="*/ 84301 h 400685"/>
                <a:gd name="T6" fmla="*/ 83693 w 403225"/>
                <a:gd name="T7" fmla="*/ 84301 h 400685"/>
                <a:gd name="T8" fmla="*/ 76322 w 403225"/>
                <a:gd name="T9" fmla="*/ 105818 h 400685"/>
                <a:gd name="T10" fmla="*/ 83693 w 403225"/>
                <a:gd name="T11" fmla="*/ 121190 h 400685"/>
                <a:gd name="T12" fmla="*/ 0 w 403225"/>
                <a:gd name="T13" fmla="*/ 121190 h 400685"/>
                <a:gd name="T14" fmla="*/ 0 w 403225"/>
                <a:gd name="T15" fmla="*/ 305592 h 400685"/>
                <a:gd name="T16" fmla="*/ 83693 w 403225"/>
                <a:gd name="T17" fmla="*/ 305592 h 400685"/>
                <a:gd name="T18" fmla="*/ 76322 w 403225"/>
                <a:gd name="T19" fmla="*/ 327110 h 400685"/>
                <a:gd name="T20" fmla="*/ 83693 w 403225"/>
                <a:gd name="T21" fmla="*/ 342481 h 400685"/>
                <a:gd name="T22" fmla="*/ 0 w 403225"/>
                <a:gd name="T23" fmla="*/ 342481 h 400685"/>
                <a:gd name="T24" fmla="*/ 0 w 403225"/>
                <a:gd name="T25" fmla="*/ 400448 h 400685"/>
                <a:gd name="T26" fmla="*/ 251129 w 403225"/>
                <a:gd name="T27" fmla="*/ 400448 h 400685"/>
                <a:gd name="T28" fmla="*/ 267609 w 403225"/>
                <a:gd name="T29" fmla="*/ 364863 h 400685"/>
                <a:gd name="T30" fmla="*/ 270542 w 403225"/>
                <a:gd name="T31" fmla="*/ 358292 h 400685"/>
                <a:gd name="T32" fmla="*/ 231835 w 403225"/>
                <a:gd name="T33" fmla="*/ 358292 h 400685"/>
                <a:gd name="T34" fmla="*/ 231835 w 403225"/>
                <a:gd name="T35" fmla="*/ 268714 h 400685"/>
                <a:gd name="T36" fmla="*/ 309261 w 403225"/>
                <a:gd name="T37" fmla="*/ 268714 h 400685"/>
                <a:gd name="T38" fmla="*/ 318928 w 403225"/>
                <a:gd name="T39" fmla="*/ 245044 h 400685"/>
                <a:gd name="T40" fmla="*/ 333871 w 403225"/>
                <a:gd name="T41" fmla="*/ 206427 h 400685"/>
                <a:gd name="T42" fmla="*/ 351523 w 403225"/>
                <a:gd name="T43" fmla="*/ 158145 h 400685"/>
                <a:gd name="T44" fmla="*/ 368646 w 403225"/>
                <a:gd name="T45" fmla="*/ 108895 h 400685"/>
                <a:gd name="T46" fmla="*/ 384989 w 403225"/>
                <a:gd name="T47" fmla="*/ 59196 h 400685"/>
                <a:gd name="T48" fmla="*/ 400432 w 403225"/>
                <a:gd name="T49" fmla="*/ 9247 h 400685"/>
                <a:gd name="T50" fmla="*/ 403142 w 403225"/>
                <a:gd name="T51" fmla="*/ 0 h 400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03225" h="400685">
                  <a:moveTo>
                    <a:pt x="403142" y="0"/>
                  </a:moveTo>
                  <a:lnTo>
                    <a:pt x="0" y="0"/>
                  </a:lnTo>
                  <a:lnTo>
                    <a:pt x="0" y="84301"/>
                  </a:lnTo>
                  <a:lnTo>
                    <a:pt x="83693" y="84301"/>
                  </a:lnTo>
                  <a:lnTo>
                    <a:pt x="76322" y="105818"/>
                  </a:lnTo>
                  <a:lnTo>
                    <a:pt x="83693" y="121190"/>
                  </a:lnTo>
                  <a:lnTo>
                    <a:pt x="0" y="121190"/>
                  </a:lnTo>
                  <a:lnTo>
                    <a:pt x="0" y="305592"/>
                  </a:lnTo>
                  <a:lnTo>
                    <a:pt x="83693" y="305592"/>
                  </a:lnTo>
                  <a:lnTo>
                    <a:pt x="76322" y="327110"/>
                  </a:lnTo>
                  <a:lnTo>
                    <a:pt x="83693" y="342481"/>
                  </a:lnTo>
                  <a:lnTo>
                    <a:pt x="0" y="342481"/>
                  </a:lnTo>
                  <a:lnTo>
                    <a:pt x="0" y="400448"/>
                  </a:lnTo>
                  <a:lnTo>
                    <a:pt x="251129" y="400448"/>
                  </a:lnTo>
                  <a:lnTo>
                    <a:pt x="267609" y="364863"/>
                  </a:lnTo>
                  <a:lnTo>
                    <a:pt x="270542" y="358292"/>
                  </a:lnTo>
                  <a:lnTo>
                    <a:pt x="231835" y="358292"/>
                  </a:lnTo>
                  <a:lnTo>
                    <a:pt x="231835" y="268714"/>
                  </a:lnTo>
                  <a:lnTo>
                    <a:pt x="309261" y="268714"/>
                  </a:lnTo>
                  <a:lnTo>
                    <a:pt x="318928" y="245044"/>
                  </a:lnTo>
                  <a:lnTo>
                    <a:pt x="333871" y="206427"/>
                  </a:lnTo>
                  <a:lnTo>
                    <a:pt x="351523" y="158145"/>
                  </a:lnTo>
                  <a:lnTo>
                    <a:pt x="368646" y="108895"/>
                  </a:lnTo>
                  <a:lnTo>
                    <a:pt x="384989" y="59196"/>
                  </a:lnTo>
                  <a:lnTo>
                    <a:pt x="400432" y="9247"/>
                  </a:lnTo>
                  <a:lnTo>
                    <a:pt x="40314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3" name="object 37">
              <a:extLst>
                <a:ext uri="{FF2B5EF4-FFF2-40B4-BE49-F238E27FC236}">
                  <a16:creationId xmlns:a16="http://schemas.microsoft.com/office/drawing/2014/main" id="{24D4389E-D4F7-0143-8623-41CABE7D4DF6}"/>
                </a:ext>
              </a:extLst>
            </p:cNvPr>
            <p:cNvSpPr>
              <a:spLocks/>
            </p:cNvSpPr>
            <p:nvPr/>
          </p:nvSpPr>
          <p:spPr bwMode="auto">
            <a:xfrm>
              <a:off x="12592622" y="5450414"/>
              <a:ext cx="83820" cy="258445"/>
            </a:xfrm>
            <a:custGeom>
              <a:avLst/>
              <a:gdLst>
                <a:gd name="T0" fmla="*/ 83693 w 83820"/>
                <a:gd name="T1" fmla="*/ 221297 h 258445"/>
                <a:gd name="T2" fmla="*/ 0 w 83820"/>
                <a:gd name="T3" fmla="*/ 221297 h 258445"/>
                <a:gd name="T4" fmla="*/ 0 w 83820"/>
                <a:gd name="T5" fmla="*/ 258178 h 258445"/>
                <a:gd name="T6" fmla="*/ 83693 w 83820"/>
                <a:gd name="T7" fmla="*/ 258178 h 258445"/>
                <a:gd name="T8" fmla="*/ 76327 w 83820"/>
                <a:gd name="T9" fmla="*/ 242798 h 258445"/>
                <a:gd name="T10" fmla="*/ 83693 w 83820"/>
                <a:gd name="T11" fmla="*/ 221297 h 258445"/>
                <a:gd name="T12" fmla="*/ 83693 w 83820"/>
                <a:gd name="T13" fmla="*/ 0 h 258445"/>
                <a:gd name="T14" fmla="*/ 0 w 83820"/>
                <a:gd name="T15" fmla="*/ 0 h 258445"/>
                <a:gd name="T16" fmla="*/ 0 w 83820"/>
                <a:gd name="T17" fmla="*/ 36893 h 258445"/>
                <a:gd name="T18" fmla="*/ 83693 w 83820"/>
                <a:gd name="T19" fmla="*/ 36893 h 258445"/>
                <a:gd name="T20" fmla="*/ 76327 w 83820"/>
                <a:gd name="T21" fmla="*/ 21513 h 258445"/>
                <a:gd name="T22" fmla="*/ 83693 w 83820"/>
                <a:gd name="T23" fmla="*/ 0 h 2584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820" h="258445">
                  <a:moveTo>
                    <a:pt x="83693" y="221297"/>
                  </a:moveTo>
                  <a:lnTo>
                    <a:pt x="0" y="221297"/>
                  </a:lnTo>
                  <a:lnTo>
                    <a:pt x="0" y="258178"/>
                  </a:lnTo>
                  <a:lnTo>
                    <a:pt x="83693" y="258178"/>
                  </a:lnTo>
                  <a:lnTo>
                    <a:pt x="76327" y="242798"/>
                  </a:lnTo>
                  <a:lnTo>
                    <a:pt x="83693" y="221297"/>
                  </a:lnTo>
                  <a:close/>
                </a:path>
                <a:path w="83820" h="258445">
                  <a:moveTo>
                    <a:pt x="83693" y="0"/>
                  </a:moveTo>
                  <a:lnTo>
                    <a:pt x="0" y="0"/>
                  </a:lnTo>
                  <a:lnTo>
                    <a:pt x="0" y="36893"/>
                  </a:lnTo>
                  <a:lnTo>
                    <a:pt x="83693" y="36893"/>
                  </a:lnTo>
                  <a:lnTo>
                    <a:pt x="76327" y="21513"/>
                  </a:lnTo>
                  <a:lnTo>
                    <a:pt x="836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44" name="object 38">
              <a:extLst>
                <a:ext uri="{FF2B5EF4-FFF2-40B4-BE49-F238E27FC236}">
                  <a16:creationId xmlns:a16="http://schemas.microsoft.com/office/drawing/2014/main" id="{06B6DAEB-95CE-036B-F00C-DD3A099E6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4470" y="5634817"/>
              <a:ext cx="77427" cy="8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45" name="object 39">
              <a:extLst>
                <a:ext uri="{FF2B5EF4-FFF2-40B4-BE49-F238E27FC236}">
                  <a16:creationId xmlns:a16="http://schemas.microsoft.com/office/drawing/2014/main" id="{C5B2C3C8-1795-40C2-F925-A258E8A56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1986" y="6282924"/>
              <a:ext cx="83729" cy="1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46" name="object 40">
              <a:extLst>
                <a:ext uri="{FF2B5EF4-FFF2-40B4-BE49-F238E27FC236}">
                  <a16:creationId xmlns:a16="http://schemas.microsoft.com/office/drawing/2014/main" id="{0C1E410B-0A95-76AA-85A5-C902B779D88E}"/>
                </a:ext>
              </a:extLst>
            </p:cNvPr>
            <p:cNvSpPr>
              <a:spLocks/>
            </p:cNvSpPr>
            <p:nvPr/>
          </p:nvSpPr>
          <p:spPr bwMode="auto">
            <a:xfrm>
              <a:off x="12018306" y="6282919"/>
              <a:ext cx="464184" cy="347980"/>
            </a:xfrm>
            <a:custGeom>
              <a:avLst/>
              <a:gdLst>
                <a:gd name="T0" fmla="*/ 463682 w 464184"/>
                <a:gd name="T1" fmla="*/ 0 h 347979"/>
                <a:gd name="T2" fmla="*/ 0 w 464184"/>
                <a:gd name="T3" fmla="*/ 0 h 347979"/>
                <a:gd name="T4" fmla="*/ 0 w 464184"/>
                <a:gd name="T5" fmla="*/ 263461 h 347979"/>
                <a:gd name="T6" fmla="*/ 71736 w 464184"/>
                <a:gd name="T7" fmla="*/ 263461 h 347979"/>
                <a:gd name="T8" fmla="*/ 65422 w 464184"/>
                <a:gd name="T9" fmla="*/ 281901 h 347979"/>
                <a:gd name="T10" fmla="*/ 71736 w 464184"/>
                <a:gd name="T11" fmla="*/ 295084 h 347979"/>
                <a:gd name="T12" fmla="*/ 0 w 464184"/>
                <a:gd name="T13" fmla="*/ 295084 h 347979"/>
                <a:gd name="T14" fmla="*/ 0 w 464184"/>
                <a:gd name="T15" fmla="*/ 347773 h 347979"/>
                <a:gd name="T16" fmla="*/ 329206 w 464184"/>
                <a:gd name="T17" fmla="*/ 347773 h 347979"/>
                <a:gd name="T18" fmla="*/ 359490 w 464184"/>
                <a:gd name="T19" fmla="*/ 301624 h 347979"/>
                <a:gd name="T20" fmla="*/ 389007 w 464184"/>
                <a:gd name="T21" fmla="*/ 256008 h 347979"/>
                <a:gd name="T22" fmla="*/ 418463 w 464184"/>
                <a:gd name="T23" fmla="*/ 209859 h 347979"/>
                <a:gd name="T24" fmla="*/ 457335 w 464184"/>
                <a:gd name="T25" fmla="*/ 147989 h 347979"/>
                <a:gd name="T26" fmla="*/ 463682 w 464184"/>
                <a:gd name="T27" fmla="*/ 137738 h 347979"/>
                <a:gd name="T28" fmla="*/ 463682 w 464184"/>
                <a:gd name="T29" fmla="*/ 105389 h 347979"/>
                <a:gd name="T30" fmla="*/ 386679 w 464184"/>
                <a:gd name="T31" fmla="*/ 105389 h 347979"/>
                <a:gd name="T32" fmla="*/ 392993 w 464184"/>
                <a:gd name="T33" fmla="*/ 86950 h 347979"/>
                <a:gd name="T34" fmla="*/ 386679 w 464184"/>
                <a:gd name="T35" fmla="*/ 73767 h 347979"/>
                <a:gd name="T36" fmla="*/ 463682 w 464184"/>
                <a:gd name="T37" fmla="*/ 73767 h 347979"/>
                <a:gd name="T38" fmla="*/ 463682 w 464184"/>
                <a:gd name="T39" fmla="*/ 68511 h 347979"/>
                <a:gd name="T40" fmla="*/ 31622 w 464184"/>
                <a:gd name="T41" fmla="*/ 68511 h 347979"/>
                <a:gd name="T42" fmla="*/ 31622 w 464184"/>
                <a:gd name="T43" fmla="*/ 21088 h 347979"/>
                <a:gd name="T44" fmla="*/ 463682 w 464184"/>
                <a:gd name="T45" fmla="*/ 21088 h 347979"/>
                <a:gd name="T46" fmla="*/ 463682 w 464184"/>
                <a:gd name="T47" fmla="*/ 0 h 347979"/>
                <a:gd name="T48" fmla="*/ 463682 w 464184"/>
                <a:gd name="T49" fmla="*/ 21088 h 347979"/>
                <a:gd name="T50" fmla="*/ 163345 w 464184"/>
                <a:gd name="T51" fmla="*/ 21088 h 347979"/>
                <a:gd name="T52" fmla="*/ 163345 w 464184"/>
                <a:gd name="T53" fmla="*/ 68511 h 347979"/>
                <a:gd name="T54" fmla="*/ 463682 w 464184"/>
                <a:gd name="T55" fmla="*/ 68511 h 347979"/>
                <a:gd name="T56" fmla="*/ 463682 w 464184"/>
                <a:gd name="T57" fmla="*/ 21088 h 3479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4184" h="347979">
                  <a:moveTo>
                    <a:pt x="463682" y="0"/>
                  </a:moveTo>
                  <a:lnTo>
                    <a:pt x="0" y="0"/>
                  </a:lnTo>
                  <a:lnTo>
                    <a:pt x="0" y="263457"/>
                  </a:lnTo>
                  <a:lnTo>
                    <a:pt x="71736" y="263457"/>
                  </a:lnTo>
                  <a:lnTo>
                    <a:pt x="65422" y="281897"/>
                  </a:lnTo>
                  <a:lnTo>
                    <a:pt x="71736" y="295080"/>
                  </a:lnTo>
                  <a:lnTo>
                    <a:pt x="0" y="295080"/>
                  </a:lnTo>
                  <a:lnTo>
                    <a:pt x="0" y="347769"/>
                  </a:lnTo>
                  <a:lnTo>
                    <a:pt x="329206" y="347769"/>
                  </a:lnTo>
                  <a:lnTo>
                    <a:pt x="359490" y="301620"/>
                  </a:lnTo>
                  <a:lnTo>
                    <a:pt x="389007" y="256004"/>
                  </a:lnTo>
                  <a:lnTo>
                    <a:pt x="418463" y="209855"/>
                  </a:lnTo>
                  <a:lnTo>
                    <a:pt x="457335" y="147989"/>
                  </a:lnTo>
                  <a:lnTo>
                    <a:pt x="463682" y="137738"/>
                  </a:lnTo>
                  <a:lnTo>
                    <a:pt x="463682" y="105389"/>
                  </a:lnTo>
                  <a:lnTo>
                    <a:pt x="386679" y="105389"/>
                  </a:lnTo>
                  <a:lnTo>
                    <a:pt x="392993" y="86950"/>
                  </a:lnTo>
                  <a:lnTo>
                    <a:pt x="386679" y="73767"/>
                  </a:lnTo>
                  <a:lnTo>
                    <a:pt x="463682" y="73767"/>
                  </a:lnTo>
                  <a:lnTo>
                    <a:pt x="463682" y="68511"/>
                  </a:lnTo>
                  <a:lnTo>
                    <a:pt x="31622" y="68511"/>
                  </a:lnTo>
                  <a:lnTo>
                    <a:pt x="31622" y="21088"/>
                  </a:lnTo>
                  <a:lnTo>
                    <a:pt x="463682" y="21088"/>
                  </a:lnTo>
                  <a:lnTo>
                    <a:pt x="463682" y="0"/>
                  </a:lnTo>
                  <a:close/>
                </a:path>
                <a:path w="464184" h="347979">
                  <a:moveTo>
                    <a:pt x="463682" y="21088"/>
                  </a:moveTo>
                  <a:lnTo>
                    <a:pt x="163345" y="21088"/>
                  </a:lnTo>
                  <a:lnTo>
                    <a:pt x="163345" y="68511"/>
                  </a:lnTo>
                  <a:lnTo>
                    <a:pt x="463682" y="68511"/>
                  </a:lnTo>
                  <a:lnTo>
                    <a:pt x="463682" y="21088"/>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7" name="object 41">
              <a:extLst>
                <a:ext uri="{FF2B5EF4-FFF2-40B4-BE49-F238E27FC236}">
                  <a16:creationId xmlns:a16="http://schemas.microsoft.com/office/drawing/2014/main" id="{FFD83E2E-07F6-0901-B270-7FE218007212}"/>
                </a:ext>
              </a:extLst>
            </p:cNvPr>
            <p:cNvSpPr>
              <a:spLocks/>
            </p:cNvSpPr>
            <p:nvPr/>
          </p:nvSpPr>
          <p:spPr bwMode="auto">
            <a:xfrm>
              <a:off x="12404983" y="6356691"/>
              <a:ext cx="71755" cy="31750"/>
            </a:xfrm>
            <a:custGeom>
              <a:avLst/>
              <a:gdLst>
                <a:gd name="T0" fmla="*/ 71740 w 71754"/>
                <a:gd name="T1" fmla="*/ 0 h 31750"/>
                <a:gd name="T2" fmla="*/ 0 w 71754"/>
                <a:gd name="T3" fmla="*/ 0 h 31750"/>
                <a:gd name="T4" fmla="*/ 6313 w 71754"/>
                <a:gd name="T5" fmla="*/ 13182 h 31750"/>
                <a:gd name="T6" fmla="*/ 0 w 71754"/>
                <a:gd name="T7" fmla="*/ 31622 h 31750"/>
                <a:gd name="T8" fmla="*/ 71740 w 71754"/>
                <a:gd name="T9" fmla="*/ 31622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6313" y="13182"/>
                  </a:lnTo>
                  <a:lnTo>
                    <a:pt x="0" y="31622"/>
                  </a:lnTo>
                  <a:lnTo>
                    <a:pt x="71736" y="31622"/>
                  </a:lnTo>
                  <a:lnTo>
                    <a:pt x="7173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8" name="object 42">
              <a:extLst>
                <a:ext uri="{FF2B5EF4-FFF2-40B4-BE49-F238E27FC236}">
                  <a16:creationId xmlns:a16="http://schemas.microsoft.com/office/drawing/2014/main" id="{9F82AF9B-0FF0-E3EA-C867-E32528F82E41}"/>
                </a:ext>
              </a:extLst>
            </p:cNvPr>
            <p:cNvSpPr>
              <a:spLocks/>
            </p:cNvSpPr>
            <p:nvPr/>
          </p:nvSpPr>
          <p:spPr bwMode="auto">
            <a:xfrm>
              <a:off x="12476721" y="6356691"/>
              <a:ext cx="45085" cy="31750"/>
            </a:xfrm>
            <a:custGeom>
              <a:avLst/>
              <a:gdLst>
                <a:gd name="T0" fmla="*/ 44584 w 45084"/>
                <a:gd name="T1" fmla="*/ 0 h 31750"/>
                <a:gd name="T2" fmla="*/ 0 w 45084"/>
                <a:gd name="T3" fmla="*/ 0 h 31750"/>
                <a:gd name="T4" fmla="*/ 0 w 45084"/>
                <a:gd name="T5" fmla="*/ 31622 h 31750"/>
                <a:gd name="T6" fmla="*/ 25294 w 45084"/>
                <a:gd name="T7" fmla="*/ 31622 h 31750"/>
                <a:gd name="T8" fmla="*/ 44584 w 45084"/>
                <a:gd name="T9" fmla="*/ 0 h 31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84" h="31750">
                  <a:moveTo>
                    <a:pt x="44580" y="0"/>
                  </a:moveTo>
                  <a:lnTo>
                    <a:pt x="0" y="0"/>
                  </a:lnTo>
                  <a:lnTo>
                    <a:pt x="0" y="31622"/>
                  </a:lnTo>
                  <a:lnTo>
                    <a:pt x="25290" y="31622"/>
                  </a:lnTo>
                  <a:lnTo>
                    <a:pt x="44580"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49" name="object 43">
              <a:extLst>
                <a:ext uri="{FF2B5EF4-FFF2-40B4-BE49-F238E27FC236}">
                  <a16:creationId xmlns:a16="http://schemas.microsoft.com/office/drawing/2014/main" id="{F8E81BF0-4AAF-7B9B-932F-D0EC701121A4}"/>
                </a:ext>
              </a:extLst>
            </p:cNvPr>
            <p:cNvSpPr>
              <a:spLocks/>
            </p:cNvSpPr>
            <p:nvPr/>
          </p:nvSpPr>
          <p:spPr bwMode="auto">
            <a:xfrm>
              <a:off x="12018307" y="6546376"/>
              <a:ext cx="71755" cy="31750"/>
            </a:xfrm>
            <a:custGeom>
              <a:avLst/>
              <a:gdLst>
                <a:gd name="T0" fmla="*/ 71740 w 71754"/>
                <a:gd name="T1" fmla="*/ 0 h 31750"/>
                <a:gd name="T2" fmla="*/ 0 w 71754"/>
                <a:gd name="T3" fmla="*/ 0 h 31750"/>
                <a:gd name="T4" fmla="*/ 0 w 71754"/>
                <a:gd name="T5" fmla="*/ 31622 h 31750"/>
                <a:gd name="T6" fmla="*/ 71740 w 71754"/>
                <a:gd name="T7" fmla="*/ 31622 h 31750"/>
                <a:gd name="T8" fmla="*/ 65415 w 71754"/>
                <a:gd name="T9" fmla="*/ 18439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0" y="31622"/>
                  </a:lnTo>
                  <a:lnTo>
                    <a:pt x="71736" y="31622"/>
                  </a:lnTo>
                  <a:lnTo>
                    <a:pt x="65411" y="18439"/>
                  </a:lnTo>
                  <a:lnTo>
                    <a:pt x="7173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0" name="object 44">
              <a:extLst>
                <a:ext uri="{FF2B5EF4-FFF2-40B4-BE49-F238E27FC236}">
                  <a16:creationId xmlns:a16="http://schemas.microsoft.com/office/drawing/2014/main" id="{38A3665A-E02C-BB06-C76F-3EF00FC4EE08}"/>
                </a:ext>
              </a:extLst>
            </p:cNvPr>
            <p:cNvSpPr>
              <a:spLocks/>
            </p:cNvSpPr>
            <p:nvPr/>
          </p:nvSpPr>
          <p:spPr bwMode="auto">
            <a:xfrm>
              <a:off x="12049916" y="6304007"/>
              <a:ext cx="132080" cy="47625"/>
            </a:xfrm>
            <a:custGeom>
              <a:avLst/>
              <a:gdLst>
                <a:gd name="T0" fmla="*/ 131727 w 132079"/>
                <a:gd name="T1" fmla="*/ 0 h 47625"/>
                <a:gd name="T2" fmla="*/ 0 w 132079"/>
                <a:gd name="T3" fmla="*/ 0 h 47625"/>
                <a:gd name="T4" fmla="*/ 0 w 132079"/>
                <a:gd name="T5" fmla="*/ 47422 h 47625"/>
                <a:gd name="T6" fmla="*/ 131727 w 132079"/>
                <a:gd name="T7" fmla="*/ 47422 h 47625"/>
                <a:gd name="T8" fmla="*/ 131727 w 132079"/>
                <a:gd name="T9" fmla="*/ 0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079" h="47625">
                  <a:moveTo>
                    <a:pt x="131723" y="0"/>
                  </a:moveTo>
                  <a:lnTo>
                    <a:pt x="0" y="0"/>
                  </a:lnTo>
                  <a:lnTo>
                    <a:pt x="0" y="47422"/>
                  </a:lnTo>
                  <a:lnTo>
                    <a:pt x="131723" y="47422"/>
                  </a:lnTo>
                  <a:lnTo>
                    <a:pt x="131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1" name="object 45">
              <a:extLst>
                <a:ext uri="{FF2B5EF4-FFF2-40B4-BE49-F238E27FC236}">
                  <a16:creationId xmlns:a16="http://schemas.microsoft.com/office/drawing/2014/main" id="{0959E980-D9DE-E4C4-B76D-6C095F17C682}"/>
                </a:ext>
              </a:extLst>
            </p:cNvPr>
            <p:cNvSpPr>
              <a:spLocks/>
            </p:cNvSpPr>
            <p:nvPr/>
          </p:nvSpPr>
          <p:spPr bwMode="auto">
            <a:xfrm>
              <a:off x="12824472" y="5060484"/>
              <a:ext cx="240665" cy="306070"/>
            </a:xfrm>
            <a:custGeom>
              <a:avLst/>
              <a:gdLst>
                <a:gd name="T0" fmla="*/ 240570 w 240665"/>
                <a:gd name="T1" fmla="*/ 0 h 306070"/>
                <a:gd name="T2" fmla="*/ 0 w 240665"/>
                <a:gd name="T3" fmla="*/ 0 h 306070"/>
                <a:gd name="T4" fmla="*/ 0 w 240665"/>
                <a:gd name="T5" fmla="*/ 231846 h 306070"/>
                <a:gd name="T6" fmla="*/ 59788 w 240665"/>
                <a:gd name="T7" fmla="*/ 231846 h 306070"/>
                <a:gd name="T8" fmla="*/ 54532 w 240665"/>
                <a:gd name="T9" fmla="*/ 247217 h 306070"/>
                <a:gd name="T10" fmla="*/ 59788 w 240665"/>
                <a:gd name="T11" fmla="*/ 258191 h 306070"/>
                <a:gd name="T12" fmla="*/ 0 w 240665"/>
                <a:gd name="T13" fmla="*/ 258191 h 306070"/>
                <a:gd name="T14" fmla="*/ 0 w 240665"/>
                <a:gd name="T15" fmla="*/ 305613 h 306070"/>
                <a:gd name="T16" fmla="*/ 171306 w 240665"/>
                <a:gd name="T17" fmla="*/ 305613 h 306070"/>
                <a:gd name="T18" fmla="*/ 175802 w 240665"/>
                <a:gd name="T19" fmla="*/ 290270 h 306070"/>
                <a:gd name="T20" fmla="*/ 189555 w 240665"/>
                <a:gd name="T21" fmla="*/ 240919 h 306070"/>
                <a:gd name="T22" fmla="*/ 202278 w 240665"/>
                <a:gd name="T23" fmla="*/ 191435 h 306070"/>
                <a:gd name="T24" fmla="*/ 213938 w 240665"/>
                <a:gd name="T25" fmla="*/ 141740 h 306070"/>
                <a:gd name="T26" fmla="*/ 224480 w 240665"/>
                <a:gd name="T27" fmla="*/ 91804 h 306070"/>
                <a:gd name="T28" fmla="*/ 230878 w 240665"/>
                <a:gd name="T29" fmla="*/ 57956 h 306070"/>
                <a:gd name="T30" fmla="*/ 26365 w 240665"/>
                <a:gd name="T31" fmla="*/ 57956 h 306070"/>
                <a:gd name="T32" fmla="*/ 26365 w 240665"/>
                <a:gd name="T33" fmla="*/ 15811 h 306070"/>
                <a:gd name="T34" fmla="*/ 238107 w 240665"/>
                <a:gd name="T35" fmla="*/ 15811 h 306070"/>
                <a:gd name="T36" fmla="*/ 240570 w 240665"/>
                <a:gd name="T37" fmla="*/ 0 h 306070"/>
                <a:gd name="T38" fmla="*/ 238107 w 240665"/>
                <a:gd name="T39" fmla="*/ 15811 h 306070"/>
                <a:gd name="T40" fmla="*/ 142278 w 240665"/>
                <a:gd name="T41" fmla="*/ 15811 h 306070"/>
                <a:gd name="T42" fmla="*/ 142278 w 240665"/>
                <a:gd name="T43" fmla="*/ 57956 h 306070"/>
                <a:gd name="T44" fmla="*/ 230878 w 240665"/>
                <a:gd name="T45" fmla="*/ 57956 h 306070"/>
                <a:gd name="T46" fmla="*/ 233837 w 240665"/>
                <a:gd name="T47" fmla="*/ 41630 h 306070"/>
                <a:gd name="T48" fmla="*/ 238107 w 240665"/>
                <a:gd name="T49" fmla="*/ 15811 h 3060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665" h="306070">
                  <a:moveTo>
                    <a:pt x="240570" y="0"/>
                  </a:moveTo>
                  <a:lnTo>
                    <a:pt x="0" y="0"/>
                  </a:lnTo>
                  <a:lnTo>
                    <a:pt x="0" y="231846"/>
                  </a:lnTo>
                  <a:lnTo>
                    <a:pt x="59788" y="231846"/>
                  </a:lnTo>
                  <a:lnTo>
                    <a:pt x="54532" y="247217"/>
                  </a:lnTo>
                  <a:lnTo>
                    <a:pt x="59788" y="258191"/>
                  </a:lnTo>
                  <a:lnTo>
                    <a:pt x="0" y="258191"/>
                  </a:lnTo>
                  <a:lnTo>
                    <a:pt x="0" y="305613"/>
                  </a:lnTo>
                  <a:lnTo>
                    <a:pt x="171306" y="305613"/>
                  </a:lnTo>
                  <a:lnTo>
                    <a:pt x="175802" y="290270"/>
                  </a:lnTo>
                  <a:lnTo>
                    <a:pt x="189555" y="240919"/>
                  </a:lnTo>
                  <a:lnTo>
                    <a:pt x="202278" y="191435"/>
                  </a:lnTo>
                  <a:lnTo>
                    <a:pt x="213938" y="141740"/>
                  </a:lnTo>
                  <a:lnTo>
                    <a:pt x="224480" y="91804"/>
                  </a:lnTo>
                  <a:lnTo>
                    <a:pt x="230878" y="57956"/>
                  </a:lnTo>
                  <a:lnTo>
                    <a:pt x="26365" y="57956"/>
                  </a:lnTo>
                  <a:lnTo>
                    <a:pt x="26365" y="15811"/>
                  </a:lnTo>
                  <a:lnTo>
                    <a:pt x="238107" y="15811"/>
                  </a:lnTo>
                  <a:lnTo>
                    <a:pt x="240570" y="0"/>
                  </a:lnTo>
                  <a:close/>
                </a:path>
                <a:path w="240665" h="306070">
                  <a:moveTo>
                    <a:pt x="238107" y="15811"/>
                  </a:moveTo>
                  <a:lnTo>
                    <a:pt x="142278" y="15811"/>
                  </a:lnTo>
                  <a:lnTo>
                    <a:pt x="142278" y="57956"/>
                  </a:lnTo>
                  <a:lnTo>
                    <a:pt x="230878" y="57956"/>
                  </a:lnTo>
                  <a:lnTo>
                    <a:pt x="233837" y="41630"/>
                  </a:lnTo>
                  <a:lnTo>
                    <a:pt x="238107" y="15811"/>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2" name="object 46">
              <a:extLst>
                <a:ext uri="{FF2B5EF4-FFF2-40B4-BE49-F238E27FC236}">
                  <a16:creationId xmlns:a16="http://schemas.microsoft.com/office/drawing/2014/main" id="{C2CADA5B-895D-1BCD-4C10-72DF710DB78D}"/>
                </a:ext>
              </a:extLst>
            </p:cNvPr>
            <p:cNvSpPr>
              <a:spLocks/>
            </p:cNvSpPr>
            <p:nvPr/>
          </p:nvSpPr>
          <p:spPr bwMode="auto">
            <a:xfrm>
              <a:off x="12824472" y="5292328"/>
              <a:ext cx="60325" cy="26670"/>
            </a:xfrm>
            <a:custGeom>
              <a:avLst/>
              <a:gdLst>
                <a:gd name="T0" fmla="*/ 59788 w 60325"/>
                <a:gd name="T1" fmla="*/ 0 h 26670"/>
                <a:gd name="T2" fmla="*/ 0 w 60325"/>
                <a:gd name="T3" fmla="*/ 0 h 26670"/>
                <a:gd name="T4" fmla="*/ 0 w 60325"/>
                <a:gd name="T5" fmla="*/ 26344 h 26670"/>
                <a:gd name="T6" fmla="*/ 59788 w 60325"/>
                <a:gd name="T7" fmla="*/ 26344 h 26670"/>
                <a:gd name="T8" fmla="*/ 54532 w 60325"/>
                <a:gd name="T9" fmla="*/ 15381 h 26670"/>
                <a:gd name="T10" fmla="*/ 5978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88" y="0"/>
                  </a:moveTo>
                  <a:lnTo>
                    <a:pt x="0" y="0"/>
                  </a:lnTo>
                  <a:lnTo>
                    <a:pt x="0" y="26344"/>
                  </a:lnTo>
                  <a:lnTo>
                    <a:pt x="59788" y="26344"/>
                  </a:lnTo>
                  <a:lnTo>
                    <a:pt x="54532" y="15381"/>
                  </a:lnTo>
                  <a:lnTo>
                    <a:pt x="5978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3" name="object 47">
              <a:extLst>
                <a:ext uri="{FF2B5EF4-FFF2-40B4-BE49-F238E27FC236}">
                  <a16:creationId xmlns:a16="http://schemas.microsoft.com/office/drawing/2014/main" id="{14734472-E995-20B4-1ECC-CE9A435294BF}"/>
                </a:ext>
              </a:extLst>
            </p:cNvPr>
            <p:cNvSpPr>
              <a:spLocks/>
            </p:cNvSpPr>
            <p:nvPr/>
          </p:nvSpPr>
          <p:spPr bwMode="auto">
            <a:xfrm>
              <a:off x="12850833" y="5076295"/>
              <a:ext cx="116205" cy="42545"/>
            </a:xfrm>
            <a:custGeom>
              <a:avLst/>
              <a:gdLst>
                <a:gd name="T0" fmla="*/ 115916 w 116204"/>
                <a:gd name="T1" fmla="*/ 0 h 42545"/>
                <a:gd name="T2" fmla="*/ 0 w 116204"/>
                <a:gd name="T3" fmla="*/ 0 h 42545"/>
                <a:gd name="T4" fmla="*/ 0 w 116204"/>
                <a:gd name="T5" fmla="*/ 42145 h 42545"/>
                <a:gd name="T6" fmla="*/ 115916 w 116204"/>
                <a:gd name="T7" fmla="*/ 42145 h 42545"/>
                <a:gd name="T8" fmla="*/ 115916 w 116204"/>
                <a:gd name="T9" fmla="*/ 0 h 4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4" h="42545">
                  <a:moveTo>
                    <a:pt x="115912" y="0"/>
                  </a:moveTo>
                  <a:lnTo>
                    <a:pt x="0" y="0"/>
                  </a:lnTo>
                  <a:lnTo>
                    <a:pt x="0" y="42145"/>
                  </a:lnTo>
                  <a:lnTo>
                    <a:pt x="115912" y="42145"/>
                  </a:lnTo>
                  <a:lnTo>
                    <a:pt x="1159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4" name="object 48">
              <a:extLst>
                <a:ext uri="{FF2B5EF4-FFF2-40B4-BE49-F238E27FC236}">
                  <a16:creationId xmlns:a16="http://schemas.microsoft.com/office/drawing/2014/main" id="{55E05019-143A-3D59-21B0-491F5475F38D}"/>
                </a:ext>
              </a:extLst>
            </p:cNvPr>
            <p:cNvSpPr>
              <a:spLocks/>
            </p:cNvSpPr>
            <p:nvPr/>
          </p:nvSpPr>
          <p:spPr bwMode="auto">
            <a:xfrm>
              <a:off x="12503061" y="5059902"/>
              <a:ext cx="205740" cy="306070"/>
            </a:xfrm>
            <a:custGeom>
              <a:avLst/>
              <a:gdLst>
                <a:gd name="T0" fmla="*/ 205486 w 205740"/>
                <a:gd name="T1" fmla="*/ 0 h 306070"/>
                <a:gd name="T2" fmla="*/ 0 w 205740"/>
                <a:gd name="T3" fmla="*/ 0 h 306070"/>
                <a:gd name="T4" fmla="*/ 0 w 205740"/>
                <a:gd name="T5" fmla="*/ 63500 h 306070"/>
                <a:gd name="T6" fmla="*/ 57277 w 205740"/>
                <a:gd name="T7" fmla="*/ 63500 h 306070"/>
                <a:gd name="T8" fmla="*/ 57277 w 205740"/>
                <a:gd name="T9" fmla="*/ 78740 h 306070"/>
                <a:gd name="T10" fmla="*/ 57035 w 205740"/>
                <a:gd name="T11" fmla="*/ 78740 h 306070"/>
                <a:gd name="T12" fmla="*/ 57035 w 205740"/>
                <a:gd name="T13" fmla="*/ 90170 h 306070"/>
                <a:gd name="T14" fmla="*/ 0 w 205740"/>
                <a:gd name="T15" fmla="*/ 90170 h 306070"/>
                <a:gd name="T16" fmla="*/ 0 w 205740"/>
                <a:gd name="T17" fmla="*/ 200660 h 306070"/>
                <a:gd name="T18" fmla="*/ 0 w 205740"/>
                <a:gd name="T19" fmla="*/ 212090 h 306070"/>
                <a:gd name="T20" fmla="*/ 0 w 205740"/>
                <a:gd name="T21" fmla="*/ 227330 h 306070"/>
                <a:gd name="T22" fmla="*/ 0 w 205740"/>
                <a:gd name="T23" fmla="*/ 306070 h 306070"/>
                <a:gd name="T24" fmla="*/ 205486 w 205740"/>
                <a:gd name="T25" fmla="*/ 306070 h 306070"/>
                <a:gd name="T26" fmla="*/ 205486 w 205740"/>
                <a:gd name="T27" fmla="*/ 227330 h 306070"/>
                <a:gd name="T28" fmla="*/ 148259 w 205740"/>
                <a:gd name="T29" fmla="*/ 227330 h 306070"/>
                <a:gd name="T30" fmla="*/ 148259 w 205740"/>
                <a:gd name="T31" fmla="*/ 212090 h 306070"/>
                <a:gd name="T32" fmla="*/ 148374 w 205740"/>
                <a:gd name="T33" fmla="*/ 200660 h 306070"/>
                <a:gd name="T34" fmla="*/ 205486 w 205740"/>
                <a:gd name="T35" fmla="*/ 200660 h 306070"/>
                <a:gd name="T36" fmla="*/ 205486 w 205740"/>
                <a:gd name="T37" fmla="*/ 90170 h 306070"/>
                <a:gd name="T38" fmla="*/ 205486 w 205740"/>
                <a:gd name="T39" fmla="*/ 78740 h 306070"/>
                <a:gd name="T40" fmla="*/ 205486 w 205740"/>
                <a:gd name="T41" fmla="*/ 63500 h 306070"/>
                <a:gd name="T42" fmla="*/ 205486 w 205740"/>
                <a:gd name="T43" fmla="*/ 0 h 3060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740" h="306070">
                  <a:moveTo>
                    <a:pt x="205486" y="0"/>
                  </a:moveTo>
                  <a:lnTo>
                    <a:pt x="0" y="0"/>
                  </a:lnTo>
                  <a:lnTo>
                    <a:pt x="0" y="63500"/>
                  </a:lnTo>
                  <a:lnTo>
                    <a:pt x="57277" y="63500"/>
                  </a:lnTo>
                  <a:lnTo>
                    <a:pt x="57277" y="78740"/>
                  </a:lnTo>
                  <a:lnTo>
                    <a:pt x="57035" y="78740"/>
                  </a:lnTo>
                  <a:lnTo>
                    <a:pt x="57035" y="90170"/>
                  </a:lnTo>
                  <a:lnTo>
                    <a:pt x="0" y="90170"/>
                  </a:lnTo>
                  <a:lnTo>
                    <a:pt x="0" y="200660"/>
                  </a:lnTo>
                  <a:lnTo>
                    <a:pt x="0" y="212090"/>
                  </a:lnTo>
                  <a:lnTo>
                    <a:pt x="0" y="227330"/>
                  </a:lnTo>
                  <a:lnTo>
                    <a:pt x="0" y="306070"/>
                  </a:lnTo>
                  <a:lnTo>
                    <a:pt x="205486" y="306070"/>
                  </a:lnTo>
                  <a:lnTo>
                    <a:pt x="205486" y="227330"/>
                  </a:lnTo>
                  <a:lnTo>
                    <a:pt x="148259" y="227330"/>
                  </a:lnTo>
                  <a:lnTo>
                    <a:pt x="148259" y="212090"/>
                  </a:lnTo>
                  <a:lnTo>
                    <a:pt x="148374" y="200660"/>
                  </a:lnTo>
                  <a:lnTo>
                    <a:pt x="205486" y="200660"/>
                  </a:lnTo>
                  <a:lnTo>
                    <a:pt x="205486" y="90170"/>
                  </a:lnTo>
                  <a:lnTo>
                    <a:pt x="205486" y="78740"/>
                  </a:lnTo>
                  <a:lnTo>
                    <a:pt x="205486" y="63500"/>
                  </a:lnTo>
                  <a:lnTo>
                    <a:pt x="205486"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5" name="object 49">
              <a:extLst>
                <a:ext uri="{FF2B5EF4-FFF2-40B4-BE49-F238E27FC236}">
                  <a16:creationId xmlns:a16="http://schemas.microsoft.com/office/drawing/2014/main" id="{F80C9E1D-8EC9-7F47-A045-D570B339F222}"/>
                </a:ext>
              </a:extLst>
            </p:cNvPr>
            <p:cNvSpPr>
              <a:spLocks/>
            </p:cNvSpPr>
            <p:nvPr/>
          </p:nvSpPr>
          <p:spPr bwMode="auto">
            <a:xfrm>
              <a:off x="12092082" y="5060484"/>
              <a:ext cx="411480" cy="306070"/>
            </a:xfrm>
            <a:custGeom>
              <a:avLst/>
              <a:gdLst>
                <a:gd name="T0" fmla="*/ 410986 w 411479"/>
                <a:gd name="T1" fmla="*/ 0 h 306070"/>
                <a:gd name="T2" fmla="*/ 0 w 411479"/>
                <a:gd name="T3" fmla="*/ 0 h 306070"/>
                <a:gd name="T4" fmla="*/ 0 w 411479"/>
                <a:gd name="T5" fmla="*/ 100447 h 306070"/>
                <a:gd name="T6" fmla="*/ 103064 w 411479"/>
                <a:gd name="T7" fmla="*/ 200213 h 306070"/>
                <a:gd name="T8" fmla="*/ 57349 w 411479"/>
                <a:gd name="T9" fmla="*/ 275384 h 306070"/>
                <a:gd name="T10" fmla="*/ 61685 w 411479"/>
                <a:gd name="T11" fmla="*/ 282777 h 306070"/>
                <a:gd name="T12" fmla="*/ 65848 w 411479"/>
                <a:gd name="T13" fmla="*/ 290283 h 306070"/>
                <a:gd name="T14" fmla="*/ 69835 w 411479"/>
                <a:gd name="T15" fmla="*/ 297896 h 306070"/>
                <a:gd name="T16" fmla="*/ 73641 w 411479"/>
                <a:gd name="T17" fmla="*/ 305613 h 306070"/>
                <a:gd name="T18" fmla="*/ 410986 w 411479"/>
                <a:gd name="T19" fmla="*/ 305613 h 306070"/>
                <a:gd name="T20" fmla="*/ 410986 w 411479"/>
                <a:gd name="T21" fmla="*/ 89588 h 306070"/>
                <a:gd name="T22" fmla="*/ 351197 w 411479"/>
                <a:gd name="T23" fmla="*/ 89588 h 306070"/>
                <a:gd name="T24" fmla="*/ 356464 w 411479"/>
                <a:gd name="T25" fmla="*/ 74207 h 306070"/>
                <a:gd name="T26" fmla="*/ 351197 w 411479"/>
                <a:gd name="T27" fmla="*/ 63244 h 306070"/>
                <a:gd name="T28" fmla="*/ 410986 w 411479"/>
                <a:gd name="T29" fmla="*/ 63244 h 306070"/>
                <a:gd name="T30" fmla="*/ 410986 w 411479"/>
                <a:gd name="T31" fmla="*/ 57956 h 306070"/>
                <a:gd name="T32" fmla="*/ 31611 w 411479"/>
                <a:gd name="T33" fmla="*/ 57956 h 306070"/>
                <a:gd name="T34" fmla="*/ 31611 w 411479"/>
                <a:gd name="T35" fmla="*/ 15811 h 306070"/>
                <a:gd name="T36" fmla="*/ 410986 w 411479"/>
                <a:gd name="T37" fmla="*/ 15811 h 306070"/>
                <a:gd name="T38" fmla="*/ 410986 w 411479"/>
                <a:gd name="T39" fmla="*/ 0 h 306070"/>
                <a:gd name="T40" fmla="*/ 410986 w 411479"/>
                <a:gd name="T41" fmla="*/ 15811 h 306070"/>
                <a:gd name="T42" fmla="*/ 147524 w 411479"/>
                <a:gd name="T43" fmla="*/ 15811 h 306070"/>
                <a:gd name="T44" fmla="*/ 147524 w 411479"/>
                <a:gd name="T45" fmla="*/ 57956 h 306070"/>
                <a:gd name="T46" fmla="*/ 410986 w 411479"/>
                <a:gd name="T47" fmla="*/ 57956 h 306070"/>
                <a:gd name="T48" fmla="*/ 410986 w 411479"/>
                <a:gd name="T49" fmla="*/ 15811 h 3060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1479" h="306070">
                  <a:moveTo>
                    <a:pt x="410982" y="0"/>
                  </a:moveTo>
                  <a:lnTo>
                    <a:pt x="0" y="0"/>
                  </a:lnTo>
                  <a:lnTo>
                    <a:pt x="0" y="100447"/>
                  </a:lnTo>
                  <a:lnTo>
                    <a:pt x="103064" y="200213"/>
                  </a:lnTo>
                  <a:lnTo>
                    <a:pt x="57349" y="275384"/>
                  </a:lnTo>
                  <a:lnTo>
                    <a:pt x="61685" y="282777"/>
                  </a:lnTo>
                  <a:lnTo>
                    <a:pt x="65848" y="290283"/>
                  </a:lnTo>
                  <a:lnTo>
                    <a:pt x="69835" y="297896"/>
                  </a:lnTo>
                  <a:lnTo>
                    <a:pt x="73641" y="305613"/>
                  </a:lnTo>
                  <a:lnTo>
                    <a:pt x="410982" y="305613"/>
                  </a:lnTo>
                  <a:lnTo>
                    <a:pt x="410982" y="89588"/>
                  </a:lnTo>
                  <a:lnTo>
                    <a:pt x="351193" y="89588"/>
                  </a:lnTo>
                  <a:lnTo>
                    <a:pt x="356460" y="74207"/>
                  </a:lnTo>
                  <a:lnTo>
                    <a:pt x="351193" y="63244"/>
                  </a:lnTo>
                  <a:lnTo>
                    <a:pt x="410982" y="63244"/>
                  </a:lnTo>
                  <a:lnTo>
                    <a:pt x="410982" y="57956"/>
                  </a:lnTo>
                  <a:lnTo>
                    <a:pt x="31611" y="57956"/>
                  </a:lnTo>
                  <a:lnTo>
                    <a:pt x="31611" y="15811"/>
                  </a:lnTo>
                  <a:lnTo>
                    <a:pt x="410982" y="15811"/>
                  </a:lnTo>
                  <a:lnTo>
                    <a:pt x="410982" y="0"/>
                  </a:lnTo>
                  <a:close/>
                </a:path>
                <a:path w="411479" h="306070">
                  <a:moveTo>
                    <a:pt x="410982" y="15811"/>
                  </a:moveTo>
                  <a:lnTo>
                    <a:pt x="147524" y="15811"/>
                  </a:lnTo>
                  <a:lnTo>
                    <a:pt x="147524" y="57956"/>
                  </a:lnTo>
                  <a:lnTo>
                    <a:pt x="410982" y="57956"/>
                  </a:lnTo>
                  <a:lnTo>
                    <a:pt x="410982" y="15811"/>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6" name="object 50">
              <a:extLst>
                <a:ext uri="{FF2B5EF4-FFF2-40B4-BE49-F238E27FC236}">
                  <a16:creationId xmlns:a16="http://schemas.microsoft.com/office/drawing/2014/main" id="{84F15459-D670-11F9-4964-982B587FB365}"/>
                </a:ext>
              </a:extLst>
            </p:cNvPr>
            <p:cNvSpPr>
              <a:spLocks/>
            </p:cNvSpPr>
            <p:nvPr/>
          </p:nvSpPr>
          <p:spPr bwMode="auto">
            <a:xfrm>
              <a:off x="12648778" y="5260722"/>
              <a:ext cx="60325" cy="26670"/>
            </a:xfrm>
            <a:custGeom>
              <a:avLst/>
              <a:gdLst>
                <a:gd name="T0" fmla="*/ 59778 w 60325"/>
                <a:gd name="T1" fmla="*/ 0 h 26670"/>
                <a:gd name="T2" fmla="*/ 0 w 60325"/>
                <a:gd name="T3" fmla="*/ 0 h 26670"/>
                <a:gd name="T4" fmla="*/ 5266 w 60325"/>
                <a:gd name="T5" fmla="*/ 10973 h 26670"/>
                <a:gd name="T6" fmla="*/ 0 w 60325"/>
                <a:gd name="T7" fmla="*/ 26344 h 26670"/>
                <a:gd name="T8" fmla="*/ 59778 w 60325"/>
                <a:gd name="T9" fmla="*/ 26344 h 26670"/>
                <a:gd name="T10" fmla="*/ 5977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78" y="0"/>
                  </a:moveTo>
                  <a:lnTo>
                    <a:pt x="0" y="0"/>
                  </a:lnTo>
                  <a:lnTo>
                    <a:pt x="5266" y="10973"/>
                  </a:lnTo>
                  <a:lnTo>
                    <a:pt x="0" y="26344"/>
                  </a:lnTo>
                  <a:lnTo>
                    <a:pt x="59778" y="26344"/>
                  </a:lnTo>
                  <a:lnTo>
                    <a:pt x="59778"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7" name="object 51">
              <a:extLst>
                <a:ext uri="{FF2B5EF4-FFF2-40B4-BE49-F238E27FC236}">
                  <a16:creationId xmlns:a16="http://schemas.microsoft.com/office/drawing/2014/main" id="{C1660542-165F-577A-9DB1-490CB3AF461D}"/>
                </a:ext>
              </a:extLst>
            </p:cNvPr>
            <p:cNvSpPr>
              <a:spLocks/>
            </p:cNvSpPr>
            <p:nvPr/>
          </p:nvSpPr>
          <p:spPr bwMode="auto">
            <a:xfrm>
              <a:off x="12443276" y="5123725"/>
              <a:ext cx="60325" cy="26670"/>
            </a:xfrm>
            <a:custGeom>
              <a:avLst/>
              <a:gdLst>
                <a:gd name="T0" fmla="*/ 59788 w 60325"/>
                <a:gd name="T1" fmla="*/ 0 h 26670"/>
                <a:gd name="T2" fmla="*/ 0 w 60325"/>
                <a:gd name="T3" fmla="*/ 0 h 26670"/>
                <a:gd name="T4" fmla="*/ 5266 w 60325"/>
                <a:gd name="T5" fmla="*/ 10973 h 26670"/>
                <a:gd name="T6" fmla="*/ 0 w 60325"/>
                <a:gd name="T7" fmla="*/ 26344 h 26670"/>
                <a:gd name="T8" fmla="*/ 59788 w 60325"/>
                <a:gd name="T9" fmla="*/ 26344 h 26670"/>
                <a:gd name="T10" fmla="*/ 5978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88" y="0"/>
                  </a:moveTo>
                  <a:lnTo>
                    <a:pt x="0" y="0"/>
                  </a:lnTo>
                  <a:lnTo>
                    <a:pt x="5266" y="10973"/>
                  </a:lnTo>
                  <a:lnTo>
                    <a:pt x="0" y="26344"/>
                  </a:lnTo>
                  <a:lnTo>
                    <a:pt x="59788" y="26344"/>
                  </a:lnTo>
                  <a:lnTo>
                    <a:pt x="5978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8" name="object 52">
              <a:extLst>
                <a:ext uri="{FF2B5EF4-FFF2-40B4-BE49-F238E27FC236}">
                  <a16:creationId xmlns:a16="http://schemas.microsoft.com/office/drawing/2014/main" id="{8A121FA2-0EEC-010C-FB9F-BD47B4BFC6F9}"/>
                </a:ext>
              </a:extLst>
            </p:cNvPr>
            <p:cNvSpPr>
              <a:spLocks/>
            </p:cNvSpPr>
            <p:nvPr/>
          </p:nvSpPr>
          <p:spPr bwMode="auto">
            <a:xfrm>
              <a:off x="12503065" y="5123725"/>
              <a:ext cx="60325" cy="26670"/>
            </a:xfrm>
            <a:custGeom>
              <a:avLst/>
              <a:gdLst>
                <a:gd name="T0" fmla="*/ 59778 w 60325"/>
                <a:gd name="T1" fmla="*/ 0 h 26670"/>
                <a:gd name="T2" fmla="*/ 0 w 60325"/>
                <a:gd name="T3" fmla="*/ 0 h 26670"/>
                <a:gd name="T4" fmla="*/ 0 w 60325"/>
                <a:gd name="T5" fmla="*/ 26344 h 26670"/>
                <a:gd name="T6" fmla="*/ 59778 w 60325"/>
                <a:gd name="T7" fmla="*/ 26344 h 26670"/>
                <a:gd name="T8" fmla="*/ 54511 w 60325"/>
                <a:gd name="T9" fmla="*/ 15360 h 26670"/>
                <a:gd name="T10" fmla="*/ 5977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78" y="0"/>
                  </a:moveTo>
                  <a:lnTo>
                    <a:pt x="0" y="0"/>
                  </a:lnTo>
                  <a:lnTo>
                    <a:pt x="0" y="26344"/>
                  </a:lnTo>
                  <a:lnTo>
                    <a:pt x="59778" y="26344"/>
                  </a:lnTo>
                  <a:lnTo>
                    <a:pt x="54511" y="15360"/>
                  </a:lnTo>
                  <a:lnTo>
                    <a:pt x="59778"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59" name="object 53">
              <a:extLst>
                <a:ext uri="{FF2B5EF4-FFF2-40B4-BE49-F238E27FC236}">
                  <a16:creationId xmlns:a16="http://schemas.microsoft.com/office/drawing/2014/main" id="{B5D146F4-36D5-61ED-BB5E-C3344D9A9726}"/>
                </a:ext>
              </a:extLst>
            </p:cNvPr>
            <p:cNvSpPr>
              <a:spLocks/>
            </p:cNvSpPr>
            <p:nvPr/>
          </p:nvSpPr>
          <p:spPr bwMode="auto">
            <a:xfrm>
              <a:off x="12123693" y="5076295"/>
              <a:ext cx="116205" cy="42545"/>
            </a:xfrm>
            <a:custGeom>
              <a:avLst/>
              <a:gdLst>
                <a:gd name="T0" fmla="*/ 115916 w 116204"/>
                <a:gd name="T1" fmla="*/ 0 h 42545"/>
                <a:gd name="T2" fmla="*/ 0 w 116204"/>
                <a:gd name="T3" fmla="*/ 0 h 42545"/>
                <a:gd name="T4" fmla="*/ 0 w 116204"/>
                <a:gd name="T5" fmla="*/ 42145 h 42545"/>
                <a:gd name="T6" fmla="*/ 115916 w 116204"/>
                <a:gd name="T7" fmla="*/ 42145 h 42545"/>
                <a:gd name="T8" fmla="*/ 115916 w 116204"/>
                <a:gd name="T9" fmla="*/ 0 h 4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4" h="42545">
                  <a:moveTo>
                    <a:pt x="115912" y="0"/>
                  </a:moveTo>
                  <a:lnTo>
                    <a:pt x="0" y="0"/>
                  </a:lnTo>
                  <a:lnTo>
                    <a:pt x="0" y="42145"/>
                  </a:lnTo>
                  <a:lnTo>
                    <a:pt x="115912" y="42145"/>
                  </a:lnTo>
                  <a:lnTo>
                    <a:pt x="1159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0" name="object 54">
              <a:extLst>
                <a:ext uri="{FF2B5EF4-FFF2-40B4-BE49-F238E27FC236}">
                  <a16:creationId xmlns:a16="http://schemas.microsoft.com/office/drawing/2014/main" id="{6C2D5549-1FB6-404C-E167-52745FF31FD9}"/>
                </a:ext>
              </a:extLst>
            </p:cNvPr>
            <p:cNvSpPr>
              <a:spLocks/>
            </p:cNvSpPr>
            <p:nvPr/>
          </p:nvSpPr>
          <p:spPr bwMode="auto">
            <a:xfrm>
              <a:off x="8661883" y="4744345"/>
              <a:ext cx="2329180" cy="2165985"/>
            </a:xfrm>
            <a:custGeom>
              <a:avLst/>
              <a:gdLst>
                <a:gd name="T0" fmla="*/ 153060 w 2329179"/>
                <a:gd name="T1" fmla="*/ 543915 h 2165984"/>
                <a:gd name="T2" fmla="*/ 152361 w 2329179"/>
                <a:gd name="T3" fmla="*/ 52692 h 2165984"/>
                <a:gd name="T4" fmla="*/ 0 w 2329179"/>
                <a:gd name="T5" fmla="*/ 52692 h 2165984"/>
                <a:gd name="T6" fmla="*/ 0 w 2329179"/>
                <a:gd name="T7" fmla="*/ 543915 h 2165984"/>
                <a:gd name="T8" fmla="*/ 153060 w 2329179"/>
                <a:gd name="T9" fmla="*/ 543915 h 2165984"/>
                <a:gd name="T10" fmla="*/ 2328942 w 2329179"/>
                <a:gd name="T11" fmla="*/ 1675438 h 2165984"/>
                <a:gd name="T12" fmla="*/ 2233451 w 2329179"/>
                <a:gd name="T13" fmla="*/ 1675438 h 2165984"/>
                <a:gd name="T14" fmla="*/ 2208623 w 2329179"/>
                <a:gd name="T15" fmla="*/ 1380468 h 2165984"/>
                <a:gd name="T16" fmla="*/ 2144513 w 2329179"/>
                <a:gd name="T17" fmla="*/ 1380468 h 2165984"/>
                <a:gd name="T18" fmla="*/ 2144513 w 2329179"/>
                <a:gd name="T19" fmla="*/ 2165608 h 2165984"/>
                <a:gd name="T20" fmla="*/ 2328942 w 2329179"/>
                <a:gd name="T21" fmla="*/ 2165608 h 2165984"/>
                <a:gd name="T22" fmla="*/ 2328942 w 2329179"/>
                <a:gd name="T23" fmla="*/ 1675438 h 2165984"/>
                <a:gd name="T24" fmla="*/ 2328942 w 2329179"/>
                <a:gd name="T25" fmla="*/ 0 h 2165984"/>
                <a:gd name="T26" fmla="*/ 2144513 w 2329179"/>
                <a:gd name="T27" fmla="*/ 0 h 2165984"/>
                <a:gd name="T28" fmla="*/ 2144513 w 2329179"/>
                <a:gd name="T29" fmla="*/ 1071245 h 2165984"/>
                <a:gd name="T30" fmla="*/ 2182600 w 2329179"/>
                <a:gd name="T31" fmla="*/ 1071245 h 2165984"/>
                <a:gd name="T32" fmla="*/ 2172529 w 2329179"/>
                <a:gd name="T33" fmla="*/ 951458 h 2165984"/>
                <a:gd name="T34" fmla="*/ 2328942 w 2329179"/>
                <a:gd name="T35" fmla="*/ 951458 h 2165984"/>
                <a:gd name="T36" fmla="*/ 2328942 w 2329179"/>
                <a:gd name="T37" fmla="*/ 0 h 21659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9179" h="2165984">
                  <a:moveTo>
                    <a:pt x="153060" y="543915"/>
                  </a:moveTo>
                  <a:lnTo>
                    <a:pt x="152361" y="52692"/>
                  </a:lnTo>
                  <a:lnTo>
                    <a:pt x="0" y="52692"/>
                  </a:lnTo>
                  <a:lnTo>
                    <a:pt x="0" y="543915"/>
                  </a:lnTo>
                  <a:lnTo>
                    <a:pt x="153060" y="543915"/>
                  </a:lnTo>
                  <a:close/>
                </a:path>
                <a:path w="2329179" h="2165984">
                  <a:moveTo>
                    <a:pt x="2328938" y="1675434"/>
                  </a:moveTo>
                  <a:lnTo>
                    <a:pt x="2233447" y="1675434"/>
                  </a:lnTo>
                  <a:lnTo>
                    <a:pt x="2208619" y="1380464"/>
                  </a:lnTo>
                  <a:lnTo>
                    <a:pt x="2144509" y="1380464"/>
                  </a:lnTo>
                  <a:lnTo>
                    <a:pt x="2144509" y="2165604"/>
                  </a:lnTo>
                  <a:lnTo>
                    <a:pt x="2328938" y="2165604"/>
                  </a:lnTo>
                  <a:lnTo>
                    <a:pt x="2328938" y="1675434"/>
                  </a:lnTo>
                  <a:close/>
                </a:path>
                <a:path w="2329179" h="2165984">
                  <a:moveTo>
                    <a:pt x="2328938" y="0"/>
                  </a:moveTo>
                  <a:lnTo>
                    <a:pt x="2144509" y="0"/>
                  </a:lnTo>
                  <a:lnTo>
                    <a:pt x="2144509" y="1071245"/>
                  </a:lnTo>
                  <a:lnTo>
                    <a:pt x="2182596" y="1071245"/>
                  </a:lnTo>
                  <a:lnTo>
                    <a:pt x="2172525" y="951458"/>
                  </a:lnTo>
                  <a:lnTo>
                    <a:pt x="2328938" y="951458"/>
                  </a:lnTo>
                  <a:lnTo>
                    <a:pt x="232893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1" name="object 55">
              <a:extLst>
                <a:ext uri="{FF2B5EF4-FFF2-40B4-BE49-F238E27FC236}">
                  <a16:creationId xmlns:a16="http://schemas.microsoft.com/office/drawing/2014/main" id="{DAD76C43-1320-B75C-B0CA-126E6A28749A}"/>
                </a:ext>
              </a:extLst>
            </p:cNvPr>
            <p:cNvSpPr>
              <a:spLocks/>
            </p:cNvSpPr>
            <p:nvPr/>
          </p:nvSpPr>
          <p:spPr bwMode="auto">
            <a:xfrm>
              <a:off x="8661883" y="4744345"/>
              <a:ext cx="2145030" cy="1955164"/>
            </a:xfrm>
            <a:custGeom>
              <a:avLst/>
              <a:gdLst>
                <a:gd name="T0" fmla="*/ 152374 w 2145029"/>
                <a:gd name="T1" fmla="*/ 52692 h 1955165"/>
                <a:gd name="T2" fmla="*/ 152298 w 2145029"/>
                <a:gd name="T3" fmla="*/ 0 h 1955165"/>
                <a:gd name="T4" fmla="*/ 0 w 2145029"/>
                <a:gd name="T5" fmla="*/ 0 h 1955165"/>
                <a:gd name="T6" fmla="*/ 0 w 2145029"/>
                <a:gd name="T7" fmla="*/ 52692 h 1955165"/>
                <a:gd name="T8" fmla="*/ 152374 w 2145029"/>
                <a:gd name="T9" fmla="*/ 52692 h 1955165"/>
                <a:gd name="T10" fmla="*/ 905408 w 2145029"/>
                <a:gd name="T11" fmla="*/ 52692 h 1955165"/>
                <a:gd name="T12" fmla="*/ 875588 w 2145029"/>
                <a:gd name="T13" fmla="*/ 0 h 1955165"/>
                <a:gd name="T14" fmla="*/ 781253 w 2145029"/>
                <a:gd name="T15" fmla="*/ 0 h 1955165"/>
                <a:gd name="T16" fmla="*/ 781024 w 2145029"/>
                <a:gd name="T17" fmla="*/ 52692 h 1955165"/>
                <a:gd name="T18" fmla="*/ 905408 w 2145029"/>
                <a:gd name="T19" fmla="*/ 52692 h 1955165"/>
                <a:gd name="T20" fmla="*/ 2144513 w 2145029"/>
                <a:gd name="T21" fmla="*/ 1886339 h 1955165"/>
                <a:gd name="T22" fmla="*/ 1400852 w 2145029"/>
                <a:gd name="T23" fmla="*/ 1886339 h 1955165"/>
                <a:gd name="T24" fmla="*/ 1394616 w 2145029"/>
                <a:gd name="T25" fmla="*/ 1954830 h 1955165"/>
                <a:gd name="T26" fmla="*/ 2144513 w 2145029"/>
                <a:gd name="T27" fmla="*/ 1954830 h 1955165"/>
                <a:gd name="T28" fmla="*/ 2144513 w 2145029"/>
                <a:gd name="T29" fmla="*/ 1886339 h 1955165"/>
                <a:gd name="T30" fmla="*/ 2144513 w 2145029"/>
                <a:gd name="T31" fmla="*/ 1022206 h 1955165"/>
                <a:gd name="T32" fmla="*/ 1463780 w 2145029"/>
                <a:gd name="T33" fmla="*/ 1022206 h 1955165"/>
                <a:gd name="T34" fmla="*/ 1459678 w 2145029"/>
                <a:gd name="T35" fmla="*/ 1071228 h 1955165"/>
                <a:gd name="T36" fmla="*/ 2144513 w 2145029"/>
                <a:gd name="T37" fmla="*/ 1071228 h 1955165"/>
                <a:gd name="T38" fmla="*/ 2144513 w 2145029"/>
                <a:gd name="T39" fmla="*/ 1022206 h 1955165"/>
                <a:gd name="T40" fmla="*/ 2144526 w 2145029"/>
                <a:gd name="T41" fmla="*/ 0 h 1955165"/>
                <a:gd name="T42" fmla="*/ 1500280 w 2145029"/>
                <a:gd name="T43" fmla="*/ 0 h 1955165"/>
                <a:gd name="T44" fmla="*/ 1500216 w 2145029"/>
                <a:gd name="T45" fmla="*/ 165 h 1955165"/>
                <a:gd name="T46" fmla="*/ 1529960 w 2145029"/>
                <a:gd name="T47" fmla="*/ 52692 h 1955165"/>
                <a:gd name="T48" fmla="*/ 2144526 w 2145029"/>
                <a:gd name="T49" fmla="*/ 52692 h 1955165"/>
                <a:gd name="T50" fmla="*/ 2144526 w 2145029"/>
                <a:gd name="T51" fmla="*/ 0 h 1955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45029" h="1955165">
                  <a:moveTo>
                    <a:pt x="152374" y="52692"/>
                  </a:moveTo>
                  <a:lnTo>
                    <a:pt x="152298" y="0"/>
                  </a:lnTo>
                  <a:lnTo>
                    <a:pt x="0" y="0"/>
                  </a:lnTo>
                  <a:lnTo>
                    <a:pt x="0" y="52692"/>
                  </a:lnTo>
                  <a:lnTo>
                    <a:pt x="152374" y="52692"/>
                  </a:lnTo>
                  <a:close/>
                </a:path>
                <a:path w="2145029" h="1955165">
                  <a:moveTo>
                    <a:pt x="905408" y="52692"/>
                  </a:moveTo>
                  <a:lnTo>
                    <a:pt x="875588" y="0"/>
                  </a:lnTo>
                  <a:lnTo>
                    <a:pt x="781253" y="0"/>
                  </a:lnTo>
                  <a:lnTo>
                    <a:pt x="781024" y="52692"/>
                  </a:lnTo>
                  <a:lnTo>
                    <a:pt x="905408" y="52692"/>
                  </a:lnTo>
                  <a:close/>
                </a:path>
                <a:path w="2145029" h="1955165">
                  <a:moveTo>
                    <a:pt x="2144509" y="1886343"/>
                  </a:moveTo>
                  <a:lnTo>
                    <a:pt x="1400848" y="1886343"/>
                  </a:lnTo>
                  <a:lnTo>
                    <a:pt x="1394612" y="1954834"/>
                  </a:lnTo>
                  <a:lnTo>
                    <a:pt x="2144509" y="1954834"/>
                  </a:lnTo>
                  <a:lnTo>
                    <a:pt x="2144509" y="1886343"/>
                  </a:lnTo>
                  <a:close/>
                </a:path>
                <a:path w="2145029" h="1955165">
                  <a:moveTo>
                    <a:pt x="2144509" y="1022210"/>
                  </a:moveTo>
                  <a:lnTo>
                    <a:pt x="1463776" y="1022210"/>
                  </a:lnTo>
                  <a:lnTo>
                    <a:pt x="1459674" y="1071232"/>
                  </a:lnTo>
                  <a:lnTo>
                    <a:pt x="2144509" y="1071232"/>
                  </a:lnTo>
                  <a:lnTo>
                    <a:pt x="2144509" y="1022210"/>
                  </a:lnTo>
                  <a:close/>
                </a:path>
                <a:path w="2145029" h="1955165">
                  <a:moveTo>
                    <a:pt x="2144522" y="0"/>
                  </a:moveTo>
                  <a:lnTo>
                    <a:pt x="1500276" y="0"/>
                  </a:lnTo>
                  <a:lnTo>
                    <a:pt x="1500212" y="165"/>
                  </a:lnTo>
                  <a:lnTo>
                    <a:pt x="1529956" y="52692"/>
                  </a:lnTo>
                  <a:lnTo>
                    <a:pt x="2144522" y="52692"/>
                  </a:lnTo>
                  <a:lnTo>
                    <a:pt x="2144522"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2" name="object 56">
              <a:extLst>
                <a:ext uri="{FF2B5EF4-FFF2-40B4-BE49-F238E27FC236}">
                  <a16:creationId xmlns:a16="http://schemas.microsoft.com/office/drawing/2014/main" id="{F0FD1A9D-3FE8-4BD6-047C-74AEC2431211}"/>
                </a:ext>
              </a:extLst>
            </p:cNvPr>
            <p:cNvSpPr>
              <a:spLocks/>
            </p:cNvSpPr>
            <p:nvPr/>
          </p:nvSpPr>
          <p:spPr bwMode="auto">
            <a:xfrm>
              <a:off x="9457518" y="5366099"/>
              <a:ext cx="153035" cy="86360"/>
            </a:xfrm>
            <a:custGeom>
              <a:avLst/>
              <a:gdLst>
                <a:gd name="T0" fmla="*/ 152805 w 153034"/>
                <a:gd name="T1" fmla="*/ 0 h 86360"/>
                <a:gd name="T2" fmla="*/ 0 w 153034"/>
                <a:gd name="T3" fmla="*/ 0 h 86360"/>
                <a:gd name="T4" fmla="*/ 0 w 153034"/>
                <a:gd name="T5" fmla="*/ 1277 h 86360"/>
                <a:gd name="T6" fmla="*/ 152805 w 153034"/>
                <a:gd name="T7" fmla="*/ 85808 h 86360"/>
                <a:gd name="T8" fmla="*/ 152805 w 153034"/>
                <a:gd name="T9" fmla="*/ 0 h 86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034" h="86360">
                  <a:moveTo>
                    <a:pt x="152801" y="0"/>
                  </a:moveTo>
                  <a:lnTo>
                    <a:pt x="0" y="0"/>
                  </a:lnTo>
                  <a:lnTo>
                    <a:pt x="0" y="1277"/>
                  </a:lnTo>
                  <a:lnTo>
                    <a:pt x="152801" y="85808"/>
                  </a:lnTo>
                  <a:lnTo>
                    <a:pt x="15280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3" name="object 57">
              <a:extLst>
                <a:ext uri="{FF2B5EF4-FFF2-40B4-BE49-F238E27FC236}">
                  <a16:creationId xmlns:a16="http://schemas.microsoft.com/office/drawing/2014/main" id="{44DCFEF6-82E5-31E3-7327-35A967E7C183}"/>
                </a:ext>
              </a:extLst>
            </p:cNvPr>
            <p:cNvSpPr>
              <a:spLocks/>
            </p:cNvSpPr>
            <p:nvPr/>
          </p:nvSpPr>
          <p:spPr bwMode="auto">
            <a:xfrm>
              <a:off x="9455218" y="5366099"/>
              <a:ext cx="2540" cy="1905"/>
            </a:xfrm>
            <a:custGeom>
              <a:avLst/>
              <a:gdLst>
                <a:gd name="T0" fmla="*/ 2303 w 2540"/>
                <a:gd name="T1" fmla="*/ 0 h 1904"/>
                <a:gd name="T2" fmla="*/ 0 w 2540"/>
                <a:gd name="T3" fmla="*/ 0 h 1904"/>
                <a:gd name="T4" fmla="*/ 2303 w 2540"/>
                <a:gd name="T5" fmla="*/ 1281 h 1904"/>
                <a:gd name="T6" fmla="*/ 2303 w 2540"/>
                <a:gd name="T7" fmla="*/ 0 h 19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0" h="1904">
                  <a:moveTo>
                    <a:pt x="2303" y="0"/>
                  </a:moveTo>
                  <a:lnTo>
                    <a:pt x="0" y="0"/>
                  </a:lnTo>
                  <a:lnTo>
                    <a:pt x="2303" y="1277"/>
                  </a:lnTo>
                  <a:lnTo>
                    <a:pt x="2303"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4" name="object 58">
              <a:extLst>
                <a:ext uri="{FF2B5EF4-FFF2-40B4-BE49-F238E27FC236}">
                  <a16:creationId xmlns:a16="http://schemas.microsoft.com/office/drawing/2014/main" id="{40C2E712-B56A-D5C6-65AA-E95E8C9CB4D0}"/>
                </a:ext>
              </a:extLst>
            </p:cNvPr>
            <p:cNvSpPr>
              <a:spLocks/>
            </p:cNvSpPr>
            <p:nvPr/>
          </p:nvSpPr>
          <p:spPr bwMode="auto">
            <a:xfrm>
              <a:off x="10142487" y="5632138"/>
              <a:ext cx="263525" cy="134620"/>
            </a:xfrm>
            <a:custGeom>
              <a:avLst/>
              <a:gdLst>
                <a:gd name="T0" fmla="*/ 263461 w 263525"/>
                <a:gd name="T1" fmla="*/ 34290 h 134620"/>
                <a:gd name="T2" fmla="*/ 188747 w 263525"/>
                <a:gd name="T3" fmla="*/ 34290 h 134620"/>
                <a:gd name="T4" fmla="*/ 188747 w 263525"/>
                <a:gd name="T5" fmla="*/ 12700 h 134620"/>
                <a:gd name="T6" fmla="*/ 189318 w 263525"/>
                <a:gd name="T7" fmla="*/ 12700 h 134620"/>
                <a:gd name="T8" fmla="*/ 189318 w 263525"/>
                <a:gd name="T9" fmla="*/ 0 h 134620"/>
                <a:gd name="T10" fmla="*/ 0 w 263525"/>
                <a:gd name="T11" fmla="*/ 0 h 134620"/>
                <a:gd name="T12" fmla="*/ 0 w 263525"/>
                <a:gd name="T13" fmla="*/ 12700 h 134620"/>
                <a:gd name="T14" fmla="*/ 0 w 263525"/>
                <a:gd name="T15" fmla="*/ 34290 h 134620"/>
                <a:gd name="T16" fmla="*/ 0 w 263525"/>
                <a:gd name="T17" fmla="*/ 134620 h 134620"/>
                <a:gd name="T18" fmla="*/ 263461 w 263525"/>
                <a:gd name="T19" fmla="*/ 134620 h 134620"/>
                <a:gd name="T20" fmla="*/ 263461 w 263525"/>
                <a:gd name="T21" fmla="*/ 34290 h 134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525" h="134620">
                  <a:moveTo>
                    <a:pt x="263461" y="34290"/>
                  </a:moveTo>
                  <a:lnTo>
                    <a:pt x="188747" y="34290"/>
                  </a:lnTo>
                  <a:lnTo>
                    <a:pt x="188747" y="12700"/>
                  </a:lnTo>
                  <a:lnTo>
                    <a:pt x="189318" y="12700"/>
                  </a:lnTo>
                  <a:lnTo>
                    <a:pt x="189318" y="0"/>
                  </a:lnTo>
                  <a:lnTo>
                    <a:pt x="0" y="0"/>
                  </a:lnTo>
                  <a:lnTo>
                    <a:pt x="0" y="12700"/>
                  </a:lnTo>
                  <a:lnTo>
                    <a:pt x="0" y="34290"/>
                  </a:lnTo>
                  <a:lnTo>
                    <a:pt x="0" y="134620"/>
                  </a:lnTo>
                  <a:lnTo>
                    <a:pt x="263461" y="134620"/>
                  </a:lnTo>
                  <a:lnTo>
                    <a:pt x="263461" y="342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5" name="object 59">
              <a:extLst>
                <a:ext uri="{FF2B5EF4-FFF2-40B4-BE49-F238E27FC236}">
                  <a16:creationId xmlns:a16="http://schemas.microsoft.com/office/drawing/2014/main" id="{969EE616-B419-6382-F4B2-BC367FD67899}"/>
                </a:ext>
              </a:extLst>
            </p:cNvPr>
            <p:cNvSpPr>
              <a:spLocks/>
            </p:cNvSpPr>
            <p:nvPr/>
          </p:nvSpPr>
          <p:spPr bwMode="auto">
            <a:xfrm>
              <a:off x="9610321" y="5366099"/>
              <a:ext cx="532765" cy="400685"/>
            </a:xfrm>
            <a:custGeom>
              <a:avLst/>
              <a:gdLst>
                <a:gd name="T0" fmla="*/ 279153 w 532765"/>
                <a:gd name="T1" fmla="*/ 0 h 400685"/>
                <a:gd name="T2" fmla="*/ 0 w 532765"/>
                <a:gd name="T3" fmla="*/ 0 h 400685"/>
                <a:gd name="T4" fmla="*/ 0 w 532765"/>
                <a:gd name="T5" fmla="*/ 85808 h 400685"/>
                <a:gd name="T6" fmla="*/ 359172 w 532765"/>
                <a:gd name="T7" fmla="*/ 284535 h 400685"/>
                <a:gd name="T8" fmla="*/ 490026 w 532765"/>
                <a:gd name="T9" fmla="*/ 284535 h 400685"/>
                <a:gd name="T10" fmla="*/ 490026 w 532765"/>
                <a:gd name="T11" fmla="*/ 312356 h 400685"/>
                <a:gd name="T12" fmla="*/ 522685 w 532765"/>
                <a:gd name="T13" fmla="*/ 312356 h 400685"/>
                <a:gd name="T14" fmla="*/ 515345 w 532765"/>
                <a:gd name="T15" fmla="*/ 400448 h 400685"/>
                <a:gd name="T16" fmla="*/ 532172 w 532765"/>
                <a:gd name="T17" fmla="*/ 400448 h 400685"/>
                <a:gd name="T18" fmla="*/ 532172 w 532765"/>
                <a:gd name="T19" fmla="*/ 266033 h 400685"/>
                <a:gd name="T20" fmla="*/ 429767 w 532765"/>
                <a:gd name="T21" fmla="*/ 266033 h 400685"/>
                <a:gd name="T22" fmla="*/ 279153 w 532765"/>
                <a:gd name="T23" fmla="*/ 0 h 400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765" h="400685">
                  <a:moveTo>
                    <a:pt x="279153" y="0"/>
                  </a:moveTo>
                  <a:lnTo>
                    <a:pt x="0" y="0"/>
                  </a:lnTo>
                  <a:lnTo>
                    <a:pt x="0" y="85808"/>
                  </a:lnTo>
                  <a:lnTo>
                    <a:pt x="359172" y="284535"/>
                  </a:lnTo>
                  <a:lnTo>
                    <a:pt x="490026" y="284535"/>
                  </a:lnTo>
                  <a:lnTo>
                    <a:pt x="490026" y="312356"/>
                  </a:lnTo>
                  <a:lnTo>
                    <a:pt x="522685" y="312356"/>
                  </a:lnTo>
                  <a:lnTo>
                    <a:pt x="515345" y="400448"/>
                  </a:lnTo>
                  <a:lnTo>
                    <a:pt x="532172" y="400448"/>
                  </a:lnTo>
                  <a:lnTo>
                    <a:pt x="532172" y="266033"/>
                  </a:lnTo>
                  <a:lnTo>
                    <a:pt x="429767" y="266033"/>
                  </a:lnTo>
                  <a:lnTo>
                    <a:pt x="279153"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6" name="object 60">
              <a:extLst>
                <a:ext uri="{FF2B5EF4-FFF2-40B4-BE49-F238E27FC236}">
                  <a16:creationId xmlns:a16="http://schemas.microsoft.com/office/drawing/2014/main" id="{294915C4-00CA-BC51-FA66-2E8942A0B406}"/>
                </a:ext>
              </a:extLst>
            </p:cNvPr>
            <p:cNvSpPr>
              <a:spLocks/>
            </p:cNvSpPr>
            <p:nvPr/>
          </p:nvSpPr>
          <p:spPr bwMode="auto">
            <a:xfrm>
              <a:off x="9969487" y="5632138"/>
              <a:ext cx="441959" cy="46355"/>
            </a:xfrm>
            <a:custGeom>
              <a:avLst/>
              <a:gdLst>
                <a:gd name="T0" fmla="*/ 130848 w 441959"/>
                <a:gd name="T1" fmla="*/ 18503 h 46354"/>
                <a:gd name="T2" fmla="*/ 0 w 441959"/>
                <a:gd name="T3" fmla="*/ 18503 h 46354"/>
                <a:gd name="T4" fmla="*/ 50304 w 441959"/>
                <a:gd name="T5" fmla="*/ 46333 h 46354"/>
                <a:gd name="T6" fmla="*/ 130848 w 441959"/>
                <a:gd name="T7" fmla="*/ 46333 h 46354"/>
                <a:gd name="T8" fmla="*/ 130848 w 441959"/>
                <a:gd name="T9" fmla="*/ 18503 h 46354"/>
                <a:gd name="T10" fmla="*/ 441731 w 441959"/>
                <a:gd name="T11" fmla="*/ 0 h 46354"/>
                <a:gd name="T12" fmla="*/ 359283 w 441959"/>
                <a:gd name="T13" fmla="*/ 0 h 46354"/>
                <a:gd name="T14" fmla="*/ 365417 w 441959"/>
                <a:gd name="T15" fmla="*/ 12801 h 46354"/>
                <a:gd name="T16" fmla="*/ 358025 w 441959"/>
                <a:gd name="T17" fmla="*/ 34306 h 46354"/>
                <a:gd name="T18" fmla="*/ 441731 w 441959"/>
                <a:gd name="T19" fmla="*/ 34306 h 46354"/>
                <a:gd name="T20" fmla="*/ 441731 w 441959"/>
                <a:gd name="T21" fmla="*/ 0 h 46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1959" h="46354">
                  <a:moveTo>
                    <a:pt x="130848" y="18503"/>
                  </a:moveTo>
                  <a:lnTo>
                    <a:pt x="0" y="18503"/>
                  </a:lnTo>
                  <a:lnTo>
                    <a:pt x="50304" y="46329"/>
                  </a:lnTo>
                  <a:lnTo>
                    <a:pt x="130848" y="46329"/>
                  </a:lnTo>
                  <a:lnTo>
                    <a:pt x="130848" y="18503"/>
                  </a:lnTo>
                  <a:close/>
                </a:path>
                <a:path w="441959" h="46354">
                  <a:moveTo>
                    <a:pt x="441731" y="0"/>
                  </a:moveTo>
                  <a:lnTo>
                    <a:pt x="359283" y="0"/>
                  </a:lnTo>
                  <a:lnTo>
                    <a:pt x="365417" y="12801"/>
                  </a:lnTo>
                  <a:lnTo>
                    <a:pt x="358025" y="34302"/>
                  </a:lnTo>
                  <a:lnTo>
                    <a:pt x="441731" y="34302"/>
                  </a:lnTo>
                  <a:lnTo>
                    <a:pt x="4417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7" name="object 61">
              <a:extLst>
                <a:ext uri="{FF2B5EF4-FFF2-40B4-BE49-F238E27FC236}">
                  <a16:creationId xmlns:a16="http://schemas.microsoft.com/office/drawing/2014/main" id="{2C383953-2F70-F968-0166-189ED49104DC}"/>
                </a:ext>
              </a:extLst>
            </p:cNvPr>
            <p:cNvSpPr>
              <a:spLocks/>
            </p:cNvSpPr>
            <p:nvPr/>
          </p:nvSpPr>
          <p:spPr bwMode="auto">
            <a:xfrm>
              <a:off x="10279482" y="6288170"/>
              <a:ext cx="232410" cy="342900"/>
            </a:xfrm>
            <a:custGeom>
              <a:avLst/>
              <a:gdLst>
                <a:gd name="T0" fmla="*/ 231867 w 232409"/>
                <a:gd name="T1" fmla="*/ 0 h 342900"/>
                <a:gd name="T2" fmla="*/ 0 w 232409"/>
                <a:gd name="T3" fmla="*/ 0 h 342900"/>
                <a:gd name="T4" fmla="*/ 0 w 232409"/>
                <a:gd name="T5" fmla="*/ 73660 h 342900"/>
                <a:gd name="T6" fmla="*/ 73799 w 232409"/>
                <a:gd name="T7" fmla="*/ 73660 h 342900"/>
                <a:gd name="T8" fmla="*/ 73799 w 232409"/>
                <a:gd name="T9" fmla="*/ 92710 h 342900"/>
                <a:gd name="T10" fmla="*/ 73977 w 232409"/>
                <a:gd name="T11" fmla="*/ 92710 h 342900"/>
                <a:gd name="T12" fmla="*/ 73977 w 232409"/>
                <a:gd name="T13" fmla="*/ 105410 h 342900"/>
                <a:gd name="T14" fmla="*/ 0 w 232409"/>
                <a:gd name="T15" fmla="*/ 105410 h 342900"/>
                <a:gd name="T16" fmla="*/ 0 w 232409"/>
                <a:gd name="T17" fmla="*/ 220980 h 342900"/>
                <a:gd name="T18" fmla="*/ 0 w 232409"/>
                <a:gd name="T19" fmla="*/ 234950 h 342900"/>
                <a:gd name="T20" fmla="*/ 0 w 232409"/>
                <a:gd name="T21" fmla="*/ 252730 h 342900"/>
                <a:gd name="T22" fmla="*/ 0 w 232409"/>
                <a:gd name="T23" fmla="*/ 342900 h 342900"/>
                <a:gd name="T24" fmla="*/ 231867 w 232409"/>
                <a:gd name="T25" fmla="*/ 342900 h 342900"/>
                <a:gd name="T26" fmla="*/ 231867 w 232409"/>
                <a:gd name="T27" fmla="*/ 252730 h 342900"/>
                <a:gd name="T28" fmla="*/ 163249 w 232409"/>
                <a:gd name="T29" fmla="*/ 252730 h 342900"/>
                <a:gd name="T30" fmla="*/ 163249 w 232409"/>
                <a:gd name="T31" fmla="*/ 234950 h 342900"/>
                <a:gd name="T32" fmla="*/ 163313 w 232409"/>
                <a:gd name="T33" fmla="*/ 220980 h 342900"/>
                <a:gd name="T34" fmla="*/ 231867 w 232409"/>
                <a:gd name="T35" fmla="*/ 220980 h 342900"/>
                <a:gd name="T36" fmla="*/ 231867 w 232409"/>
                <a:gd name="T37" fmla="*/ 105410 h 342900"/>
                <a:gd name="T38" fmla="*/ 231867 w 232409"/>
                <a:gd name="T39" fmla="*/ 92710 h 342900"/>
                <a:gd name="T40" fmla="*/ 231867 w 232409"/>
                <a:gd name="T41" fmla="*/ 73660 h 342900"/>
                <a:gd name="T42" fmla="*/ 231867 w 232409"/>
                <a:gd name="T43" fmla="*/ 0 h 3429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2409" h="342900">
                  <a:moveTo>
                    <a:pt x="231863" y="0"/>
                  </a:moveTo>
                  <a:lnTo>
                    <a:pt x="0" y="0"/>
                  </a:lnTo>
                  <a:lnTo>
                    <a:pt x="0" y="73660"/>
                  </a:lnTo>
                  <a:lnTo>
                    <a:pt x="73799" y="73660"/>
                  </a:lnTo>
                  <a:lnTo>
                    <a:pt x="73799" y="92710"/>
                  </a:lnTo>
                  <a:lnTo>
                    <a:pt x="73977" y="92710"/>
                  </a:lnTo>
                  <a:lnTo>
                    <a:pt x="73977" y="105410"/>
                  </a:lnTo>
                  <a:lnTo>
                    <a:pt x="0" y="105410"/>
                  </a:lnTo>
                  <a:lnTo>
                    <a:pt x="0" y="220980"/>
                  </a:lnTo>
                  <a:lnTo>
                    <a:pt x="0" y="234950"/>
                  </a:lnTo>
                  <a:lnTo>
                    <a:pt x="0" y="252730"/>
                  </a:lnTo>
                  <a:lnTo>
                    <a:pt x="0" y="342900"/>
                  </a:lnTo>
                  <a:lnTo>
                    <a:pt x="231863" y="342900"/>
                  </a:lnTo>
                  <a:lnTo>
                    <a:pt x="231863" y="252730"/>
                  </a:lnTo>
                  <a:lnTo>
                    <a:pt x="163245" y="252730"/>
                  </a:lnTo>
                  <a:lnTo>
                    <a:pt x="163245" y="234950"/>
                  </a:lnTo>
                  <a:lnTo>
                    <a:pt x="163309" y="220980"/>
                  </a:lnTo>
                  <a:lnTo>
                    <a:pt x="231863" y="220980"/>
                  </a:lnTo>
                  <a:lnTo>
                    <a:pt x="231863" y="105410"/>
                  </a:lnTo>
                  <a:lnTo>
                    <a:pt x="231863" y="92710"/>
                  </a:lnTo>
                  <a:lnTo>
                    <a:pt x="231863" y="73660"/>
                  </a:lnTo>
                  <a:lnTo>
                    <a:pt x="23186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8" name="object 62">
              <a:extLst>
                <a:ext uri="{FF2B5EF4-FFF2-40B4-BE49-F238E27FC236}">
                  <a16:creationId xmlns:a16="http://schemas.microsoft.com/office/drawing/2014/main" id="{C7C4162A-4F79-DFCB-F607-0E140C8840E8}"/>
                </a:ext>
              </a:extLst>
            </p:cNvPr>
            <p:cNvSpPr>
              <a:spLocks/>
            </p:cNvSpPr>
            <p:nvPr/>
          </p:nvSpPr>
          <p:spPr bwMode="auto">
            <a:xfrm>
              <a:off x="10062732" y="6288187"/>
              <a:ext cx="217170" cy="342900"/>
            </a:xfrm>
            <a:custGeom>
              <a:avLst/>
              <a:gdLst>
                <a:gd name="T0" fmla="*/ 216757 w 217170"/>
                <a:gd name="T1" fmla="*/ 0 h 342900"/>
                <a:gd name="T2" fmla="*/ 31150 w 217170"/>
                <a:gd name="T3" fmla="*/ 0 h 342900"/>
                <a:gd name="T4" fmla="*/ 0 w 217170"/>
                <a:gd name="T5" fmla="*/ 342502 h 342900"/>
                <a:gd name="T6" fmla="*/ 216757 w 217170"/>
                <a:gd name="T7" fmla="*/ 342502 h 342900"/>
                <a:gd name="T8" fmla="*/ 216757 w 217170"/>
                <a:gd name="T9" fmla="*/ 105389 h 342900"/>
                <a:gd name="T10" fmla="*/ 150299 w 217170"/>
                <a:gd name="T11" fmla="*/ 105389 h 342900"/>
                <a:gd name="T12" fmla="*/ 156613 w 217170"/>
                <a:gd name="T13" fmla="*/ 86950 h 342900"/>
                <a:gd name="T14" fmla="*/ 150299 w 217170"/>
                <a:gd name="T15" fmla="*/ 73767 h 342900"/>
                <a:gd name="T16" fmla="*/ 216757 w 217170"/>
                <a:gd name="T17" fmla="*/ 73767 h 342900"/>
                <a:gd name="T18" fmla="*/ 216757 w 217170"/>
                <a:gd name="T19" fmla="*/ 0 h 342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70" h="342900">
                  <a:moveTo>
                    <a:pt x="216757" y="0"/>
                  </a:moveTo>
                  <a:lnTo>
                    <a:pt x="31150" y="0"/>
                  </a:lnTo>
                  <a:lnTo>
                    <a:pt x="0" y="342502"/>
                  </a:lnTo>
                  <a:lnTo>
                    <a:pt x="216757" y="342502"/>
                  </a:lnTo>
                  <a:lnTo>
                    <a:pt x="216757" y="105389"/>
                  </a:lnTo>
                  <a:lnTo>
                    <a:pt x="150299" y="105389"/>
                  </a:lnTo>
                  <a:lnTo>
                    <a:pt x="156613" y="86950"/>
                  </a:lnTo>
                  <a:lnTo>
                    <a:pt x="150299" y="73767"/>
                  </a:lnTo>
                  <a:lnTo>
                    <a:pt x="216757" y="73767"/>
                  </a:lnTo>
                  <a:lnTo>
                    <a:pt x="21675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69" name="object 63">
              <a:extLst>
                <a:ext uri="{FF2B5EF4-FFF2-40B4-BE49-F238E27FC236}">
                  <a16:creationId xmlns:a16="http://schemas.microsoft.com/office/drawing/2014/main" id="{59AC2A4A-B32C-2E50-36D8-10473C1AEC33}"/>
                </a:ext>
              </a:extLst>
            </p:cNvPr>
            <p:cNvSpPr>
              <a:spLocks/>
            </p:cNvSpPr>
            <p:nvPr/>
          </p:nvSpPr>
          <p:spPr bwMode="auto">
            <a:xfrm>
              <a:off x="10439601" y="6509493"/>
              <a:ext cx="71755" cy="31750"/>
            </a:xfrm>
            <a:custGeom>
              <a:avLst/>
              <a:gdLst>
                <a:gd name="T0" fmla="*/ 71750 w 71754"/>
                <a:gd name="T1" fmla="*/ 0 h 31750"/>
                <a:gd name="T2" fmla="*/ 0 w 71754"/>
                <a:gd name="T3" fmla="*/ 0 h 31750"/>
                <a:gd name="T4" fmla="*/ 6313 w 71754"/>
                <a:gd name="T5" fmla="*/ 13182 h 31750"/>
                <a:gd name="T6" fmla="*/ 0 w 71754"/>
                <a:gd name="T7" fmla="*/ 31622 h 31750"/>
                <a:gd name="T8" fmla="*/ 71750 w 71754"/>
                <a:gd name="T9" fmla="*/ 31622 h 31750"/>
                <a:gd name="T10" fmla="*/ 7175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46" y="0"/>
                  </a:moveTo>
                  <a:lnTo>
                    <a:pt x="0" y="0"/>
                  </a:lnTo>
                  <a:lnTo>
                    <a:pt x="6313" y="13182"/>
                  </a:lnTo>
                  <a:lnTo>
                    <a:pt x="0" y="31622"/>
                  </a:lnTo>
                  <a:lnTo>
                    <a:pt x="71746" y="31622"/>
                  </a:lnTo>
                  <a:lnTo>
                    <a:pt x="7174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0" name="object 64">
              <a:extLst>
                <a:ext uri="{FF2B5EF4-FFF2-40B4-BE49-F238E27FC236}">
                  <a16:creationId xmlns:a16="http://schemas.microsoft.com/office/drawing/2014/main" id="{6393F19D-6443-78D1-001C-2C8A4EA049E9}"/>
                </a:ext>
              </a:extLst>
            </p:cNvPr>
            <p:cNvSpPr>
              <a:spLocks/>
            </p:cNvSpPr>
            <p:nvPr/>
          </p:nvSpPr>
          <p:spPr bwMode="auto">
            <a:xfrm>
              <a:off x="10213030" y="6361954"/>
              <a:ext cx="71755" cy="31750"/>
            </a:xfrm>
            <a:custGeom>
              <a:avLst/>
              <a:gdLst>
                <a:gd name="T0" fmla="*/ 71750 w 71754"/>
                <a:gd name="T1" fmla="*/ 0 h 31750"/>
                <a:gd name="T2" fmla="*/ 0 w 71754"/>
                <a:gd name="T3" fmla="*/ 0 h 31750"/>
                <a:gd name="T4" fmla="*/ 6313 w 71754"/>
                <a:gd name="T5" fmla="*/ 13182 h 31750"/>
                <a:gd name="T6" fmla="*/ 0 w 71754"/>
                <a:gd name="T7" fmla="*/ 31622 h 31750"/>
                <a:gd name="T8" fmla="*/ 71750 w 71754"/>
                <a:gd name="T9" fmla="*/ 31622 h 31750"/>
                <a:gd name="T10" fmla="*/ 7175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46" y="0"/>
                  </a:moveTo>
                  <a:lnTo>
                    <a:pt x="0" y="0"/>
                  </a:lnTo>
                  <a:lnTo>
                    <a:pt x="6313" y="13182"/>
                  </a:lnTo>
                  <a:lnTo>
                    <a:pt x="0" y="31622"/>
                  </a:lnTo>
                  <a:lnTo>
                    <a:pt x="71746" y="31622"/>
                  </a:lnTo>
                  <a:lnTo>
                    <a:pt x="7174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1" name="object 65">
              <a:extLst>
                <a:ext uri="{FF2B5EF4-FFF2-40B4-BE49-F238E27FC236}">
                  <a16:creationId xmlns:a16="http://schemas.microsoft.com/office/drawing/2014/main" id="{8E845AC6-77E2-68F2-8A1B-1D7F6F630513}"/>
                </a:ext>
              </a:extLst>
            </p:cNvPr>
            <p:cNvSpPr>
              <a:spLocks/>
            </p:cNvSpPr>
            <p:nvPr/>
          </p:nvSpPr>
          <p:spPr bwMode="auto">
            <a:xfrm>
              <a:off x="10284773" y="6361954"/>
              <a:ext cx="71755" cy="31750"/>
            </a:xfrm>
            <a:custGeom>
              <a:avLst/>
              <a:gdLst>
                <a:gd name="T0" fmla="*/ 71740 w 71754"/>
                <a:gd name="T1" fmla="*/ 0 h 31750"/>
                <a:gd name="T2" fmla="*/ 0 w 71754"/>
                <a:gd name="T3" fmla="*/ 0 h 31750"/>
                <a:gd name="T4" fmla="*/ 0 w 71754"/>
                <a:gd name="T5" fmla="*/ 31622 h 31750"/>
                <a:gd name="T6" fmla="*/ 71740 w 71754"/>
                <a:gd name="T7" fmla="*/ 31622 h 31750"/>
                <a:gd name="T8" fmla="*/ 65415 w 71754"/>
                <a:gd name="T9" fmla="*/ 18439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0" y="31622"/>
                  </a:lnTo>
                  <a:lnTo>
                    <a:pt x="71736" y="31622"/>
                  </a:lnTo>
                  <a:lnTo>
                    <a:pt x="65411" y="18439"/>
                  </a:lnTo>
                  <a:lnTo>
                    <a:pt x="7173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2" name="object 66">
              <a:extLst>
                <a:ext uri="{FF2B5EF4-FFF2-40B4-BE49-F238E27FC236}">
                  <a16:creationId xmlns:a16="http://schemas.microsoft.com/office/drawing/2014/main" id="{5F980786-C62E-200F-09D6-6E1BA8C06D8C}"/>
                </a:ext>
              </a:extLst>
            </p:cNvPr>
            <p:cNvSpPr>
              <a:spLocks/>
            </p:cNvSpPr>
            <p:nvPr/>
          </p:nvSpPr>
          <p:spPr bwMode="auto">
            <a:xfrm>
              <a:off x="10341057" y="5060482"/>
              <a:ext cx="112395" cy="198755"/>
            </a:xfrm>
            <a:custGeom>
              <a:avLst/>
              <a:gdLst>
                <a:gd name="T0" fmla="*/ 112321 w 112395"/>
                <a:gd name="T1" fmla="*/ 0 h 198754"/>
                <a:gd name="T2" fmla="*/ 52 w 112395"/>
                <a:gd name="T3" fmla="*/ 0 h 198754"/>
                <a:gd name="T4" fmla="*/ 112321 w 112395"/>
                <a:gd name="T5" fmla="*/ 198521 h 198754"/>
                <a:gd name="T6" fmla="*/ 112321 w 112395"/>
                <a:gd name="T7" fmla="*/ 0 h 1987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395" h="198754">
                  <a:moveTo>
                    <a:pt x="112321" y="0"/>
                  </a:moveTo>
                  <a:lnTo>
                    <a:pt x="52" y="0"/>
                  </a:lnTo>
                  <a:lnTo>
                    <a:pt x="112321" y="198517"/>
                  </a:lnTo>
                  <a:lnTo>
                    <a:pt x="11232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3" name="object 67">
              <a:extLst>
                <a:ext uri="{FF2B5EF4-FFF2-40B4-BE49-F238E27FC236}">
                  <a16:creationId xmlns:a16="http://schemas.microsoft.com/office/drawing/2014/main" id="{9021A47A-0907-CC8F-1FD2-4822236B3C6F}"/>
                </a:ext>
              </a:extLst>
            </p:cNvPr>
            <p:cNvSpPr>
              <a:spLocks/>
            </p:cNvSpPr>
            <p:nvPr/>
          </p:nvSpPr>
          <p:spPr bwMode="auto">
            <a:xfrm>
              <a:off x="9836891" y="5273228"/>
              <a:ext cx="52705" cy="93345"/>
            </a:xfrm>
            <a:custGeom>
              <a:avLst/>
              <a:gdLst>
                <a:gd name="T0" fmla="*/ 25737 w 52704"/>
                <a:gd name="T1" fmla="*/ 45443 h 93345"/>
                <a:gd name="T2" fmla="*/ 0 w 52704"/>
                <a:gd name="T3" fmla="*/ 45443 h 93345"/>
                <a:gd name="T4" fmla="*/ 0 w 52704"/>
                <a:gd name="T5" fmla="*/ 92876 h 93345"/>
                <a:gd name="T6" fmla="*/ 52588 w 52704"/>
                <a:gd name="T7" fmla="*/ 92876 h 93345"/>
                <a:gd name="T8" fmla="*/ 25737 w 52704"/>
                <a:gd name="T9" fmla="*/ 45443 h 93345"/>
                <a:gd name="T10" fmla="*/ 0 w 52704"/>
                <a:gd name="T11" fmla="*/ 0 h 93345"/>
                <a:gd name="T12" fmla="*/ 0 w 52704"/>
                <a:gd name="T13" fmla="*/ 19098 h 93345"/>
                <a:gd name="T14" fmla="*/ 10816 w 52704"/>
                <a:gd name="T15" fmla="*/ 19098 h 93345"/>
                <a:gd name="T16" fmla="*/ 0 w 52704"/>
                <a:gd name="T17" fmla="*/ 0 h 93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04" h="93345">
                  <a:moveTo>
                    <a:pt x="25737" y="45443"/>
                  </a:moveTo>
                  <a:lnTo>
                    <a:pt x="0" y="45443"/>
                  </a:lnTo>
                  <a:lnTo>
                    <a:pt x="0" y="92876"/>
                  </a:lnTo>
                  <a:lnTo>
                    <a:pt x="52584" y="92876"/>
                  </a:lnTo>
                  <a:lnTo>
                    <a:pt x="25737" y="45443"/>
                  </a:lnTo>
                  <a:close/>
                </a:path>
                <a:path w="52704" h="93345">
                  <a:moveTo>
                    <a:pt x="0" y="0"/>
                  </a:moveTo>
                  <a:lnTo>
                    <a:pt x="0" y="19098"/>
                  </a:lnTo>
                  <a:lnTo>
                    <a:pt x="10816" y="19098"/>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4" name="object 68">
              <a:extLst>
                <a:ext uri="{FF2B5EF4-FFF2-40B4-BE49-F238E27FC236}">
                  <a16:creationId xmlns:a16="http://schemas.microsoft.com/office/drawing/2014/main" id="{D8201E7E-6787-FFD9-3C34-2B6504E924D5}"/>
                </a:ext>
              </a:extLst>
            </p:cNvPr>
            <p:cNvSpPr>
              <a:spLocks/>
            </p:cNvSpPr>
            <p:nvPr/>
          </p:nvSpPr>
          <p:spPr bwMode="auto">
            <a:xfrm>
              <a:off x="9836893" y="5292328"/>
              <a:ext cx="26034" cy="26670"/>
            </a:xfrm>
            <a:custGeom>
              <a:avLst/>
              <a:gdLst>
                <a:gd name="T0" fmla="*/ 10816 w 26034"/>
                <a:gd name="T1" fmla="*/ 0 h 26670"/>
                <a:gd name="T2" fmla="*/ 0 w 26034"/>
                <a:gd name="T3" fmla="*/ 0 h 26670"/>
                <a:gd name="T4" fmla="*/ 0 w 26034"/>
                <a:gd name="T5" fmla="*/ 26344 h 26670"/>
                <a:gd name="T6" fmla="*/ 25726 w 26034"/>
                <a:gd name="T7" fmla="*/ 26344 h 26670"/>
                <a:gd name="T8" fmla="*/ 10816 w 26034"/>
                <a:gd name="T9" fmla="*/ 0 h 26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34" h="26670">
                  <a:moveTo>
                    <a:pt x="10816" y="0"/>
                  </a:moveTo>
                  <a:lnTo>
                    <a:pt x="0" y="0"/>
                  </a:lnTo>
                  <a:lnTo>
                    <a:pt x="0" y="26344"/>
                  </a:lnTo>
                  <a:lnTo>
                    <a:pt x="25726" y="26344"/>
                  </a:lnTo>
                  <a:lnTo>
                    <a:pt x="1081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5" name="object 69">
              <a:extLst>
                <a:ext uri="{FF2B5EF4-FFF2-40B4-BE49-F238E27FC236}">
                  <a16:creationId xmlns:a16="http://schemas.microsoft.com/office/drawing/2014/main" id="{EC3FF10C-EF08-0A66-9B93-3D3AD97B94A0}"/>
                </a:ext>
              </a:extLst>
            </p:cNvPr>
            <p:cNvSpPr>
              <a:spLocks/>
            </p:cNvSpPr>
            <p:nvPr/>
          </p:nvSpPr>
          <p:spPr bwMode="auto">
            <a:xfrm>
              <a:off x="11740338" y="3584225"/>
              <a:ext cx="810260" cy="227965"/>
            </a:xfrm>
            <a:custGeom>
              <a:avLst/>
              <a:gdLst>
                <a:gd name="T0" fmla="*/ 288505 w 810259"/>
                <a:gd name="T1" fmla="*/ 11430 h 227964"/>
                <a:gd name="T2" fmla="*/ 274523 w 810259"/>
                <a:gd name="T3" fmla="*/ 11430 h 227964"/>
                <a:gd name="T4" fmla="*/ 274523 w 810259"/>
                <a:gd name="T5" fmla="*/ 5080 h 227964"/>
                <a:gd name="T6" fmla="*/ 255600 w 810259"/>
                <a:gd name="T7" fmla="*/ 5080 h 227964"/>
                <a:gd name="T8" fmla="*/ 255600 w 810259"/>
                <a:gd name="T9" fmla="*/ 3810 h 227964"/>
                <a:gd name="T10" fmla="*/ 240677 w 810259"/>
                <a:gd name="T11" fmla="*/ 3810 h 227964"/>
                <a:gd name="T12" fmla="*/ 240677 w 810259"/>
                <a:gd name="T13" fmla="*/ 0 h 227964"/>
                <a:gd name="T14" fmla="*/ 230543 w 810259"/>
                <a:gd name="T15" fmla="*/ 0 h 227964"/>
                <a:gd name="T16" fmla="*/ 230543 w 810259"/>
                <a:gd name="T17" fmla="*/ 3810 h 227964"/>
                <a:gd name="T18" fmla="*/ 230543 w 810259"/>
                <a:gd name="T19" fmla="*/ 5080 h 227964"/>
                <a:gd name="T20" fmla="*/ 230543 w 810259"/>
                <a:gd name="T21" fmla="*/ 11430 h 227964"/>
                <a:gd name="T22" fmla="*/ 230543 w 810259"/>
                <a:gd name="T23" fmla="*/ 127004 h 227964"/>
                <a:gd name="T24" fmla="*/ 288505 w 810259"/>
                <a:gd name="T25" fmla="*/ 127004 h 227964"/>
                <a:gd name="T26" fmla="*/ 288505 w 810259"/>
                <a:gd name="T27" fmla="*/ 11430 h 227964"/>
                <a:gd name="T28" fmla="*/ 809756 w 810259"/>
                <a:gd name="T29" fmla="*/ 227499 h 227964"/>
                <a:gd name="T30" fmla="*/ 777675 w 810259"/>
                <a:gd name="T31" fmla="*/ 206747 h 227964"/>
                <a:gd name="T32" fmla="*/ 735384 w 810259"/>
                <a:gd name="T33" fmla="*/ 181271 h 227964"/>
                <a:gd name="T34" fmla="*/ 691963 w 810259"/>
                <a:gd name="T35" fmla="*/ 157128 h 227964"/>
                <a:gd name="T36" fmla="*/ 647538 w 810259"/>
                <a:gd name="T37" fmla="*/ 134357 h 227964"/>
                <a:gd name="T38" fmla="*/ 633213 w 810259"/>
                <a:gd name="T39" fmla="*/ 127385 h 227964"/>
                <a:gd name="T40" fmla="*/ 55549 w 810259"/>
                <a:gd name="T41" fmla="*/ 127385 h 227964"/>
                <a:gd name="T42" fmla="*/ 33921 w 810259"/>
                <a:gd name="T43" fmla="*/ 131309 h 227964"/>
                <a:gd name="T44" fmla="*/ 16268 w 810259"/>
                <a:gd name="T45" fmla="*/ 142040 h 227964"/>
                <a:gd name="T46" fmla="*/ 4368 w 810259"/>
                <a:gd name="T47" fmla="*/ 157953 h 227964"/>
                <a:gd name="T48" fmla="*/ 0 w 810259"/>
                <a:gd name="T49" fmla="*/ 177435 h 227964"/>
                <a:gd name="T50" fmla="*/ 4368 w 810259"/>
                <a:gd name="T51" fmla="*/ 196917 h 227964"/>
                <a:gd name="T52" fmla="*/ 16268 w 810259"/>
                <a:gd name="T53" fmla="*/ 212830 h 227964"/>
                <a:gd name="T54" fmla="*/ 33921 w 810259"/>
                <a:gd name="T55" fmla="*/ 223562 h 227964"/>
                <a:gd name="T56" fmla="*/ 55549 w 810259"/>
                <a:gd name="T57" fmla="*/ 227499 h 227964"/>
                <a:gd name="T58" fmla="*/ 809756 w 810259"/>
                <a:gd name="T59" fmla="*/ 227499 h 2279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10259" h="227964">
                  <a:moveTo>
                    <a:pt x="288505" y="11430"/>
                  </a:moveTo>
                  <a:lnTo>
                    <a:pt x="274523" y="11430"/>
                  </a:lnTo>
                  <a:lnTo>
                    <a:pt x="274523" y="5080"/>
                  </a:lnTo>
                  <a:lnTo>
                    <a:pt x="255600" y="5080"/>
                  </a:lnTo>
                  <a:lnTo>
                    <a:pt x="255600" y="3810"/>
                  </a:lnTo>
                  <a:lnTo>
                    <a:pt x="240677" y="3810"/>
                  </a:lnTo>
                  <a:lnTo>
                    <a:pt x="240677" y="0"/>
                  </a:lnTo>
                  <a:lnTo>
                    <a:pt x="230543" y="0"/>
                  </a:lnTo>
                  <a:lnTo>
                    <a:pt x="230543" y="3810"/>
                  </a:lnTo>
                  <a:lnTo>
                    <a:pt x="230543" y="5080"/>
                  </a:lnTo>
                  <a:lnTo>
                    <a:pt x="230543" y="11430"/>
                  </a:lnTo>
                  <a:lnTo>
                    <a:pt x="230543" y="127000"/>
                  </a:lnTo>
                  <a:lnTo>
                    <a:pt x="288505" y="127000"/>
                  </a:lnTo>
                  <a:lnTo>
                    <a:pt x="288505" y="11430"/>
                  </a:lnTo>
                  <a:close/>
                </a:path>
                <a:path w="810259" h="227964">
                  <a:moveTo>
                    <a:pt x="809752" y="227495"/>
                  </a:moveTo>
                  <a:lnTo>
                    <a:pt x="777671" y="206743"/>
                  </a:lnTo>
                  <a:lnTo>
                    <a:pt x="735380" y="181267"/>
                  </a:lnTo>
                  <a:lnTo>
                    <a:pt x="691959" y="157124"/>
                  </a:lnTo>
                  <a:lnTo>
                    <a:pt x="647534" y="134353"/>
                  </a:lnTo>
                  <a:lnTo>
                    <a:pt x="633209" y="127381"/>
                  </a:lnTo>
                  <a:lnTo>
                    <a:pt x="55549" y="127381"/>
                  </a:lnTo>
                  <a:lnTo>
                    <a:pt x="33921" y="131305"/>
                  </a:lnTo>
                  <a:lnTo>
                    <a:pt x="16268" y="142036"/>
                  </a:lnTo>
                  <a:lnTo>
                    <a:pt x="4368" y="157949"/>
                  </a:lnTo>
                  <a:lnTo>
                    <a:pt x="0" y="177431"/>
                  </a:lnTo>
                  <a:lnTo>
                    <a:pt x="4368" y="196913"/>
                  </a:lnTo>
                  <a:lnTo>
                    <a:pt x="16268" y="212826"/>
                  </a:lnTo>
                  <a:lnTo>
                    <a:pt x="33921" y="223558"/>
                  </a:lnTo>
                  <a:lnTo>
                    <a:pt x="55549" y="227495"/>
                  </a:lnTo>
                  <a:lnTo>
                    <a:pt x="809752" y="2274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6" name="object 70">
              <a:extLst>
                <a:ext uri="{FF2B5EF4-FFF2-40B4-BE49-F238E27FC236}">
                  <a16:creationId xmlns:a16="http://schemas.microsoft.com/office/drawing/2014/main" id="{17BAE8E7-0AC9-85D0-E880-8ECF069CF64C}"/>
                </a:ext>
              </a:extLst>
            </p:cNvPr>
            <p:cNvSpPr>
              <a:spLocks/>
            </p:cNvSpPr>
            <p:nvPr/>
          </p:nvSpPr>
          <p:spPr bwMode="auto">
            <a:xfrm>
              <a:off x="8114904" y="6961699"/>
              <a:ext cx="8411845" cy="3200400"/>
            </a:xfrm>
            <a:custGeom>
              <a:avLst/>
              <a:gdLst>
                <a:gd name="T0" fmla="*/ 5008165 w 8411844"/>
                <a:gd name="T1" fmla="*/ 3079912 h 3200400"/>
                <a:gd name="T2" fmla="*/ 7995739 w 8411844"/>
                <a:gd name="T3" fmla="*/ 3069368 h 3200400"/>
                <a:gd name="T4" fmla="*/ 8411538 w 8411844"/>
                <a:gd name="T5" fmla="*/ 2986690 h 3200400"/>
                <a:gd name="T6" fmla="*/ 5851218 w 8411844"/>
                <a:gd name="T7" fmla="*/ 2899687 h 3200400"/>
                <a:gd name="T8" fmla="*/ 2863619 w 8411844"/>
                <a:gd name="T9" fmla="*/ 2500830 h 3200400"/>
                <a:gd name="T10" fmla="*/ 1541083 w 8411844"/>
                <a:gd name="T11" fmla="*/ 3196872 h 3200400"/>
                <a:gd name="T12" fmla="*/ 1962995 w 8411844"/>
                <a:gd name="T13" fmla="*/ 2458081 h 3200400"/>
                <a:gd name="T14" fmla="*/ 3290412 w 8411844"/>
                <a:gd name="T15" fmla="*/ 3011422 h 3200400"/>
                <a:gd name="T16" fmla="*/ 3975407 w 8411844"/>
                <a:gd name="T17" fmla="*/ 2668919 h 3200400"/>
                <a:gd name="T18" fmla="*/ 4713085 w 8411844"/>
                <a:gd name="T19" fmla="*/ 2899687 h 3200400"/>
                <a:gd name="T20" fmla="*/ 6014553 w 8411844"/>
                <a:gd name="T21" fmla="*/ 2899687 h 3200400"/>
                <a:gd name="T22" fmla="*/ 6932316 w 8411844"/>
                <a:gd name="T23" fmla="*/ 2449879 h 3200400"/>
                <a:gd name="T24" fmla="*/ 6989340 w 8411844"/>
                <a:gd name="T25" fmla="*/ 2610963 h 3200400"/>
                <a:gd name="T26" fmla="*/ 7790258 w 8411844"/>
                <a:gd name="T27" fmla="*/ 3011422 h 3200400"/>
                <a:gd name="T28" fmla="*/ 450945 w 8411844"/>
                <a:gd name="T29" fmla="*/ 729317 h 3200400"/>
                <a:gd name="T30" fmla="*/ 227398 w 8411844"/>
                <a:gd name="T31" fmla="*/ 789284 h 3200400"/>
                <a:gd name="T32" fmla="*/ 1541083 w 8411844"/>
                <a:gd name="T33" fmla="*/ 914303 h 3200400"/>
                <a:gd name="T34" fmla="*/ 1541083 w 8411844"/>
                <a:gd name="T35" fmla="*/ 1735325 h 3200400"/>
                <a:gd name="T36" fmla="*/ 1593564 w 8411844"/>
                <a:gd name="T37" fmla="*/ 1852316 h 3200400"/>
                <a:gd name="T38" fmla="*/ 1894560 w 8411844"/>
                <a:gd name="T39" fmla="*/ 2140642 h 3200400"/>
                <a:gd name="T40" fmla="*/ 1988955 w 8411844"/>
                <a:gd name="T41" fmla="*/ 1996751 h 3200400"/>
                <a:gd name="T42" fmla="*/ 1727381 w 8411844"/>
                <a:gd name="T43" fmla="*/ 901700 h 3200400"/>
                <a:gd name="T44" fmla="*/ 1092546 w 8411844"/>
                <a:gd name="T45" fmla="*/ 727481 h 3200400"/>
                <a:gd name="T46" fmla="*/ 1585794 w 8411844"/>
                <a:gd name="T47" fmla="*/ 1852316 h 3200400"/>
                <a:gd name="T48" fmla="*/ 3127077 w 8411844"/>
                <a:gd name="T49" fmla="*/ 2089324 h 3200400"/>
                <a:gd name="T50" fmla="*/ 3683249 w 8411844"/>
                <a:gd name="T51" fmla="*/ 1746832 h 3200400"/>
                <a:gd name="T52" fmla="*/ 3638077 w 8411844"/>
                <a:gd name="T53" fmla="*/ 1654709 h 3200400"/>
                <a:gd name="T54" fmla="*/ 4038630 w 8411844"/>
                <a:gd name="T55" fmla="*/ 1441218 h 3200400"/>
                <a:gd name="T56" fmla="*/ 3138381 w 8411844"/>
                <a:gd name="T57" fmla="*/ 1384300 h 3200400"/>
                <a:gd name="T58" fmla="*/ 3690264 w 8411844"/>
                <a:gd name="T59" fmla="*/ 1739544 h 3200400"/>
                <a:gd name="T60" fmla="*/ 4012191 w 8411844"/>
                <a:gd name="T61" fmla="*/ 1744819 h 3200400"/>
                <a:gd name="T62" fmla="*/ 3828480 w 8411844"/>
                <a:gd name="T63" fmla="*/ 1596596 h 3200400"/>
                <a:gd name="T64" fmla="*/ 4038630 w 8411844"/>
                <a:gd name="T65" fmla="*/ 1744434 h 3200400"/>
                <a:gd name="T66" fmla="*/ 3922676 w 8411844"/>
                <a:gd name="T67" fmla="*/ 1555780 h 3200400"/>
                <a:gd name="T68" fmla="*/ 4038630 w 8411844"/>
                <a:gd name="T69" fmla="*/ 1462527 h 3200400"/>
                <a:gd name="T70" fmla="*/ 3871085 w 8411844"/>
                <a:gd name="T71" fmla="*/ 1567471 h 3200400"/>
                <a:gd name="T72" fmla="*/ 4065382 w 8411844"/>
                <a:gd name="T73" fmla="*/ 1346200 h 3200400"/>
                <a:gd name="T74" fmla="*/ 3819311 w 8411844"/>
                <a:gd name="T75" fmla="*/ 1371600 h 3200400"/>
                <a:gd name="T76" fmla="*/ 4081854 w 8411844"/>
                <a:gd name="T77" fmla="*/ 1341518 h 3200400"/>
                <a:gd name="T78" fmla="*/ 7595291 w 8411844"/>
                <a:gd name="T79" fmla="*/ 2140642 h 3200400"/>
                <a:gd name="T80" fmla="*/ 7858749 w 8411844"/>
                <a:gd name="T81" fmla="*/ 1125071 h 3200400"/>
                <a:gd name="T82" fmla="*/ 7995739 w 8411844"/>
                <a:gd name="T83" fmla="*/ 1183038 h 3200400"/>
                <a:gd name="T84" fmla="*/ 7026229 w 8411844"/>
                <a:gd name="T85" fmla="*/ 1746832 h 3200400"/>
                <a:gd name="T86" fmla="*/ 7750427 w 8411844"/>
                <a:gd name="T87" fmla="*/ 12700 h 3200400"/>
                <a:gd name="T88" fmla="*/ 7611102 w 8411844"/>
                <a:gd name="T89" fmla="*/ 92328 h 3200400"/>
                <a:gd name="T90" fmla="*/ 7830823 w 8411844"/>
                <a:gd name="T91" fmla="*/ 142378 h 3200400"/>
                <a:gd name="T92" fmla="*/ 7022004 w 8411844"/>
                <a:gd name="T93" fmla="*/ 192429 h 3200400"/>
                <a:gd name="T94" fmla="*/ 6775784 w 8411844"/>
                <a:gd name="T95" fmla="*/ 279400 h 3200400"/>
                <a:gd name="T96" fmla="*/ 6136060 w 8411844"/>
                <a:gd name="T97" fmla="*/ 609600 h 3200400"/>
                <a:gd name="T98" fmla="*/ 5608363 w 8411844"/>
                <a:gd name="T99" fmla="*/ 850900 h 3200400"/>
                <a:gd name="T100" fmla="*/ 6172632 w 8411844"/>
                <a:gd name="T101" fmla="*/ 1125071 h 3200400"/>
                <a:gd name="T102" fmla="*/ 7084186 w 8411844"/>
                <a:gd name="T103" fmla="*/ 735156 h 3200400"/>
                <a:gd name="T104" fmla="*/ 7553145 w 8411844"/>
                <a:gd name="T105" fmla="*/ 41103 h 3200400"/>
                <a:gd name="T106" fmla="*/ 7886512 w 8411844"/>
                <a:gd name="T107" fmla="*/ 0 h 3200400"/>
                <a:gd name="T108" fmla="*/ 2431559 w 8411844"/>
                <a:gd name="T109" fmla="*/ 1974689 h 3200400"/>
                <a:gd name="T110" fmla="*/ 2809230 w 8411844"/>
                <a:gd name="T111" fmla="*/ 1308100 h 3200400"/>
                <a:gd name="T112" fmla="*/ 2656549 w 8411844"/>
                <a:gd name="T113" fmla="*/ 1257300 h 3200400"/>
                <a:gd name="T114" fmla="*/ 5008165 w 8411844"/>
                <a:gd name="T115" fmla="*/ 1177761 h 3200400"/>
                <a:gd name="T116" fmla="*/ 5008165 w 8411844"/>
                <a:gd name="T117" fmla="*/ 1177761 h 3200400"/>
                <a:gd name="T118" fmla="*/ 4913809 w 8411844"/>
                <a:gd name="T119" fmla="*/ 1125071 h 3200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411844" h="3200400">
                  <a:moveTo>
                    <a:pt x="5008161" y="3079912"/>
                  </a:moveTo>
                  <a:lnTo>
                    <a:pt x="3037499" y="3079912"/>
                  </a:lnTo>
                  <a:lnTo>
                    <a:pt x="3037499" y="3197521"/>
                  </a:lnTo>
                  <a:lnTo>
                    <a:pt x="5008161" y="3198380"/>
                  </a:lnTo>
                  <a:lnTo>
                    <a:pt x="5008161" y="3079912"/>
                  </a:lnTo>
                  <a:close/>
                </a:path>
                <a:path w="8411844" h="3200400">
                  <a:moveTo>
                    <a:pt x="7995735" y="3069368"/>
                  </a:moveTo>
                  <a:lnTo>
                    <a:pt x="6014549" y="3069368"/>
                  </a:lnTo>
                  <a:lnTo>
                    <a:pt x="6014549" y="3198819"/>
                  </a:lnTo>
                  <a:lnTo>
                    <a:pt x="7995735" y="3199678"/>
                  </a:lnTo>
                  <a:lnTo>
                    <a:pt x="7995735" y="3069368"/>
                  </a:lnTo>
                  <a:close/>
                </a:path>
                <a:path w="8411844" h="3200400">
                  <a:moveTo>
                    <a:pt x="8411534" y="2986690"/>
                  </a:moveTo>
                  <a:lnTo>
                    <a:pt x="8195959" y="2986690"/>
                  </a:lnTo>
                  <a:lnTo>
                    <a:pt x="8195959" y="3199772"/>
                  </a:lnTo>
                  <a:lnTo>
                    <a:pt x="8411534" y="3199867"/>
                  </a:lnTo>
                  <a:lnTo>
                    <a:pt x="8411534" y="2986690"/>
                  </a:lnTo>
                  <a:close/>
                </a:path>
                <a:path w="8411844" h="3200400">
                  <a:moveTo>
                    <a:pt x="5851214" y="2899687"/>
                  </a:moveTo>
                  <a:lnTo>
                    <a:pt x="5582479" y="2899687"/>
                  </a:lnTo>
                  <a:lnTo>
                    <a:pt x="5582479" y="3198631"/>
                  </a:lnTo>
                  <a:lnTo>
                    <a:pt x="5851214" y="3198746"/>
                  </a:lnTo>
                  <a:lnTo>
                    <a:pt x="5851214" y="2899687"/>
                  </a:lnTo>
                  <a:close/>
                </a:path>
                <a:path w="8411844" h="3200400">
                  <a:moveTo>
                    <a:pt x="2863619" y="2500830"/>
                  </a:moveTo>
                  <a:lnTo>
                    <a:pt x="2431559" y="2500830"/>
                  </a:lnTo>
                  <a:lnTo>
                    <a:pt x="2431559" y="3197259"/>
                  </a:lnTo>
                  <a:lnTo>
                    <a:pt x="2863619" y="3197448"/>
                  </a:lnTo>
                  <a:lnTo>
                    <a:pt x="2863619" y="2500830"/>
                  </a:lnTo>
                  <a:close/>
                </a:path>
                <a:path w="8411844" h="3200400">
                  <a:moveTo>
                    <a:pt x="1954956" y="2449879"/>
                  </a:moveTo>
                  <a:lnTo>
                    <a:pt x="1631992" y="2449879"/>
                  </a:lnTo>
                  <a:lnTo>
                    <a:pt x="1651017" y="2680751"/>
                  </a:lnTo>
                  <a:lnTo>
                    <a:pt x="1541083" y="2680751"/>
                  </a:lnTo>
                  <a:lnTo>
                    <a:pt x="1541083" y="3196872"/>
                  </a:lnTo>
                  <a:lnTo>
                    <a:pt x="1988955" y="3197060"/>
                  </a:lnTo>
                  <a:lnTo>
                    <a:pt x="1988955" y="2478768"/>
                  </a:lnTo>
                  <a:lnTo>
                    <a:pt x="1980008" y="2472550"/>
                  </a:lnTo>
                  <a:lnTo>
                    <a:pt x="1971350" y="2465647"/>
                  </a:lnTo>
                  <a:lnTo>
                    <a:pt x="1962995" y="2458081"/>
                  </a:lnTo>
                  <a:lnTo>
                    <a:pt x="1954956" y="2449879"/>
                  </a:lnTo>
                  <a:close/>
                </a:path>
                <a:path w="8411844" h="3200400">
                  <a:moveTo>
                    <a:pt x="4094765" y="2449879"/>
                  </a:moveTo>
                  <a:lnTo>
                    <a:pt x="3037499" y="2449879"/>
                  </a:lnTo>
                  <a:lnTo>
                    <a:pt x="3037499" y="3011422"/>
                  </a:lnTo>
                  <a:lnTo>
                    <a:pt x="3290412" y="3011422"/>
                  </a:lnTo>
                  <a:lnTo>
                    <a:pt x="3290412" y="2668919"/>
                  </a:lnTo>
                  <a:lnTo>
                    <a:pt x="4097309" y="2668919"/>
                  </a:lnTo>
                  <a:lnTo>
                    <a:pt x="4094765" y="2449879"/>
                  </a:lnTo>
                  <a:close/>
                </a:path>
                <a:path w="8411844" h="3200400">
                  <a:moveTo>
                    <a:pt x="4028086" y="2668919"/>
                  </a:moveTo>
                  <a:lnTo>
                    <a:pt x="3975407" y="2668919"/>
                  </a:lnTo>
                  <a:lnTo>
                    <a:pt x="3975407" y="3011422"/>
                  </a:lnTo>
                  <a:lnTo>
                    <a:pt x="4028086" y="3011422"/>
                  </a:lnTo>
                  <a:lnTo>
                    <a:pt x="4028086" y="2668919"/>
                  </a:lnTo>
                  <a:close/>
                </a:path>
                <a:path w="8411844" h="3200400">
                  <a:moveTo>
                    <a:pt x="5008161" y="2899687"/>
                  </a:moveTo>
                  <a:lnTo>
                    <a:pt x="4713081" y="2899687"/>
                  </a:lnTo>
                  <a:lnTo>
                    <a:pt x="4713081" y="3011422"/>
                  </a:lnTo>
                  <a:lnTo>
                    <a:pt x="5008161" y="3011422"/>
                  </a:lnTo>
                  <a:lnTo>
                    <a:pt x="5008161" y="2899687"/>
                  </a:lnTo>
                  <a:close/>
                </a:path>
                <a:path w="8411844" h="3200400">
                  <a:moveTo>
                    <a:pt x="6220040" y="2899687"/>
                  </a:moveTo>
                  <a:lnTo>
                    <a:pt x="6014549" y="2899687"/>
                  </a:lnTo>
                  <a:lnTo>
                    <a:pt x="6014549" y="3011422"/>
                  </a:lnTo>
                  <a:lnTo>
                    <a:pt x="6220040" y="3011422"/>
                  </a:lnTo>
                  <a:lnTo>
                    <a:pt x="6220040" y="2899687"/>
                  </a:lnTo>
                  <a:close/>
                </a:path>
                <a:path w="8411844" h="3200400">
                  <a:moveTo>
                    <a:pt x="7664740" y="2449879"/>
                  </a:moveTo>
                  <a:lnTo>
                    <a:pt x="6932312" y="2449879"/>
                  </a:lnTo>
                  <a:lnTo>
                    <a:pt x="6916742" y="2899687"/>
                  </a:lnTo>
                  <a:lnTo>
                    <a:pt x="6910313" y="2899687"/>
                  </a:lnTo>
                  <a:lnTo>
                    <a:pt x="6910313" y="3011422"/>
                  </a:lnTo>
                  <a:lnTo>
                    <a:pt x="6989336" y="3011422"/>
                  </a:lnTo>
                  <a:lnTo>
                    <a:pt x="6989336" y="2610963"/>
                  </a:lnTo>
                  <a:lnTo>
                    <a:pt x="7664740" y="2610963"/>
                  </a:lnTo>
                  <a:lnTo>
                    <a:pt x="7664740" y="2449879"/>
                  </a:lnTo>
                  <a:close/>
                </a:path>
                <a:path w="8411844" h="3200400">
                  <a:moveTo>
                    <a:pt x="7995735" y="2986690"/>
                  </a:moveTo>
                  <a:lnTo>
                    <a:pt x="7790254" y="2986690"/>
                  </a:lnTo>
                  <a:lnTo>
                    <a:pt x="7790254" y="3011422"/>
                  </a:lnTo>
                  <a:lnTo>
                    <a:pt x="7995735" y="3011422"/>
                  </a:lnTo>
                  <a:lnTo>
                    <a:pt x="7995735" y="2986690"/>
                  </a:lnTo>
                  <a:close/>
                </a:path>
                <a:path w="8411844" h="3200400">
                  <a:moveTo>
                    <a:pt x="1092546" y="727481"/>
                  </a:moveTo>
                  <a:lnTo>
                    <a:pt x="499398" y="727481"/>
                  </a:lnTo>
                  <a:lnTo>
                    <a:pt x="450945" y="729317"/>
                  </a:lnTo>
                  <a:lnTo>
                    <a:pt x="403630" y="734718"/>
                  </a:lnTo>
                  <a:lnTo>
                    <a:pt x="357530" y="743544"/>
                  </a:lnTo>
                  <a:lnTo>
                    <a:pt x="312723" y="755658"/>
                  </a:lnTo>
                  <a:lnTo>
                    <a:pt x="269304" y="770953"/>
                  </a:lnTo>
                  <a:lnTo>
                    <a:pt x="227398" y="789284"/>
                  </a:lnTo>
                  <a:lnTo>
                    <a:pt x="187130" y="810527"/>
                  </a:lnTo>
                  <a:lnTo>
                    <a:pt x="148623" y="834556"/>
                  </a:lnTo>
                  <a:lnTo>
                    <a:pt x="98625" y="872081"/>
                  </a:lnTo>
                  <a:lnTo>
                    <a:pt x="52647" y="914303"/>
                  </a:lnTo>
                  <a:lnTo>
                    <a:pt x="1541083" y="914303"/>
                  </a:lnTo>
                  <a:lnTo>
                    <a:pt x="1541083" y="1262072"/>
                  </a:lnTo>
                  <a:lnTo>
                    <a:pt x="66668" y="1262072"/>
                  </a:lnTo>
                  <a:lnTo>
                    <a:pt x="0" y="1393785"/>
                  </a:lnTo>
                  <a:lnTo>
                    <a:pt x="1541083" y="1393785"/>
                  </a:lnTo>
                  <a:lnTo>
                    <a:pt x="1541083" y="1735325"/>
                  </a:lnTo>
                  <a:lnTo>
                    <a:pt x="1547994" y="1735325"/>
                  </a:lnTo>
                  <a:lnTo>
                    <a:pt x="1591113" y="1846044"/>
                  </a:lnTo>
                  <a:lnTo>
                    <a:pt x="1592150" y="1846044"/>
                  </a:lnTo>
                  <a:lnTo>
                    <a:pt x="1592108" y="1848599"/>
                  </a:lnTo>
                  <a:lnTo>
                    <a:pt x="1593564" y="1852316"/>
                  </a:lnTo>
                  <a:lnTo>
                    <a:pt x="1592056" y="1852316"/>
                  </a:lnTo>
                  <a:lnTo>
                    <a:pt x="1590506" y="1956753"/>
                  </a:lnTo>
                  <a:lnTo>
                    <a:pt x="1591354" y="1956753"/>
                  </a:lnTo>
                  <a:lnTo>
                    <a:pt x="1606506" y="2140642"/>
                  </a:lnTo>
                  <a:lnTo>
                    <a:pt x="1894560" y="2140642"/>
                  </a:lnTo>
                  <a:lnTo>
                    <a:pt x="1902135" y="2116274"/>
                  </a:lnTo>
                  <a:lnTo>
                    <a:pt x="1911301" y="2093309"/>
                  </a:lnTo>
                  <a:lnTo>
                    <a:pt x="1934003" y="2052195"/>
                  </a:lnTo>
                  <a:lnTo>
                    <a:pt x="1959571" y="2020813"/>
                  </a:lnTo>
                  <a:lnTo>
                    <a:pt x="1988955" y="1996751"/>
                  </a:lnTo>
                  <a:lnTo>
                    <a:pt x="1988955" y="1001538"/>
                  </a:lnTo>
                  <a:lnTo>
                    <a:pt x="1951561" y="990600"/>
                  </a:lnTo>
                  <a:lnTo>
                    <a:pt x="1907362" y="965200"/>
                  </a:lnTo>
                  <a:lnTo>
                    <a:pt x="1772799" y="927100"/>
                  </a:lnTo>
                  <a:lnTo>
                    <a:pt x="1727381" y="901700"/>
                  </a:lnTo>
                  <a:lnTo>
                    <a:pt x="1497309" y="838200"/>
                  </a:lnTo>
                  <a:lnTo>
                    <a:pt x="1450891" y="812800"/>
                  </a:lnTo>
                  <a:lnTo>
                    <a:pt x="1171872" y="736600"/>
                  </a:lnTo>
                  <a:lnTo>
                    <a:pt x="1125541" y="736600"/>
                  </a:lnTo>
                  <a:lnTo>
                    <a:pt x="1092546" y="727481"/>
                  </a:lnTo>
                  <a:close/>
                </a:path>
                <a:path w="8411844" h="3200400">
                  <a:moveTo>
                    <a:pt x="1585794" y="1852316"/>
                  </a:moveTo>
                  <a:lnTo>
                    <a:pt x="1541083" y="1852316"/>
                  </a:lnTo>
                  <a:lnTo>
                    <a:pt x="1541083" y="1956753"/>
                  </a:lnTo>
                  <a:lnTo>
                    <a:pt x="1584234" y="1956753"/>
                  </a:lnTo>
                  <a:lnTo>
                    <a:pt x="1585794" y="1852316"/>
                  </a:lnTo>
                  <a:close/>
                </a:path>
                <a:path w="8411844" h="3200400">
                  <a:moveTo>
                    <a:pt x="3119623" y="1371600"/>
                  </a:moveTo>
                  <a:lnTo>
                    <a:pt x="3037499" y="1371600"/>
                  </a:lnTo>
                  <a:lnTo>
                    <a:pt x="3037499" y="2140642"/>
                  </a:lnTo>
                  <a:lnTo>
                    <a:pt x="3127077" y="2140642"/>
                  </a:lnTo>
                  <a:lnTo>
                    <a:pt x="3127077" y="2089324"/>
                  </a:lnTo>
                  <a:lnTo>
                    <a:pt x="3121810" y="2089324"/>
                  </a:lnTo>
                  <a:lnTo>
                    <a:pt x="3121810" y="2052435"/>
                  </a:lnTo>
                  <a:lnTo>
                    <a:pt x="3127077" y="2052435"/>
                  </a:lnTo>
                  <a:lnTo>
                    <a:pt x="3127077" y="1746832"/>
                  </a:lnTo>
                  <a:lnTo>
                    <a:pt x="3683249" y="1746832"/>
                  </a:lnTo>
                  <a:lnTo>
                    <a:pt x="3685154" y="1743031"/>
                  </a:lnTo>
                  <a:lnTo>
                    <a:pt x="3687207" y="1739126"/>
                  </a:lnTo>
                  <a:lnTo>
                    <a:pt x="3689395" y="1735105"/>
                  </a:lnTo>
                  <a:lnTo>
                    <a:pt x="3636915" y="1655893"/>
                  </a:lnTo>
                  <a:lnTo>
                    <a:pt x="3638077" y="1654709"/>
                  </a:lnTo>
                  <a:lnTo>
                    <a:pt x="3747540" y="1540660"/>
                  </a:lnTo>
                  <a:lnTo>
                    <a:pt x="3920884" y="1540660"/>
                  </a:lnTo>
                  <a:lnTo>
                    <a:pt x="3938215" y="1456946"/>
                  </a:lnTo>
                  <a:lnTo>
                    <a:pt x="4038630" y="1455113"/>
                  </a:lnTo>
                  <a:lnTo>
                    <a:pt x="4038630" y="1441218"/>
                  </a:lnTo>
                  <a:lnTo>
                    <a:pt x="4083017" y="1441218"/>
                  </a:lnTo>
                  <a:lnTo>
                    <a:pt x="4082501" y="1397000"/>
                  </a:lnTo>
                  <a:lnTo>
                    <a:pt x="3314770" y="1397000"/>
                  </a:lnTo>
                  <a:lnTo>
                    <a:pt x="3290096" y="1384300"/>
                  </a:lnTo>
                  <a:lnTo>
                    <a:pt x="3138381" y="1384300"/>
                  </a:lnTo>
                  <a:lnTo>
                    <a:pt x="3119623" y="1371600"/>
                  </a:lnTo>
                  <a:close/>
                </a:path>
                <a:path w="8411844" h="3200400">
                  <a:moveTo>
                    <a:pt x="3748419" y="1547561"/>
                  </a:moveTo>
                  <a:lnTo>
                    <a:pt x="3642161" y="1656406"/>
                  </a:lnTo>
                  <a:lnTo>
                    <a:pt x="3692840" y="1734969"/>
                  </a:lnTo>
                  <a:lnTo>
                    <a:pt x="3690264" y="1739544"/>
                  </a:lnTo>
                  <a:lnTo>
                    <a:pt x="3687634" y="1744434"/>
                  </a:lnTo>
                  <a:lnTo>
                    <a:pt x="3686369" y="1746832"/>
                  </a:lnTo>
                  <a:lnTo>
                    <a:pt x="3996747" y="1746832"/>
                  </a:lnTo>
                  <a:lnTo>
                    <a:pt x="4004397" y="1745674"/>
                  </a:lnTo>
                  <a:lnTo>
                    <a:pt x="4012191" y="1744819"/>
                  </a:lnTo>
                  <a:lnTo>
                    <a:pt x="4020112" y="1744291"/>
                  </a:lnTo>
                  <a:lnTo>
                    <a:pt x="4028139" y="1744110"/>
                  </a:lnTo>
                  <a:lnTo>
                    <a:pt x="4038630" y="1744110"/>
                  </a:lnTo>
                  <a:lnTo>
                    <a:pt x="4038630" y="1596596"/>
                  </a:lnTo>
                  <a:lnTo>
                    <a:pt x="3828480" y="1596596"/>
                  </a:lnTo>
                  <a:lnTo>
                    <a:pt x="3748419" y="1547561"/>
                  </a:lnTo>
                  <a:close/>
                </a:path>
                <a:path w="8411844" h="3200400">
                  <a:moveTo>
                    <a:pt x="4038630" y="1744110"/>
                  </a:moveTo>
                  <a:lnTo>
                    <a:pt x="4031615" y="1744110"/>
                  </a:lnTo>
                  <a:lnTo>
                    <a:pt x="4035112" y="1744215"/>
                  </a:lnTo>
                  <a:lnTo>
                    <a:pt x="4038630" y="1744434"/>
                  </a:lnTo>
                  <a:lnTo>
                    <a:pt x="4038630" y="1744110"/>
                  </a:lnTo>
                  <a:close/>
                </a:path>
                <a:path w="8411844" h="3200400">
                  <a:moveTo>
                    <a:pt x="4038630" y="1462527"/>
                  </a:moveTo>
                  <a:lnTo>
                    <a:pt x="3943942" y="1463867"/>
                  </a:lnTo>
                  <a:lnTo>
                    <a:pt x="3924582" y="1555246"/>
                  </a:lnTo>
                  <a:lnTo>
                    <a:pt x="3922676" y="1555780"/>
                  </a:lnTo>
                  <a:lnTo>
                    <a:pt x="3873598" y="1573254"/>
                  </a:lnTo>
                  <a:lnTo>
                    <a:pt x="3830071" y="1595643"/>
                  </a:lnTo>
                  <a:lnTo>
                    <a:pt x="3828480" y="1596596"/>
                  </a:lnTo>
                  <a:lnTo>
                    <a:pt x="4038630" y="1596596"/>
                  </a:lnTo>
                  <a:lnTo>
                    <a:pt x="4038630" y="1462527"/>
                  </a:lnTo>
                  <a:close/>
                </a:path>
                <a:path w="8411844" h="3200400">
                  <a:moveTo>
                    <a:pt x="3920884" y="1540660"/>
                  </a:moveTo>
                  <a:lnTo>
                    <a:pt x="3747540" y="1540660"/>
                  </a:lnTo>
                  <a:lnTo>
                    <a:pt x="3828522" y="1589549"/>
                  </a:lnTo>
                  <a:lnTo>
                    <a:pt x="3849164" y="1578003"/>
                  </a:lnTo>
                  <a:lnTo>
                    <a:pt x="3871085" y="1567471"/>
                  </a:lnTo>
                  <a:lnTo>
                    <a:pt x="3894331" y="1558094"/>
                  </a:lnTo>
                  <a:lnTo>
                    <a:pt x="3918948" y="1550011"/>
                  </a:lnTo>
                  <a:lnTo>
                    <a:pt x="3920884" y="1540660"/>
                  </a:lnTo>
                  <a:close/>
                </a:path>
                <a:path w="8411844" h="3200400">
                  <a:moveTo>
                    <a:pt x="4081854" y="1341518"/>
                  </a:moveTo>
                  <a:lnTo>
                    <a:pt x="4065382" y="1346200"/>
                  </a:lnTo>
                  <a:lnTo>
                    <a:pt x="4022091" y="1346200"/>
                  </a:lnTo>
                  <a:lnTo>
                    <a:pt x="3979722" y="1358900"/>
                  </a:lnTo>
                  <a:lnTo>
                    <a:pt x="3938266" y="1358900"/>
                  </a:lnTo>
                  <a:lnTo>
                    <a:pt x="3897717" y="1371600"/>
                  </a:lnTo>
                  <a:lnTo>
                    <a:pt x="3819311" y="1371600"/>
                  </a:lnTo>
                  <a:lnTo>
                    <a:pt x="3781440" y="1384300"/>
                  </a:lnTo>
                  <a:lnTo>
                    <a:pt x="3638665" y="1384300"/>
                  </a:lnTo>
                  <a:lnTo>
                    <a:pt x="3605113" y="1397000"/>
                  </a:lnTo>
                  <a:lnTo>
                    <a:pt x="4082501" y="1397000"/>
                  </a:lnTo>
                  <a:lnTo>
                    <a:pt x="4081854" y="1341518"/>
                  </a:lnTo>
                  <a:close/>
                </a:path>
                <a:path w="8411844" h="3200400">
                  <a:moveTo>
                    <a:pt x="7995735" y="1441218"/>
                  </a:moveTo>
                  <a:lnTo>
                    <a:pt x="7637442" y="1441218"/>
                  </a:lnTo>
                  <a:lnTo>
                    <a:pt x="7637442" y="1746832"/>
                  </a:lnTo>
                  <a:lnTo>
                    <a:pt x="7595287" y="1746832"/>
                  </a:lnTo>
                  <a:lnTo>
                    <a:pt x="7595287" y="2140642"/>
                  </a:lnTo>
                  <a:lnTo>
                    <a:pt x="7995735" y="2140642"/>
                  </a:lnTo>
                  <a:lnTo>
                    <a:pt x="7995735" y="1441218"/>
                  </a:lnTo>
                  <a:close/>
                </a:path>
                <a:path w="8411844" h="3200400">
                  <a:moveTo>
                    <a:pt x="8411534" y="735156"/>
                  </a:moveTo>
                  <a:lnTo>
                    <a:pt x="7858745" y="735156"/>
                  </a:lnTo>
                  <a:lnTo>
                    <a:pt x="7858745" y="1125071"/>
                  </a:lnTo>
                  <a:lnTo>
                    <a:pt x="8195959" y="1125071"/>
                  </a:lnTo>
                  <a:lnTo>
                    <a:pt x="8195959" y="2140642"/>
                  </a:lnTo>
                  <a:lnTo>
                    <a:pt x="8411534" y="2140642"/>
                  </a:lnTo>
                  <a:lnTo>
                    <a:pt x="8411534" y="735156"/>
                  </a:lnTo>
                  <a:close/>
                </a:path>
                <a:path w="8411844" h="3200400">
                  <a:moveTo>
                    <a:pt x="7995735" y="1183038"/>
                  </a:moveTo>
                  <a:lnTo>
                    <a:pt x="6014549" y="1183038"/>
                  </a:lnTo>
                  <a:lnTo>
                    <a:pt x="6014549" y="1199299"/>
                  </a:lnTo>
                  <a:lnTo>
                    <a:pt x="6975588" y="1199299"/>
                  </a:lnTo>
                  <a:lnTo>
                    <a:pt x="6956636" y="1746832"/>
                  </a:lnTo>
                  <a:lnTo>
                    <a:pt x="7026225" y="1746832"/>
                  </a:lnTo>
                  <a:lnTo>
                    <a:pt x="7026225" y="1441218"/>
                  </a:lnTo>
                  <a:lnTo>
                    <a:pt x="7995735" y="1441218"/>
                  </a:lnTo>
                  <a:lnTo>
                    <a:pt x="7995735" y="1183038"/>
                  </a:lnTo>
                  <a:close/>
                </a:path>
                <a:path w="8411844" h="3200400">
                  <a:moveTo>
                    <a:pt x="8361715" y="12700"/>
                  </a:moveTo>
                  <a:lnTo>
                    <a:pt x="7750423" y="12700"/>
                  </a:lnTo>
                  <a:lnTo>
                    <a:pt x="7704430" y="25400"/>
                  </a:lnTo>
                  <a:lnTo>
                    <a:pt x="7658128" y="25400"/>
                  </a:lnTo>
                  <a:lnTo>
                    <a:pt x="7611520" y="38100"/>
                  </a:lnTo>
                  <a:lnTo>
                    <a:pt x="7611098" y="38100"/>
                  </a:lnTo>
                  <a:lnTo>
                    <a:pt x="7611098" y="92328"/>
                  </a:lnTo>
                  <a:lnTo>
                    <a:pt x="7775281" y="92328"/>
                  </a:lnTo>
                  <a:lnTo>
                    <a:pt x="7796897" y="96261"/>
                  </a:lnTo>
                  <a:lnTo>
                    <a:pt x="7814551" y="106987"/>
                  </a:lnTo>
                  <a:lnTo>
                    <a:pt x="7826454" y="122896"/>
                  </a:lnTo>
                  <a:lnTo>
                    <a:pt x="7830819" y="142378"/>
                  </a:lnTo>
                  <a:lnTo>
                    <a:pt x="7826454" y="161865"/>
                  </a:lnTo>
                  <a:lnTo>
                    <a:pt x="7814551" y="177774"/>
                  </a:lnTo>
                  <a:lnTo>
                    <a:pt x="7796897" y="188498"/>
                  </a:lnTo>
                  <a:lnTo>
                    <a:pt x="7775281" y="192429"/>
                  </a:lnTo>
                  <a:lnTo>
                    <a:pt x="7022000" y="192429"/>
                  </a:lnTo>
                  <a:lnTo>
                    <a:pt x="6979373" y="203200"/>
                  </a:lnTo>
                  <a:lnTo>
                    <a:pt x="6928851" y="228600"/>
                  </a:lnTo>
                  <a:lnTo>
                    <a:pt x="6878075" y="241300"/>
                  </a:lnTo>
                  <a:lnTo>
                    <a:pt x="6827051" y="266700"/>
                  </a:lnTo>
                  <a:lnTo>
                    <a:pt x="6775780" y="279400"/>
                  </a:lnTo>
                  <a:lnTo>
                    <a:pt x="6463184" y="431800"/>
                  </a:lnTo>
                  <a:lnTo>
                    <a:pt x="6379622" y="482600"/>
                  </a:lnTo>
                  <a:lnTo>
                    <a:pt x="6297251" y="520700"/>
                  </a:lnTo>
                  <a:lnTo>
                    <a:pt x="6216065" y="571500"/>
                  </a:lnTo>
                  <a:lnTo>
                    <a:pt x="6136056" y="609600"/>
                  </a:lnTo>
                  <a:lnTo>
                    <a:pt x="5979542" y="685800"/>
                  </a:lnTo>
                  <a:lnTo>
                    <a:pt x="5827651" y="762000"/>
                  </a:lnTo>
                  <a:lnTo>
                    <a:pt x="5753421" y="787400"/>
                  </a:lnTo>
                  <a:lnTo>
                    <a:pt x="5680326" y="825500"/>
                  </a:lnTo>
                  <a:lnTo>
                    <a:pt x="5608359" y="850900"/>
                  </a:lnTo>
                  <a:lnTo>
                    <a:pt x="5582479" y="864817"/>
                  </a:lnTo>
                  <a:lnTo>
                    <a:pt x="5582479" y="1199299"/>
                  </a:lnTo>
                  <a:lnTo>
                    <a:pt x="5851214" y="1199299"/>
                  </a:lnTo>
                  <a:lnTo>
                    <a:pt x="5851214" y="1125071"/>
                  </a:lnTo>
                  <a:lnTo>
                    <a:pt x="6172628" y="1125071"/>
                  </a:lnTo>
                  <a:lnTo>
                    <a:pt x="6172628" y="735156"/>
                  </a:lnTo>
                  <a:lnTo>
                    <a:pt x="8411534" y="735156"/>
                  </a:lnTo>
                  <a:lnTo>
                    <a:pt x="8411534" y="23766"/>
                  </a:lnTo>
                  <a:lnTo>
                    <a:pt x="8361715" y="12700"/>
                  </a:lnTo>
                  <a:close/>
                </a:path>
                <a:path w="8411844" h="3200400">
                  <a:moveTo>
                    <a:pt x="7084182" y="735156"/>
                  </a:moveTo>
                  <a:lnTo>
                    <a:pt x="6947181" y="735156"/>
                  </a:lnTo>
                  <a:lnTo>
                    <a:pt x="6947181" y="1125071"/>
                  </a:lnTo>
                  <a:lnTo>
                    <a:pt x="7084182" y="1125071"/>
                  </a:lnTo>
                  <a:lnTo>
                    <a:pt x="7084182" y="735156"/>
                  </a:lnTo>
                  <a:close/>
                </a:path>
                <a:path w="8411844" h="3200400">
                  <a:moveTo>
                    <a:pt x="7553141" y="41103"/>
                  </a:moveTo>
                  <a:lnTo>
                    <a:pt x="7357532" y="92328"/>
                  </a:lnTo>
                  <a:lnTo>
                    <a:pt x="7553141" y="92328"/>
                  </a:lnTo>
                  <a:lnTo>
                    <a:pt x="7553141" y="41103"/>
                  </a:lnTo>
                  <a:close/>
                </a:path>
                <a:path w="8411844" h="3200400">
                  <a:moveTo>
                    <a:pt x="8244487" y="0"/>
                  </a:moveTo>
                  <a:lnTo>
                    <a:pt x="7886508" y="0"/>
                  </a:lnTo>
                  <a:lnTo>
                    <a:pt x="7841465" y="12700"/>
                  </a:lnTo>
                  <a:lnTo>
                    <a:pt x="8303457" y="12700"/>
                  </a:lnTo>
                  <a:lnTo>
                    <a:pt x="8244487" y="0"/>
                  </a:lnTo>
                  <a:close/>
                </a:path>
                <a:path w="8411844" h="3200400">
                  <a:moveTo>
                    <a:pt x="2431559" y="1164299"/>
                  </a:moveTo>
                  <a:lnTo>
                    <a:pt x="2431559" y="1974689"/>
                  </a:lnTo>
                  <a:lnTo>
                    <a:pt x="2863619" y="1974689"/>
                  </a:lnTo>
                  <a:lnTo>
                    <a:pt x="2863619" y="1320888"/>
                  </a:lnTo>
                  <a:lnTo>
                    <a:pt x="2863441" y="1320800"/>
                  </a:lnTo>
                  <a:lnTo>
                    <a:pt x="2836853" y="1320800"/>
                  </a:lnTo>
                  <a:lnTo>
                    <a:pt x="2809230" y="1308100"/>
                  </a:lnTo>
                  <a:lnTo>
                    <a:pt x="2780599" y="1295400"/>
                  </a:lnTo>
                  <a:lnTo>
                    <a:pt x="2750988" y="1282700"/>
                  </a:lnTo>
                  <a:lnTo>
                    <a:pt x="2720424" y="1282700"/>
                  </a:lnTo>
                  <a:lnTo>
                    <a:pt x="2688935" y="1270000"/>
                  </a:lnTo>
                  <a:lnTo>
                    <a:pt x="2656549" y="1257300"/>
                  </a:lnTo>
                  <a:lnTo>
                    <a:pt x="2589194" y="1231900"/>
                  </a:lnTo>
                  <a:lnTo>
                    <a:pt x="2518580" y="1206500"/>
                  </a:lnTo>
                  <a:lnTo>
                    <a:pt x="2482120" y="1181100"/>
                  </a:lnTo>
                  <a:lnTo>
                    <a:pt x="2431559" y="1164299"/>
                  </a:lnTo>
                  <a:close/>
                </a:path>
                <a:path w="8411844" h="3200400">
                  <a:moveTo>
                    <a:pt x="5008161" y="1177761"/>
                  </a:moveTo>
                  <a:lnTo>
                    <a:pt x="4751154" y="1177761"/>
                  </a:lnTo>
                  <a:lnTo>
                    <a:pt x="4715204" y="1193800"/>
                  </a:lnTo>
                  <a:lnTo>
                    <a:pt x="4691430" y="1199299"/>
                  </a:lnTo>
                  <a:lnTo>
                    <a:pt x="5008161" y="1199299"/>
                  </a:lnTo>
                  <a:lnTo>
                    <a:pt x="5008161" y="1177761"/>
                  </a:lnTo>
                  <a:close/>
                </a:path>
                <a:path w="8411844" h="3200400">
                  <a:moveTo>
                    <a:pt x="5139885" y="1040544"/>
                  </a:moveTo>
                  <a:lnTo>
                    <a:pt x="5135555" y="1041400"/>
                  </a:lnTo>
                  <a:lnTo>
                    <a:pt x="5072351" y="1066800"/>
                  </a:lnTo>
                  <a:lnTo>
                    <a:pt x="4949124" y="1117600"/>
                  </a:lnTo>
                  <a:lnTo>
                    <a:pt x="4913805" y="1125071"/>
                  </a:lnTo>
                  <a:lnTo>
                    <a:pt x="5139885" y="1125071"/>
                  </a:lnTo>
                  <a:lnTo>
                    <a:pt x="5139885" y="1040544"/>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7" name="object 71">
              <a:extLst>
                <a:ext uri="{FF2B5EF4-FFF2-40B4-BE49-F238E27FC236}">
                  <a16:creationId xmlns:a16="http://schemas.microsoft.com/office/drawing/2014/main" id="{44E38758-8317-901C-C1E9-F7DB634EE707}"/>
                </a:ext>
              </a:extLst>
            </p:cNvPr>
            <p:cNvSpPr>
              <a:spLocks/>
            </p:cNvSpPr>
            <p:nvPr/>
          </p:nvSpPr>
          <p:spPr bwMode="auto">
            <a:xfrm>
              <a:off x="10103853" y="7826521"/>
              <a:ext cx="3594100" cy="2334260"/>
            </a:xfrm>
            <a:custGeom>
              <a:avLst/>
              <a:gdLst>
                <a:gd name="T0" fmla="*/ 442607 w 3594100"/>
                <a:gd name="T1" fmla="*/ 1636018 h 2334259"/>
                <a:gd name="T2" fmla="*/ 70561 w 3594100"/>
                <a:gd name="T3" fmla="*/ 1636018 h 2334259"/>
                <a:gd name="T4" fmla="*/ 51955 w 3594100"/>
                <a:gd name="T5" fmla="*/ 1634417 h 2334259"/>
                <a:gd name="T6" fmla="*/ 33934 w 3594100"/>
                <a:gd name="T7" fmla="*/ 1630099 h 2334259"/>
                <a:gd name="T8" fmla="*/ 16586 w 3594100"/>
                <a:gd name="T9" fmla="*/ 1623229 h 2334259"/>
                <a:gd name="T10" fmla="*/ 0 w 3594100"/>
                <a:gd name="T11" fmla="*/ 1613958 h 2334259"/>
                <a:gd name="T12" fmla="*/ 0 w 3594100"/>
                <a:gd name="T13" fmla="*/ 2332257 h 2334259"/>
                <a:gd name="T14" fmla="*/ 442607 w 3594100"/>
                <a:gd name="T15" fmla="*/ 2332448 h 2334259"/>
                <a:gd name="T16" fmla="*/ 442607 w 3594100"/>
                <a:gd name="T17" fmla="*/ 1636018 h 2334259"/>
                <a:gd name="T18" fmla="*/ 442607 w 3594100"/>
                <a:gd name="T19" fmla="*/ 299478 h 2334259"/>
                <a:gd name="T20" fmla="*/ 340283 w 3594100"/>
                <a:gd name="T21" fmla="*/ 265480 h 2334259"/>
                <a:gd name="T22" fmla="*/ 300431 w 3594100"/>
                <a:gd name="T23" fmla="*/ 252780 h 2334259"/>
                <a:gd name="T24" fmla="*/ 259994 w 3594100"/>
                <a:gd name="T25" fmla="*/ 227380 h 2334259"/>
                <a:gd name="T26" fmla="*/ 135394 w 3594100"/>
                <a:gd name="T27" fmla="*/ 189280 h 2334259"/>
                <a:gd name="T28" fmla="*/ 92849 w 3594100"/>
                <a:gd name="T29" fmla="*/ 163880 h 2334259"/>
                <a:gd name="T30" fmla="*/ 0 w 3594100"/>
                <a:gd name="T31" fmla="*/ 136728 h 2334259"/>
                <a:gd name="T32" fmla="*/ 0 w 3594100"/>
                <a:gd name="T33" fmla="*/ 1131938 h 2334259"/>
                <a:gd name="T34" fmla="*/ 16865 w 3594100"/>
                <a:gd name="T35" fmla="*/ 1122514 h 2334259"/>
                <a:gd name="T36" fmla="*/ 34518 w 3594100"/>
                <a:gd name="T37" fmla="*/ 1115606 h 2334259"/>
                <a:gd name="T38" fmla="*/ 52870 w 3594100"/>
                <a:gd name="T39" fmla="*/ 1111338 h 2334259"/>
                <a:gd name="T40" fmla="*/ 71805 w 3594100"/>
                <a:gd name="T41" fmla="*/ 1109865 h 2334259"/>
                <a:gd name="T42" fmla="*/ 442607 w 3594100"/>
                <a:gd name="T43" fmla="*/ 1109865 h 2334259"/>
                <a:gd name="T44" fmla="*/ 442607 w 3594100"/>
                <a:gd name="T45" fmla="*/ 299478 h 2334259"/>
                <a:gd name="T46" fmla="*/ 3593528 w 3594100"/>
                <a:gd name="T47" fmla="*/ 2034874 h 2334259"/>
                <a:gd name="T48" fmla="*/ 3203613 w 3594100"/>
                <a:gd name="T49" fmla="*/ 2034874 h 2334259"/>
                <a:gd name="T50" fmla="*/ 3203613 w 3594100"/>
                <a:gd name="T51" fmla="*/ 2333654 h 2334259"/>
                <a:gd name="T52" fmla="*/ 3593528 w 3594100"/>
                <a:gd name="T53" fmla="*/ 2333819 h 2334259"/>
                <a:gd name="T54" fmla="*/ 3593528 w 3594100"/>
                <a:gd name="T55" fmla="*/ 2034874 h 2334259"/>
                <a:gd name="T56" fmla="*/ 3593528 w 3594100"/>
                <a:gd name="T57" fmla="*/ 0 h 2334259"/>
                <a:gd name="T58" fmla="*/ 3548557 w 3594100"/>
                <a:gd name="T59" fmla="*/ 24180 h 2334259"/>
                <a:gd name="T60" fmla="*/ 3342665 w 3594100"/>
                <a:gd name="T61" fmla="*/ 100380 h 2334259"/>
                <a:gd name="T62" fmla="*/ 3276231 w 3594100"/>
                <a:gd name="T63" fmla="*/ 138480 h 2334259"/>
                <a:gd name="T64" fmla="*/ 3210877 w 3594100"/>
                <a:gd name="T65" fmla="*/ 163880 h 2334259"/>
                <a:gd name="T66" fmla="*/ 3150920 w 3594100"/>
                <a:gd name="T67" fmla="*/ 175729 h 2334259"/>
                <a:gd name="T68" fmla="*/ 3150920 w 3594100"/>
                <a:gd name="T69" fmla="*/ 260248 h 2334259"/>
                <a:gd name="T70" fmla="*/ 3203613 w 3594100"/>
                <a:gd name="T71" fmla="*/ 260248 h 2334259"/>
                <a:gd name="T72" fmla="*/ 3203613 w 3594100"/>
                <a:gd name="T73" fmla="*/ 334479 h 2334259"/>
                <a:gd name="T74" fmla="*/ 3593528 w 3594100"/>
                <a:gd name="T75" fmla="*/ 334479 h 2334259"/>
                <a:gd name="T76" fmla="*/ 3593528 w 3594100"/>
                <a:gd name="T77" fmla="*/ 0 h 2334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94100" h="2334259">
                  <a:moveTo>
                    <a:pt x="442607" y="1636014"/>
                  </a:moveTo>
                  <a:lnTo>
                    <a:pt x="70561" y="1636014"/>
                  </a:lnTo>
                  <a:lnTo>
                    <a:pt x="51955" y="1634413"/>
                  </a:lnTo>
                  <a:lnTo>
                    <a:pt x="33934" y="1630095"/>
                  </a:lnTo>
                  <a:lnTo>
                    <a:pt x="16586" y="1623225"/>
                  </a:lnTo>
                  <a:lnTo>
                    <a:pt x="0" y="1613954"/>
                  </a:lnTo>
                  <a:lnTo>
                    <a:pt x="0" y="2332253"/>
                  </a:lnTo>
                  <a:lnTo>
                    <a:pt x="442607" y="2332444"/>
                  </a:lnTo>
                  <a:lnTo>
                    <a:pt x="442607" y="1636014"/>
                  </a:lnTo>
                  <a:close/>
                </a:path>
                <a:path w="3594100" h="2334259">
                  <a:moveTo>
                    <a:pt x="442607" y="299478"/>
                  </a:moveTo>
                  <a:lnTo>
                    <a:pt x="340283" y="265480"/>
                  </a:lnTo>
                  <a:lnTo>
                    <a:pt x="300431" y="252780"/>
                  </a:lnTo>
                  <a:lnTo>
                    <a:pt x="259994" y="227380"/>
                  </a:lnTo>
                  <a:lnTo>
                    <a:pt x="135394" y="189280"/>
                  </a:lnTo>
                  <a:lnTo>
                    <a:pt x="92849" y="163880"/>
                  </a:lnTo>
                  <a:lnTo>
                    <a:pt x="0" y="136728"/>
                  </a:lnTo>
                  <a:lnTo>
                    <a:pt x="0" y="1131938"/>
                  </a:lnTo>
                  <a:lnTo>
                    <a:pt x="16865" y="1122514"/>
                  </a:lnTo>
                  <a:lnTo>
                    <a:pt x="34518" y="1115606"/>
                  </a:lnTo>
                  <a:lnTo>
                    <a:pt x="52870" y="1111338"/>
                  </a:lnTo>
                  <a:lnTo>
                    <a:pt x="71805" y="1109865"/>
                  </a:lnTo>
                  <a:lnTo>
                    <a:pt x="442607" y="1109865"/>
                  </a:lnTo>
                  <a:lnTo>
                    <a:pt x="442607" y="299478"/>
                  </a:lnTo>
                  <a:close/>
                </a:path>
                <a:path w="3594100" h="2334259">
                  <a:moveTo>
                    <a:pt x="3593528" y="2034870"/>
                  </a:moveTo>
                  <a:lnTo>
                    <a:pt x="3203613" y="2034870"/>
                  </a:lnTo>
                  <a:lnTo>
                    <a:pt x="3203613" y="2333650"/>
                  </a:lnTo>
                  <a:lnTo>
                    <a:pt x="3593528" y="2333815"/>
                  </a:lnTo>
                  <a:lnTo>
                    <a:pt x="3593528" y="2034870"/>
                  </a:lnTo>
                  <a:close/>
                </a:path>
                <a:path w="3594100" h="2334259">
                  <a:moveTo>
                    <a:pt x="3593528" y="0"/>
                  </a:moveTo>
                  <a:lnTo>
                    <a:pt x="3548557" y="24180"/>
                  </a:lnTo>
                  <a:lnTo>
                    <a:pt x="3342665" y="100380"/>
                  </a:lnTo>
                  <a:lnTo>
                    <a:pt x="3276231" y="138480"/>
                  </a:lnTo>
                  <a:lnTo>
                    <a:pt x="3210877" y="163880"/>
                  </a:lnTo>
                  <a:lnTo>
                    <a:pt x="3150920" y="175729"/>
                  </a:lnTo>
                  <a:lnTo>
                    <a:pt x="3150920" y="260248"/>
                  </a:lnTo>
                  <a:lnTo>
                    <a:pt x="3203613" y="260248"/>
                  </a:lnTo>
                  <a:lnTo>
                    <a:pt x="3203613" y="334479"/>
                  </a:lnTo>
                  <a:lnTo>
                    <a:pt x="3593528" y="334479"/>
                  </a:lnTo>
                  <a:lnTo>
                    <a:pt x="3593528"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8" name="object 72">
              <a:extLst>
                <a:ext uri="{FF2B5EF4-FFF2-40B4-BE49-F238E27FC236}">
                  <a16:creationId xmlns:a16="http://schemas.microsoft.com/office/drawing/2014/main" id="{1E192EAD-C755-F0AF-FC42-3D36BE84E3ED}"/>
                </a:ext>
              </a:extLst>
            </p:cNvPr>
            <p:cNvSpPr>
              <a:spLocks/>
            </p:cNvSpPr>
            <p:nvPr/>
          </p:nvSpPr>
          <p:spPr bwMode="auto">
            <a:xfrm>
              <a:off x="14803908" y="7697412"/>
              <a:ext cx="258445" cy="389890"/>
            </a:xfrm>
            <a:custGeom>
              <a:avLst/>
              <a:gdLst>
                <a:gd name="T0" fmla="*/ 258182 w 258444"/>
                <a:gd name="T1" fmla="*/ 0 h 389890"/>
                <a:gd name="T2" fmla="*/ 0 w 258444"/>
                <a:gd name="T3" fmla="*/ 0 h 389890"/>
                <a:gd name="T4" fmla="*/ 0 w 258444"/>
                <a:gd name="T5" fmla="*/ 83820 h 389890"/>
                <a:gd name="T6" fmla="*/ 79971 w 258444"/>
                <a:gd name="T7" fmla="*/ 83820 h 389890"/>
                <a:gd name="T8" fmla="*/ 79971 w 258444"/>
                <a:gd name="T9" fmla="*/ 105410 h 389890"/>
                <a:gd name="T10" fmla="*/ 80035 w 258444"/>
                <a:gd name="T11" fmla="*/ 120650 h 389890"/>
                <a:gd name="T12" fmla="*/ 0 w 258444"/>
                <a:gd name="T13" fmla="*/ 120650 h 389890"/>
                <a:gd name="T14" fmla="*/ 0 w 258444"/>
                <a:gd name="T15" fmla="*/ 252730 h 389890"/>
                <a:gd name="T16" fmla="*/ 0 w 258444"/>
                <a:gd name="T17" fmla="*/ 267970 h 389890"/>
                <a:gd name="T18" fmla="*/ 0 w 258444"/>
                <a:gd name="T19" fmla="*/ 289560 h 389890"/>
                <a:gd name="T20" fmla="*/ 0 w 258444"/>
                <a:gd name="T21" fmla="*/ 389890 h 389890"/>
                <a:gd name="T22" fmla="*/ 258182 w 258444"/>
                <a:gd name="T23" fmla="*/ 389890 h 389890"/>
                <a:gd name="T24" fmla="*/ 258182 w 258444"/>
                <a:gd name="T25" fmla="*/ 289560 h 389890"/>
                <a:gd name="T26" fmla="*/ 178083 w 258444"/>
                <a:gd name="T27" fmla="*/ 289560 h 389890"/>
                <a:gd name="T28" fmla="*/ 178083 w 258444"/>
                <a:gd name="T29" fmla="*/ 267970 h 389890"/>
                <a:gd name="T30" fmla="*/ 178312 w 258444"/>
                <a:gd name="T31" fmla="*/ 267970 h 389890"/>
                <a:gd name="T32" fmla="*/ 178312 w 258444"/>
                <a:gd name="T33" fmla="*/ 252730 h 389890"/>
                <a:gd name="T34" fmla="*/ 258182 w 258444"/>
                <a:gd name="T35" fmla="*/ 252730 h 389890"/>
                <a:gd name="T36" fmla="*/ 258182 w 258444"/>
                <a:gd name="T37" fmla="*/ 120650 h 389890"/>
                <a:gd name="T38" fmla="*/ 258182 w 258444"/>
                <a:gd name="T39" fmla="*/ 105410 h 389890"/>
                <a:gd name="T40" fmla="*/ 258182 w 258444"/>
                <a:gd name="T41" fmla="*/ 83820 h 389890"/>
                <a:gd name="T42" fmla="*/ 258182 w 258444"/>
                <a:gd name="T43" fmla="*/ 0 h 3898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8444" h="389890">
                  <a:moveTo>
                    <a:pt x="258178" y="0"/>
                  </a:moveTo>
                  <a:lnTo>
                    <a:pt x="0" y="0"/>
                  </a:lnTo>
                  <a:lnTo>
                    <a:pt x="0" y="83820"/>
                  </a:lnTo>
                  <a:lnTo>
                    <a:pt x="79971" y="83820"/>
                  </a:lnTo>
                  <a:lnTo>
                    <a:pt x="79971" y="105410"/>
                  </a:lnTo>
                  <a:lnTo>
                    <a:pt x="80035" y="120650"/>
                  </a:lnTo>
                  <a:lnTo>
                    <a:pt x="0" y="120650"/>
                  </a:lnTo>
                  <a:lnTo>
                    <a:pt x="0" y="252730"/>
                  </a:lnTo>
                  <a:lnTo>
                    <a:pt x="0" y="267970"/>
                  </a:lnTo>
                  <a:lnTo>
                    <a:pt x="0" y="289560"/>
                  </a:lnTo>
                  <a:lnTo>
                    <a:pt x="0" y="389890"/>
                  </a:lnTo>
                  <a:lnTo>
                    <a:pt x="258178" y="389890"/>
                  </a:lnTo>
                  <a:lnTo>
                    <a:pt x="258178" y="289560"/>
                  </a:lnTo>
                  <a:lnTo>
                    <a:pt x="178079" y="289560"/>
                  </a:lnTo>
                  <a:lnTo>
                    <a:pt x="178079" y="267970"/>
                  </a:lnTo>
                  <a:lnTo>
                    <a:pt x="178308" y="267970"/>
                  </a:lnTo>
                  <a:lnTo>
                    <a:pt x="178308" y="252730"/>
                  </a:lnTo>
                  <a:lnTo>
                    <a:pt x="258178" y="252730"/>
                  </a:lnTo>
                  <a:lnTo>
                    <a:pt x="258178" y="120650"/>
                  </a:lnTo>
                  <a:lnTo>
                    <a:pt x="258178" y="105410"/>
                  </a:lnTo>
                  <a:lnTo>
                    <a:pt x="258178" y="83820"/>
                  </a:lnTo>
                  <a:lnTo>
                    <a:pt x="25817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79" name="object 73">
              <a:extLst>
                <a:ext uri="{FF2B5EF4-FFF2-40B4-BE49-F238E27FC236}">
                  <a16:creationId xmlns:a16="http://schemas.microsoft.com/office/drawing/2014/main" id="{261F47BA-82E2-EF73-1917-170BC391C105}"/>
                </a:ext>
              </a:extLst>
            </p:cNvPr>
            <p:cNvSpPr>
              <a:spLocks/>
            </p:cNvSpPr>
            <p:nvPr/>
          </p:nvSpPr>
          <p:spPr bwMode="auto">
            <a:xfrm>
              <a:off x="14287539" y="7697336"/>
              <a:ext cx="516890" cy="389890"/>
            </a:xfrm>
            <a:custGeom>
              <a:avLst/>
              <a:gdLst>
                <a:gd name="T0" fmla="*/ 516369 w 516890"/>
                <a:gd name="T1" fmla="*/ 25869 h 389890"/>
                <a:gd name="T2" fmla="*/ 179146 w 516890"/>
                <a:gd name="T3" fmla="*/ 25869 h 389890"/>
                <a:gd name="T4" fmla="*/ 179146 w 516890"/>
                <a:gd name="T5" fmla="*/ 78562 h 389890"/>
                <a:gd name="T6" fmla="*/ 516369 w 516890"/>
                <a:gd name="T7" fmla="*/ 78562 h 389890"/>
                <a:gd name="T8" fmla="*/ 516369 w 516890"/>
                <a:gd name="T9" fmla="*/ 25869 h 389890"/>
                <a:gd name="T10" fmla="*/ 516369 w 516890"/>
                <a:gd name="T11" fmla="*/ 0 h 389890"/>
                <a:gd name="T12" fmla="*/ 0 w 516890"/>
                <a:gd name="T13" fmla="*/ 0 h 389890"/>
                <a:gd name="T14" fmla="*/ 0 w 516890"/>
                <a:gd name="T15" fmla="*/ 25400 h 389890"/>
                <a:gd name="T16" fmla="*/ 0 w 516890"/>
                <a:gd name="T17" fmla="*/ 78740 h 389890"/>
                <a:gd name="T18" fmla="*/ 0 w 516890"/>
                <a:gd name="T19" fmla="*/ 83820 h 389890"/>
                <a:gd name="T20" fmla="*/ 0 w 516890"/>
                <a:gd name="T21" fmla="*/ 99060 h 389890"/>
                <a:gd name="T22" fmla="*/ 0 w 516890"/>
                <a:gd name="T23" fmla="*/ 120650 h 389890"/>
                <a:gd name="T24" fmla="*/ 0 w 516890"/>
                <a:gd name="T25" fmla="*/ 294640 h 389890"/>
                <a:gd name="T26" fmla="*/ 79959 w 516890"/>
                <a:gd name="T27" fmla="*/ 294640 h 389890"/>
                <a:gd name="T28" fmla="*/ 79959 w 516890"/>
                <a:gd name="T29" fmla="*/ 316230 h 389890"/>
                <a:gd name="T30" fmla="*/ 80022 w 516890"/>
                <a:gd name="T31" fmla="*/ 331470 h 389890"/>
                <a:gd name="T32" fmla="*/ 0 w 516890"/>
                <a:gd name="T33" fmla="*/ 331470 h 389890"/>
                <a:gd name="T34" fmla="*/ 0 w 516890"/>
                <a:gd name="T35" fmla="*/ 389890 h 389890"/>
                <a:gd name="T36" fmla="*/ 516369 w 516890"/>
                <a:gd name="T37" fmla="*/ 389890 h 389890"/>
                <a:gd name="T38" fmla="*/ 516369 w 516890"/>
                <a:gd name="T39" fmla="*/ 331470 h 389890"/>
                <a:gd name="T40" fmla="*/ 516369 w 516890"/>
                <a:gd name="T41" fmla="*/ 316230 h 389890"/>
                <a:gd name="T42" fmla="*/ 516369 w 516890"/>
                <a:gd name="T43" fmla="*/ 294640 h 389890"/>
                <a:gd name="T44" fmla="*/ 516369 w 516890"/>
                <a:gd name="T45" fmla="*/ 120650 h 389890"/>
                <a:gd name="T46" fmla="*/ 436384 w 516890"/>
                <a:gd name="T47" fmla="*/ 120650 h 389890"/>
                <a:gd name="T48" fmla="*/ 436384 w 516890"/>
                <a:gd name="T49" fmla="*/ 99060 h 389890"/>
                <a:gd name="T50" fmla="*/ 436321 w 516890"/>
                <a:gd name="T51" fmla="*/ 83820 h 389890"/>
                <a:gd name="T52" fmla="*/ 516369 w 516890"/>
                <a:gd name="T53" fmla="*/ 83820 h 389890"/>
                <a:gd name="T54" fmla="*/ 516369 w 516890"/>
                <a:gd name="T55" fmla="*/ 78740 h 389890"/>
                <a:gd name="T56" fmla="*/ 31597 w 516890"/>
                <a:gd name="T57" fmla="*/ 78740 h 389890"/>
                <a:gd name="T58" fmla="*/ 31597 w 516890"/>
                <a:gd name="T59" fmla="*/ 25400 h 389890"/>
                <a:gd name="T60" fmla="*/ 516369 w 516890"/>
                <a:gd name="T61" fmla="*/ 25400 h 389890"/>
                <a:gd name="T62" fmla="*/ 516369 w 516890"/>
                <a:gd name="T63" fmla="*/ 0 h 3898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6890" h="389890">
                  <a:moveTo>
                    <a:pt x="516369" y="25869"/>
                  </a:moveTo>
                  <a:lnTo>
                    <a:pt x="179146" y="25869"/>
                  </a:lnTo>
                  <a:lnTo>
                    <a:pt x="179146" y="78562"/>
                  </a:lnTo>
                  <a:lnTo>
                    <a:pt x="516369" y="78562"/>
                  </a:lnTo>
                  <a:lnTo>
                    <a:pt x="516369" y="25869"/>
                  </a:lnTo>
                  <a:close/>
                </a:path>
                <a:path w="516890" h="389890">
                  <a:moveTo>
                    <a:pt x="516369" y="0"/>
                  </a:moveTo>
                  <a:lnTo>
                    <a:pt x="0" y="0"/>
                  </a:lnTo>
                  <a:lnTo>
                    <a:pt x="0" y="25400"/>
                  </a:lnTo>
                  <a:lnTo>
                    <a:pt x="0" y="78740"/>
                  </a:lnTo>
                  <a:lnTo>
                    <a:pt x="0" y="83820"/>
                  </a:lnTo>
                  <a:lnTo>
                    <a:pt x="0" y="99060"/>
                  </a:lnTo>
                  <a:lnTo>
                    <a:pt x="0" y="120650"/>
                  </a:lnTo>
                  <a:lnTo>
                    <a:pt x="0" y="294640"/>
                  </a:lnTo>
                  <a:lnTo>
                    <a:pt x="79959" y="294640"/>
                  </a:lnTo>
                  <a:lnTo>
                    <a:pt x="79959" y="316230"/>
                  </a:lnTo>
                  <a:lnTo>
                    <a:pt x="80022" y="331470"/>
                  </a:lnTo>
                  <a:lnTo>
                    <a:pt x="0" y="331470"/>
                  </a:lnTo>
                  <a:lnTo>
                    <a:pt x="0" y="389890"/>
                  </a:lnTo>
                  <a:lnTo>
                    <a:pt x="516369" y="389890"/>
                  </a:lnTo>
                  <a:lnTo>
                    <a:pt x="516369" y="331470"/>
                  </a:lnTo>
                  <a:lnTo>
                    <a:pt x="516369" y="316230"/>
                  </a:lnTo>
                  <a:lnTo>
                    <a:pt x="516369" y="294640"/>
                  </a:lnTo>
                  <a:lnTo>
                    <a:pt x="516369" y="120650"/>
                  </a:lnTo>
                  <a:lnTo>
                    <a:pt x="436384" y="120650"/>
                  </a:lnTo>
                  <a:lnTo>
                    <a:pt x="436384" y="99060"/>
                  </a:lnTo>
                  <a:lnTo>
                    <a:pt x="436321" y="83820"/>
                  </a:lnTo>
                  <a:lnTo>
                    <a:pt x="516369" y="83820"/>
                  </a:lnTo>
                  <a:lnTo>
                    <a:pt x="516369" y="78740"/>
                  </a:lnTo>
                  <a:lnTo>
                    <a:pt x="31597" y="78740"/>
                  </a:lnTo>
                  <a:lnTo>
                    <a:pt x="31597" y="25400"/>
                  </a:lnTo>
                  <a:lnTo>
                    <a:pt x="516369" y="25400"/>
                  </a:lnTo>
                  <a:lnTo>
                    <a:pt x="516369"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0" name="object 74">
              <a:extLst>
                <a:ext uri="{FF2B5EF4-FFF2-40B4-BE49-F238E27FC236}">
                  <a16:creationId xmlns:a16="http://schemas.microsoft.com/office/drawing/2014/main" id="{17AE4406-F406-78EE-F17E-8F3C4DDEF2A3}"/>
                </a:ext>
              </a:extLst>
            </p:cNvPr>
            <p:cNvSpPr>
              <a:spLocks/>
            </p:cNvSpPr>
            <p:nvPr/>
          </p:nvSpPr>
          <p:spPr bwMode="auto">
            <a:xfrm>
              <a:off x="14978393" y="7949771"/>
              <a:ext cx="83820" cy="37465"/>
            </a:xfrm>
            <a:custGeom>
              <a:avLst/>
              <a:gdLst>
                <a:gd name="T0" fmla="*/ 83697 w 83819"/>
                <a:gd name="T1" fmla="*/ 0 h 37465"/>
                <a:gd name="T2" fmla="*/ 0 w 83819"/>
                <a:gd name="T3" fmla="*/ 0 h 37465"/>
                <a:gd name="T4" fmla="*/ 7371 w 83819"/>
                <a:gd name="T5" fmla="*/ 15381 h 37465"/>
                <a:gd name="T6" fmla="*/ 0 w 83819"/>
                <a:gd name="T7" fmla="*/ 36888 h 37465"/>
                <a:gd name="T8" fmla="*/ 83697 w 83819"/>
                <a:gd name="T9" fmla="*/ 3688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7371" y="15381"/>
                  </a:lnTo>
                  <a:lnTo>
                    <a:pt x="0" y="36888"/>
                  </a:lnTo>
                  <a:lnTo>
                    <a:pt x="83693" y="36888"/>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1" name="object 75">
              <a:extLst>
                <a:ext uri="{FF2B5EF4-FFF2-40B4-BE49-F238E27FC236}">
                  <a16:creationId xmlns:a16="http://schemas.microsoft.com/office/drawing/2014/main" id="{55E92236-D036-ADE0-5E4B-2F9262DB4C9C}"/>
                </a:ext>
              </a:extLst>
            </p:cNvPr>
            <p:cNvSpPr>
              <a:spLocks/>
            </p:cNvSpPr>
            <p:nvPr/>
          </p:nvSpPr>
          <p:spPr bwMode="auto">
            <a:xfrm>
              <a:off x="14720205" y="7781167"/>
              <a:ext cx="83820" cy="37465"/>
            </a:xfrm>
            <a:custGeom>
              <a:avLst/>
              <a:gdLst>
                <a:gd name="T0" fmla="*/ 83708 w 83819"/>
                <a:gd name="T1" fmla="*/ 0 h 37465"/>
                <a:gd name="T2" fmla="*/ 0 w 83819"/>
                <a:gd name="T3" fmla="*/ 0 h 37465"/>
                <a:gd name="T4" fmla="*/ 7381 w 83819"/>
                <a:gd name="T5" fmla="*/ 15360 h 37465"/>
                <a:gd name="T6" fmla="*/ 0 w 83819"/>
                <a:gd name="T7" fmla="*/ 36888 h 37465"/>
                <a:gd name="T8" fmla="*/ 83708 w 83819"/>
                <a:gd name="T9" fmla="*/ 36888 h 37465"/>
                <a:gd name="T10" fmla="*/ 83708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704" y="0"/>
                  </a:moveTo>
                  <a:lnTo>
                    <a:pt x="0" y="0"/>
                  </a:lnTo>
                  <a:lnTo>
                    <a:pt x="7381" y="15360"/>
                  </a:lnTo>
                  <a:lnTo>
                    <a:pt x="0" y="36888"/>
                  </a:lnTo>
                  <a:lnTo>
                    <a:pt x="83704" y="36888"/>
                  </a:lnTo>
                  <a:lnTo>
                    <a:pt x="83704"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2" name="object 76">
              <a:extLst>
                <a:ext uri="{FF2B5EF4-FFF2-40B4-BE49-F238E27FC236}">
                  <a16:creationId xmlns:a16="http://schemas.microsoft.com/office/drawing/2014/main" id="{95D2E0E9-36E2-F758-92ED-0C6F5D00A9E8}"/>
                </a:ext>
              </a:extLst>
            </p:cNvPr>
            <p:cNvSpPr>
              <a:spLocks/>
            </p:cNvSpPr>
            <p:nvPr/>
          </p:nvSpPr>
          <p:spPr bwMode="auto">
            <a:xfrm>
              <a:off x="14803906" y="7781167"/>
              <a:ext cx="83820" cy="37465"/>
            </a:xfrm>
            <a:custGeom>
              <a:avLst/>
              <a:gdLst>
                <a:gd name="T0" fmla="*/ 83697 w 83819"/>
                <a:gd name="T1" fmla="*/ 0 h 37465"/>
                <a:gd name="T2" fmla="*/ 0 w 83819"/>
                <a:gd name="T3" fmla="*/ 0 h 37465"/>
                <a:gd name="T4" fmla="*/ 0 w 83819"/>
                <a:gd name="T5" fmla="*/ 36888 h 37465"/>
                <a:gd name="T6" fmla="*/ 83697 w 83819"/>
                <a:gd name="T7" fmla="*/ 36888 h 37465"/>
                <a:gd name="T8" fmla="*/ 76326 w 83819"/>
                <a:gd name="T9" fmla="*/ 21507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0" y="36888"/>
                  </a:lnTo>
                  <a:lnTo>
                    <a:pt x="83693" y="36888"/>
                  </a:lnTo>
                  <a:lnTo>
                    <a:pt x="76322" y="21507"/>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3" name="object 77">
              <a:extLst>
                <a:ext uri="{FF2B5EF4-FFF2-40B4-BE49-F238E27FC236}">
                  <a16:creationId xmlns:a16="http://schemas.microsoft.com/office/drawing/2014/main" id="{EAA78D47-9B37-3F11-42C6-8CFA4A9363EB}"/>
                </a:ext>
              </a:extLst>
            </p:cNvPr>
            <p:cNvSpPr>
              <a:spLocks/>
            </p:cNvSpPr>
            <p:nvPr/>
          </p:nvSpPr>
          <p:spPr bwMode="auto">
            <a:xfrm>
              <a:off x="14287540" y="7991920"/>
              <a:ext cx="83820" cy="37465"/>
            </a:xfrm>
            <a:custGeom>
              <a:avLst/>
              <a:gdLst>
                <a:gd name="T0" fmla="*/ 83687 w 83819"/>
                <a:gd name="T1" fmla="*/ 0 h 37465"/>
                <a:gd name="T2" fmla="*/ 0 w 83819"/>
                <a:gd name="T3" fmla="*/ 0 h 37465"/>
                <a:gd name="T4" fmla="*/ 0 w 83819"/>
                <a:gd name="T5" fmla="*/ 36888 h 37465"/>
                <a:gd name="T6" fmla="*/ 83687 w 83819"/>
                <a:gd name="T7" fmla="*/ 36888 h 37465"/>
                <a:gd name="T8" fmla="*/ 76315 w 83819"/>
                <a:gd name="T9" fmla="*/ 21507 h 37465"/>
                <a:gd name="T10" fmla="*/ 8368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83" y="0"/>
                  </a:moveTo>
                  <a:lnTo>
                    <a:pt x="0" y="0"/>
                  </a:lnTo>
                  <a:lnTo>
                    <a:pt x="0" y="36888"/>
                  </a:lnTo>
                  <a:lnTo>
                    <a:pt x="83683" y="36888"/>
                  </a:lnTo>
                  <a:lnTo>
                    <a:pt x="76311" y="21507"/>
                  </a:lnTo>
                  <a:lnTo>
                    <a:pt x="8368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4" name="object 78">
              <a:extLst>
                <a:ext uri="{FF2B5EF4-FFF2-40B4-BE49-F238E27FC236}">
                  <a16:creationId xmlns:a16="http://schemas.microsoft.com/office/drawing/2014/main" id="{54787E80-002C-7223-8743-7C9E7C17410A}"/>
                </a:ext>
              </a:extLst>
            </p:cNvPr>
            <p:cNvSpPr>
              <a:spLocks/>
            </p:cNvSpPr>
            <p:nvPr/>
          </p:nvSpPr>
          <p:spPr bwMode="auto">
            <a:xfrm>
              <a:off x="14319134" y="7723199"/>
              <a:ext cx="147955" cy="52705"/>
            </a:xfrm>
            <a:custGeom>
              <a:avLst/>
              <a:gdLst>
                <a:gd name="T0" fmla="*/ 147545 w 147955"/>
                <a:gd name="T1" fmla="*/ 0 h 52704"/>
                <a:gd name="T2" fmla="*/ 0 w 147955"/>
                <a:gd name="T3" fmla="*/ 0 h 52704"/>
                <a:gd name="T4" fmla="*/ 0 w 147955"/>
                <a:gd name="T5" fmla="*/ 52693 h 52704"/>
                <a:gd name="T6" fmla="*/ 147545 w 147955"/>
                <a:gd name="T7" fmla="*/ 52693 h 52704"/>
                <a:gd name="T8" fmla="*/ 147545 w 147955"/>
                <a:gd name="T9" fmla="*/ 0 h 5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55" h="52704">
                  <a:moveTo>
                    <a:pt x="147545" y="0"/>
                  </a:moveTo>
                  <a:lnTo>
                    <a:pt x="0" y="0"/>
                  </a:lnTo>
                  <a:lnTo>
                    <a:pt x="0" y="52689"/>
                  </a:lnTo>
                  <a:lnTo>
                    <a:pt x="147545" y="52689"/>
                  </a:lnTo>
                  <a:lnTo>
                    <a:pt x="1475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5" name="object 79">
              <a:extLst>
                <a:ext uri="{FF2B5EF4-FFF2-40B4-BE49-F238E27FC236}">
                  <a16:creationId xmlns:a16="http://schemas.microsoft.com/office/drawing/2014/main" id="{B10C6CE0-EDDC-2660-0C4A-7B9B43B24BDB}"/>
                </a:ext>
              </a:extLst>
            </p:cNvPr>
            <p:cNvSpPr>
              <a:spLocks/>
            </p:cNvSpPr>
            <p:nvPr/>
          </p:nvSpPr>
          <p:spPr bwMode="auto">
            <a:xfrm>
              <a:off x="15715463" y="7697412"/>
              <a:ext cx="258445" cy="389890"/>
            </a:xfrm>
            <a:custGeom>
              <a:avLst/>
              <a:gdLst>
                <a:gd name="T0" fmla="*/ 258182 w 258444"/>
                <a:gd name="T1" fmla="*/ 0 h 389890"/>
                <a:gd name="T2" fmla="*/ 0 w 258444"/>
                <a:gd name="T3" fmla="*/ 0 h 389890"/>
                <a:gd name="T4" fmla="*/ 0 w 258444"/>
                <a:gd name="T5" fmla="*/ 83820 h 389890"/>
                <a:gd name="T6" fmla="*/ 79971 w 258444"/>
                <a:gd name="T7" fmla="*/ 83820 h 389890"/>
                <a:gd name="T8" fmla="*/ 79971 w 258444"/>
                <a:gd name="T9" fmla="*/ 105410 h 389890"/>
                <a:gd name="T10" fmla="*/ 80035 w 258444"/>
                <a:gd name="T11" fmla="*/ 120650 h 389890"/>
                <a:gd name="T12" fmla="*/ 0 w 258444"/>
                <a:gd name="T13" fmla="*/ 120650 h 389890"/>
                <a:gd name="T14" fmla="*/ 0 w 258444"/>
                <a:gd name="T15" fmla="*/ 252730 h 389890"/>
                <a:gd name="T16" fmla="*/ 0 w 258444"/>
                <a:gd name="T17" fmla="*/ 267970 h 389890"/>
                <a:gd name="T18" fmla="*/ 0 w 258444"/>
                <a:gd name="T19" fmla="*/ 289560 h 389890"/>
                <a:gd name="T20" fmla="*/ 0 w 258444"/>
                <a:gd name="T21" fmla="*/ 389890 h 389890"/>
                <a:gd name="T22" fmla="*/ 258182 w 258444"/>
                <a:gd name="T23" fmla="*/ 389890 h 389890"/>
                <a:gd name="T24" fmla="*/ 258182 w 258444"/>
                <a:gd name="T25" fmla="*/ 289560 h 389890"/>
                <a:gd name="T26" fmla="*/ 178083 w 258444"/>
                <a:gd name="T27" fmla="*/ 289560 h 389890"/>
                <a:gd name="T28" fmla="*/ 178083 w 258444"/>
                <a:gd name="T29" fmla="*/ 267970 h 389890"/>
                <a:gd name="T30" fmla="*/ 178324 w 258444"/>
                <a:gd name="T31" fmla="*/ 267970 h 389890"/>
                <a:gd name="T32" fmla="*/ 178324 w 258444"/>
                <a:gd name="T33" fmla="*/ 252730 h 389890"/>
                <a:gd name="T34" fmla="*/ 258182 w 258444"/>
                <a:gd name="T35" fmla="*/ 252730 h 389890"/>
                <a:gd name="T36" fmla="*/ 258182 w 258444"/>
                <a:gd name="T37" fmla="*/ 120650 h 389890"/>
                <a:gd name="T38" fmla="*/ 258182 w 258444"/>
                <a:gd name="T39" fmla="*/ 105410 h 389890"/>
                <a:gd name="T40" fmla="*/ 258182 w 258444"/>
                <a:gd name="T41" fmla="*/ 83820 h 389890"/>
                <a:gd name="T42" fmla="*/ 258182 w 258444"/>
                <a:gd name="T43" fmla="*/ 0 h 3898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8444" h="389890">
                  <a:moveTo>
                    <a:pt x="258178" y="0"/>
                  </a:moveTo>
                  <a:lnTo>
                    <a:pt x="0" y="0"/>
                  </a:lnTo>
                  <a:lnTo>
                    <a:pt x="0" y="83820"/>
                  </a:lnTo>
                  <a:lnTo>
                    <a:pt x="79971" y="83820"/>
                  </a:lnTo>
                  <a:lnTo>
                    <a:pt x="79971" y="105410"/>
                  </a:lnTo>
                  <a:lnTo>
                    <a:pt x="80035" y="120650"/>
                  </a:lnTo>
                  <a:lnTo>
                    <a:pt x="0" y="120650"/>
                  </a:lnTo>
                  <a:lnTo>
                    <a:pt x="0" y="252730"/>
                  </a:lnTo>
                  <a:lnTo>
                    <a:pt x="0" y="267970"/>
                  </a:lnTo>
                  <a:lnTo>
                    <a:pt x="0" y="289560"/>
                  </a:lnTo>
                  <a:lnTo>
                    <a:pt x="0" y="389890"/>
                  </a:lnTo>
                  <a:lnTo>
                    <a:pt x="258178" y="389890"/>
                  </a:lnTo>
                  <a:lnTo>
                    <a:pt x="258178" y="289560"/>
                  </a:lnTo>
                  <a:lnTo>
                    <a:pt x="178079" y="289560"/>
                  </a:lnTo>
                  <a:lnTo>
                    <a:pt x="178079" y="267970"/>
                  </a:lnTo>
                  <a:lnTo>
                    <a:pt x="178320" y="267970"/>
                  </a:lnTo>
                  <a:lnTo>
                    <a:pt x="178320" y="252730"/>
                  </a:lnTo>
                  <a:lnTo>
                    <a:pt x="258178" y="252730"/>
                  </a:lnTo>
                  <a:lnTo>
                    <a:pt x="258178" y="120650"/>
                  </a:lnTo>
                  <a:lnTo>
                    <a:pt x="258178" y="105410"/>
                  </a:lnTo>
                  <a:lnTo>
                    <a:pt x="258178" y="83820"/>
                  </a:lnTo>
                  <a:lnTo>
                    <a:pt x="25817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6" name="object 80">
              <a:extLst>
                <a:ext uri="{FF2B5EF4-FFF2-40B4-BE49-F238E27FC236}">
                  <a16:creationId xmlns:a16="http://schemas.microsoft.com/office/drawing/2014/main" id="{58DEB2C9-782F-90BA-1684-B892C5762240}"/>
                </a:ext>
              </a:extLst>
            </p:cNvPr>
            <p:cNvSpPr>
              <a:spLocks/>
            </p:cNvSpPr>
            <p:nvPr/>
          </p:nvSpPr>
          <p:spPr bwMode="auto">
            <a:xfrm>
              <a:off x="15199081" y="7697336"/>
              <a:ext cx="516890" cy="389890"/>
            </a:xfrm>
            <a:custGeom>
              <a:avLst/>
              <a:gdLst>
                <a:gd name="T0" fmla="*/ 516382 w 516890"/>
                <a:gd name="T1" fmla="*/ 25869 h 389890"/>
                <a:gd name="T2" fmla="*/ 184404 w 516890"/>
                <a:gd name="T3" fmla="*/ 25869 h 389890"/>
                <a:gd name="T4" fmla="*/ 184404 w 516890"/>
                <a:gd name="T5" fmla="*/ 78562 h 389890"/>
                <a:gd name="T6" fmla="*/ 516382 w 516890"/>
                <a:gd name="T7" fmla="*/ 78562 h 389890"/>
                <a:gd name="T8" fmla="*/ 516382 w 516890"/>
                <a:gd name="T9" fmla="*/ 25869 h 389890"/>
                <a:gd name="T10" fmla="*/ 516382 w 516890"/>
                <a:gd name="T11" fmla="*/ 0 h 389890"/>
                <a:gd name="T12" fmla="*/ 0 w 516890"/>
                <a:gd name="T13" fmla="*/ 0 h 389890"/>
                <a:gd name="T14" fmla="*/ 0 w 516890"/>
                <a:gd name="T15" fmla="*/ 25400 h 389890"/>
                <a:gd name="T16" fmla="*/ 0 w 516890"/>
                <a:gd name="T17" fmla="*/ 78740 h 389890"/>
                <a:gd name="T18" fmla="*/ 0 w 516890"/>
                <a:gd name="T19" fmla="*/ 83820 h 389890"/>
                <a:gd name="T20" fmla="*/ 0 w 516890"/>
                <a:gd name="T21" fmla="*/ 99060 h 389890"/>
                <a:gd name="T22" fmla="*/ 0 w 516890"/>
                <a:gd name="T23" fmla="*/ 120650 h 389890"/>
                <a:gd name="T24" fmla="*/ 0 w 516890"/>
                <a:gd name="T25" fmla="*/ 294640 h 389890"/>
                <a:gd name="T26" fmla="*/ 79971 w 516890"/>
                <a:gd name="T27" fmla="*/ 294640 h 389890"/>
                <a:gd name="T28" fmla="*/ 79971 w 516890"/>
                <a:gd name="T29" fmla="*/ 316230 h 389890"/>
                <a:gd name="T30" fmla="*/ 80035 w 516890"/>
                <a:gd name="T31" fmla="*/ 331470 h 389890"/>
                <a:gd name="T32" fmla="*/ 0 w 516890"/>
                <a:gd name="T33" fmla="*/ 331470 h 389890"/>
                <a:gd name="T34" fmla="*/ 0 w 516890"/>
                <a:gd name="T35" fmla="*/ 389890 h 389890"/>
                <a:gd name="T36" fmla="*/ 516382 w 516890"/>
                <a:gd name="T37" fmla="*/ 389890 h 389890"/>
                <a:gd name="T38" fmla="*/ 516382 w 516890"/>
                <a:gd name="T39" fmla="*/ 331470 h 389890"/>
                <a:gd name="T40" fmla="*/ 516382 w 516890"/>
                <a:gd name="T41" fmla="*/ 316230 h 389890"/>
                <a:gd name="T42" fmla="*/ 516382 w 516890"/>
                <a:gd name="T43" fmla="*/ 294640 h 389890"/>
                <a:gd name="T44" fmla="*/ 516382 w 516890"/>
                <a:gd name="T45" fmla="*/ 120650 h 389890"/>
                <a:gd name="T46" fmla="*/ 436397 w 516890"/>
                <a:gd name="T47" fmla="*/ 120650 h 389890"/>
                <a:gd name="T48" fmla="*/ 436397 w 516890"/>
                <a:gd name="T49" fmla="*/ 99060 h 389890"/>
                <a:gd name="T50" fmla="*/ 436321 w 516890"/>
                <a:gd name="T51" fmla="*/ 83820 h 389890"/>
                <a:gd name="T52" fmla="*/ 516382 w 516890"/>
                <a:gd name="T53" fmla="*/ 83820 h 389890"/>
                <a:gd name="T54" fmla="*/ 516382 w 516890"/>
                <a:gd name="T55" fmla="*/ 78740 h 389890"/>
                <a:gd name="T56" fmla="*/ 36868 w 516890"/>
                <a:gd name="T57" fmla="*/ 78740 h 389890"/>
                <a:gd name="T58" fmla="*/ 36868 w 516890"/>
                <a:gd name="T59" fmla="*/ 25400 h 389890"/>
                <a:gd name="T60" fmla="*/ 516382 w 516890"/>
                <a:gd name="T61" fmla="*/ 25400 h 389890"/>
                <a:gd name="T62" fmla="*/ 516382 w 516890"/>
                <a:gd name="T63" fmla="*/ 0 h 3898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6890" h="389890">
                  <a:moveTo>
                    <a:pt x="516382" y="25869"/>
                  </a:moveTo>
                  <a:lnTo>
                    <a:pt x="184404" y="25869"/>
                  </a:lnTo>
                  <a:lnTo>
                    <a:pt x="184404" y="78562"/>
                  </a:lnTo>
                  <a:lnTo>
                    <a:pt x="516382" y="78562"/>
                  </a:lnTo>
                  <a:lnTo>
                    <a:pt x="516382" y="25869"/>
                  </a:lnTo>
                  <a:close/>
                </a:path>
                <a:path w="516890" h="389890">
                  <a:moveTo>
                    <a:pt x="516382" y="0"/>
                  </a:moveTo>
                  <a:lnTo>
                    <a:pt x="0" y="0"/>
                  </a:lnTo>
                  <a:lnTo>
                    <a:pt x="0" y="25400"/>
                  </a:lnTo>
                  <a:lnTo>
                    <a:pt x="0" y="78740"/>
                  </a:lnTo>
                  <a:lnTo>
                    <a:pt x="0" y="83820"/>
                  </a:lnTo>
                  <a:lnTo>
                    <a:pt x="0" y="99060"/>
                  </a:lnTo>
                  <a:lnTo>
                    <a:pt x="0" y="120650"/>
                  </a:lnTo>
                  <a:lnTo>
                    <a:pt x="0" y="294640"/>
                  </a:lnTo>
                  <a:lnTo>
                    <a:pt x="79971" y="294640"/>
                  </a:lnTo>
                  <a:lnTo>
                    <a:pt x="79971" y="316230"/>
                  </a:lnTo>
                  <a:lnTo>
                    <a:pt x="80035" y="331470"/>
                  </a:lnTo>
                  <a:lnTo>
                    <a:pt x="0" y="331470"/>
                  </a:lnTo>
                  <a:lnTo>
                    <a:pt x="0" y="389890"/>
                  </a:lnTo>
                  <a:lnTo>
                    <a:pt x="516382" y="389890"/>
                  </a:lnTo>
                  <a:lnTo>
                    <a:pt x="516382" y="331470"/>
                  </a:lnTo>
                  <a:lnTo>
                    <a:pt x="516382" y="316230"/>
                  </a:lnTo>
                  <a:lnTo>
                    <a:pt x="516382" y="294640"/>
                  </a:lnTo>
                  <a:lnTo>
                    <a:pt x="516382" y="120650"/>
                  </a:lnTo>
                  <a:lnTo>
                    <a:pt x="436397" y="120650"/>
                  </a:lnTo>
                  <a:lnTo>
                    <a:pt x="436397" y="99060"/>
                  </a:lnTo>
                  <a:lnTo>
                    <a:pt x="436321" y="83820"/>
                  </a:lnTo>
                  <a:lnTo>
                    <a:pt x="516382" y="83820"/>
                  </a:lnTo>
                  <a:lnTo>
                    <a:pt x="516382" y="78740"/>
                  </a:lnTo>
                  <a:lnTo>
                    <a:pt x="36868" y="78740"/>
                  </a:lnTo>
                  <a:lnTo>
                    <a:pt x="36868" y="25400"/>
                  </a:lnTo>
                  <a:lnTo>
                    <a:pt x="516382" y="25400"/>
                  </a:lnTo>
                  <a:lnTo>
                    <a:pt x="51638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7" name="object 81">
              <a:extLst>
                <a:ext uri="{FF2B5EF4-FFF2-40B4-BE49-F238E27FC236}">
                  <a16:creationId xmlns:a16="http://schemas.microsoft.com/office/drawing/2014/main" id="{25B6C514-E627-0805-6B1E-2486F4029F21}"/>
                </a:ext>
              </a:extLst>
            </p:cNvPr>
            <p:cNvSpPr>
              <a:spLocks/>
            </p:cNvSpPr>
            <p:nvPr/>
          </p:nvSpPr>
          <p:spPr bwMode="auto">
            <a:xfrm>
              <a:off x="15889953" y="7949771"/>
              <a:ext cx="83820" cy="37465"/>
            </a:xfrm>
            <a:custGeom>
              <a:avLst/>
              <a:gdLst>
                <a:gd name="T0" fmla="*/ 83697 w 83819"/>
                <a:gd name="T1" fmla="*/ 0 h 37465"/>
                <a:gd name="T2" fmla="*/ 0 w 83819"/>
                <a:gd name="T3" fmla="*/ 0 h 37465"/>
                <a:gd name="T4" fmla="*/ 7371 w 83819"/>
                <a:gd name="T5" fmla="*/ 15381 h 37465"/>
                <a:gd name="T6" fmla="*/ 0 w 83819"/>
                <a:gd name="T7" fmla="*/ 36888 h 37465"/>
                <a:gd name="T8" fmla="*/ 83697 w 83819"/>
                <a:gd name="T9" fmla="*/ 3688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7371" y="15381"/>
                  </a:lnTo>
                  <a:lnTo>
                    <a:pt x="0" y="36888"/>
                  </a:lnTo>
                  <a:lnTo>
                    <a:pt x="83693" y="36888"/>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8" name="object 82">
              <a:extLst>
                <a:ext uri="{FF2B5EF4-FFF2-40B4-BE49-F238E27FC236}">
                  <a16:creationId xmlns:a16="http://schemas.microsoft.com/office/drawing/2014/main" id="{08EC2639-D5FB-40D2-837A-EEB20DAEA502}"/>
                </a:ext>
              </a:extLst>
            </p:cNvPr>
            <p:cNvSpPr>
              <a:spLocks/>
            </p:cNvSpPr>
            <p:nvPr/>
          </p:nvSpPr>
          <p:spPr bwMode="auto">
            <a:xfrm>
              <a:off x="15631760" y="7781167"/>
              <a:ext cx="83820" cy="37465"/>
            </a:xfrm>
            <a:custGeom>
              <a:avLst/>
              <a:gdLst>
                <a:gd name="T0" fmla="*/ 83708 w 83819"/>
                <a:gd name="T1" fmla="*/ 0 h 37465"/>
                <a:gd name="T2" fmla="*/ 0 w 83819"/>
                <a:gd name="T3" fmla="*/ 0 h 37465"/>
                <a:gd name="T4" fmla="*/ 7371 w 83819"/>
                <a:gd name="T5" fmla="*/ 15360 h 37465"/>
                <a:gd name="T6" fmla="*/ 0 w 83819"/>
                <a:gd name="T7" fmla="*/ 36888 h 37465"/>
                <a:gd name="T8" fmla="*/ 83708 w 83819"/>
                <a:gd name="T9" fmla="*/ 36888 h 37465"/>
                <a:gd name="T10" fmla="*/ 83708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704" y="0"/>
                  </a:moveTo>
                  <a:lnTo>
                    <a:pt x="0" y="0"/>
                  </a:lnTo>
                  <a:lnTo>
                    <a:pt x="7371" y="15360"/>
                  </a:lnTo>
                  <a:lnTo>
                    <a:pt x="0" y="36888"/>
                  </a:lnTo>
                  <a:lnTo>
                    <a:pt x="83704" y="36888"/>
                  </a:lnTo>
                  <a:lnTo>
                    <a:pt x="83704"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89" name="object 83">
              <a:extLst>
                <a:ext uri="{FF2B5EF4-FFF2-40B4-BE49-F238E27FC236}">
                  <a16:creationId xmlns:a16="http://schemas.microsoft.com/office/drawing/2014/main" id="{30037A07-82AA-76FB-24AB-34AB689B0477}"/>
                </a:ext>
              </a:extLst>
            </p:cNvPr>
            <p:cNvSpPr>
              <a:spLocks/>
            </p:cNvSpPr>
            <p:nvPr/>
          </p:nvSpPr>
          <p:spPr bwMode="auto">
            <a:xfrm>
              <a:off x="15715461" y="7781167"/>
              <a:ext cx="83820" cy="37465"/>
            </a:xfrm>
            <a:custGeom>
              <a:avLst/>
              <a:gdLst>
                <a:gd name="T0" fmla="*/ 83697 w 83819"/>
                <a:gd name="T1" fmla="*/ 0 h 37465"/>
                <a:gd name="T2" fmla="*/ 0 w 83819"/>
                <a:gd name="T3" fmla="*/ 0 h 37465"/>
                <a:gd name="T4" fmla="*/ 0 w 83819"/>
                <a:gd name="T5" fmla="*/ 36888 h 37465"/>
                <a:gd name="T6" fmla="*/ 83697 w 83819"/>
                <a:gd name="T7" fmla="*/ 36888 h 37465"/>
                <a:gd name="T8" fmla="*/ 76326 w 83819"/>
                <a:gd name="T9" fmla="*/ 21507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0" y="36888"/>
                  </a:lnTo>
                  <a:lnTo>
                    <a:pt x="83693" y="36888"/>
                  </a:lnTo>
                  <a:lnTo>
                    <a:pt x="76322" y="21507"/>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0" name="object 84">
              <a:extLst>
                <a:ext uri="{FF2B5EF4-FFF2-40B4-BE49-F238E27FC236}">
                  <a16:creationId xmlns:a16="http://schemas.microsoft.com/office/drawing/2014/main" id="{5E447B54-F8DF-D958-F226-52D2800CF102}"/>
                </a:ext>
              </a:extLst>
            </p:cNvPr>
            <p:cNvSpPr>
              <a:spLocks/>
            </p:cNvSpPr>
            <p:nvPr/>
          </p:nvSpPr>
          <p:spPr bwMode="auto">
            <a:xfrm>
              <a:off x="15199079" y="7991920"/>
              <a:ext cx="83820" cy="37465"/>
            </a:xfrm>
            <a:custGeom>
              <a:avLst/>
              <a:gdLst>
                <a:gd name="T0" fmla="*/ 83708 w 83819"/>
                <a:gd name="T1" fmla="*/ 0 h 37465"/>
                <a:gd name="T2" fmla="*/ 0 w 83819"/>
                <a:gd name="T3" fmla="*/ 0 h 37465"/>
                <a:gd name="T4" fmla="*/ 0 w 83819"/>
                <a:gd name="T5" fmla="*/ 36888 h 37465"/>
                <a:gd name="T6" fmla="*/ 83708 w 83819"/>
                <a:gd name="T7" fmla="*/ 36888 h 37465"/>
                <a:gd name="T8" fmla="*/ 76326 w 83819"/>
                <a:gd name="T9" fmla="*/ 21507 h 37465"/>
                <a:gd name="T10" fmla="*/ 83708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704" y="0"/>
                  </a:moveTo>
                  <a:lnTo>
                    <a:pt x="0" y="0"/>
                  </a:lnTo>
                  <a:lnTo>
                    <a:pt x="0" y="36888"/>
                  </a:lnTo>
                  <a:lnTo>
                    <a:pt x="83704" y="36888"/>
                  </a:lnTo>
                  <a:lnTo>
                    <a:pt x="76322" y="21507"/>
                  </a:lnTo>
                  <a:lnTo>
                    <a:pt x="83704"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1" name="object 85">
              <a:extLst>
                <a:ext uri="{FF2B5EF4-FFF2-40B4-BE49-F238E27FC236}">
                  <a16:creationId xmlns:a16="http://schemas.microsoft.com/office/drawing/2014/main" id="{A91684C7-A7D9-BB99-38CD-3A9E946FFE30}"/>
                </a:ext>
              </a:extLst>
            </p:cNvPr>
            <p:cNvSpPr>
              <a:spLocks/>
            </p:cNvSpPr>
            <p:nvPr/>
          </p:nvSpPr>
          <p:spPr bwMode="auto">
            <a:xfrm>
              <a:off x="15235965" y="7723199"/>
              <a:ext cx="147955" cy="52705"/>
            </a:xfrm>
            <a:custGeom>
              <a:avLst/>
              <a:gdLst>
                <a:gd name="T0" fmla="*/ 147534 w 147955"/>
                <a:gd name="T1" fmla="*/ 0 h 52704"/>
                <a:gd name="T2" fmla="*/ 0 w 147955"/>
                <a:gd name="T3" fmla="*/ 0 h 52704"/>
                <a:gd name="T4" fmla="*/ 0 w 147955"/>
                <a:gd name="T5" fmla="*/ 52693 h 52704"/>
                <a:gd name="T6" fmla="*/ 147534 w 147955"/>
                <a:gd name="T7" fmla="*/ 52693 h 52704"/>
                <a:gd name="T8" fmla="*/ 147534 w 147955"/>
                <a:gd name="T9" fmla="*/ 0 h 5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55" h="52704">
                  <a:moveTo>
                    <a:pt x="147534" y="0"/>
                  </a:moveTo>
                  <a:lnTo>
                    <a:pt x="0" y="0"/>
                  </a:lnTo>
                  <a:lnTo>
                    <a:pt x="0" y="52689"/>
                  </a:lnTo>
                  <a:lnTo>
                    <a:pt x="147534" y="52689"/>
                  </a:lnTo>
                  <a:lnTo>
                    <a:pt x="1475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2" name="object 86">
              <a:extLst>
                <a:ext uri="{FF2B5EF4-FFF2-40B4-BE49-F238E27FC236}">
                  <a16:creationId xmlns:a16="http://schemas.microsoft.com/office/drawing/2014/main" id="{60321A13-5E17-0C82-A431-68E561D07B5C}"/>
                </a:ext>
              </a:extLst>
            </p:cNvPr>
            <p:cNvSpPr>
              <a:spLocks/>
            </p:cNvSpPr>
            <p:nvPr/>
          </p:nvSpPr>
          <p:spPr bwMode="auto">
            <a:xfrm>
              <a:off x="8085573" y="8355492"/>
              <a:ext cx="1570990" cy="1803400"/>
            </a:xfrm>
            <a:custGeom>
              <a:avLst/>
              <a:gdLst>
                <a:gd name="T0" fmla="*/ 1570412 w 1570990"/>
                <a:gd name="T1" fmla="*/ 1286955 h 1803400"/>
                <a:gd name="T2" fmla="*/ 1501901 w 1570990"/>
                <a:gd name="T3" fmla="*/ 1286955 h 1803400"/>
                <a:gd name="T4" fmla="*/ 1501901 w 1570990"/>
                <a:gd name="T5" fmla="*/ 1803044 h 1803400"/>
                <a:gd name="T6" fmla="*/ 1570412 w 1570990"/>
                <a:gd name="T7" fmla="*/ 1803075 h 1803400"/>
                <a:gd name="T8" fmla="*/ 1570412 w 1570990"/>
                <a:gd name="T9" fmla="*/ 1286955 h 1803400"/>
                <a:gd name="T10" fmla="*/ 1570412 w 1570990"/>
                <a:gd name="T11" fmla="*/ 458520 h 1803400"/>
                <a:gd name="T12" fmla="*/ 1501901 w 1570990"/>
                <a:gd name="T13" fmla="*/ 458520 h 1803400"/>
                <a:gd name="T14" fmla="*/ 1501901 w 1570990"/>
                <a:gd name="T15" fmla="*/ 562956 h 1803400"/>
                <a:gd name="T16" fmla="*/ 1570412 w 1570990"/>
                <a:gd name="T17" fmla="*/ 562956 h 1803400"/>
                <a:gd name="T18" fmla="*/ 1570412 w 1570990"/>
                <a:gd name="T19" fmla="*/ 458520 h 1803400"/>
                <a:gd name="T20" fmla="*/ 1570412 w 1570990"/>
                <a:gd name="T21" fmla="*/ 0 h 1803400"/>
                <a:gd name="T22" fmla="*/ 29339 w 1570990"/>
                <a:gd name="T23" fmla="*/ 0 h 1803400"/>
                <a:gd name="T24" fmla="*/ 0 w 1570990"/>
                <a:gd name="T25" fmla="*/ 57956 h 1803400"/>
                <a:gd name="T26" fmla="*/ 1501901 w 1570990"/>
                <a:gd name="T27" fmla="*/ 57956 h 1803400"/>
                <a:gd name="T28" fmla="*/ 1501901 w 1570990"/>
                <a:gd name="T29" fmla="*/ 341539 h 1803400"/>
                <a:gd name="T30" fmla="*/ 1570412 w 1570990"/>
                <a:gd name="T31" fmla="*/ 341539 h 1803400"/>
                <a:gd name="T32" fmla="*/ 1570412 w 1570990"/>
                <a:gd name="T33" fmla="*/ 0 h 1803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0990" h="1803400">
                  <a:moveTo>
                    <a:pt x="1570412" y="1286955"/>
                  </a:moveTo>
                  <a:lnTo>
                    <a:pt x="1501901" y="1286955"/>
                  </a:lnTo>
                  <a:lnTo>
                    <a:pt x="1501901" y="1803044"/>
                  </a:lnTo>
                  <a:lnTo>
                    <a:pt x="1570412" y="1803075"/>
                  </a:lnTo>
                  <a:lnTo>
                    <a:pt x="1570412" y="1286955"/>
                  </a:lnTo>
                  <a:close/>
                </a:path>
                <a:path w="1570990" h="1803400">
                  <a:moveTo>
                    <a:pt x="1570412" y="458520"/>
                  </a:moveTo>
                  <a:lnTo>
                    <a:pt x="1501901" y="458520"/>
                  </a:lnTo>
                  <a:lnTo>
                    <a:pt x="1501901" y="562956"/>
                  </a:lnTo>
                  <a:lnTo>
                    <a:pt x="1570412" y="562956"/>
                  </a:lnTo>
                  <a:lnTo>
                    <a:pt x="1570412" y="458520"/>
                  </a:lnTo>
                  <a:close/>
                </a:path>
                <a:path w="1570990" h="1803400">
                  <a:moveTo>
                    <a:pt x="1570412" y="0"/>
                  </a:moveTo>
                  <a:lnTo>
                    <a:pt x="29339" y="0"/>
                  </a:lnTo>
                  <a:lnTo>
                    <a:pt x="0" y="57956"/>
                  </a:lnTo>
                  <a:lnTo>
                    <a:pt x="1501901" y="57956"/>
                  </a:lnTo>
                  <a:lnTo>
                    <a:pt x="1501901" y="341539"/>
                  </a:lnTo>
                  <a:lnTo>
                    <a:pt x="1570412" y="341539"/>
                  </a:lnTo>
                  <a:lnTo>
                    <a:pt x="157041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3" name="object 87">
              <a:extLst>
                <a:ext uri="{FF2B5EF4-FFF2-40B4-BE49-F238E27FC236}">
                  <a16:creationId xmlns:a16="http://schemas.microsoft.com/office/drawing/2014/main" id="{403AC9FE-3E4B-F1C8-094F-BCF64FD18988}"/>
                </a:ext>
              </a:extLst>
            </p:cNvPr>
            <p:cNvSpPr>
              <a:spLocks/>
            </p:cNvSpPr>
            <p:nvPr/>
          </p:nvSpPr>
          <p:spPr bwMode="auto">
            <a:xfrm>
              <a:off x="7996974" y="8413464"/>
              <a:ext cx="1590675" cy="505459"/>
            </a:xfrm>
            <a:custGeom>
              <a:avLst/>
              <a:gdLst>
                <a:gd name="T0" fmla="*/ 516839 w 1590675"/>
                <a:gd name="T1" fmla="*/ 363575 h 505459"/>
                <a:gd name="T2" fmla="*/ 67157 w 1590675"/>
                <a:gd name="T3" fmla="*/ 363575 h 505459"/>
                <a:gd name="T4" fmla="*/ 74168 w 1590675"/>
                <a:gd name="T5" fmla="*/ 375958 h 505459"/>
                <a:gd name="T6" fmla="*/ 96837 w 1590675"/>
                <a:gd name="T7" fmla="*/ 412076 h 505459"/>
                <a:gd name="T8" fmla="*/ 132956 w 1590675"/>
                <a:gd name="T9" fmla="*/ 460400 h 505459"/>
                <a:gd name="T10" fmla="*/ 173482 w 1590675"/>
                <a:gd name="T11" fmla="*/ 505002 h 505459"/>
                <a:gd name="T12" fmla="*/ 506933 w 1590675"/>
                <a:gd name="T13" fmla="*/ 505002 h 505459"/>
                <a:gd name="T14" fmla="*/ 502869 w 1590675"/>
                <a:gd name="T15" fmla="*/ 400558 h 505459"/>
                <a:gd name="T16" fmla="*/ 501154 w 1590675"/>
                <a:gd name="T17" fmla="*/ 400558 h 505459"/>
                <a:gd name="T18" fmla="*/ 502716 w 1590675"/>
                <a:gd name="T19" fmla="*/ 396862 h 505459"/>
                <a:gd name="T20" fmla="*/ 502627 w 1590675"/>
                <a:gd name="T21" fmla="*/ 394284 h 505459"/>
                <a:gd name="T22" fmla="*/ 503821 w 1590675"/>
                <a:gd name="T23" fmla="*/ 394284 h 505459"/>
                <a:gd name="T24" fmla="*/ 516839 w 1590675"/>
                <a:gd name="T25" fmla="*/ 363575 h 505459"/>
                <a:gd name="T26" fmla="*/ 1590497 w 1590675"/>
                <a:gd name="T27" fmla="*/ 400558 h 505459"/>
                <a:gd name="T28" fmla="*/ 509155 w 1590675"/>
                <a:gd name="T29" fmla="*/ 400558 h 505459"/>
                <a:gd name="T30" fmla="*/ 513207 w 1590675"/>
                <a:gd name="T31" fmla="*/ 505002 h 505459"/>
                <a:gd name="T32" fmla="*/ 1590497 w 1590675"/>
                <a:gd name="T33" fmla="*/ 505002 h 505459"/>
                <a:gd name="T34" fmla="*/ 1590497 w 1590675"/>
                <a:gd name="T35" fmla="*/ 400558 h 505459"/>
                <a:gd name="T36" fmla="*/ 1590497 w 1590675"/>
                <a:gd name="T37" fmla="*/ 0 h 505459"/>
                <a:gd name="T38" fmla="*/ 88595 w 1590675"/>
                <a:gd name="T39" fmla="*/ 0 h 505459"/>
                <a:gd name="T40" fmla="*/ 0 w 1590675"/>
                <a:gd name="T41" fmla="*/ 175069 h 505459"/>
                <a:gd name="T42" fmla="*/ 762 w 1590675"/>
                <a:gd name="T43" fmla="*/ 179146 h 505459"/>
                <a:gd name="T44" fmla="*/ 1590497 w 1590675"/>
                <a:gd name="T45" fmla="*/ 179146 h 505459"/>
                <a:gd name="T46" fmla="*/ 1590497 w 1590675"/>
                <a:gd name="T47" fmla="*/ 0 h 5054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0675" h="505459">
                  <a:moveTo>
                    <a:pt x="516839" y="363575"/>
                  </a:moveTo>
                  <a:lnTo>
                    <a:pt x="67157" y="363575"/>
                  </a:lnTo>
                  <a:lnTo>
                    <a:pt x="74168" y="375958"/>
                  </a:lnTo>
                  <a:lnTo>
                    <a:pt x="96837" y="412076"/>
                  </a:lnTo>
                  <a:lnTo>
                    <a:pt x="132956" y="460400"/>
                  </a:lnTo>
                  <a:lnTo>
                    <a:pt x="173482" y="505002"/>
                  </a:lnTo>
                  <a:lnTo>
                    <a:pt x="506933" y="505002"/>
                  </a:lnTo>
                  <a:lnTo>
                    <a:pt x="502869" y="400558"/>
                  </a:lnTo>
                  <a:lnTo>
                    <a:pt x="501154" y="400558"/>
                  </a:lnTo>
                  <a:lnTo>
                    <a:pt x="502716" y="396862"/>
                  </a:lnTo>
                  <a:lnTo>
                    <a:pt x="502627" y="394284"/>
                  </a:lnTo>
                  <a:lnTo>
                    <a:pt x="503821" y="394284"/>
                  </a:lnTo>
                  <a:lnTo>
                    <a:pt x="516839" y="363575"/>
                  </a:lnTo>
                  <a:close/>
                </a:path>
                <a:path w="1590675" h="505459">
                  <a:moveTo>
                    <a:pt x="1590497" y="400558"/>
                  </a:moveTo>
                  <a:lnTo>
                    <a:pt x="509155" y="400558"/>
                  </a:lnTo>
                  <a:lnTo>
                    <a:pt x="513207" y="505002"/>
                  </a:lnTo>
                  <a:lnTo>
                    <a:pt x="1590497" y="505002"/>
                  </a:lnTo>
                  <a:lnTo>
                    <a:pt x="1590497" y="400558"/>
                  </a:lnTo>
                  <a:close/>
                </a:path>
                <a:path w="1590675" h="505459">
                  <a:moveTo>
                    <a:pt x="1590497" y="0"/>
                  </a:moveTo>
                  <a:lnTo>
                    <a:pt x="88595" y="0"/>
                  </a:lnTo>
                  <a:lnTo>
                    <a:pt x="0" y="175069"/>
                  </a:lnTo>
                  <a:lnTo>
                    <a:pt x="762" y="179146"/>
                  </a:lnTo>
                  <a:lnTo>
                    <a:pt x="1590497" y="179146"/>
                  </a:lnTo>
                  <a:lnTo>
                    <a:pt x="159049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4" name="object 88">
              <a:extLst>
                <a:ext uri="{FF2B5EF4-FFF2-40B4-BE49-F238E27FC236}">
                  <a16:creationId xmlns:a16="http://schemas.microsoft.com/office/drawing/2014/main" id="{AC01A808-7FC7-ADA9-7E47-B5649A034694}"/>
                </a:ext>
              </a:extLst>
            </p:cNvPr>
            <p:cNvSpPr>
              <a:spLocks/>
            </p:cNvSpPr>
            <p:nvPr/>
          </p:nvSpPr>
          <p:spPr bwMode="auto">
            <a:xfrm>
              <a:off x="7997747" y="8592599"/>
              <a:ext cx="1590040" cy="184785"/>
            </a:xfrm>
            <a:custGeom>
              <a:avLst/>
              <a:gdLst>
                <a:gd name="T0" fmla="*/ 1589731 w 1590040"/>
                <a:gd name="T1" fmla="*/ 0 h 184784"/>
                <a:gd name="T2" fmla="*/ 0 w 1590040"/>
                <a:gd name="T3" fmla="*/ 0 h 184784"/>
                <a:gd name="T4" fmla="*/ 3574 w 1590040"/>
                <a:gd name="T5" fmla="*/ 17498 h 184784"/>
                <a:gd name="T6" fmla="*/ 17172 w 1590040"/>
                <a:gd name="T7" fmla="*/ 68846 h 184784"/>
                <a:gd name="T8" fmla="*/ 38956 w 1590040"/>
                <a:gd name="T9" fmla="*/ 128103 h 184784"/>
                <a:gd name="T10" fmla="*/ 66395 w 1590040"/>
                <a:gd name="T11" fmla="*/ 184427 h 184784"/>
                <a:gd name="T12" fmla="*/ 516068 w 1590040"/>
                <a:gd name="T13" fmla="*/ 184427 h 184784"/>
                <a:gd name="T14" fmla="*/ 549962 w 1590040"/>
                <a:gd name="T15" fmla="*/ 104430 h 184784"/>
                <a:gd name="T16" fmla="*/ 1589731 w 1590040"/>
                <a:gd name="T17" fmla="*/ 104430 h 184784"/>
                <a:gd name="T18" fmla="*/ 1589731 w 1590040"/>
                <a:gd name="T19" fmla="*/ 0 h 184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0040" h="184784">
                  <a:moveTo>
                    <a:pt x="1589731" y="0"/>
                  </a:moveTo>
                  <a:lnTo>
                    <a:pt x="0" y="0"/>
                  </a:lnTo>
                  <a:lnTo>
                    <a:pt x="3574" y="17498"/>
                  </a:lnTo>
                  <a:lnTo>
                    <a:pt x="17172" y="68846"/>
                  </a:lnTo>
                  <a:lnTo>
                    <a:pt x="38956" y="128099"/>
                  </a:lnTo>
                  <a:lnTo>
                    <a:pt x="66395" y="184423"/>
                  </a:lnTo>
                  <a:lnTo>
                    <a:pt x="516068" y="184423"/>
                  </a:lnTo>
                  <a:lnTo>
                    <a:pt x="549962" y="104426"/>
                  </a:lnTo>
                  <a:lnTo>
                    <a:pt x="1589731" y="104426"/>
                  </a:lnTo>
                  <a:lnTo>
                    <a:pt x="158973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5" name="object 89">
              <a:extLst>
                <a:ext uri="{FF2B5EF4-FFF2-40B4-BE49-F238E27FC236}">
                  <a16:creationId xmlns:a16="http://schemas.microsoft.com/office/drawing/2014/main" id="{B10DC5DF-998F-8FB2-2E90-1B40471AA507}"/>
                </a:ext>
              </a:extLst>
            </p:cNvPr>
            <p:cNvSpPr>
              <a:spLocks/>
            </p:cNvSpPr>
            <p:nvPr/>
          </p:nvSpPr>
          <p:spPr bwMode="auto">
            <a:xfrm>
              <a:off x="7782162" y="9642447"/>
              <a:ext cx="1805939" cy="41275"/>
            </a:xfrm>
            <a:custGeom>
              <a:avLst/>
              <a:gdLst>
                <a:gd name="T0" fmla="*/ 1805312 w 1805940"/>
                <a:gd name="T1" fmla="*/ 0 h 41275"/>
                <a:gd name="T2" fmla="*/ 0 w 1805940"/>
                <a:gd name="T3" fmla="*/ 0 h 41275"/>
                <a:gd name="T4" fmla="*/ 6001 w 1805940"/>
                <a:gd name="T5" fmla="*/ 10215 h 41275"/>
                <a:gd name="T6" fmla="*/ 18769 w 1805940"/>
                <a:gd name="T7" fmla="*/ 30642 h 41275"/>
                <a:gd name="T8" fmla="*/ 25507 w 1805940"/>
                <a:gd name="T9" fmla="*/ 40857 h 41275"/>
                <a:gd name="T10" fmla="*/ 1805312 w 1805940"/>
                <a:gd name="T11" fmla="*/ 40857 h 41275"/>
                <a:gd name="T12" fmla="*/ 1805312 w 1805940"/>
                <a:gd name="T13" fmla="*/ 0 h 4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5940" h="41275">
                  <a:moveTo>
                    <a:pt x="1805316" y="0"/>
                  </a:moveTo>
                  <a:lnTo>
                    <a:pt x="0" y="0"/>
                  </a:lnTo>
                  <a:lnTo>
                    <a:pt x="6001" y="10215"/>
                  </a:lnTo>
                  <a:lnTo>
                    <a:pt x="18769" y="30642"/>
                  </a:lnTo>
                  <a:lnTo>
                    <a:pt x="25507" y="40857"/>
                  </a:lnTo>
                  <a:lnTo>
                    <a:pt x="1805316" y="40857"/>
                  </a:lnTo>
                  <a:lnTo>
                    <a:pt x="180531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6" name="object 90">
              <a:extLst>
                <a:ext uri="{FF2B5EF4-FFF2-40B4-BE49-F238E27FC236}">
                  <a16:creationId xmlns:a16="http://schemas.microsoft.com/office/drawing/2014/main" id="{4CB3D699-48CA-A94C-315A-97BBF8E44539}"/>
                </a:ext>
              </a:extLst>
            </p:cNvPr>
            <p:cNvSpPr>
              <a:spLocks/>
            </p:cNvSpPr>
            <p:nvPr/>
          </p:nvSpPr>
          <p:spPr bwMode="auto">
            <a:xfrm>
              <a:off x="7807669" y="9683304"/>
              <a:ext cx="1779905" cy="184785"/>
            </a:xfrm>
            <a:custGeom>
              <a:avLst/>
              <a:gdLst>
                <a:gd name="T0" fmla="*/ 1779813 w 1779904"/>
                <a:gd name="T1" fmla="*/ 0 h 184784"/>
                <a:gd name="T2" fmla="*/ 0 w 1779904"/>
                <a:gd name="T3" fmla="*/ 0 h 184784"/>
                <a:gd name="T4" fmla="*/ 26076 w 1779904"/>
                <a:gd name="T5" fmla="*/ 36887 h 184784"/>
                <a:gd name="T6" fmla="*/ 54415 w 1779904"/>
                <a:gd name="T7" fmla="*/ 73770 h 184784"/>
                <a:gd name="T8" fmla="*/ 84406 w 1779904"/>
                <a:gd name="T9" fmla="*/ 110656 h 184784"/>
                <a:gd name="T10" fmla="*/ 115437 w 1779904"/>
                <a:gd name="T11" fmla="*/ 147539 h 184784"/>
                <a:gd name="T12" fmla="*/ 146896 w 1779904"/>
                <a:gd name="T13" fmla="*/ 184427 h 184784"/>
                <a:gd name="T14" fmla="*/ 1779813 w 1779904"/>
                <a:gd name="T15" fmla="*/ 184427 h 184784"/>
                <a:gd name="T16" fmla="*/ 1779813 w 1779904"/>
                <a:gd name="T17" fmla="*/ 0 h 184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79904" h="184784">
                  <a:moveTo>
                    <a:pt x="1779809" y="0"/>
                  </a:moveTo>
                  <a:lnTo>
                    <a:pt x="0" y="0"/>
                  </a:lnTo>
                  <a:lnTo>
                    <a:pt x="26076" y="36887"/>
                  </a:lnTo>
                  <a:lnTo>
                    <a:pt x="54415" y="73770"/>
                  </a:lnTo>
                  <a:lnTo>
                    <a:pt x="84406" y="110652"/>
                  </a:lnTo>
                  <a:lnTo>
                    <a:pt x="115437" y="147535"/>
                  </a:lnTo>
                  <a:lnTo>
                    <a:pt x="146896" y="184423"/>
                  </a:lnTo>
                  <a:lnTo>
                    <a:pt x="1779809" y="184423"/>
                  </a:lnTo>
                  <a:lnTo>
                    <a:pt x="1779809"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7" name="object 91">
              <a:extLst>
                <a:ext uri="{FF2B5EF4-FFF2-40B4-BE49-F238E27FC236}">
                  <a16:creationId xmlns:a16="http://schemas.microsoft.com/office/drawing/2014/main" id="{BB0DBA61-8645-2DA3-CC2D-ED0204EE479A}"/>
                </a:ext>
              </a:extLst>
            </p:cNvPr>
            <p:cNvSpPr>
              <a:spLocks/>
            </p:cNvSpPr>
            <p:nvPr/>
          </p:nvSpPr>
          <p:spPr bwMode="auto">
            <a:xfrm>
              <a:off x="7954565" y="9867727"/>
              <a:ext cx="1633220" cy="179705"/>
            </a:xfrm>
            <a:custGeom>
              <a:avLst/>
              <a:gdLst>
                <a:gd name="T0" fmla="*/ 1632913 w 1633220"/>
                <a:gd name="T1" fmla="*/ 0 h 179704"/>
                <a:gd name="T2" fmla="*/ 0 w 1633220"/>
                <a:gd name="T3" fmla="*/ 0 h 179704"/>
                <a:gd name="T4" fmla="*/ 37897 w 1633220"/>
                <a:gd name="T5" fmla="*/ 44788 h 179704"/>
                <a:gd name="T6" fmla="*/ 74429 w 1633220"/>
                <a:gd name="T7" fmla="*/ 89578 h 179704"/>
                <a:gd name="T8" fmla="*/ 108500 w 1633220"/>
                <a:gd name="T9" fmla="*/ 134372 h 179704"/>
                <a:gd name="T10" fmla="*/ 139011 w 1633220"/>
                <a:gd name="T11" fmla="*/ 179160 h 179704"/>
                <a:gd name="T12" fmla="*/ 1632913 w 1633220"/>
                <a:gd name="T13" fmla="*/ 179160 h 179704"/>
                <a:gd name="T14" fmla="*/ 1632913 w 1633220"/>
                <a:gd name="T15" fmla="*/ 0 h 179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33220" h="179704">
                  <a:moveTo>
                    <a:pt x="1632913" y="0"/>
                  </a:moveTo>
                  <a:lnTo>
                    <a:pt x="0" y="0"/>
                  </a:lnTo>
                  <a:lnTo>
                    <a:pt x="37897" y="44788"/>
                  </a:lnTo>
                  <a:lnTo>
                    <a:pt x="74429" y="89578"/>
                  </a:lnTo>
                  <a:lnTo>
                    <a:pt x="108500" y="134368"/>
                  </a:lnTo>
                  <a:lnTo>
                    <a:pt x="139011" y="179156"/>
                  </a:lnTo>
                  <a:lnTo>
                    <a:pt x="1632913" y="179156"/>
                  </a:lnTo>
                  <a:lnTo>
                    <a:pt x="163291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8" name="object 92">
              <a:extLst>
                <a:ext uri="{FF2B5EF4-FFF2-40B4-BE49-F238E27FC236}">
                  <a16:creationId xmlns:a16="http://schemas.microsoft.com/office/drawing/2014/main" id="{501A3167-94A3-AA04-C8F5-30B176D9F5E1}"/>
                </a:ext>
              </a:extLst>
            </p:cNvPr>
            <p:cNvSpPr>
              <a:spLocks/>
            </p:cNvSpPr>
            <p:nvPr/>
          </p:nvSpPr>
          <p:spPr bwMode="auto">
            <a:xfrm>
              <a:off x="8040827" y="7876013"/>
              <a:ext cx="1615440" cy="2282825"/>
            </a:xfrm>
            <a:custGeom>
              <a:avLst/>
              <a:gdLst>
                <a:gd name="T0" fmla="*/ 1546644 w 1615440"/>
                <a:gd name="T1" fmla="*/ 2170887 h 2282825"/>
                <a:gd name="T2" fmla="*/ 52743 w 1615440"/>
                <a:gd name="T3" fmla="*/ 2170887 h 2282825"/>
                <a:gd name="T4" fmla="*/ 69380 w 1615440"/>
                <a:gd name="T5" fmla="*/ 2198636 h 2282825"/>
                <a:gd name="T6" fmla="*/ 83972 w 1615440"/>
                <a:gd name="T7" fmla="*/ 2226399 h 2282825"/>
                <a:gd name="T8" fmla="*/ 96253 w 1615440"/>
                <a:gd name="T9" fmla="*/ 2254148 h 2282825"/>
                <a:gd name="T10" fmla="*/ 105956 w 1615440"/>
                <a:gd name="T11" fmla="*/ 2281898 h 2282825"/>
                <a:gd name="T12" fmla="*/ 1546644 w 1615440"/>
                <a:gd name="T13" fmla="*/ 2282533 h 2282825"/>
                <a:gd name="T14" fmla="*/ 1546644 w 1615440"/>
                <a:gd name="T15" fmla="*/ 2170887 h 2282825"/>
                <a:gd name="T16" fmla="*/ 1615147 w 1615440"/>
                <a:gd name="T17" fmla="*/ 0 h 2282825"/>
                <a:gd name="T18" fmla="*/ 126720 w 1615440"/>
                <a:gd name="T19" fmla="*/ 0 h 2282825"/>
                <a:gd name="T20" fmla="*/ 89039 w 1615440"/>
                <a:gd name="T21" fmla="*/ 41744 h 2282825"/>
                <a:gd name="T22" fmla="*/ 55181 w 1615440"/>
                <a:gd name="T23" fmla="*/ 86741 h 2282825"/>
                <a:gd name="T24" fmla="*/ 25412 w 1615440"/>
                <a:gd name="T25" fmla="*/ 134696 h 2282825"/>
                <a:gd name="T26" fmla="*/ 0 w 1615440"/>
                <a:gd name="T27" fmla="*/ 185356 h 2282825"/>
                <a:gd name="T28" fmla="*/ 222910 w 1615440"/>
                <a:gd name="T29" fmla="*/ 185356 h 2282825"/>
                <a:gd name="T30" fmla="*/ 140741 w 1615440"/>
                <a:gd name="T31" fmla="*/ 347764 h 2282825"/>
                <a:gd name="T32" fmla="*/ 1615147 w 1615440"/>
                <a:gd name="T33" fmla="*/ 347764 h 2282825"/>
                <a:gd name="T34" fmla="*/ 1615147 w 1615440"/>
                <a:gd name="T35" fmla="*/ 0 h 22828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5440" h="2282825">
                  <a:moveTo>
                    <a:pt x="1546644" y="2170887"/>
                  </a:moveTo>
                  <a:lnTo>
                    <a:pt x="52743" y="2170887"/>
                  </a:lnTo>
                  <a:lnTo>
                    <a:pt x="69380" y="2198636"/>
                  </a:lnTo>
                  <a:lnTo>
                    <a:pt x="83972" y="2226399"/>
                  </a:lnTo>
                  <a:lnTo>
                    <a:pt x="96253" y="2254148"/>
                  </a:lnTo>
                  <a:lnTo>
                    <a:pt x="105956" y="2281898"/>
                  </a:lnTo>
                  <a:lnTo>
                    <a:pt x="1546644" y="2282533"/>
                  </a:lnTo>
                  <a:lnTo>
                    <a:pt x="1546644" y="2170887"/>
                  </a:lnTo>
                  <a:close/>
                </a:path>
                <a:path w="1615440" h="2282825">
                  <a:moveTo>
                    <a:pt x="1615147" y="0"/>
                  </a:moveTo>
                  <a:lnTo>
                    <a:pt x="126720" y="0"/>
                  </a:lnTo>
                  <a:lnTo>
                    <a:pt x="89039" y="41744"/>
                  </a:lnTo>
                  <a:lnTo>
                    <a:pt x="55181" y="86741"/>
                  </a:lnTo>
                  <a:lnTo>
                    <a:pt x="25412" y="134696"/>
                  </a:lnTo>
                  <a:lnTo>
                    <a:pt x="0" y="185356"/>
                  </a:lnTo>
                  <a:lnTo>
                    <a:pt x="222910" y="185356"/>
                  </a:lnTo>
                  <a:lnTo>
                    <a:pt x="140741" y="347764"/>
                  </a:lnTo>
                  <a:lnTo>
                    <a:pt x="1615147" y="347764"/>
                  </a:lnTo>
                  <a:lnTo>
                    <a:pt x="161514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499" name="object 93">
              <a:extLst>
                <a:ext uri="{FF2B5EF4-FFF2-40B4-BE49-F238E27FC236}">
                  <a16:creationId xmlns:a16="http://schemas.microsoft.com/office/drawing/2014/main" id="{0274A86B-A288-77C5-70BB-7713ADC48E34}"/>
                </a:ext>
              </a:extLst>
            </p:cNvPr>
            <p:cNvSpPr>
              <a:spLocks/>
            </p:cNvSpPr>
            <p:nvPr/>
          </p:nvSpPr>
          <p:spPr bwMode="auto">
            <a:xfrm>
              <a:off x="13966114" y="8086781"/>
              <a:ext cx="2345055" cy="2075180"/>
            </a:xfrm>
            <a:custGeom>
              <a:avLst/>
              <a:gdLst>
                <a:gd name="T0" fmla="*/ 163334 w 2345055"/>
                <a:gd name="T1" fmla="*/ 1944297 h 2075179"/>
                <a:gd name="T2" fmla="*/ 0 w 2345055"/>
                <a:gd name="T3" fmla="*/ 1944297 h 2075179"/>
                <a:gd name="T4" fmla="*/ 0 w 2345055"/>
                <a:gd name="T5" fmla="*/ 2073685 h 2075179"/>
                <a:gd name="T6" fmla="*/ 163334 w 2345055"/>
                <a:gd name="T7" fmla="*/ 2073748 h 2075179"/>
                <a:gd name="T8" fmla="*/ 163334 w 2345055"/>
                <a:gd name="T9" fmla="*/ 1944297 h 2075179"/>
                <a:gd name="T10" fmla="*/ 163334 w 2345055"/>
                <a:gd name="T11" fmla="*/ 1774613 h 2075179"/>
                <a:gd name="T12" fmla="*/ 0 w 2345055"/>
                <a:gd name="T13" fmla="*/ 1774613 h 2075179"/>
                <a:gd name="T14" fmla="*/ 0 w 2345055"/>
                <a:gd name="T15" fmla="*/ 1886347 h 2075179"/>
                <a:gd name="T16" fmla="*/ 163334 w 2345055"/>
                <a:gd name="T17" fmla="*/ 1886347 h 2075179"/>
                <a:gd name="T18" fmla="*/ 163334 w 2345055"/>
                <a:gd name="T19" fmla="*/ 1774613 h 2075179"/>
                <a:gd name="T20" fmla="*/ 163334 w 2345055"/>
                <a:gd name="T21" fmla="*/ 57962 h 2075179"/>
                <a:gd name="T22" fmla="*/ 0 w 2345055"/>
                <a:gd name="T23" fmla="*/ 57962 h 2075179"/>
                <a:gd name="T24" fmla="*/ 0 w 2345055"/>
                <a:gd name="T25" fmla="*/ 74218 h 2075179"/>
                <a:gd name="T26" fmla="*/ 163334 w 2345055"/>
                <a:gd name="T27" fmla="*/ 74218 h 2075179"/>
                <a:gd name="T28" fmla="*/ 163334 w 2345055"/>
                <a:gd name="T29" fmla="*/ 57962 h 2075179"/>
                <a:gd name="T30" fmla="*/ 2344750 w 2345055"/>
                <a:gd name="T31" fmla="*/ 1861620 h 2075179"/>
                <a:gd name="T32" fmla="*/ 2144522 w 2345055"/>
                <a:gd name="T33" fmla="*/ 1861620 h 2075179"/>
                <a:gd name="T34" fmla="*/ 2144522 w 2345055"/>
                <a:gd name="T35" fmla="*/ 2074612 h 2075179"/>
                <a:gd name="T36" fmla="*/ 2344750 w 2345055"/>
                <a:gd name="T37" fmla="*/ 2074688 h 2075179"/>
                <a:gd name="T38" fmla="*/ 2344750 w 2345055"/>
                <a:gd name="T39" fmla="*/ 1861620 h 2075179"/>
                <a:gd name="T40" fmla="*/ 2344750 w 2345055"/>
                <a:gd name="T41" fmla="*/ 0 h 2075179"/>
                <a:gd name="T42" fmla="*/ 2144522 w 2345055"/>
                <a:gd name="T43" fmla="*/ 0 h 2075179"/>
                <a:gd name="T44" fmla="*/ 2144522 w 2345055"/>
                <a:gd name="T45" fmla="*/ 1015568 h 2075179"/>
                <a:gd name="T46" fmla="*/ 2344750 w 2345055"/>
                <a:gd name="T47" fmla="*/ 1015568 h 2075179"/>
                <a:gd name="T48" fmla="*/ 2344750 w 2345055"/>
                <a:gd name="T49" fmla="*/ 0 h 2075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5055" h="2075179">
                  <a:moveTo>
                    <a:pt x="163334" y="1944293"/>
                  </a:moveTo>
                  <a:lnTo>
                    <a:pt x="0" y="1944293"/>
                  </a:lnTo>
                  <a:lnTo>
                    <a:pt x="0" y="2073681"/>
                  </a:lnTo>
                  <a:lnTo>
                    <a:pt x="163334" y="2073744"/>
                  </a:lnTo>
                  <a:lnTo>
                    <a:pt x="163334" y="1944293"/>
                  </a:lnTo>
                  <a:close/>
                </a:path>
                <a:path w="2345055" h="2075179">
                  <a:moveTo>
                    <a:pt x="163334" y="1774609"/>
                  </a:moveTo>
                  <a:lnTo>
                    <a:pt x="0" y="1774609"/>
                  </a:lnTo>
                  <a:lnTo>
                    <a:pt x="0" y="1886343"/>
                  </a:lnTo>
                  <a:lnTo>
                    <a:pt x="163334" y="1886343"/>
                  </a:lnTo>
                  <a:lnTo>
                    <a:pt x="163334" y="1774609"/>
                  </a:lnTo>
                  <a:close/>
                </a:path>
                <a:path w="2345055" h="2075179">
                  <a:moveTo>
                    <a:pt x="163334" y="57962"/>
                  </a:moveTo>
                  <a:lnTo>
                    <a:pt x="0" y="57962"/>
                  </a:lnTo>
                  <a:lnTo>
                    <a:pt x="0" y="74218"/>
                  </a:lnTo>
                  <a:lnTo>
                    <a:pt x="163334" y="74218"/>
                  </a:lnTo>
                  <a:lnTo>
                    <a:pt x="163334" y="57962"/>
                  </a:lnTo>
                  <a:close/>
                </a:path>
                <a:path w="2345055" h="2075179">
                  <a:moveTo>
                    <a:pt x="2344750" y="1861616"/>
                  </a:moveTo>
                  <a:lnTo>
                    <a:pt x="2144522" y="1861616"/>
                  </a:lnTo>
                  <a:lnTo>
                    <a:pt x="2144522" y="2074608"/>
                  </a:lnTo>
                  <a:lnTo>
                    <a:pt x="2344750" y="2074684"/>
                  </a:lnTo>
                  <a:lnTo>
                    <a:pt x="2344750" y="1861616"/>
                  </a:lnTo>
                  <a:close/>
                </a:path>
                <a:path w="2345055" h="2075179">
                  <a:moveTo>
                    <a:pt x="2344750" y="0"/>
                  </a:moveTo>
                  <a:lnTo>
                    <a:pt x="2144522" y="0"/>
                  </a:lnTo>
                  <a:lnTo>
                    <a:pt x="2144522" y="1015568"/>
                  </a:lnTo>
                  <a:lnTo>
                    <a:pt x="2344750" y="1015568"/>
                  </a:lnTo>
                  <a:lnTo>
                    <a:pt x="234475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0" name="object 94">
              <a:extLst>
                <a:ext uri="{FF2B5EF4-FFF2-40B4-BE49-F238E27FC236}">
                  <a16:creationId xmlns:a16="http://schemas.microsoft.com/office/drawing/2014/main" id="{6DCF796C-6BA9-2FCC-9DEE-4CCA7F1F5D68}"/>
                </a:ext>
              </a:extLst>
            </p:cNvPr>
            <p:cNvSpPr>
              <a:spLocks/>
            </p:cNvSpPr>
            <p:nvPr/>
          </p:nvSpPr>
          <p:spPr bwMode="auto">
            <a:xfrm>
              <a:off x="13966114" y="8086781"/>
              <a:ext cx="2145030" cy="1944370"/>
            </a:xfrm>
            <a:custGeom>
              <a:avLst/>
              <a:gdLst>
                <a:gd name="T0" fmla="*/ 2144522 w 2145030"/>
                <a:gd name="T1" fmla="*/ 1886343 h 1944370"/>
                <a:gd name="T2" fmla="*/ 0 w 2145030"/>
                <a:gd name="T3" fmla="*/ 1886343 h 1944370"/>
                <a:gd name="T4" fmla="*/ 0 w 2145030"/>
                <a:gd name="T5" fmla="*/ 1944293 h 1944370"/>
                <a:gd name="T6" fmla="*/ 2144522 w 2145030"/>
                <a:gd name="T7" fmla="*/ 1944293 h 1944370"/>
                <a:gd name="T8" fmla="*/ 2144522 w 2145030"/>
                <a:gd name="T9" fmla="*/ 1886343 h 1944370"/>
                <a:gd name="T10" fmla="*/ 2144522 w 2145030"/>
                <a:gd name="T11" fmla="*/ 0 h 1944370"/>
                <a:gd name="T12" fmla="*/ 0 w 2145030"/>
                <a:gd name="T13" fmla="*/ 0 h 1944370"/>
                <a:gd name="T14" fmla="*/ 0 w 2145030"/>
                <a:gd name="T15" fmla="*/ 57962 h 1944370"/>
                <a:gd name="T16" fmla="*/ 2144522 w 2145030"/>
                <a:gd name="T17" fmla="*/ 57962 h 1944370"/>
                <a:gd name="T18" fmla="*/ 2144522 w 2145030"/>
                <a:gd name="T19" fmla="*/ 0 h 1944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45030" h="1944370">
                  <a:moveTo>
                    <a:pt x="2144522" y="1886343"/>
                  </a:moveTo>
                  <a:lnTo>
                    <a:pt x="0" y="1886343"/>
                  </a:lnTo>
                  <a:lnTo>
                    <a:pt x="0" y="1944293"/>
                  </a:lnTo>
                  <a:lnTo>
                    <a:pt x="2144522" y="1944293"/>
                  </a:lnTo>
                  <a:lnTo>
                    <a:pt x="2144522" y="1886343"/>
                  </a:lnTo>
                  <a:close/>
                </a:path>
                <a:path w="2145030" h="1944370">
                  <a:moveTo>
                    <a:pt x="2144522" y="0"/>
                  </a:moveTo>
                  <a:lnTo>
                    <a:pt x="0" y="0"/>
                  </a:lnTo>
                  <a:lnTo>
                    <a:pt x="0" y="57962"/>
                  </a:lnTo>
                  <a:lnTo>
                    <a:pt x="2144522" y="57962"/>
                  </a:lnTo>
                  <a:lnTo>
                    <a:pt x="2144522"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1" name="object 95">
              <a:extLst>
                <a:ext uri="{FF2B5EF4-FFF2-40B4-BE49-F238E27FC236}">
                  <a16:creationId xmlns:a16="http://schemas.microsoft.com/office/drawing/2014/main" id="{20F81F96-C25C-A5B3-7DFD-F6B088DBFB9E}"/>
                </a:ext>
              </a:extLst>
            </p:cNvPr>
            <p:cNvSpPr>
              <a:spLocks/>
            </p:cNvSpPr>
            <p:nvPr/>
          </p:nvSpPr>
          <p:spPr bwMode="auto">
            <a:xfrm>
              <a:off x="15441460" y="8707990"/>
              <a:ext cx="269240" cy="394970"/>
            </a:xfrm>
            <a:custGeom>
              <a:avLst/>
              <a:gdLst>
                <a:gd name="T0" fmla="*/ 268732 w 269240"/>
                <a:gd name="T1" fmla="*/ 0 h 394970"/>
                <a:gd name="T2" fmla="*/ 0 w 269240"/>
                <a:gd name="T3" fmla="*/ 0 h 394970"/>
                <a:gd name="T4" fmla="*/ 0 w 269240"/>
                <a:gd name="T5" fmla="*/ 90170 h 394970"/>
                <a:gd name="T6" fmla="*/ 85242 w 269240"/>
                <a:gd name="T7" fmla="*/ 90170 h 394970"/>
                <a:gd name="T8" fmla="*/ 85242 w 269240"/>
                <a:gd name="T9" fmla="*/ 111760 h 394970"/>
                <a:gd name="T10" fmla="*/ 85305 w 269240"/>
                <a:gd name="T11" fmla="*/ 127000 h 394970"/>
                <a:gd name="T12" fmla="*/ 0 w 269240"/>
                <a:gd name="T13" fmla="*/ 127000 h 394970"/>
                <a:gd name="T14" fmla="*/ 0 w 269240"/>
                <a:gd name="T15" fmla="*/ 264160 h 394970"/>
                <a:gd name="T16" fmla="*/ 0 w 269240"/>
                <a:gd name="T17" fmla="*/ 279400 h 394970"/>
                <a:gd name="T18" fmla="*/ 0 w 269240"/>
                <a:gd name="T19" fmla="*/ 300990 h 394970"/>
                <a:gd name="T20" fmla="*/ 0 w 269240"/>
                <a:gd name="T21" fmla="*/ 394970 h 394970"/>
                <a:gd name="T22" fmla="*/ 268732 w 269240"/>
                <a:gd name="T23" fmla="*/ 394970 h 394970"/>
                <a:gd name="T24" fmla="*/ 268732 w 269240"/>
                <a:gd name="T25" fmla="*/ 300990 h 394970"/>
                <a:gd name="T26" fmla="*/ 188696 w 269240"/>
                <a:gd name="T27" fmla="*/ 300990 h 394970"/>
                <a:gd name="T28" fmla="*/ 188696 w 269240"/>
                <a:gd name="T29" fmla="*/ 279400 h 394970"/>
                <a:gd name="T30" fmla="*/ 188772 w 269240"/>
                <a:gd name="T31" fmla="*/ 264160 h 394970"/>
                <a:gd name="T32" fmla="*/ 268732 w 269240"/>
                <a:gd name="T33" fmla="*/ 264160 h 394970"/>
                <a:gd name="T34" fmla="*/ 268732 w 269240"/>
                <a:gd name="T35" fmla="*/ 127000 h 394970"/>
                <a:gd name="T36" fmla="*/ 268732 w 269240"/>
                <a:gd name="T37" fmla="*/ 111760 h 394970"/>
                <a:gd name="T38" fmla="*/ 268732 w 269240"/>
                <a:gd name="T39" fmla="*/ 90170 h 394970"/>
                <a:gd name="T40" fmla="*/ 268732 w 269240"/>
                <a:gd name="T41" fmla="*/ 0 h 394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9240" h="394970">
                  <a:moveTo>
                    <a:pt x="268732" y="0"/>
                  </a:moveTo>
                  <a:lnTo>
                    <a:pt x="0" y="0"/>
                  </a:lnTo>
                  <a:lnTo>
                    <a:pt x="0" y="90170"/>
                  </a:lnTo>
                  <a:lnTo>
                    <a:pt x="85242" y="90170"/>
                  </a:lnTo>
                  <a:lnTo>
                    <a:pt x="85242" y="111760"/>
                  </a:lnTo>
                  <a:lnTo>
                    <a:pt x="85305" y="127000"/>
                  </a:lnTo>
                  <a:lnTo>
                    <a:pt x="0" y="127000"/>
                  </a:lnTo>
                  <a:lnTo>
                    <a:pt x="0" y="264160"/>
                  </a:lnTo>
                  <a:lnTo>
                    <a:pt x="0" y="279400"/>
                  </a:lnTo>
                  <a:lnTo>
                    <a:pt x="0" y="300990"/>
                  </a:lnTo>
                  <a:lnTo>
                    <a:pt x="0" y="394970"/>
                  </a:lnTo>
                  <a:lnTo>
                    <a:pt x="268732" y="394970"/>
                  </a:lnTo>
                  <a:lnTo>
                    <a:pt x="268732" y="300990"/>
                  </a:lnTo>
                  <a:lnTo>
                    <a:pt x="188696" y="300990"/>
                  </a:lnTo>
                  <a:lnTo>
                    <a:pt x="188696" y="279400"/>
                  </a:lnTo>
                  <a:lnTo>
                    <a:pt x="188772" y="264160"/>
                  </a:lnTo>
                  <a:lnTo>
                    <a:pt x="268732" y="264160"/>
                  </a:lnTo>
                  <a:lnTo>
                    <a:pt x="268732" y="127000"/>
                  </a:lnTo>
                  <a:lnTo>
                    <a:pt x="268732" y="111760"/>
                  </a:lnTo>
                  <a:lnTo>
                    <a:pt x="268732" y="90170"/>
                  </a:lnTo>
                  <a:lnTo>
                    <a:pt x="26873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2" name="object 96">
              <a:extLst>
                <a:ext uri="{FF2B5EF4-FFF2-40B4-BE49-F238E27FC236}">
                  <a16:creationId xmlns:a16="http://schemas.microsoft.com/office/drawing/2014/main" id="{ED96AA82-6DAA-E467-4026-7A873561BA7E}"/>
                </a:ext>
              </a:extLst>
            </p:cNvPr>
            <p:cNvSpPr>
              <a:spLocks/>
            </p:cNvSpPr>
            <p:nvPr/>
          </p:nvSpPr>
          <p:spPr bwMode="auto">
            <a:xfrm>
              <a:off x="15057918" y="8708530"/>
              <a:ext cx="384175" cy="394335"/>
            </a:xfrm>
            <a:custGeom>
              <a:avLst/>
              <a:gdLst>
                <a:gd name="T0" fmla="*/ 383559 w 384175"/>
                <a:gd name="T1" fmla="*/ 0 h 394334"/>
                <a:gd name="T2" fmla="*/ 13622 w 384175"/>
                <a:gd name="T3" fmla="*/ 0 h 394334"/>
                <a:gd name="T4" fmla="*/ 0 w 384175"/>
                <a:gd name="T5" fmla="*/ 393813 h 394334"/>
                <a:gd name="T6" fmla="*/ 383559 w 384175"/>
                <a:gd name="T7" fmla="*/ 393813 h 394334"/>
                <a:gd name="T8" fmla="*/ 383559 w 384175"/>
                <a:gd name="T9" fmla="*/ 358286 h 394334"/>
                <a:gd name="T10" fmla="*/ 83212 w 384175"/>
                <a:gd name="T11" fmla="*/ 358286 h 394334"/>
                <a:gd name="T12" fmla="*/ 83212 w 384175"/>
                <a:gd name="T13" fmla="*/ 268718 h 394334"/>
                <a:gd name="T14" fmla="*/ 383559 w 384175"/>
                <a:gd name="T15" fmla="*/ 268718 h 394334"/>
                <a:gd name="T16" fmla="*/ 383559 w 384175"/>
                <a:gd name="T17" fmla="*/ 126456 h 394334"/>
                <a:gd name="T18" fmla="*/ 305132 w 384175"/>
                <a:gd name="T19" fmla="*/ 126456 h 394334"/>
                <a:gd name="T20" fmla="*/ 312493 w 384175"/>
                <a:gd name="T21" fmla="*/ 104949 h 394334"/>
                <a:gd name="T22" fmla="*/ 305132 w 384175"/>
                <a:gd name="T23" fmla="*/ 89567 h 394334"/>
                <a:gd name="T24" fmla="*/ 383559 w 384175"/>
                <a:gd name="T25" fmla="*/ 89567 h 394334"/>
                <a:gd name="T26" fmla="*/ 383559 w 384175"/>
                <a:gd name="T27" fmla="*/ 0 h 394334"/>
                <a:gd name="T28" fmla="*/ 383559 w 384175"/>
                <a:gd name="T29" fmla="*/ 268718 h 394334"/>
                <a:gd name="T30" fmla="*/ 336125 w 384175"/>
                <a:gd name="T31" fmla="*/ 268718 h 394334"/>
                <a:gd name="T32" fmla="*/ 336125 w 384175"/>
                <a:gd name="T33" fmla="*/ 358286 h 394334"/>
                <a:gd name="T34" fmla="*/ 383559 w 384175"/>
                <a:gd name="T35" fmla="*/ 358286 h 394334"/>
                <a:gd name="T36" fmla="*/ 383559 w 384175"/>
                <a:gd name="T37" fmla="*/ 268718 h 394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175" h="394334">
                  <a:moveTo>
                    <a:pt x="383559" y="0"/>
                  </a:moveTo>
                  <a:lnTo>
                    <a:pt x="13622" y="0"/>
                  </a:lnTo>
                  <a:lnTo>
                    <a:pt x="0" y="393809"/>
                  </a:lnTo>
                  <a:lnTo>
                    <a:pt x="383559" y="393809"/>
                  </a:lnTo>
                  <a:lnTo>
                    <a:pt x="383559" y="358282"/>
                  </a:lnTo>
                  <a:lnTo>
                    <a:pt x="83212" y="358282"/>
                  </a:lnTo>
                  <a:lnTo>
                    <a:pt x="83212" y="268714"/>
                  </a:lnTo>
                  <a:lnTo>
                    <a:pt x="383559" y="268714"/>
                  </a:lnTo>
                  <a:lnTo>
                    <a:pt x="383559" y="126456"/>
                  </a:lnTo>
                  <a:lnTo>
                    <a:pt x="305132" y="126456"/>
                  </a:lnTo>
                  <a:lnTo>
                    <a:pt x="312493" y="104949"/>
                  </a:lnTo>
                  <a:lnTo>
                    <a:pt x="305132" y="89567"/>
                  </a:lnTo>
                  <a:lnTo>
                    <a:pt x="383559" y="89567"/>
                  </a:lnTo>
                  <a:lnTo>
                    <a:pt x="383559" y="0"/>
                  </a:lnTo>
                  <a:close/>
                </a:path>
                <a:path w="384175" h="394334">
                  <a:moveTo>
                    <a:pt x="383559" y="268714"/>
                  </a:moveTo>
                  <a:lnTo>
                    <a:pt x="336125" y="268714"/>
                  </a:lnTo>
                  <a:lnTo>
                    <a:pt x="336125" y="358282"/>
                  </a:lnTo>
                  <a:lnTo>
                    <a:pt x="383559" y="358282"/>
                  </a:lnTo>
                  <a:lnTo>
                    <a:pt x="383559" y="268714"/>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3" name="object 97">
              <a:extLst>
                <a:ext uri="{FF2B5EF4-FFF2-40B4-BE49-F238E27FC236}">
                  <a16:creationId xmlns:a16="http://schemas.microsoft.com/office/drawing/2014/main" id="{FFF990E8-FB9A-FBEF-4E2B-054FCCF5BFBC}"/>
                </a:ext>
              </a:extLst>
            </p:cNvPr>
            <p:cNvSpPr>
              <a:spLocks/>
            </p:cNvSpPr>
            <p:nvPr/>
          </p:nvSpPr>
          <p:spPr bwMode="auto">
            <a:xfrm>
              <a:off x="15626499" y="8971985"/>
              <a:ext cx="83820" cy="37465"/>
            </a:xfrm>
            <a:custGeom>
              <a:avLst/>
              <a:gdLst>
                <a:gd name="T0" fmla="*/ 83697 w 83819"/>
                <a:gd name="T1" fmla="*/ 0 h 37465"/>
                <a:gd name="T2" fmla="*/ 0 w 83819"/>
                <a:gd name="T3" fmla="*/ 0 h 37465"/>
                <a:gd name="T4" fmla="*/ 7371 w 83819"/>
                <a:gd name="T5" fmla="*/ 15360 h 37465"/>
                <a:gd name="T6" fmla="*/ 0 w 83819"/>
                <a:gd name="T7" fmla="*/ 36888 h 37465"/>
                <a:gd name="T8" fmla="*/ 83697 w 83819"/>
                <a:gd name="T9" fmla="*/ 3688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7371" y="15360"/>
                  </a:lnTo>
                  <a:lnTo>
                    <a:pt x="0" y="36888"/>
                  </a:lnTo>
                  <a:lnTo>
                    <a:pt x="83693" y="36888"/>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4" name="object 98">
              <a:extLst>
                <a:ext uri="{FF2B5EF4-FFF2-40B4-BE49-F238E27FC236}">
                  <a16:creationId xmlns:a16="http://schemas.microsoft.com/office/drawing/2014/main" id="{BF0FE311-1672-F0AA-8967-82C9984D58D3}"/>
                </a:ext>
              </a:extLst>
            </p:cNvPr>
            <p:cNvSpPr>
              <a:spLocks/>
            </p:cNvSpPr>
            <p:nvPr/>
          </p:nvSpPr>
          <p:spPr bwMode="auto">
            <a:xfrm>
              <a:off x="15363045" y="8798102"/>
              <a:ext cx="83820" cy="37465"/>
            </a:xfrm>
            <a:custGeom>
              <a:avLst/>
              <a:gdLst>
                <a:gd name="T0" fmla="*/ 83697 w 83819"/>
                <a:gd name="T1" fmla="*/ 0 h 37465"/>
                <a:gd name="T2" fmla="*/ 0 w 83819"/>
                <a:gd name="T3" fmla="*/ 0 h 37465"/>
                <a:gd name="T4" fmla="*/ 7371 w 83819"/>
                <a:gd name="T5" fmla="*/ 15371 h 37465"/>
                <a:gd name="T6" fmla="*/ 0 w 83819"/>
                <a:gd name="T7" fmla="*/ 36888 h 37465"/>
                <a:gd name="T8" fmla="*/ 83697 w 83819"/>
                <a:gd name="T9" fmla="*/ 3688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7371" y="15371"/>
                  </a:lnTo>
                  <a:lnTo>
                    <a:pt x="0" y="36888"/>
                  </a:lnTo>
                  <a:lnTo>
                    <a:pt x="83693" y="36888"/>
                  </a:lnTo>
                  <a:lnTo>
                    <a:pt x="8369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5" name="object 99">
              <a:extLst>
                <a:ext uri="{FF2B5EF4-FFF2-40B4-BE49-F238E27FC236}">
                  <a16:creationId xmlns:a16="http://schemas.microsoft.com/office/drawing/2014/main" id="{2B6BFCEC-DD49-D6B2-F446-BB518F88E714}"/>
                </a:ext>
              </a:extLst>
            </p:cNvPr>
            <p:cNvSpPr>
              <a:spLocks/>
            </p:cNvSpPr>
            <p:nvPr/>
          </p:nvSpPr>
          <p:spPr bwMode="auto">
            <a:xfrm>
              <a:off x="15446741" y="8798102"/>
              <a:ext cx="83820" cy="37465"/>
            </a:xfrm>
            <a:custGeom>
              <a:avLst/>
              <a:gdLst>
                <a:gd name="T0" fmla="*/ 83697 w 83819"/>
                <a:gd name="T1" fmla="*/ 0 h 37465"/>
                <a:gd name="T2" fmla="*/ 0 w 83819"/>
                <a:gd name="T3" fmla="*/ 0 h 37465"/>
                <a:gd name="T4" fmla="*/ 0 w 83819"/>
                <a:gd name="T5" fmla="*/ 36888 h 37465"/>
                <a:gd name="T6" fmla="*/ 83697 w 83819"/>
                <a:gd name="T7" fmla="*/ 36888 h 37465"/>
                <a:gd name="T8" fmla="*/ 76315 w 83819"/>
                <a:gd name="T9" fmla="*/ 21507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0" y="36888"/>
                  </a:lnTo>
                  <a:lnTo>
                    <a:pt x="83693" y="36888"/>
                  </a:lnTo>
                  <a:lnTo>
                    <a:pt x="76311" y="21507"/>
                  </a:lnTo>
                  <a:lnTo>
                    <a:pt x="8369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6" name="object 100">
              <a:extLst>
                <a:ext uri="{FF2B5EF4-FFF2-40B4-BE49-F238E27FC236}">
                  <a16:creationId xmlns:a16="http://schemas.microsoft.com/office/drawing/2014/main" id="{344215FB-EE06-4F54-21B9-75D496B3266E}"/>
                </a:ext>
              </a:extLst>
            </p:cNvPr>
            <p:cNvSpPr>
              <a:spLocks/>
            </p:cNvSpPr>
            <p:nvPr/>
          </p:nvSpPr>
          <p:spPr bwMode="auto">
            <a:xfrm>
              <a:off x="15141130" y="8977245"/>
              <a:ext cx="253365" cy="90170"/>
            </a:xfrm>
            <a:custGeom>
              <a:avLst/>
              <a:gdLst>
                <a:gd name="T0" fmla="*/ 252913 w 253365"/>
                <a:gd name="T1" fmla="*/ 0 h 90170"/>
                <a:gd name="T2" fmla="*/ 0 w 253365"/>
                <a:gd name="T3" fmla="*/ 0 h 90170"/>
                <a:gd name="T4" fmla="*/ 0 w 253365"/>
                <a:gd name="T5" fmla="*/ 89567 h 90170"/>
                <a:gd name="T6" fmla="*/ 252913 w 253365"/>
                <a:gd name="T7" fmla="*/ 89567 h 90170"/>
                <a:gd name="T8" fmla="*/ 252913 w 253365"/>
                <a:gd name="T9" fmla="*/ 0 h 90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65" h="90170">
                  <a:moveTo>
                    <a:pt x="252913" y="0"/>
                  </a:moveTo>
                  <a:lnTo>
                    <a:pt x="0" y="0"/>
                  </a:lnTo>
                  <a:lnTo>
                    <a:pt x="0" y="89567"/>
                  </a:lnTo>
                  <a:lnTo>
                    <a:pt x="252913" y="89567"/>
                  </a:lnTo>
                  <a:lnTo>
                    <a:pt x="2529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7" name="object 101">
              <a:extLst>
                <a:ext uri="{FF2B5EF4-FFF2-40B4-BE49-F238E27FC236}">
                  <a16:creationId xmlns:a16="http://schemas.microsoft.com/office/drawing/2014/main" id="{E5E74FF5-0E9E-4C58-7F60-573F9BE0FCE7}"/>
                </a:ext>
              </a:extLst>
            </p:cNvPr>
            <p:cNvSpPr>
              <a:spLocks/>
            </p:cNvSpPr>
            <p:nvPr/>
          </p:nvSpPr>
          <p:spPr bwMode="auto">
            <a:xfrm>
              <a:off x="14798625" y="9861391"/>
              <a:ext cx="226695" cy="111760"/>
            </a:xfrm>
            <a:custGeom>
              <a:avLst/>
              <a:gdLst>
                <a:gd name="T0" fmla="*/ 226584 w 226694"/>
                <a:gd name="T1" fmla="*/ 21590 h 111759"/>
                <a:gd name="T2" fmla="*/ 158080 w 226694"/>
                <a:gd name="T3" fmla="*/ 21590 h 111759"/>
                <a:gd name="T4" fmla="*/ 158080 w 226694"/>
                <a:gd name="T5" fmla="*/ 3810 h 111759"/>
                <a:gd name="T6" fmla="*/ 160303 w 226694"/>
                <a:gd name="T7" fmla="*/ 3810 h 111759"/>
                <a:gd name="T8" fmla="*/ 160303 w 226694"/>
                <a:gd name="T9" fmla="*/ 0 h 111759"/>
                <a:gd name="T10" fmla="*/ 0 w 226694"/>
                <a:gd name="T11" fmla="*/ 0 h 111759"/>
                <a:gd name="T12" fmla="*/ 0 w 226694"/>
                <a:gd name="T13" fmla="*/ 3810 h 111759"/>
                <a:gd name="T14" fmla="*/ 0 w 226694"/>
                <a:gd name="T15" fmla="*/ 21590 h 111759"/>
                <a:gd name="T16" fmla="*/ 0 w 226694"/>
                <a:gd name="T17" fmla="*/ 111764 h 111759"/>
                <a:gd name="T18" fmla="*/ 226584 w 226694"/>
                <a:gd name="T19" fmla="*/ 111764 h 111759"/>
                <a:gd name="T20" fmla="*/ 226584 w 226694"/>
                <a:gd name="T21" fmla="*/ 21590 h 111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6694" h="111759">
                  <a:moveTo>
                    <a:pt x="226580" y="21590"/>
                  </a:moveTo>
                  <a:lnTo>
                    <a:pt x="158076" y="21590"/>
                  </a:lnTo>
                  <a:lnTo>
                    <a:pt x="158076" y="3810"/>
                  </a:lnTo>
                  <a:lnTo>
                    <a:pt x="160299" y="3810"/>
                  </a:lnTo>
                  <a:lnTo>
                    <a:pt x="160299" y="0"/>
                  </a:lnTo>
                  <a:lnTo>
                    <a:pt x="0" y="0"/>
                  </a:lnTo>
                  <a:lnTo>
                    <a:pt x="0" y="3810"/>
                  </a:lnTo>
                  <a:lnTo>
                    <a:pt x="0" y="21590"/>
                  </a:lnTo>
                  <a:lnTo>
                    <a:pt x="0" y="111760"/>
                  </a:lnTo>
                  <a:lnTo>
                    <a:pt x="226580" y="111760"/>
                  </a:lnTo>
                  <a:lnTo>
                    <a:pt x="226580" y="215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8" name="object 102">
              <a:extLst>
                <a:ext uri="{FF2B5EF4-FFF2-40B4-BE49-F238E27FC236}">
                  <a16:creationId xmlns:a16="http://schemas.microsoft.com/office/drawing/2014/main" id="{11A26E1F-E5B4-C60D-925F-FFB96C58FA0F}"/>
                </a:ext>
              </a:extLst>
            </p:cNvPr>
            <p:cNvSpPr>
              <a:spLocks/>
            </p:cNvSpPr>
            <p:nvPr/>
          </p:nvSpPr>
          <p:spPr bwMode="auto">
            <a:xfrm>
              <a:off x="14334947" y="9862001"/>
              <a:ext cx="464184" cy="110489"/>
            </a:xfrm>
            <a:custGeom>
              <a:avLst/>
              <a:gdLst>
                <a:gd name="T0" fmla="*/ 463677 w 464184"/>
                <a:gd name="T1" fmla="*/ 0 h 110490"/>
                <a:gd name="T2" fmla="*/ 0 w 464184"/>
                <a:gd name="T3" fmla="*/ 0 h 110490"/>
                <a:gd name="T4" fmla="*/ 0 w 464184"/>
                <a:gd name="T5" fmla="*/ 26670 h 110490"/>
                <a:gd name="T6" fmla="*/ 68529 w 464184"/>
                <a:gd name="T7" fmla="*/ 26670 h 110490"/>
                <a:gd name="T8" fmla="*/ 68529 w 464184"/>
                <a:gd name="T9" fmla="*/ 45720 h 110490"/>
                <a:gd name="T10" fmla="*/ 68694 w 464184"/>
                <a:gd name="T11" fmla="*/ 45720 h 110490"/>
                <a:gd name="T12" fmla="*/ 68694 w 464184"/>
                <a:gd name="T13" fmla="*/ 58416 h 110490"/>
                <a:gd name="T14" fmla="*/ 0 w 464184"/>
                <a:gd name="T15" fmla="*/ 58416 h 110490"/>
                <a:gd name="T16" fmla="*/ 0 w 464184"/>
                <a:gd name="T17" fmla="*/ 110486 h 110490"/>
                <a:gd name="T18" fmla="*/ 463677 w 464184"/>
                <a:gd name="T19" fmla="*/ 110486 h 110490"/>
                <a:gd name="T20" fmla="*/ 463677 w 464184"/>
                <a:gd name="T21" fmla="*/ 58416 h 110490"/>
                <a:gd name="T22" fmla="*/ 463677 w 464184"/>
                <a:gd name="T23" fmla="*/ 45720 h 110490"/>
                <a:gd name="T24" fmla="*/ 463677 w 464184"/>
                <a:gd name="T25" fmla="*/ 26670 h 110490"/>
                <a:gd name="T26" fmla="*/ 463677 w 464184"/>
                <a:gd name="T27" fmla="*/ 0 h 1104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4184" h="110490">
                  <a:moveTo>
                    <a:pt x="463677" y="0"/>
                  </a:moveTo>
                  <a:lnTo>
                    <a:pt x="0" y="0"/>
                  </a:lnTo>
                  <a:lnTo>
                    <a:pt x="0" y="26670"/>
                  </a:lnTo>
                  <a:lnTo>
                    <a:pt x="68529" y="26670"/>
                  </a:lnTo>
                  <a:lnTo>
                    <a:pt x="68529" y="45720"/>
                  </a:lnTo>
                  <a:lnTo>
                    <a:pt x="68694" y="45720"/>
                  </a:lnTo>
                  <a:lnTo>
                    <a:pt x="68694" y="58420"/>
                  </a:lnTo>
                  <a:lnTo>
                    <a:pt x="0" y="58420"/>
                  </a:lnTo>
                  <a:lnTo>
                    <a:pt x="0" y="110490"/>
                  </a:lnTo>
                  <a:lnTo>
                    <a:pt x="463677" y="110490"/>
                  </a:lnTo>
                  <a:lnTo>
                    <a:pt x="463677" y="58420"/>
                  </a:lnTo>
                  <a:lnTo>
                    <a:pt x="463677" y="45720"/>
                  </a:lnTo>
                  <a:lnTo>
                    <a:pt x="463677" y="26670"/>
                  </a:lnTo>
                  <a:lnTo>
                    <a:pt x="46367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09" name="object 103">
              <a:extLst>
                <a:ext uri="{FF2B5EF4-FFF2-40B4-BE49-F238E27FC236}">
                  <a16:creationId xmlns:a16="http://schemas.microsoft.com/office/drawing/2014/main" id="{82EB7BFB-5262-2180-3450-0713D5FE24F1}"/>
                </a:ext>
              </a:extLst>
            </p:cNvPr>
            <p:cNvSpPr>
              <a:spLocks/>
            </p:cNvSpPr>
            <p:nvPr/>
          </p:nvSpPr>
          <p:spPr bwMode="auto">
            <a:xfrm>
              <a:off x="14953468" y="9861383"/>
              <a:ext cx="71755" cy="22225"/>
            </a:xfrm>
            <a:custGeom>
              <a:avLst/>
              <a:gdLst>
                <a:gd name="T0" fmla="*/ 71746 w 71755"/>
                <a:gd name="T1" fmla="*/ 0 h 22225"/>
                <a:gd name="T2" fmla="*/ 4544 w 71755"/>
                <a:gd name="T3" fmla="*/ 0 h 22225"/>
                <a:gd name="T4" fmla="*/ 6324 w 71755"/>
                <a:gd name="T5" fmla="*/ 3717 h 22225"/>
                <a:gd name="T6" fmla="*/ 0 w 71755"/>
                <a:gd name="T7" fmla="*/ 22166 h 22225"/>
                <a:gd name="T8" fmla="*/ 71746 w 71755"/>
                <a:gd name="T9" fmla="*/ 22166 h 22225"/>
                <a:gd name="T10" fmla="*/ 71746 w 71755"/>
                <a:gd name="T11" fmla="*/ 0 h 22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5" h="22225">
                  <a:moveTo>
                    <a:pt x="71746" y="0"/>
                  </a:moveTo>
                  <a:lnTo>
                    <a:pt x="4544" y="0"/>
                  </a:lnTo>
                  <a:lnTo>
                    <a:pt x="6324" y="3717"/>
                  </a:lnTo>
                  <a:lnTo>
                    <a:pt x="0" y="22166"/>
                  </a:lnTo>
                  <a:lnTo>
                    <a:pt x="71746" y="22166"/>
                  </a:lnTo>
                  <a:lnTo>
                    <a:pt x="7174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0" name="object 104">
              <a:extLst>
                <a:ext uri="{FF2B5EF4-FFF2-40B4-BE49-F238E27FC236}">
                  <a16:creationId xmlns:a16="http://schemas.microsoft.com/office/drawing/2014/main" id="{4EB0D970-E4D4-E953-14CA-00C9B7362C42}"/>
                </a:ext>
              </a:extLst>
            </p:cNvPr>
            <p:cNvSpPr>
              <a:spLocks/>
            </p:cNvSpPr>
            <p:nvPr/>
          </p:nvSpPr>
          <p:spPr bwMode="auto">
            <a:xfrm>
              <a:off x="14334950" y="9888809"/>
              <a:ext cx="71755" cy="31750"/>
            </a:xfrm>
            <a:custGeom>
              <a:avLst/>
              <a:gdLst>
                <a:gd name="T0" fmla="*/ 71736 w 71755"/>
                <a:gd name="T1" fmla="*/ 0 h 31750"/>
                <a:gd name="T2" fmla="*/ 0 w 71755"/>
                <a:gd name="T3" fmla="*/ 0 h 31750"/>
                <a:gd name="T4" fmla="*/ 0 w 71755"/>
                <a:gd name="T5" fmla="*/ 31611 h 31750"/>
                <a:gd name="T6" fmla="*/ 71736 w 71755"/>
                <a:gd name="T7" fmla="*/ 31611 h 31750"/>
                <a:gd name="T8" fmla="*/ 65422 w 71755"/>
                <a:gd name="T9" fmla="*/ 18439 h 31750"/>
                <a:gd name="T10" fmla="*/ 71736 w 71755"/>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5" h="31750">
                  <a:moveTo>
                    <a:pt x="71736" y="0"/>
                  </a:moveTo>
                  <a:lnTo>
                    <a:pt x="0" y="0"/>
                  </a:lnTo>
                  <a:lnTo>
                    <a:pt x="0" y="31611"/>
                  </a:lnTo>
                  <a:lnTo>
                    <a:pt x="71736" y="31611"/>
                  </a:lnTo>
                  <a:lnTo>
                    <a:pt x="65422" y="18439"/>
                  </a:lnTo>
                  <a:lnTo>
                    <a:pt x="7173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1" name="object 105">
              <a:extLst>
                <a:ext uri="{FF2B5EF4-FFF2-40B4-BE49-F238E27FC236}">
                  <a16:creationId xmlns:a16="http://schemas.microsoft.com/office/drawing/2014/main" id="{3C6BAD8B-48B1-3171-25C9-6A0CE8F040F0}"/>
                </a:ext>
              </a:extLst>
            </p:cNvPr>
            <p:cNvSpPr>
              <a:spLocks/>
            </p:cNvSpPr>
            <p:nvPr/>
          </p:nvSpPr>
          <p:spPr bwMode="auto">
            <a:xfrm>
              <a:off x="15636426" y="9572665"/>
              <a:ext cx="269240" cy="400685"/>
            </a:xfrm>
            <a:custGeom>
              <a:avLst/>
              <a:gdLst>
                <a:gd name="T0" fmla="*/ 143220 w 269240"/>
                <a:gd name="T1" fmla="*/ 0 h 400684"/>
                <a:gd name="T2" fmla="*/ 0 w 269240"/>
                <a:gd name="T3" fmla="*/ 0 h 400684"/>
                <a:gd name="T4" fmla="*/ 0 w 269240"/>
                <a:gd name="T5" fmla="*/ 84290 h 400684"/>
                <a:gd name="T6" fmla="*/ 83693 w 269240"/>
                <a:gd name="T7" fmla="*/ 84290 h 400684"/>
                <a:gd name="T8" fmla="*/ 76311 w 269240"/>
                <a:gd name="T9" fmla="*/ 105818 h 400684"/>
                <a:gd name="T10" fmla="*/ 83693 w 269240"/>
                <a:gd name="T11" fmla="*/ 121179 h 400684"/>
                <a:gd name="T12" fmla="*/ 0 w 269240"/>
                <a:gd name="T13" fmla="*/ 121179 h 400684"/>
                <a:gd name="T14" fmla="*/ 0 w 269240"/>
                <a:gd name="T15" fmla="*/ 400452 h 400684"/>
                <a:gd name="T16" fmla="*/ 268735 w 269240"/>
                <a:gd name="T17" fmla="*/ 400452 h 400684"/>
                <a:gd name="T18" fmla="*/ 268735 w 269240"/>
                <a:gd name="T19" fmla="*/ 375730 h 400684"/>
                <a:gd name="T20" fmla="*/ 255227 w 269240"/>
                <a:gd name="T21" fmla="*/ 375730 h 400684"/>
                <a:gd name="T22" fmla="*/ 250735 w 269240"/>
                <a:gd name="T23" fmla="*/ 312769 h 400684"/>
                <a:gd name="T24" fmla="*/ 143220 w 269240"/>
                <a:gd name="T25" fmla="*/ 312769 h 400684"/>
                <a:gd name="T26" fmla="*/ 143220 w 269240"/>
                <a:gd name="T27" fmla="*/ 0 h 4006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9240" h="400684">
                  <a:moveTo>
                    <a:pt x="143220" y="0"/>
                  </a:moveTo>
                  <a:lnTo>
                    <a:pt x="0" y="0"/>
                  </a:lnTo>
                  <a:lnTo>
                    <a:pt x="0" y="84290"/>
                  </a:lnTo>
                  <a:lnTo>
                    <a:pt x="83693" y="84290"/>
                  </a:lnTo>
                  <a:lnTo>
                    <a:pt x="76311" y="105818"/>
                  </a:lnTo>
                  <a:lnTo>
                    <a:pt x="83693" y="121179"/>
                  </a:lnTo>
                  <a:lnTo>
                    <a:pt x="0" y="121179"/>
                  </a:lnTo>
                  <a:lnTo>
                    <a:pt x="0" y="400448"/>
                  </a:lnTo>
                  <a:lnTo>
                    <a:pt x="268735" y="400448"/>
                  </a:lnTo>
                  <a:lnTo>
                    <a:pt x="268735" y="375726"/>
                  </a:lnTo>
                  <a:lnTo>
                    <a:pt x="255227" y="375726"/>
                  </a:lnTo>
                  <a:lnTo>
                    <a:pt x="250735" y="312765"/>
                  </a:lnTo>
                  <a:lnTo>
                    <a:pt x="143220" y="312765"/>
                  </a:lnTo>
                  <a:lnTo>
                    <a:pt x="14322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2" name="object 106">
              <a:extLst>
                <a:ext uri="{FF2B5EF4-FFF2-40B4-BE49-F238E27FC236}">
                  <a16:creationId xmlns:a16="http://schemas.microsoft.com/office/drawing/2014/main" id="{A4173B79-CB6B-8D65-1652-57B75AF35284}"/>
                </a:ext>
              </a:extLst>
            </p:cNvPr>
            <p:cNvSpPr>
              <a:spLocks/>
            </p:cNvSpPr>
            <p:nvPr/>
          </p:nvSpPr>
          <p:spPr bwMode="auto">
            <a:xfrm>
              <a:off x="15104238" y="9572072"/>
              <a:ext cx="532765" cy="401320"/>
            </a:xfrm>
            <a:custGeom>
              <a:avLst/>
              <a:gdLst>
                <a:gd name="T0" fmla="*/ 532180 w 532765"/>
                <a:gd name="T1" fmla="*/ 26949 h 401320"/>
                <a:gd name="T2" fmla="*/ 184416 w 532765"/>
                <a:gd name="T3" fmla="*/ 26949 h 401320"/>
                <a:gd name="T4" fmla="*/ 184416 w 532765"/>
                <a:gd name="T5" fmla="*/ 79629 h 401320"/>
                <a:gd name="T6" fmla="*/ 532180 w 532765"/>
                <a:gd name="T7" fmla="*/ 79629 h 401320"/>
                <a:gd name="T8" fmla="*/ 532180 w 532765"/>
                <a:gd name="T9" fmla="*/ 26949 h 401320"/>
                <a:gd name="T10" fmla="*/ 532180 w 532765"/>
                <a:gd name="T11" fmla="*/ 0 h 401320"/>
                <a:gd name="T12" fmla="*/ 0 w 532765"/>
                <a:gd name="T13" fmla="*/ 0 h 401320"/>
                <a:gd name="T14" fmla="*/ 0 w 532765"/>
                <a:gd name="T15" fmla="*/ 26670 h 401320"/>
                <a:gd name="T16" fmla="*/ 0 w 532765"/>
                <a:gd name="T17" fmla="*/ 80010 h 401320"/>
                <a:gd name="T18" fmla="*/ 0 w 532765"/>
                <a:gd name="T19" fmla="*/ 85090 h 401320"/>
                <a:gd name="T20" fmla="*/ 0 w 532765"/>
                <a:gd name="T21" fmla="*/ 100330 h 401320"/>
                <a:gd name="T22" fmla="*/ 0 w 532765"/>
                <a:gd name="T23" fmla="*/ 121920 h 401320"/>
                <a:gd name="T24" fmla="*/ 0 w 532765"/>
                <a:gd name="T25" fmla="*/ 300990 h 401320"/>
                <a:gd name="T26" fmla="*/ 79971 w 532765"/>
                <a:gd name="T27" fmla="*/ 300990 h 401320"/>
                <a:gd name="T28" fmla="*/ 79971 w 532765"/>
                <a:gd name="T29" fmla="*/ 322580 h 401320"/>
                <a:gd name="T30" fmla="*/ 80035 w 532765"/>
                <a:gd name="T31" fmla="*/ 337820 h 401320"/>
                <a:gd name="T32" fmla="*/ 0 w 532765"/>
                <a:gd name="T33" fmla="*/ 337820 h 401320"/>
                <a:gd name="T34" fmla="*/ 0 w 532765"/>
                <a:gd name="T35" fmla="*/ 401320 h 401320"/>
                <a:gd name="T36" fmla="*/ 532180 w 532765"/>
                <a:gd name="T37" fmla="*/ 401320 h 401320"/>
                <a:gd name="T38" fmla="*/ 532180 w 532765"/>
                <a:gd name="T39" fmla="*/ 337820 h 401320"/>
                <a:gd name="T40" fmla="*/ 532180 w 532765"/>
                <a:gd name="T41" fmla="*/ 322580 h 401320"/>
                <a:gd name="T42" fmla="*/ 532180 w 532765"/>
                <a:gd name="T43" fmla="*/ 300990 h 401320"/>
                <a:gd name="T44" fmla="*/ 532180 w 532765"/>
                <a:gd name="T45" fmla="*/ 121920 h 401320"/>
                <a:gd name="T46" fmla="*/ 452145 w 532765"/>
                <a:gd name="T47" fmla="*/ 121920 h 401320"/>
                <a:gd name="T48" fmla="*/ 452145 w 532765"/>
                <a:gd name="T49" fmla="*/ 100330 h 401320"/>
                <a:gd name="T50" fmla="*/ 452247 w 532765"/>
                <a:gd name="T51" fmla="*/ 85090 h 401320"/>
                <a:gd name="T52" fmla="*/ 532180 w 532765"/>
                <a:gd name="T53" fmla="*/ 85090 h 401320"/>
                <a:gd name="T54" fmla="*/ 532180 w 532765"/>
                <a:gd name="T55" fmla="*/ 80010 h 401320"/>
                <a:gd name="T56" fmla="*/ 31610 w 532765"/>
                <a:gd name="T57" fmla="*/ 80010 h 401320"/>
                <a:gd name="T58" fmla="*/ 31610 w 532765"/>
                <a:gd name="T59" fmla="*/ 26670 h 401320"/>
                <a:gd name="T60" fmla="*/ 532180 w 532765"/>
                <a:gd name="T61" fmla="*/ 26670 h 401320"/>
                <a:gd name="T62" fmla="*/ 532180 w 532765"/>
                <a:gd name="T63" fmla="*/ 0 h 401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2765" h="401320">
                  <a:moveTo>
                    <a:pt x="532180" y="26949"/>
                  </a:moveTo>
                  <a:lnTo>
                    <a:pt x="184416" y="26949"/>
                  </a:lnTo>
                  <a:lnTo>
                    <a:pt x="184416" y="79629"/>
                  </a:lnTo>
                  <a:lnTo>
                    <a:pt x="532180" y="79629"/>
                  </a:lnTo>
                  <a:lnTo>
                    <a:pt x="532180" y="26949"/>
                  </a:lnTo>
                  <a:close/>
                </a:path>
                <a:path w="532765" h="401320">
                  <a:moveTo>
                    <a:pt x="532180" y="0"/>
                  </a:moveTo>
                  <a:lnTo>
                    <a:pt x="0" y="0"/>
                  </a:lnTo>
                  <a:lnTo>
                    <a:pt x="0" y="26670"/>
                  </a:lnTo>
                  <a:lnTo>
                    <a:pt x="0" y="80010"/>
                  </a:lnTo>
                  <a:lnTo>
                    <a:pt x="0" y="85090"/>
                  </a:lnTo>
                  <a:lnTo>
                    <a:pt x="0" y="100330"/>
                  </a:lnTo>
                  <a:lnTo>
                    <a:pt x="0" y="121920"/>
                  </a:lnTo>
                  <a:lnTo>
                    <a:pt x="0" y="300990"/>
                  </a:lnTo>
                  <a:lnTo>
                    <a:pt x="79971" y="300990"/>
                  </a:lnTo>
                  <a:lnTo>
                    <a:pt x="79971" y="322580"/>
                  </a:lnTo>
                  <a:lnTo>
                    <a:pt x="80035" y="337820"/>
                  </a:lnTo>
                  <a:lnTo>
                    <a:pt x="0" y="337820"/>
                  </a:lnTo>
                  <a:lnTo>
                    <a:pt x="0" y="401320"/>
                  </a:lnTo>
                  <a:lnTo>
                    <a:pt x="532180" y="401320"/>
                  </a:lnTo>
                  <a:lnTo>
                    <a:pt x="532180" y="337820"/>
                  </a:lnTo>
                  <a:lnTo>
                    <a:pt x="532180" y="322580"/>
                  </a:lnTo>
                  <a:lnTo>
                    <a:pt x="532180" y="300990"/>
                  </a:lnTo>
                  <a:lnTo>
                    <a:pt x="532180" y="121920"/>
                  </a:lnTo>
                  <a:lnTo>
                    <a:pt x="452145" y="121920"/>
                  </a:lnTo>
                  <a:lnTo>
                    <a:pt x="452145" y="100330"/>
                  </a:lnTo>
                  <a:lnTo>
                    <a:pt x="452247" y="85090"/>
                  </a:lnTo>
                  <a:lnTo>
                    <a:pt x="532180" y="85090"/>
                  </a:lnTo>
                  <a:lnTo>
                    <a:pt x="532180" y="80010"/>
                  </a:lnTo>
                  <a:lnTo>
                    <a:pt x="31610" y="80010"/>
                  </a:lnTo>
                  <a:lnTo>
                    <a:pt x="31610" y="26670"/>
                  </a:lnTo>
                  <a:lnTo>
                    <a:pt x="532180" y="26670"/>
                  </a:lnTo>
                  <a:lnTo>
                    <a:pt x="53218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3" name="object 107">
              <a:extLst>
                <a:ext uri="{FF2B5EF4-FFF2-40B4-BE49-F238E27FC236}">
                  <a16:creationId xmlns:a16="http://schemas.microsoft.com/office/drawing/2014/main" id="{C52A32CB-6B15-508F-EB1F-9C3CF2D8A320}"/>
                </a:ext>
              </a:extLst>
            </p:cNvPr>
            <p:cNvSpPr>
              <a:spLocks/>
            </p:cNvSpPr>
            <p:nvPr/>
          </p:nvSpPr>
          <p:spPr bwMode="auto">
            <a:xfrm>
              <a:off x="15552733" y="9656960"/>
              <a:ext cx="83820" cy="37465"/>
            </a:xfrm>
            <a:custGeom>
              <a:avLst/>
              <a:gdLst>
                <a:gd name="T0" fmla="*/ 83697 w 83819"/>
                <a:gd name="T1" fmla="*/ 0 h 37465"/>
                <a:gd name="T2" fmla="*/ 0 w 83819"/>
                <a:gd name="T3" fmla="*/ 0 h 37465"/>
                <a:gd name="T4" fmla="*/ 7371 w 83819"/>
                <a:gd name="T5" fmla="*/ 15371 h 37465"/>
                <a:gd name="T6" fmla="*/ 0 w 83819"/>
                <a:gd name="T7" fmla="*/ 36888 h 37465"/>
                <a:gd name="T8" fmla="*/ 83697 w 83819"/>
                <a:gd name="T9" fmla="*/ 3688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7371" y="15371"/>
                  </a:lnTo>
                  <a:lnTo>
                    <a:pt x="0" y="36888"/>
                  </a:lnTo>
                  <a:lnTo>
                    <a:pt x="83693" y="36888"/>
                  </a:lnTo>
                  <a:lnTo>
                    <a:pt x="83693"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4" name="object 108">
              <a:extLst>
                <a:ext uri="{FF2B5EF4-FFF2-40B4-BE49-F238E27FC236}">
                  <a16:creationId xmlns:a16="http://schemas.microsoft.com/office/drawing/2014/main" id="{81CD8DAD-C1D5-7CB3-AE92-8E525FFB9918}"/>
                </a:ext>
              </a:extLst>
            </p:cNvPr>
            <p:cNvSpPr>
              <a:spLocks/>
            </p:cNvSpPr>
            <p:nvPr/>
          </p:nvSpPr>
          <p:spPr bwMode="auto">
            <a:xfrm>
              <a:off x="15636428" y="9656960"/>
              <a:ext cx="83820" cy="37465"/>
            </a:xfrm>
            <a:custGeom>
              <a:avLst/>
              <a:gdLst>
                <a:gd name="T0" fmla="*/ 83697 w 83819"/>
                <a:gd name="T1" fmla="*/ 0 h 37465"/>
                <a:gd name="T2" fmla="*/ 0 w 83819"/>
                <a:gd name="T3" fmla="*/ 0 h 37465"/>
                <a:gd name="T4" fmla="*/ 0 w 83819"/>
                <a:gd name="T5" fmla="*/ 36888 h 37465"/>
                <a:gd name="T6" fmla="*/ 83697 w 83819"/>
                <a:gd name="T7" fmla="*/ 36888 h 37465"/>
                <a:gd name="T8" fmla="*/ 76315 w 83819"/>
                <a:gd name="T9" fmla="*/ 21528 h 37465"/>
                <a:gd name="T10" fmla="*/ 8369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93" y="0"/>
                  </a:moveTo>
                  <a:lnTo>
                    <a:pt x="0" y="0"/>
                  </a:lnTo>
                  <a:lnTo>
                    <a:pt x="0" y="36888"/>
                  </a:lnTo>
                  <a:lnTo>
                    <a:pt x="83693" y="36888"/>
                  </a:lnTo>
                  <a:lnTo>
                    <a:pt x="76311" y="21528"/>
                  </a:lnTo>
                  <a:lnTo>
                    <a:pt x="8369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5" name="object 109">
              <a:extLst>
                <a:ext uri="{FF2B5EF4-FFF2-40B4-BE49-F238E27FC236}">
                  <a16:creationId xmlns:a16="http://schemas.microsoft.com/office/drawing/2014/main" id="{3C7F638D-093C-9583-FC1A-EF59159215C9}"/>
                </a:ext>
              </a:extLst>
            </p:cNvPr>
            <p:cNvSpPr>
              <a:spLocks/>
            </p:cNvSpPr>
            <p:nvPr/>
          </p:nvSpPr>
          <p:spPr bwMode="auto">
            <a:xfrm>
              <a:off x="15104248" y="9873006"/>
              <a:ext cx="83820" cy="37465"/>
            </a:xfrm>
            <a:custGeom>
              <a:avLst/>
              <a:gdLst>
                <a:gd name="T0" fmla="*/ 83687 w 83819"/>
                <a:gd name="T1" fmla="*/ 0 h 37465"/>
                <a:gd name="T2" fmla="*/ 0 w 83819"/>
                <a:gd name="T3" fmla="*/ 0 h 37465"/>
                <a:gd name="T4" fmla="*/ 0 w 83819"/>
                <a:gd name="T5" fmla="*/ 36888 h 37465"/>
                <a:gd name="T6" fmla="*/ 83687 w 83819"/>
                <a:gd name="T7" fmla="*/ 36888 h 37465"/>
                <a:gd name="T8" fmla="*/ 76315 w 83819"/>
                <a:gd name="T9" fmla="*/ 21507 h 37465"/>
                <a:gd name="T10" fmla="*/ 83687 w 83819"/>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19" h="37465">
                  <a:moveTo>
                    <a:pt x="83683" y="0"/>
                  </a:moveTo>
                  <a:lnTo>
                    <a:pt x="0" y="0"/>
                  </a:lnTo>
                  <a:lnTo>
                    <a:pt x="0" y="36888"/>
                  </a:lnTo>
                  <a:lnTo>
                    <a:pt x="83683" y="36888"/>
                  </a:lnTo>
                  <a:lnTo>
                    <a:pt x="76311" y="21507"/>
                  </a:lnTo>
                  <a:lnTo>
                    <a:pt x="83683"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6" name="object 110">
              <a:extLst>
                <a:ext uri="{FF2B5EF4-FFF2-40B4-BE49-F238E27FC236}">
                  <a16:creationId xmlns:a16="http://schemas.microsoft.com/office/drawing/2014/main" id="{2CBDACC3-EB07-AD8C-E783-901AF8E0357E}"/>
                </a:ext>
              </a:extLst>
            </p:cNvPr>
            <p:cNvSpPr>
              <a:spLocks/>
            </p:cNvSpPr>
            <p:nvPr/>
          </p:nvSpPr>
          <p:spPr bwMode="auto">
            <a:xfrm>
              <a:off x="15135853" y="9599006"/>
              <a:ext cx="153035" cy="52705"/>
            </a:xfrm>
            <a:custGeom>
              <a:avLst/>
              <a:gdLst>
                <a:gd name="T0" fmla="*/ 152805 w 153034"/>
                <a:gd name="T1" fmla="*/ 0 h 52704"/>
                <a:gd name="T2" fmla="*/ 0 w 153034"/>
                <a:gd name="T3" fmla="*/ 0 h 52704"/>
                <a:gd name="T4" fmla="*/ 0 w 153034"/>
                <a:gd name="T5" fmla="*/ 52693 h 52704"/>
                <a:gd name="T6" fmla="*/ 152805 w 153034"/>
                <a:gd name="T7" fmla="*/ 52693 h 52704"/>
                <a:gd name="T8" fmla="*/ 152805 w 153034"/>
                <a:gd name="T9" fmla="*/ 0 h 5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034" h="52704">
                  <a:moveTo>
                    <a:pt x="152801" y="0"/>
                  </a:moveTo>
                  <a:lnTo>
                    <a:pt x="0" y="0"/>
                  </a:lnTo>
                  <a:lnTo>
                    <a:pt x="0" y="52689"/>
                  </a:lnTo>
                  <a:lnTo>
                    <a:pt x="152801" y="52689"/>
                  </a:lnTo>
                  <a:lnTo>
                    <a:pt x="1528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7" name="object 111">
              <a:extLst>
                <a:ext uri="{FF2B5EF4-FFF2-40B4-BE49-F238E27FC236}">
                  <a16:creationId xmlns:a16="http://schemas.microsoft.com/office/drawing/2014/main" id="{02FE57DE-0B86-D5FD-8E32-A18B4C396CE2}"/>
                </a:ext>
              </a:extLst>
            </p:cNvPr>
            <p:cNvSpPr>
              <a:spLocks/>
            </p:cNvSpPr>
            <p:nvPr/>
          </p:nvSpPr>
          <p:spPr bwMode="auto">
            <a:xfrm>
              <a:off x="15552128" y="8402923"/>
              <a:ext cx="200660" cy="306070"/>
            </a:xfrm>
            <a:custGeom>
              <a:avLst/>
              <a:gdLst>
                <a:gd name="T0" fmla="*/ 200219 w 200659"/>
                <a:gd name="T1" fmla="*/ 0 h 306070"/>
                <a:gd name="T2" fmla="*/ 0 w 200659"/>
                <a:gd name="T3" fmla="*/ 0 h 306070"/>
                <a:gd name="T4" fmla="*/ 0 w 200659"/>
                <a:gd name="T5" fmla="*/ 63500 h 306070"/>
                <a:gd name="T6" fmla="*/ 51803 w 200659"/>
                <a:gd name="T7" fmla="*/ 63500 h 306070"/>
                <a:gd name="T8" fmla="*/ 51803 w 200659"/>
                <a:gd name="T9" fmla="*/ 78740 h 306070"/>
                <a:gd name="T10" fmla="*/ 52044 w 200659"/>
                <a:gd name="T11" fmla="*/ 78740 h 306070"/>
                <a:gd name="T12" fmla="*/ 52044 w 200659"/>
                <a:gd name="T13" fmla="*/ 90170 h 306070"/>
                <a:gd name="T14" fmla="*/ 0 w 200659"/>
                <a:gd name="T15" fmla="*/ 90170 h 306070"/>
                <a:gd name="T16" fmla="*/ 0 w 200659"/>
                <a:gd name="T17" fmla="*/ 200660 h 306070"/>
                <a:gd name="T18" fmla="*/ 0 w 200659"/>
                <a:gd name="T19" fmla="*/ 210820 h 306070"/>
                <a:gd name="T20" fmla="*/ 0 w 200659"/>
                <a:gd name="T21" fmla="*/ 226060 h 306070"/>
                <a:gd name="T22" fmla="*/ 0 w 200659"/>
                <a:gd name="T23" fmla="*/ 306070 h 306070"/>
                <a:gd name="T24" fmla="*/ 200219 w 200659"/>
                <a:gd name="T25" fmla="*/ 306070 h 306070"/>
                <a:gd name="T26" fmla="*/ 200219 w 200659"/>
                <a:gd name="T27" fmla="*/ 226060 h 306070"/>
                <a:gd name="T28" fmla="*/ 143221 w 200659"/>
                <a:gd name="T29" fmla="*/ 226060 h 306070"/>
                <a:gd name="T30" fmla="*/ 143221 w 200659"/>
                <a:gd name="T31" fmla="*/ 210820 h 306070"/>
                <a:gd name="T32" fmla="*/ 143069 w 200659"/>
                <a:gd name="T33" fmla="*/ 210820 h 306070"/>
                <a:gd name="T34" fmla="*/ 143069 w 200659"/>
                <a:gd name="T35" fmla="*/ 200660 h 306070"/>
                <a:gd name="T36" fmla="*/ 200219 w 200659"/>
                <a:gd name="T37" fmla="*/ 200660 h 306070"/>
                <a:gd name="T38" fmla="*/ 200219 w 200659"/>
                <a:gd name="T39" fmla="*/ 90170 h 306070"/>
                <a:gd name="T40" fmla="*/ 200219 w 200659"/>
                <a:gd name="T41" fmla="*/ 78740 h 306070"/>
                <a:gd name="T42" fmla="*/ 200219 w 200659"/>
                <a:gd name="T43" fmla="*/ 63500 h 306070"/>
                <a:gd name="T44" fmla="*/ 200219 w 200659"/>
                <a:gd name="T45" fmla="*/ 0 h 3060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659" h="306070">
                  <a:moveTo>
                    <a:pt x="200215" y="0"/>
                  </a:moveTo>
                  <a:lnTo>
                    <a:pt x="0" y="0"/>
                  </a:lnTo>
                  <a:lnTo>
                    <a:pt x="0" y="63500"/>
                  </a:lnTo>
                  <a:lnTo>
                    <a:pt x="51803" y="63500"/>
                  </a:lnTo>
                  <a:lnTo>
                    <a:pt x="51803" y="78740"/>
                  </a:lnTo>
                  <a:lnTo>
                    <a:pt x="52044" y="78740"/>
                  </a:lnTo>
                  <a:lnTo>
                    <a:pt x="52044" y="90170"/>
                  </a:lnTo>
                  <a:lnTo>
                    <a:pt x="0" y="90170"/>
                  </a:lnTo>
                  <a:lnTo>
                    <a:pt x="0" y="200660"/>
                  </a:lnTo>
                  <a:lnTo>
                    <a:pt x="0" y="210820"/>
                  </a:lnTo>
                  <a:lnTo>
                    <a:pt x="0" y="226060"/>
                  </a:lnTo>
                  <a:lnTo>
                    <a:pt x="0" y="306070"/>
                  </a:lnTo>
                  <a:lnTo>
                    <a:pt x="200215" y="306070"/>
                  </a:lnTo>
                  <a:lnTo>
                    <a:pt x="200215" y="226060"/>
                  </a:lnTo>
                  <a:lnTo>
                    <a:pt x="143217" y="226060"/>
                  </a:lnTo>
                  <a:lnTo>
                    <a:pt x="143217" y="210820"/>
                  </a:lnTo>
                  <a:lnTo>
                    <a:pt x="143065" y="210820"/>
                  </a:lnTo>
                  <a:lnTo>
                    <a:pt x="143065" y="200660"/>
                  </a:lnTo>
                  <a:lnTo>
                    <a:pt x="200215" y="200660"/>
                  </a:lnTo>
                  <a:lnTo>
                    <a:pt x="200215" y="90170"/>
                  </a:lnTo>
                  <a:lnTo>
                    <a:pt x="200215" y="78740"/>
                  </a:lnTo>
                  <a:lnTo>
                    <a:pt x="200215" y="63500"/>
                  </a:lnTo>
                  <a:lnTo>
                    <a:pt x="200215"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8" name="object 112">
              <a:extLst>
                <a:ext uri="{FF2B5EF4-FFF2-40B4-BE49-F238E27FC236}">
                  <a16:creationId xmlns:a16="http://schemas.microsoft.com/office/drawing/2014/main" id="{D3577826-8A62-4B40-27C5-08A5BE8AA227}"/>
                </a:ext>
              </a:extLst>
            </p:cNvPr>
            <p:cNvSpPr>
              <a:spLocks/>
            </p:cNvSpPr>
            <p:nvPr/>
          </p:nvSpPr>
          <p:spPr bwMode="auto">
            <a:xfrm>
              <a:off x="15141131" y="8403304"/>
              <a:ext cx="411480" cy="304800"/>
            </a:xfrm>
            <a:custGeom>
              <a:avLst/>
              <a:gdLst>
                <a:gd name="T0" fmla="*/ 410997 w 411480"/>
                <a:gd name="T1" fmla="*/ 0 h 304800"/>
                <a:gd name="T2" fmla="*/ 0 w 411480"/>
                <a:gd name="T3" fmla="*/ 0 h 304800"/>
                <a:gd name="T4" fmla="*/ 0 w 411480"/>
                <a:gd name="T5" fmla="*/ 15240 h 304800"/>
                <a:gd name="T6" fmla="*/ 0 w 411480"/>
                <a:gd name="T7" fmla="*/ 57150 h 304800"/>
                <a:gd name="T8" fmla="*/ 0 w 411480"/>
                <a:gd name="T9" fmla="*/ 62230 h 304800"/>
                <a:gd name="T10" fmla="*/ 0 w 411480"/>
                <a:gd name="T11" fmla="*/ 73660 h 304800"/>
                <a:gd name="T12" fmla="*/ 0 w 411480"/>
                <a:gd name="T13" fmla="*/ 88900 h 304800"/>
                <a:gd name="T14" fmla="*/ 0 w 411480"/>
                <a:gd name="T15" fmla="*/ 231140 h 304800"/>
                <a:gd name="T16" fmla="*/ 57264 w 411480"/>
                <a:gd name="T17" fmla="*/ 231140 h 304800"/>
                <a:gd name="T18" fmla="*/ 57264 w 411480"/>
                <a:gd name="T19" fmla="*/ 246380 h 304800"/>
                <a:gd name="T20" fmla="*/ 57035 w 411480"/>
                <a:gd name="T21" fmla="*/ 246380 h 304800"/>
                <a:gd name="T22" fmla="*/ 57035 w 411480"/>
                <a:gd name="T23" fmla="*/ 257810 h 304800"/>
                <a:gd name="T24" fmla="*/ 0 w 411480"/>
                <a:gd name="T25" fmla="*/ 257810 h 304800"/>
                <a:gd name="T26" fmla="*/ 0 w 411480"/>
                <a:gd name="T27" fmla="*/ 304800 h 304800"/>
                <a:gd name="T28" fmla="*/ 410997 w 411480"/>
                <a:gd name="T29" fmla="*/ 304800 h 304800"/>
                <a:gd name="T30" fmla="*/ 410997 w 411480"/>
                <a:gd name="T31" fmla="*/ 257810 h 304800"/>
                <a:gd name="T32" fmla="*/ 410997 w 411480"/>
                <a:gd name="T33" fmla="*/ 246380 h 304800"/>
                <a:gd name="T34" fmla="*/ 410997 w 411480"/>
                <a:gd name="T35" fmla="*/ 231140 h 304800"/>
                <a:gd name="T36" fmla="*/ 410997 w 411480"/>
                <a:gd name="T37" fmla="*/ 88900 h 304800"/>
                <a:gd name="T38" fmla="*/ 348653 w 411480"/>
                <a:gd name="T39" fmla="*/ 88900 h 304800"/>
                <a:gd name="T40" fmla="*/ 348653 w 411480"/>
                <a:gd name="T41" fmla="*/ 73660 h 304800"/>
                <a:gd name="T42" fmla="*/ 348386 w 411480"/>
                <a:gd name="T43" fmla="*/ 73660 h 304800"/>
                <a:gd name="T44" fmla="*/ 348386 w 411480"/>
                <a:gd name="T45" fmla="*/ 62230 h 304800"/>
                <a:gd name="T46" fmla="*/ 410997 w 411480"/>
                <a:gd name="T47" fmla="*/ 62230 h 304800"/>
                <a:gd name="T48" fmla="*/ 410997 w 411480"/>
                <a:gd name="T49" fmla="*/ 57581 h 304800"/>
                <a:gd name="T50" fmla="*/ 410997 w 411480"/>
                <a:gd name="T51" fmla="*/ 57150 h 304800"/>
                <a:gd name="T52" fmla="*/ 410997 w 411480"/>
                <a:gd name="T53" fmla="*/ 15417 h 304800"/>
                <a:gd name="T54" fmla="*/ 142252 w 411480"/>
                <a:gd name="T55" fmla="*/ 15417 h 304800"/>
                <a:gd name="T56" fmla="*/ 142252 w 411480"/>
                <a:gd name="T57" fmla="*/ 57150 h 304800"/>
                <a:gd name="T58" fmla="*/ 26339 w 411480"/>
                <a:gd name="T59" fmla="*/ 57150 h 304800"/>
                <a:gd name="T60" fmla="*/ 26339 w 411480"/>
                <a:gd name="T61" fmla="*/ 15240 h 304800"/>
                <a:gd name="T62" fmla="*/ 410997 w 411480"/>
                <a:gd name="T63" fmla="*/ 15240 h 304800"/>
                <a:gd name="T64" fmla="*/ 410997 w 411480"/>
                <a:gd name="T65" fmla="*/ 0 h 304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480" h="304800">
                  <a:moveTo>
                    <a:pt x="410997" y="0"/>
                  </a:moveTo>
                  <a:lnTo>
                    <a:pt x="0" y="0"/>
                  </a:lnTo>
                  <a:lnTo>
                    <a:pt x="0" y="15240"/>
                  </a:lnTo>
                  <a:lnTo>
                    <a:pt x="0" y="57150"/>
                  </a:lnTo>
                  <a:lnTo>
                    <a:pt x="0" y="62230"/>
                  </a:lnTo>
                  <a:lnTo>
                    <a:pt x="0" y="73660"/>
                  </a:lnTo>
                  <a:lnTo>
                    <a:pt x="0" y="88900"/>
                  </a:lnTo>
                  <a:lnTo>
                    <a:pt x="0" y="231140"/>
                  </a:lnTo>
                  <a:lnTo>
                    <a:pt x="57264" y="231140"/>
                  </a:lnTo>
                  <a:lnTo>
                    <a:pt x="57264" y="246380"/>
                  </a:lnTo>
                  <a:lnTo>
                    <a:pt x="57035" y="246380"/>
                  </a:lnTo>
                  <a:lnTo>
                    <a:pt x="57035" y="257810"/>
                  </a:lnTo>
                  <a:lnTo>
                    <a:pt x="0" y="257810"/>
                  </a:lnTo>
                  <a:lnTo>
                    <a:pt x="0" y="304800"/>
                  </a:lnTo>
                  <a:lnTo>
                    <a:pt x="410997" y="304800"/>
                  </a:lnTo>
                  <a:lnTo>
                    <a:pt x="410997" y="257810"/>
                  </a:lnTo>
                  <a:lnTo>
                    <a:pt x="410997" y="246380"/>
                  </a:lnTo>
                  <a:lnTo>
                    <a:pt x="410997" y="231140"/>
                  </a:lnTo>
                  <a:lnTo>
                    <a:pt x="410997" y="88900"/>
                  </a:lnTo>
                  <a:lnTo>
                    <a:pt x="348653" y="88900"/>
                  </a:lnTo>
                  <a:lnTo>
                    <a:pt x="348653" y="73660"/>
                  </a:lnTo>
                  <a:lnTo>
                    <a:pt x="348386" y="73660"/>
                  </a:lnTo>
                  <a:lnTo>
                    <a:pt x="348386" y="62230"/>
                  </a:lnTo>
                  <a:lnTo>
                    <a:pt x="410997" y="62230"/>
                  </a:lnTo>
                  <a:lnTo>
                    <a:pt x="410997" y="57581"/>
                  </a:lnTo>
                  <a:lnTo>
                    <a:pt x="410997" y="57150"/>
                  </a:lnTo>
                  <a:lnTo>
                    <a:pt x="410997" y="15417"/>
                  </a:lnTo>
                  <a:lnTo>
                    <a:pt x="142252" y="15417"/>
                  </a:lnTo>
                  <a:lnTo>
                    <a:pt x="142252" y="57150"/>
                  </a:lnTo>
                  <a:lnTo>
                    <a:pt x="26339" y="57150"/>
                  </a:lnTo>
                  <a:lnTo>
                    <a:pt x="26339" y="15240"/>
                  </a:lnTo>
                  <a:lnTo>
                    <a:pt x="410997" y="15240"/>
                  </a:lnTo>
                  <a:lnTo>
                    <a:pt x="410997"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19" name="object 113">
              <a:extLst>
                <a:ext uri="{FF2B5EF4-FFF2-40B4-BE49-F238E27FC236}">
                  <a16:creationId xmlns:a16="http://schemas.microsoft.com/office/drawing/2014/main" id="{FBF3CAC3-3397-F60D-63DA-F94B6B4A84E7}"/>
                </a:ext>
              </a:extLst>
            </p:cNvPr>
            <p:cNvSpPr>
              <a:spLocks/>
            </p:cNvSpPr>
            <p:nvPr/>
          </p:nvSpPr>
          <p:spPr bwMode="auto">
            <a:xfrm>
              <a:off x="15692564" y="8603140"/>
              <a:ext cx="60325" cy="26670"/>
            </a:xfrm>
            <a:custGeom>
              <a:avLst/>
              <a:gdLst>
                <a:gd name="T0" fmla="*/ 59788 w 60325"/>
                <a:gd name="T1" fmla="*/ 0 h 26670"/>
                <a:gd name="T2" fmla="*/ 0 w 60325"/>
                <a:gd name="T3" fmla="*/ 0 h 26670"/>
                <a:gd name="T4" fmla="*/ 5256 w 60325"/>
                <a:gd name="T5" fmla="*/ 10983 h 26670"/>
                <a:gd name="T6" fmla="*/ 0 w 60325"/>
                <a:gd name="T7" fmla="*/ 26344 h 26670"/>
                <a:gd name="T8" fmla="*/ 59788 w 60325"/>
                <a:gd name="T9" fmla="*/ 26344 h 26670"/>
                <a:gd name="T10" fmla="*/ 5978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88" y="0"/>
                  </a:moveTo>
                  <a:lnTo>
                    <a:pt x="0" y="0"/>
                  </a:lnTo>
                  <a:lnTo>
                    <a:pt x="5256" y="10983"/>
                  </a:lnTo>
                  <a:lnTo>
                    <a:pt x="0" y="26344"/>
                  </a:lnTo>
                  <a:lnTo>
                    <a:pt x="59788" y="26344"/>
                  </a:lnTo>
                  <a:lnTo>
                    <a:pt x="59788"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0" name="object 114">
              <a:extLst>
                <a:ext uri="{FF2B5EF4-FFF2-40B4-BE49-F238E27FC236}">
                  <a16:creationId xmlns:a16="http://schemas.microsoft.com/office/drawing/2014/main" id="{B1F17A04-0721-5EDF-BCE1-473D6D11F863}"/>
                </a:ext>
              </a:extLst>
            </p:cNvPr>
            <p:cNvSpPr>
              <a:spLocks/>
            </p:cNvSpPr>
            <p:nvPr/>
          </p:nvSpPr>
          <p:spPr bwMode="auto">
            <a:xfrm>
              <a:off x="15487072" y="8466143"/>
              <a:ext cx="60325" cy="26670"/>
            </a:xfrm>
            <a:custGeom>
              <a:avLst/>
              <a:gdLst>
                <a:gd name="T0" fmla="*/ 59778 w 60325"/>
                <a:gd name="T1" fmla="*/ 0 h 26670"/>
                <a:gd name="T2" fmla="*/ 0 w 60325"/>
                <a:gd name="T3" fmla="*/ 0 h 26670"/>
                <a:gd name="T4" fmla="*/ 5266 w 60325"/>
                <a:gd name="T5" fmla="*/ 10983 h 26670"/>
                <a:gd name="T6" fmla="*/ 0 w 60325"/>
                <a:gd name="T7" fmla="*/ 26344 h 26670"/>
                <a:gd name="T8" fmla="*/ 59778 w 60325"/>
                <a:gd name="T9" fmla="*/ 26344 h 26670"/>
                <a:gd name="T10" fmla="*/ 5977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78" y="0"/>
                  </a:moveTo>
                  <a:lnTo>
                    <a:pt x="0" y="0"/>
                  </a:lnTo>
                  <a:lnTo>
                    <a:pt x="5266" y="10983"/>
                  </a:lnTo>
                  <a:lnTo>
                    <a:pt x="0" y="26344"/>
                  </a:lnTo>
                  <a:lnTo>
                    <a:pt x="59778" y="26344"/>
                  </a:lnTo>
                  <a:lnTo>
                    <a:pt x="5977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1" name="object 115">
              <a:extLst>
                <a:ext uri="{FF2B5EF4-FFF2-40B4-BE49-F238E27FC236}">
                  <a16:creationId xmlns:a16="http://schemas.microsoft.com/office/drawing/2014/main" id="{4AE9F902-22C1-E6F0-6BBD-03CF3D397078}"/>
                </a:ext>
              </a:extLst>
            </p:cNvPr>
            <p:cNvSpPr>
              <a:spLocks/>
            </p:cNvSpPr>
            <p:nvPr/>
          </p:nvSpPr>
          <p:spPr bwMode="auto">
            <a:xfrm>
              <a:off x="15546851" y="8466143"/>
              <a:ext cx="60325" cy="26670"/>
            </a:xfrm>
            <a:custGeom>
              <a:avLst/>
              <a:gdLst>
                <a:gd name="T0" fmla="*/ 59788 w 60325"/>
                <a:gd name="T1" fmla="*/ 0 h 26670"/>
                <a:gd name="T2" fmla="*/ 0 w 60325"/>
                <a:gd name="T3" fmla="*/ 0 h 26670"/>
                <a:gd name="T4" fmla="*/ 0 w 60325"/>
                <a:gd name="T5" fmla="*/ 26344 h 26670"/>
                <a:gd name="T6" fmla="*/ 59788 w 60325"/>
                <a:gd name="T7" fmla="*/ 26344 h 26670"/>
                <a:gd name="T8" fmla="*/ 54511 w 60325"/>
                <a:gd name="T9" fmla="*/ 15371 h 26670"/>
                <a:gd name="T10" fmla="*/ 59788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88" y="0"/>
                  </a:moveTo>
                  <a:lnTo>
                    <a:pt x="0" y="0"/>
                  </a:lnTo>
                  <a:lnTo>
                    <a:pt x="0" y="26344"/>
                  </a:lnTo>
                  <a:lnTo>
                    <a:pt x="59788" y="26344"/>
                  </a:lnTo>
                  <a:lnTo>
                    <a:pt x="54511" y="15371"/>
                  </a:lnTo>
                  <a:lnTo>
                    <a:pt x="59788"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2" name="object 116">
              <a:extLst>
                <a:ext uri="{FF2B5EF4-FFF2-40B4-BE49-F238E27FC236}">
                  <a16:creationId xmlns:a16="http://schemas.microsoft.com/office/drawing/2014/main" id="{5CE6FC40-EB53-1E5B-2078-0607635F4D01}"/>
                </a:ext>
              </a:extLst>
            </p:cNvPr>
            <p:cNvSpPr>
              <a:spLocks/>
            </p:cNvSpPr>
            <p:nvPr/>
          </p:nvSpPr>
          <p:spPr bwMode="auto">
            <a:xfrm>
              <a:off x="15141141" y="8634762"/>
              <a:ext cx="60325" cy="26670"/>
            </a:xfrm>
            <a:custGeom>
              <a:avLst/>
              <a:gdLst>
                <a:gd name="T0" fmla="*/ 59767 w 60325"/>
                <a:gd name="T1" fmla="*/ 0 h 26670"/>
                <a:gd name="T2" fmla="*/ 0 w 60325"/>
                <a:gd name="T3" fmla="*/ 0 h 26670"/>
                <a:gd name="T4" fmla="*/ 0 w 60325"/>
                <a:gd name="T5" fmla="*/ 26344 h 26670"/>
                <a:gd name="T6" fmla="*/ 59767 w 60325"/>
                <a:gd name="T7" fmla="*/ 26344 h 26670"/>
                <a:gd name="T8" fmla="*/ 54511 w 60325"/>
                <a:gd name="T9" fmla="*/ 15360 h 26670"/>
                <a:gd name="T10" fmla="*/ 59767 w 60325"/>
                <a:gd name="T11" fmla="*/ 0 h 266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25" h="26670">
                  <a:moveTo>
                    <a:pt x="59767" y="0"/>
                  </a:moveTo>
                  <a:lnTo>
                    <a:pt x="0" y="0"/>
                  </a:lnTo>
                  <a:lnTo>
                    <a:pt x="0" y="26344"/>
                  </a:lnTo>
                  <a:lnTo>
                    <a:pt x="59767" y="26344"/>
                  </a:lnTo>
                  <a:lnTo>
                    <a:pt x="54511" y="15360"/>
                  </a:lnTo>
                  <a:lnTo>
                    <a:pt x="5976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3" name="object 117">
              <a:extLst>
                <a:ext uri="{FF2B5EF4-FFF2-40B4-BE49-F238E27FC236}">
                  <a16:creationId xmlns:a16="http://schemas.microsoft.com/office/drawing/2014/main" id="{C268B379-23D1-8DCF-E8E2-3D82AB520EA5}"/>
                </a:ext>
              </a:extLst>
            </p:cNvPr>
            <p:cNvSpPr>
              <a:spLocks/>
            </p:cNvSpPr>
            <p:nvPr/>
          </p:nvSpPr>
          <p:spPr bwMode="auto">
            <a:xfrm>
              <a:off x="15167475" y="8418717"/>
              <a:ext cx="116205" cy="42545"/>
            </a:xfrm>
            <a:custGeom>
              <a:avLst/>
              <a:gdLst>
                <a:gd name="T0" fmla="*/ 115912 w 116205"/>
                <a:gd name="T1" fmla="*/ 0 h 42545"/>
                <a:gd name="T2" fmla="*/ 0 w 116205"/>
                <a:gd name="T3" fmla="*/ 0 h 42545"/>
                <a:gd name="T4" fmla="*/ 0 w 116205"/>
                <a:gd name="T5" fmla="*/ 42166 h 42545"/>
                <a:gd name="T6" fmla="*/ 115912 w 116205"/>
                <a:gd name="T7" fmla="*/ 42166 h 42545"/>
                <a:gd name="T8" fmla="*/ 115912 w 116205"/>
                <a:gd name="T9" fmla="*/ 0 h 4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5" h="42545">
                  <a:moveTo>
                    <a:pt x="115912" y="0"/>
                  </a:moveTo>
                  <a:lnTo>
                    <a:pt x="0" y="0"/>
                  </a:lnTo>
                  <a:lnTo>
                    <a:pt x="0" y="42166"/>
                  </a:lnTo>
                  <a:lnTo>
                    <a:pt x="115912" y="42166"/>
                  </a:lnTo>
                  <a:lnTo>
                    <a:pt x="1159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4" name="object 118">
              <a:extLst>
                <a:ext uri="{FF2B5EF4-FFF2-40B4-BE49-F238E27FC236}">
                  <a16:creationId xmlns:a16="http://schemas.microsoft.com/office/drawing/2014/main" id="{2074EF2E-67E7-8AD5-09ED-947F544E516D}"/>
                </a:ext>
              </a:extLst>
            </p:cNvPr>
            <p:cNvSpPr>
              <a:spLocks/>
            </p:cNvSpPr>
            <p:nvPr/>
          </p:nvSpPr>
          <p:spPr bwMode="auto">
            <a:xfrm>
              <a:off x="10978515" y="8086769"/>
              <a:ext cx="2329180" cy="2073910"/>
            </a:xfrm>
            <a:custGeom>
              <a:avLst/>
              <a:gdLst>
                <a:gd name="T0" fmla="*/ 173875 w 2329180"/>
                <a:gd name="T1" fmla="*/ 1954851 h 2073909"/>
                <a:gd name="T2" fmla="*/ 0 w 2329180"/>
                <a:gd name="T3" fmla="*/ 1954851 h 2073909"/>
                <a:gd name="T4" fmla="*/ 0 w 2329180"/>
                <a:gd name="T5" fmla="*/ 2072390 h 2073909"/>
                <a:gd name="T6" fmla="*/ 173875 w 2329180"/>
                <a:gd name="T7" fmla="*/ 2072466 h 2073909"/>
                <a:gd name="T8" fmla="*/ 173875 w 2329180"/>
                <a:gd name="T9" fmla="*/ 1954851 h 2073909"/>
                <a:gd name="T10" fmla="*/ 173875 w 2329180"/>
                <a:gd name="T11" fmla="*/ 1324817 h 2073909"/>
                <a:gd name="T12" fmla="*/ 73075 w 2329180"/>
                <a:gd name="T13" fmla="*/ 1324817 h 2073909"/>
                <a:gd name="T14" fmla="*/ 73075 w 2329180"/>
                <a:gd name="T15" fmla="*/ 1375769 h 2073909"/>
                <a:gd name="T16" fmla="*/ 0 w 2329180"/>
                <a:gd name="T17" fmla="*/ 1375769 h 2073909"/>
                <a:gd name="T18" fmla="*/ 0 w 2329180"/>
                <a:gd name="T19" fmla="*/ 1886360 h 2073909"/>
                <a:gd name="T20" fmla="*/ 173875 w 2329180"/>
                <a:gd name="T21" fmla="*/ 1886360 h 2073909"/>
                <a:gd name="T22" fmla="*/ 173875 w 2329180"/>
                <a:gd name="T23" fmla="*/ 1324817 h 2073909"/>
                <a:gd name="T24" fmla="*/ 173875 w 2329180"/>
                <a:gd name="T25" fmla="*/ 246532 h 2073909"/>
                <a:gd name="T26" fmla="*/ 154635 w 2329180"/>
                <a:gd name="T27" fmla="*/ 246532 h 2073909"/>
                <a:gd name="T28" fmla="*/ 136067 w 2329180"/>
                <a:gd name="T29" fmla="*/ 233832 h 2073909"/>
                <a:gd name="T30" fmla="*/ 95275 w 2329180"/>
                <a:gd name="T31" fmla="*/ 233832 h 2073909"/>
                <a:gd name="T32" fmla="*/ 73101 w 2329180"/>
                <a:gd name="T33" fmla="*/ 221132 h 2073909"/>
                <a:gd name="T34" fmla="*/ 49784 w 2329180"/>
                <a:gd name="T35" fmla="*/ 221132 h 2073909"/>
                <a:gd name="T36" fmla="*/ 25349 w 2329180"/>
                <a:gd name="T37" fmla="*/ 208432 h 2073909"/>
                <a:gd name="T38" fmla="*/ 0 w 2329180"/>
                <a:gd name="T39" fmla="*/ 195821 h 2073909"/>
                <a:gd name="T40" fmla="*/ 0 w 2329180"/>
                <a:gd name="T41" fmla="*/ 849630 h 2073909"/>
                <a:gd name="T42" fmla="*/ 73075 w 2329180"/>
                <a:gd name="T43" fmla="*/ 849630 h 2073909"/>
                <a:gd name="T44" fmla="*/ 73075 w 2329180"/>
                <a:gd name="T45" fmla="*/ 1015580 h 2073909"/>
                <a:gd name="T46" fmla="*/ 173875 w 2329180"/>
                <a:gd name="T47" fmla="*/ 1015580 h 2073909"/>
                <a:gd name="T48" fmla="*/ 173875 w 2329180"/>
                <a:gd name="T49" fmla="*/ 246532 h 2073909"/>
                <a:gd name="T50" fmla="*/ 2328951 w 2329180"/>
                <a:gd name="T51" fmla="*/ 1774625 h 2073909"/>
                <a:gd name="T52" fmla="*/ 2144547 w 2329180"/>
                <a:gd name="T53" fmla="*/ 1774625 h 2073909"/>
                <a:gd name="T54" fmla="*/ 2144547 w 2329180"/>
                <a:gd name="T55" fmla="*/ 2073317 h 2073909"/>
                <a:gd name="T56" fmla="*/ 2328951 w 2329180"/>
                <a:gd name="T57" fmla="*/ 2073406 h 2073909"/>
                <a:gd name="T58" fmla="*/ 2328951 w 2329180"/>
                <a:gd name="T59" fmla="*/ 1774625 h 2073909"/>
                <a:gd name="T60" fmla="*/ 2328951 w 2329180"/>
                <a:gd name="T61" fmla="*/ 0 h 2073909"/>
                <a:gd name="T62" fmla="*/ 2144547 w 2329180"/>
                <a:gd name="T63" fmla="*/ 0 h 2073909"/>
                <a:gd name="T64" fmla="*/ 2144547 w 2329180"/>
                <a:gd name="T65" fmla="*/ 74231 h 2073909"/>
                <a:gd name="T66" fmla="*/ 2328951 w 2329180"/>
                <a:gd name="T67" fmla="*/ 74231 h 2073909"/>
                <a:gd name="T68" fmla="*/ 2328951 w 2329180"/>
                <a:gd name="T69" fmla="*/ 0 h 20739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9180" h="2073909">
                  <a:moveTo>
                    <a:pt x="173875" y="1954847"/>
                  </a:moveTo>
                  <a:lnTo>
                    <a:pt x="0" y="1954847"/>
                  </a:lnTo>
                  <a:lnTo>
                    <a:pt x="0" y="2072386"/>
                  </a:lnTo>
                  <a:lnTo>
                    <a:pt x="173875" y="2072462"/>
                  </a:lnTo>
                  <a:lnTo>
                    <a:pt x="173875" y="1954847"/>
                  </a:lnTo>
                  <a:close/>
                </a:path>
                <a:path w="2329180" h="2073909">
                  <a:moveTo>
                    <a:pt x="173875" y="1324813"/>
                  </a:moveTo>
                  <a:lnTo>
                    <a:pt x="73075" y="1324813"/>
                  </a:lnTo>
                  <a:lnTo>
                    <a:pt x="73075" y="1375765"/>
                  </a:lnTo>
                  <a:lnTo>
                    <a:pt x="0" y="1375765"/>
                  </a:lnTo>
                  <a:lnTo>
                    <a:pt x="0" y="1886356"/>
                  </a:lnTo>
                  <a:lnTo>
                    <a:pt x="173875" y="1886356"/>
                  </a:lnTo>
                  <a:lnTo>
                    <a:pt x="173875" y="1324813"/>
                  </a:lnTo>
                  <a:close/>
                </a:path>
                <a:path w="2329180" h="2073909">
                  <a:moveTo>
                    <a:pt x="173875" y="246532"/>
                  </a:moveTo>
                  <a:lnTo>
                    <a:pt x="154635" y="246532"/>
                  </a:lnTo>
                  <a:lnTo>
                    <a:pt x="136067" y="233832"/>
                  </a:lnTo>
                  <a:lnTo>
                    <a:pt x="95275" y="233832"/>
                  </a:lnTo>
                  <a:lnTo>
                    <a:pt x="73101" y="221132"/>
                  </a:lnTo>
                  <a:lnTo>
                    <a:pt x="49784" y="221132"/>
                  </a:lnTo>
                  <a:lnTo>
                    <a:pt x="25349" y="208432"/>
                  </a:lnTo>
                  <a:lnTo>
                    <a:pt x="0" y="195821"/>
                  </a:lnTo>
                  <a:lnTo>
                    <a:pt x="0" y="849630"/>
                  </a:lnTo>
                  <a:lnTo>
                    <a:pt x="73075" y="849630"/>
                  </a:lnTo>
                  <a:lnTo>
                    <a:pt x="73075" y="1015580"/>
                  </a:lnTo>
                  <a:lnTo>
                    <a:pt x="173875" y="1015580"/>
                  </a:lnTo>
                  <a:lnTo>
                    <a:pt x="173875" y="246532"/>
                  </a:lnTo>
                  <a:close/>
                </a:path>
                <a:path w="2329180" h="2073909">
                  <a:moveTo>
                    <a:pt x="2328951" y="1774621"/>
                  </a:moveTo>
                  <a:lnTo>
                    <a:pt x="2144547" y="1774621"/>
                  </a:lnTo>
                  <a:lnTo>
                    <a:pt x="2144547" y="2073313"/>
                  </a:lnTo>
                  <a:lnTo>
                    <a:pt x="2328951" y="2073402"/>
                  </a:lnTo>
                  <a:lnTo>
                    <a:pt x="2328951" y="1774621"/>
                  </a:lnTo>
                  <a:close/>
                </a:path>
                <a:path w="2329180" h="2073909">
                  <a:moveTo>
                    <a:pt x="2328951" y="0"/>
                  </a:moveTo>
                  <a:lnTo>
                    <a:pt x="2144547" y="0"/>
                  </a:lnTo>
                  <a:lnTo>
                    <a:pt x="2144547" y="74231"/>
                  </a:lnTo>
                  <a:lnTo>
                    <a:pt x="2328951" y="74231"/>
                  </a:lnTo>
                  <a:lnTo>
                    <a:pt x="232895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5" name="object 119">
              <a:extLst>
                <a:ext uri="{FF2B5EF4-FFF2-40B4-BE49-F238E27FC236}">
                  <a16:creationId xmlns:a16="http://schemas.microsoft.com/office/drawing/2014/main" id="{C4FE98DC-E845-6D20-8ACC-FA3B5B4CEDD8}"/>
                </a:ext>
              </a:extLst>
            </p:cNvPr>
            <p:cNvSpPr>
              <a:spLocks/>
            </p:cNvSpPr>
            <p:nvPr/>
          </p:nvSpPr>
          <p:spPr bwMode="auto">
            <a:xfrm>
              <a:off x="10978515" y="8086781"/>
              <a:ext cx="2145030" cy="1955164"/>
            </a:xfrm>
            <a:custGeom>
              <a:avLst/>
              <a:gdLst>
                <a:gd name="T0" fmla="*/ 2144547 w 2145030"/>
                <a:gd name="T1" fmla="*/ 1886339 h 1955165"/>
                <a:gd name="T2" fmla="*/ 0 w 2145030"/>
                <a:gd name="T3" fmla="*/ 1886339 h 1955165"/>
                <a:gd name="T4" fmla="*/ 0 w 2145030"/>
                <a:gd name="T5" fmla="*/ 1954830 h 1955165"/>
                <a:gd name="T6" fmla="*/ 2144547 w 2145030"/>
                <a:gd name="T7" fmla="*/ 1954830 h 1955165"/>
                <a:gd name="T8" fmla="*/ 2144547 w 2145030"/>
                <a:gd name="T9" fmla="*/ 1886339 h 1955165"/>
                <a:gd name="T10" fmla="*/ 2144547 w 2145030"/>
                <a:gd name="T11" fmla="*/ 0 h 1955165"/>
                <a:gd name="T12" fmla="*/ 2050186 w 2145030"/>
                <a:gd name="T13" fmla="*/ 0 h 1955165"/>
                <a:gd name="T14" fmla="*/ 2025472 w 2145030"/>
                <a:gd name="T15" fmla="*/ 5219 h 1955165"/>
                <a:gd name="T16" fmla="*/ 1966480 w 2145030"/>
                <a:gd name="T17" fmla="*/ 30619 h 1955165"/>
                <a:gd name="T18" fmla="*/ 1908517 w 2145030"/>
                <a:gd name="T19" fmla="*/ 43319 h 1955165"/>
                <a:gd name="T20" fmla="*/ 1887537 w 2145030"/>
                <a:gd name="T21" fmla="*/ 52679 h 1955165"/>
                <a:gd name="T22" fmla="*/ 2144547 w 2145030"/>
                <a:gd name="T23" fmla="*/ 52679 h 1955165"/>
                <a:gd name="T24" fmla="*/ 2144547 w 2145030"/>
                <a:gd name="T25" fmla="*/ 0 h 1955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45030" h="1955165">
                  <a:moveTo>
                    <a:pt x="2144547" y="1886343"/>
                  </a:moveTo>
                  <a:lnTo>
                    <a:pt x="0" y="1886343"/>
                  </a:lnTo>
                  <a:lnTo>
                    <a:pt x="0" y="1954834"/>
                  </a:lnTo>
                  <a:lnTo>
                    <a:pt x="2144547" y="1954834"/>
                  </a:lnTo>
                  <a:lnTo>
                    <a:pt x="2144547" y="1886343"/>
                  </a:lnTo>
                  <a:close/>
                </a:path>
                <a:path w="2145030" h="1955165">
                  <a:moveTo>
                    <a:pt x="2144547" y="0"/>
                  </a:moveTo>
                  <a:lnTo>
                    <a:pt x="2050186" y="0"/>
                  </a:lnTo>
                  <a:lnTo>
                    <a:pt x="2025472" y="5219"/>
                  </a:lnTo>
                  <a:lnTo>
                    <a:pt x="1966480" y="30619"/>
                  </a:lnTo>
                  <a:lnTo>
                    <a:pt x="1908517" y="43319"/>
                  </a:lnTo>
                  <a:lnTo>
                    <a:pt x="1887537" y="52679"/>
                  </a:lnTo>
                  <a:lnTo>
                    <a:pt x="2144547" y="52679"/>
                  </a:lnTo>
                  <a:lnTo>
                    <a:pt x="2144547"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6" name="object 120">
              <a:extLst>
                <a:ext uri="{FF2B5EF4-FFF2-40B4-BE49-F238E27FC236}">
                  <a16:creationId xmlns:a16="http://schemas.microsoft.com/office/drawing/2014/main" id="{5AB41C01-FCC5-52E9-8E5B-3E068397A57F}"/>
                </a:ext>
              </a:extLst>
            </p:cNvPr>
            <p:cNvSpPr>
              <a:spLocks/>
            </p:cNvSpPr>
            <p:nvPr/>
          </p:nvSpPr>
          <p:spPr bwMode="auto">
            <a:xfrm>
              <a:off x="11774168" y="8708532"/>
              <a:ext cx="153035" cy="394335"/>
            </a:xfrm>
            <a:custGeom>
              <a:avLst/>
              <a:gdLst>
                <a:gd name="T0" fmla="*/ 0 w 153034"/>
                <a:gd name="T1" fmla="*/ 297157 h 394334"/>
                <a:gd name="T2" fmla="*/ 0 w 153034"/>
                <a:gd name="T3" fmla="*/ 393813 h 394334"/>
                <a:gd name="T4" fmla="*/ 22166 w 153034"/>
                <a:gd name="T5" fmla="*/ 393813 h 394334"/>
                <a:gd name="T6" fmla="*/ 34606 w 153034"/>
                <a:gd name="T7" fmla="*/ 373469 h 394334"/>
                <a:gd name="T8" fmla="*/ 24066 w 153034"/>
                <a:gd name="T9" fmla="*/ 354473 h 394334"/>
                <a:gd name="T10" fmla="*/ 14813 w 153034"/>
                <a:gd name="T11" fmla="*/ 335356 h 394334"/>
                <a:gd name="T12" fmla="*/ 6806 w 153034"/>
                <a:gd name="T13" fmla="*/ 316218 h 394334"/>
                <a:gd name="T14" fmla="*/ 0 w 153034"/>
                <a:gd name="T15" fmla="*/ 297157 h 394334"/>
                <a:gd name="T16" fmla="*/ 152805 w 153034"/>
                <a:gd name="T17" fmla="*/ 0 h 394334"/>
                <a:gd name="T18" fmla="*/ 27109 w 153034"/>
                <a:gd name="T19" fmla="*/ 0 h 394334"/>
                <a:gd name="T20" fmla="*/ 18371 w 153034"/>
                <a:gd name="T21" fmla="*/ 17646 h 394334"/>
                <a:gd name="T22" fmla="*/ 11476 w 153034"/>
                <a:gd name="T23" fmla="*/ 33407 h 394334"/>
                <a:gd name="T24" fmla="*/ 6135 w 153034"/>
                <a:gd name="T25" fmla="*/ 47142 h 394334"/>
                <a:gd name="T26" fmla="*/ 2062 w 153034"/>
                <a:gd name="T27" fmla="*/ 58710 h 394334"/>
                <a:gd name="T28" fmla="*/ 0 w 153034"/>
                <a:gd name="T29" fmla="*/ 65265 h 394334"/>
                <a:gd name="T30" fmla="*/ 0 w 153034"/>
                <a:gd name="T31" fmla="*/ 89567 h 394334"/>
                <a:gd name="T32" fmla="*/ 83687 w 153034"/>
                <a:gd name="T33" fmla="*/ 89567 h 394334"/>
                <a:gd name="T34" fmla="*/ 76311 w 153034"/>
                <a:gd name="T35" fmla="*/ 111085 h 394334"/>
                <a:gd name="T36" fmla="*/ 83687 w 153034"/>
                <a:gd name="T37" fmla="*/ 126456 h 394334"/>
                <a:gd name="T38" fmla="*/ 0 w 153034"/>
                <a:gd name="T39" fmla="*/ 126456 h 394334"/>
                <a:gd name="T40" fmla="*/ 0 w 153034"/>
                <a:gd name="T41" fmla="*/ 278571 h 394334"/>
                <a:gd name="T42" fmla="*/ 16830 w 153034"/>
                <a:gd name="T43" fmla="*/ 325710 h 394334"/>
                <a:gd name="T44" fmla="*/ 40710 w 153034"/>
                <a:gd name="T45" fmla="*/ 371929 h 394334"/>
                <a:gd name="T46" fmla="*/ 41653 w 153034"/>
                <a:gd name="T47" fmla="*/ 373490 h 394334"/>
                <a:gd name="T48" fmla="*/ 29381 w 153034"/>
                <a:gd name="T49" fmla="*/ 393813 h 394334"/>
                <a:gd name="T50" fmla="*/ 152805 w 153034"/>
                <a:gd name="T51" fmla="*/ 393813 h 394334"/>
                <a:gd name="T52" fmla="*/ 152805 w 153034"/>
                <a:gd name="T53" fmla="*/ 0 h 394334"/>
                <a:gd name="T54" fmla="*/ 23988 w 153034"/>
                <a:gd name="T55" fmla="*/ 0 h 394334"/>
                <a:gd name="T56" fmla="*/ 0 w 153034"/>
                <a:gd name="T57" fmla="*/ 0 h 394334"/>
                <a:gd name="T58" fmla="*/ 0 w 153034"/>
                <a:gd name="T59" fmla="*/ 60259 h 394334"/>
                <a:gd name="T60" fmla="*/ 607 w 153034"/>
                <a:gd name="T61" fmla="*/ 58249 h 394334"/>
                <a:gd name="T62" fmla="*/ 4329 w 153034"/>
                <a:gd name="T63" fmla="*/ 46740 h 394334"/>
                <a:gd name="T64" fmla="*/ 9278 w 153034"/>
                <a:gd name="T65" fmla="*/ 33110 h 394334"/>
                <a:gd name="T66" fmla="*/ 15736 w 153034"/>
                <a:gd name="T67" fmla="*/ 17487 h 394334"/>
                <a:gd name="T68" fmla="*/ 23988 w 153034"/>
                <a:gd name="T69" fmla="*/ 0 h 3943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3034" h="394334">
                  <a:moveTo>
                    <a:pt x="0" y="297153"/>
                  </a:moveTo>
                  <a:lnTo>
                    <a:pt x="0" y="393809"/>
                  </a:lnTo>
                  <a:lnTo>
                    <a:pt x="22166" y="393809"/>
                  </a:lnTo>
                  <a:lnTo>
                    <a:pt x="34606" y="373465"/>
                  </a:lnTo>
                  <a:lnTo>
                    <a:pt x="24066" y="354469"/>
                  </a:lnTo>
                  <a:lnTo>
                    <a:pt x="14813" y="335352"/>
                  </a:lnTo>
                  <a:lnTo>
                    <a:pt x="6806" y="316214"/>
                  </a:lnTo>
                  <a:lnTo>
                    <a:pt x="0" y="297153"/>
                  </a:lnTo>
                  <a:close/>
                </a:path>
                <a:path w="153034" h="394334">
                  <a:moveTo>
                    <a:pt x="152801" y="0"/>
                  </a:moveTo>
                  <a:lnTo>
                    <a:pt x="27109" y="0"/>
                  </a:lnTo>
                  <a:lnTo>
                    <a:pt x="18371" y="17646"/>
                  </a:lnTo>
                  <a:lnTo>
                    <a:pt x="11476" y="33407"/>
                  </a:lnTo>
                  <a:lnTo>
                    <a:pt x="6135" y="47142"/>
                  </a:lnTo>
                  <a:lnTo>
                    <a:pt x="2062" y="58710"/>
                  </a:lnTo>
                  <a:lnTo>
                    <a:pt x="0" y="65265"/>
                  </a:lnTo>
                  <a:lnTo>
                    <a:pt x="0" y="89567"/>
                  </a:lnTo>
                  <a:lnTo>
                    <a:pt x="83683" y="89567"/>
                  </a:lnTo>
                  <a:lnTo>
                    <a:pt x="76311" y="111085"/>
                  </a:lnTo>
                  <a:lnTo>
                    <a:pt x="83683" y="126456"/>
                  </a:lnTo>
                  <a:lnTo>
                    <a:pt x="0" y="126456"/>
                  </a:lnTo>
                  <a:lnTo>
                    <a:pt x="0" y="278567"/>
                  </a:lnTo>
                  <a:lnTo>
                    <a:pt x="16830" y="325706"/>
                  </a:lnTo>
                  <a:lnTo>
                    <a:pt x="40710" y="371925"/>
                  </a:lnTo>
                  <a:lnTo>
                    <a:pt x="41653" y="373486"/>
                  </a:lnTo>
                  <a:lnTo>
                    <a:pt x="29381" y="393809"/>
                  </a:lnTo>
                  <a:lnTo>
                    <a:pt x="152801" y="393809"/>
                  </a:lnTo>
                  <a:lnTo>
                    <a:pt x="152801" y="0"/>
                  </a:lnTo>
                  <a:close/>
                </a:path>
                <a:path w="153034" h="394334">
                  <a:moveTo>
                    <a:pt x="23988" y="0"/>
                  </a:moveTo>
                  <a:lnTo>
                    <a:pt x="0" y="0"/>
                  </a:lnTo>
                  <a:lnTo>
                    <a:pt x="0" y="60259"/>
                  </a:lnTo>
                  <a:lnTo>
                    <a:pt x="607" y="58249"/>
                  </a:lnTo>
                  <a:lnTo>
                    <a:pt x="4329" y="46740"/>
                  </a:lnTo>
                  <a:lnTo>
                    <a:pt x="9278" y="33110"/>
                  </a:lnTo>
                  <a:lnTo>
                    <a:pt x="15736" y="17487"/>
                  </a:lnTo>
                  <a:lnTo>
                    <a:pt x="2398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7" name="object 121">
              <a:extLst>
                <a:ext uri="{FF2B5EF4-FFF2-40B4-BE49-F238E27FC236}">
                  <a16:creationId xmlns:a16="http://schemas.microsoft.com/office/drawing/2014/main" id="{C96A6984-6C69-B2D5-D4EC-E71B9DD435CA}"/>
                </a:ext>
              </a:extLst>
            </p:cNvPr>
            <p:cNvSpPr>
              <a:spLocks/>
            </p:cNvSpPr>
            <p:nvPr/>
          </p:nvSpPr>
          <p:spPr bwMode="auto">
            <a:xfrm>
              <a:off x="11241975" y="8708527"/>
              <a:ext cx="532765" cy="394335"/>
            </a:xfrm>
            <a:custGeom>
              <a:avLst/>
              <a:gdLst>
                <a:gd name="T0" fmla="*/ 532193 w 532765"/>
                <a:gd name="T1" fmla="*/ 0 h 394334"/>
                <a:gd name="T2" fmla="*/ 0 w 532765"/>
                <a:gd name="T3" fmla="*/ 0 h 394334"/>
                <a:gd name="T4" fmla="*/ 0 w 532765"/>
                <a:gd name="T5" fmla="*/ 305607 h 394334"/>
                <a:gd name="T6" fmla="*/ 78426 w 532765"/>
                <a:gd name="T7" fmla="*/ 305607 h 394334"/>
                <a:gd name="T8" fmla="*/ 71065 w 532765"/>
                <a:gd name="T9" fmla="*/ 327124 h 394334"/>
                <a:gd name="T10" fmla="*/ 78426 w 532765"/>
                <a:gd name="T11" fmla="*/ 342496 h 394334"/>
                <a:gd name="T12" fmla="*/ 0 w 532765"/>
                <a:gd name="T13" fmla="*/ 342496 h 394334"/>
                <a:gd name="T14" fmla="*/ 0 w 532765"/>
                <a:gd name="T15" fmla="*/ 393813 h 394334"/>
                <a:gd name="T16" fmla="*/ 532193 w 532765"/>
                <a:gd name="T17" fmla="*/ 393813 h 394334"/>
                <a:gd name="T18" fmla="*/ 532193 w 532765"/>
                <a:gd name="T19" fmla="*/ 297157 h 394334"/>
                <a:gd name="T20" fmla="*/ 530591 w 532765"/>
                <a:gd name="T21" fmla="*/ 292267 h 394334"/>
                <a:gd name="T22" fmla="*/ 529104 w 532765"/>
                <a:gd name="T23" fmla="*/ 287398 h 394334"/>
                <a:gd name="T24" fmla="*/ 527722 w 532765"/>
                <a:gd name="T25" fmla="*/ 282539 h 394334"/>
                <a:gd name="T26" fmla="*/ 435348 w 532765"/>
                <a:gd name="T27" fmla="*/ 262823 h 394334"/>
                <a:gd name="T28" fmla="*/ 433630 w 532765"/>
                <a:gd name="T29" fmla="*/ 103871 h 394334"/>
                <a:gd name="T30" fmla="*/ 453179 w 532765"/>
                <a:gd name="T31" fmla="*/ 99347 h 394334"/>
                <a:gd name="T32" fmla="*/ 448488 w 532765"/>
                <a:gd name="T33" fmla="*/ 89578 h 394334"/>
                <a:gd name="T34" fmla="*/ 495262 w 532765"/>
                <a:gd name="T35" fmla="*/ 89578 h 394334"/>
                <a:gd name="T36" fmla="*/ 502864 w 532765"/>
                <a:gd name="T37" fmla="*/ 87808 h 394334"/>
                <a:gd name="T38" fmla="*/ 518625 w 532765"/>
                <a:gd name="T39" fmla="*/ 84301 h 394334"/>
                <a:gd name="T40" fmla="*/ 31622 w 532765"/>
                <a:gd name="T41" fmla="*/ 84301 h 394334"/>
                <a:gd name="T42" fmla="*/ 31622 w 532765"/>
                <a:gd name="T43" fmla="*/ 31611 h 394334"/>
                <a:gd name="T44" fmla="*/ 532193 w 532765"/>
                <a:gd name="T45" fmla="*/ 31611 h 394334"/>
                <a:gd name="T46" fmla="*/ 532193 w 532765"/>
                <a:gd name="T47" fmla="*/ 0 h 394334"/>
                <a:gd name="T48" fmla="*/ 454289 w 532765"/>
                <a:gd name="T49" fmla="*/ 101651 h 394334"/>
                <a:gd name="T50" fmla="*/ 436614 w 532765"/>
                <a:gd name="T51" fmla="*/ 106164 h 394334"/>
                <a:gd name="T52" fmla="*/ 439934 w 532765"/>
                <a:gd name="T53" fmla="*/ 259032 h 394334"/>
                <a:gd name="T54" fmla="*/ 532004 w 532765"/>
                <a:gd name="T55" fmla="*/ 277943 h 394334"/>
                <a:gd name="T56" fmla="*/ 532193 w 532765"/>
                <a:gd name="T57" fmla="*/ 278571 h 394334"/>
                <a:gd name="T58" fmla="*/ 532193 w 532765"/>
                <a:gd name="T59" fmla="*/ 126456 h 394334"/>
                <a:gd name="T60" fmla="*/ 448488 w 532765"/>
                <a:gd name="T61" fmla="*/ 126456 h 394334"/>
                <a:gd name="T62" fmla="*/ 455870 w 532765"/>
                <a:gd name="T63" fmla="*/ 104949 h 394334"/>
                <a:gd name="T64" fmla="*/ 454289 w 532765"/>
                <a:gd name="T65" fmla="*/ 101651 h 394334"/>
                <a:gd name="T66" fmla="*/ 532193 w 532765"/>
                <a:gd name="T67" fmla="*/ 65265 h 394334"/>
                <a:gd name="T68" fmla="*/ 528580 w 532765"/>
                <a:gd name="T69" fmla="*/ 76751 h 394334"/>
                <a:gd name="T70" fmla="*/ 527366 w 532765"/>
                <a:gd name="T71" fmla="*/ 80908 h 394334"/>
                <a:gd name="T72" fmla="*/ 526651 w 532765"/>
                <a:gd name="T73" fmla="*/ 82709 h 394334"/>
                <a:gd name="T74" fmla="*/ 524853 w 532765"/>
                <a:gd name="T75" fmla="*/ 83390 h 394334"/>
                <a:gd name="T76" fmla="*/ 503052 w 532765"/>
                <a:gd name="T77" fmla="*/ 89201 h 394334"/>
                <a:gd name="T78" fmla="*/ 501565 w 532765"/>
                <a:gd name="T79" fmla="*/ 89578 h 394334"/>
                <a:gd name="T80" fmla="*/ 532193 w 532765"/>
                <a:gd name="T81" fmla="*/ 89578 h 394334"/>
                <a:gd name="T82" fmla="*/ 532193 w 532765"/>
                <a:gd name="T83" fmla="*/ 65265 h 394334"/>
                <a:gd name="T84" fmla="*/ 532193 w 532765"/>
                <a:gd name="T85" fmla="*/ 31611 h 394334"/>
                <a:gd name="T86" fmla="*/ 184423 w 532765"/>
                <a:gd name="T87" fmla="*/ 31611 h 394334"/>
                <a:gd name="T88" fmla="*/ 184423 w 532765"/>
                <a:gd name="T89" fmla="*/ 84301 h 394334"/>
                <a:gd name="T90" fmla="*/ 518625 w 532765"/>
                <a:gd name="T91" fmla="*/ 84301 h 394334"/>
                <a:gd name="T92" fmla="*/ 524109 w 532765"/>
                <a:gd name="T93" fmla="*/ 83107 h 394334"/>
                <a:gd name="T94" fmla="*/ 526141 w 532765"/>
                <a:gd name="T95" fmla="*/ 82709 h 394334"/>
                <a:gd name="T96" fmla="*/ 526646 w 532765"/>
                <a:gd name="T97" fmla="*/ 82709 h 394334"/>
                <a:gd name="T98" fmla="*/ 526968 w 532765"/>
                <a:gd name="T99" fmla="*/ 80521 h 394334"/>
                <a:gd name="T100" fmla="*/ 527837 w 532765"/>
                <a:gd name="T101" fmla="*/ 76542 h 394334"/>
                <a:gd name="T102" fmla="*/ 530067 w 532765"/>
                <a:gd name="T103" fmla="*/ 67369 h 394334"/>
                <a:gd name="T104" fmla="*/ 532193 w 532765"/>
                <a:gd name="T105" fmla="*/ 60259 h 394334"/>
                <a:gd name="T106" fmla="*/ 532193 w 532765"/>
                <a:gd name="T107" fmla="*/ 31611 h 394334"/>
                <a:gd name="T108" fmla="*/ 526646 w 532765"/>
                <a:gd name="T109" fmla="*/ 82709 h 394334"/>
                <a:gd name="T110" fmla="*/ 526141 w 532765"/>
                <a:gd name="T111" fmla="*/ 82709 h 394334"/>
                <a:gd name="T112" fmla="*/ 526643 w 532765"/>
                <a:gd name="T113" fmla="*/ 82730 h 394334"/>
                <a:gd name="T114" fmla="*/ 526646 w 532765"/>
                <a:gd name="T115" fmla="*/ 82709 h 3943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2765" h="394334">
                  <a:moveTo>
                    <a:pt x="532193" y="0"/>
                  </a:moveTo>
                  <a:lnTo>
                    <a:pt x="0" y="0"/>
                  </a:lnTo>
                  <a:lnTo>
                    <a:pt x="0" y="305603"/>
                  </a:lnTo>
                  <a:lnTo>
                    <a:pt x="78426" y="305603"/>
                  </a:lnTo>
                  <a:lnTo>
                    <a:pt x="71065" y="327120"/>
                  </a:lnTo>
                  <a:lnTo>
                    <a:pt x="78426" y="342492"/>
                  </a:lnTo>
                  <a:lnTo>
                    <a:pt x="0" y="342492"/>
                  </a:lnTo>
                  <a:lnTo>
                    <a:pt x="0" y="393809"/>
                  </a:lnTo>
                  <a:lnTo>
                    <a:pt x="532193" y="393809"/>
                  </a:lnTo>
                  <a:lnTo>
                    <a:pt x="532193" y="297153"/>
                  </a:lnTo>
                  <a:lnTo>
                    <a:pt x="530591" y="292263"/>
                  </a:lnTo>
                  <a:lnTo>
                    <a:pt x="529104" y="287394"/>
                  </a:lnTo>
                  <a:lnTo>
                    <a:pt x="527722" y="282535"/>
                  </a:lnTo>
                  <a:lnTo>
                    <a:pt x="435348" y="262819"/>
                  </a:lnTo>
                  <a:lnTo>
                    <a:pt x="433630" y="103871"/>
                  </a:lnTo>
                  <a:lnTo>
                    <a:pt x="453179" y="99347"/>
                  </a:lnTo>
                  <a:lnTo>
                    <a:pt x="448488" y="89578"/>
                  </a:lnTo>
                  <a:lnTo>
                    <a:pt x="495262" y="89578"/>
                  </a:lnTo>
                  <a:lnTo>
                    <a:pt x="502864" y="87808"/>
                  </a:lnTo>
                  <a:lnTo>
                    <a:pt x="518625" y="84301"/>
                  </a:lnTo>
                  <a:lnTo>
                    <a:pt x="31622" y="84301"/>
                  </a:lnTo>
                  <a:lnTo>
                    <a:pt x="31622" y="31611"/>
                  </a:lnTo>
                  <a:lnTo>
                    <a:pt x="532193" y="31611"/>
                  </a:lnTo>
                  <a:lnTo>
                    <a:pt x="532193" y="0"/>
                  </a:lnTo>
                  <a:close/>
                </a:path>
                <a:path w="532765" h="394334">
                  <a:moveTo>
                    <a:pt x="454289" y="101651"/>
                  </a:moveTo>
                  <a:lnTo>
                    <a:pt x="436614" y="106164"/>
                  </a:lnTo>
                  <a:lnTo>
                    <a:pt x="439934" y="259028"/>
                  </a:lnTo>
                  <a:lnTo>
                    <a:pt x="532004" y="277939"/>
                  </a:lnTo>
                  <a:lnTo>
                    <a:pt x="532193" y="278567"/>
                  </a:lnTo>
                  <a:lnTo>
                    <a:pt x="532193" y="126456"/>
                  </a:lnTo>
                  <a:lnTo>
                    <a:pt x="448488" y="126456"/>
                  </a:lnTo>
                  <a:lnTo>
                    <a:pt x="455870" y="104949"/>
                  </a:lnTo>
                  <a:lnTo>
                    <a:pt x="454289" y="101651"/>
                  </a:lnTo>
                  <a:close/>
                </a:path>
                <a:path w="532765" h="394334">
                  <a:moveTo>
                    <a:pt x="532193" y="65265"/>
                  </a:moveTo>
                  <a:lnTo>
                    <a:pt x="528580" y="76751"/>
                  </a:lnTo>
                  <a:lnTo>
                    <a:pt x="527366" y="80908"/>
                  </a:lnTo>
                  <a:lnTo>
                    <a:pt x="526651" y="82709"/>
                  </a:lnTo>
                  <a:lnTo>
                    <a:pt x="524853" y="83390"/>
                  </a:lnTo>
                  <a:lnTo>
                    <a:pt x="503052" y="89201"/>
                  </a:lnTo>
                  <a:lnTo>
                    <a:pt x="501565" y="89578"/>
                  </a:lnTo>
                  <a:lnTo>
                    <a:pt x="532193" y="89578"/>
                  </a:lnTo>
                  <a:lnTo>
                    <a:pt x="532193" y="65265"/>
                  </a:lnTo>
                  <a:close/>
                </a:path>
                <a:path w="532765" h="394334">
                  <a:moveTo>
                    <a:pt x="532193" y="31611"/>
                  </a:moveTo>
                  <a:lnTo>
                    <a:pt x="184423" y="31611"/>
                  </a:lnTo>
                  <a:lnTo>
                    <a:pt x="184423" y="84301"/>
                  </a:lnTo>
                  <a:lnTo>
                    <a:pt x="518625" y="84301"/>
                  </a:lnTo>
                  <a:lnTo>
                    <a:pt x="524109" y="83107"/>
                  </a:lnTo>
                  <a:lnTo>
                    <a:pt x="526141" y="82709"/>
                  </a:lnTo>
                  <a:lnTo>
                    <a:pt x="526646" y="82709"/>
                  </a:lnTo>
                  <a:lnTo>
                    <a:pt x="526968" y="80521"/>
                  </a:lnTo>
                  <a:lnTo>
                    <a:pt x="527837" y="76542"/>
                  </a:lnTo>
                  <a:lnTo>
                    <a:pt x="530067" y="67369"/>
                  </a:lnTo>
                  <a:lnTo>
                    <a:pt x="532193" y="60259"/>
                  </a:lnTo>
                  <a:lnTo>
                    <a:pt x="532193" y="31611"/>
                  </a:lnTo>
                  <a:close/>
                </a:path>
                <a:path w="532765" h="394334">
                  <a:moveTo>
                    <a:pt x="526646" y="82709"/>
                  </a:moveTo>
                  <a:lnTo>
                    <a:pt x="526141" y="82709"/>
                  </a:lnTo>
                  <a:lnTo>
                    <a:pt x="526643" y="82730"/>
                  </a:lnTo>
                  <a:lnTo>
                    <a:pt x="526646" y="82709"/>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8" name="object 122">
              <a:extLst>
                <a:ext uri="{FF2B5EF4-FFF2-40B4-BE49-F238E27FC236}">
                  <a16:creationId xmlns:a16="http://schemas.microsoft.com/office/drawing/2014/main" id="{9DA1C208-48AC-DC9B-A068-D44DFA35D3FB}"/>
                </a:ext>
              </a:extLst>
            </p:cNvPr>
            <p:cNvSpPr>
              <a:spLocks/>
            </p:cNvSpPr>
            <p:nvPr/>
          </p:nvSpPr>
          <p:spPr bwMode="auto">
            <a:xfrm>
              <a:off x="11690465" y="8798102"/>
              <a:ext cx="83820" cy="37465"/>
            </a:xfrm>
            <a:custGeom>
              <a:avLst/>
              <a:gdLst>
                <a:gd name="T0" fmla="*/ 83704 w 83820"/>
                <a:gd name="T1" fmla="*/ 0 h 37465"/>
                <a:gd name="T2" fmla="*/ 53076 w 83820"/>
                <a:gd name="T3" fmla="*/ 0 h 37465"/>
                <a:gd name="T4" fmla="*/ 5800 w 83820"/>
                <a:gd name="T5" fmla="*/ 12072 h 37465"/>
                <a:gd name="T6" fmla="*/ 7381 w 83820"/>
                <a:gd name="T7" fmla="*/ 15371 h 37465"/>
                <a:gd name="T8" fmla="*/ 0 w 83820"/>
                <a:gd name="T9" fmla="*/ 36888 h 37465"/>
                <a:gd name="T10" fmla="*/ 83704 w 83820"/>
                <a:gd name="T11" fmla="*/ 36888 h 37465"/>
                <a:gd name="T12" fmla="*/ 83704 w 83820"/>
                <a:gd name="T13" fmla="*/ 0 h 37465"/>
                <a:gd name="T14" fmla="*/ 46773 w 83820"/>
                <a:gd name="T15" fmla="*/ 0 h 37465"/>
                <a:gd name="T16" fmla="*/ 0 w 83820"/>
                <a:gd name="T17" fmla="*/ 0 h 37465"/>
                <a:gd name="T18" fmla="*/ 4680 w 83820"/>
                <a:gd name="T19" fmla="*/ 9769 h 37465"/>
                <a:gd name="T20" fmla="*/ 46773 w 83820"/>
                <a:gd name="T21" fmla="*/ 0 h 374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820" h="37465">
                  <a:moveTo>
                    <a:pt x="83704" y="0"/>
                  </a:moveTo>
                  <a:lnTo>
                    <a:pt x="53076" y="0"/>
                  </a:lnTo>
                  <a:lnTo>
                    <a:pt x="5800" y="12072"/>
                  </a:lnTo>
                  <a:lnTo>
                    <a:pt x="7381" y="15371"/>
                  </a:lnTo>
                  <a:lnTo>
                    <a:pt x="0" y="36888"/>
                  </a:lnTo>
                  <a:lnTo>
                    <a:pt x="83704" y="36888"/>
                  </a:lnTo>
                  <a:lnTo>
                    <a:pt x="83704" y="0"/>
                  </a:lnTo>
                  <a:close/>
                </a:path>
                <a:path w="83820" h="37465">
                  <a:moveTo>
                    <a:pt x="46773" y="0"/>
                  </a:moveTo>
                  <a:lnTo>
                    <a:pt x="0" y="0"/>
                  </a:lnTo>
                  <a:lnTo>
                    <a:pt x="4680" y="9769"/>
                  </a:lnTo>
                  <a:lnTo>
                    <a:pt x="4677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29" name="object 123">
              <a:extLst>
                <a:ext uri="{FF2B5EF4-FFF2-40B4-BE49-F238E27FC236}">
                  <a16:creationId xmlns:a16="http://schemas.microsoft.com/office/drawing/2014/main" id="{0FC4C355-9221-4343-08A7-2D7005246C60}"/>
                </a:ext>
              </a:extLst>
            </p:cNvPr>
            <p:cNvSpPr>
              <a:spLocks/>
            </p:cNvSpPr>
            <p:nvPr/>
          </p:nvSpPr>
          <p:spPr bwMode="auto">
            <a:xfrm>
              <a:off x="11774170" y="8798102"/>
              <a:ext cx="83820" cy="37465"/>
            </a:xfrm>
            <a:custGeom>
              <a:avLst/>
              <a:gdLst>
                <a:gd name="T0" fmla="*/ 83683 w 83820"/>
                <a:gd name="T1" fmla="*/ 0 h 37465"/>
                <a:gd name="T2" fmla="*/ 0 w 83820"/>
                <a:gd name="T3" fmla="*/ 0 h 37465"/>
                <a:gd name="T4" fmla="*/ 0 w 83820"/>
                <a:gd name="T5" fmla="*/ 36888 h 37465"/>
                <a:gd name="T6" fmla="*/ 83683 w 83820"/>
                <a:gd name="T7" fmla="*/ 36888 h 37465"/>
                <a:gd name="T8" fmla="*/ 76311 w 83820"/>
                <a:gd name="T9" fmla="*/ 21507 h 37465"/>
                <a:gd name="T10" fmla="*/ 83683 w 83820"/>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5">
                  <a:moveTo>
                    <a:pt x="83683" y="0"/>
                  </a:moveTo>
                  <a:lnTo>
                    <a:pt x="0" y="0"/>
                  </a:lnTo>
                  <a:lnTo>
                    <a:pt x="0" y="36888"/>
                  </a:lnTo>
                  <a:lnTo>
                    <a:pt x="83683" y="36888"/>
                  </a:lnTo>
                  <a:lnTo>
                    <a:pt x="76311" y="21507"/>
                  </a:lnTo>
                  <a:lnTo>
                    <a:pt x="83683"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0" name="object 124">
              <a:extLst>
                <a:ext uri="{FF2B5EF4-FFF2-40B4-BE49-F238E27FC236}">
                  <a16:creationId xmlns:a16="http://schemas.microsoft.com/office/drawing/2014/main" id="{CDB3551A-7810-E665-F077-3E170A922CFA}"/>
                </a:ext>
              </a:extLst>
            </p:cNvPr>
            <p:cNvSpPr>
              <a:spLocks/>
            </p:cNvSpPr>
            <p:nvPr/>
          </p:nvSpPr>
          <p:spPr bwMode="auto">
            <a:xfrm>
              <a:off x="11236718" y="9014134"/>
              <a:ext cx="83820" cy="37465"/>
            </a:xfrm>
            <a:custGeom>
              <a:avLst/>
              <a:gdLst>
                <a:gd name="T0" fmla="*/ 83683 w 83820"/>
                <a:gd name="T1" fmla="*/ 0 h 37465"/>
                <a:gd name="T2" fmla="*/ 0 w 83820"/>
                <a:gd name="T3" fmla="*/ 0 h 37465"/>
                <a:gd name="T4" fmla="*/ 0 w 83820"/>
                <a:gd name="T5" fmla="*/ 36888 h 37465"/>
                <a:gd name="T6" fmla="*/ 83683 w 83820"/>
                <a:gd name="T7" fmla="*/ 36888 h 37465"/>
                <a:gd name="T8" fmla="*/ 76322 w 83820"/>
                <a:gd name="T9" fmla="*/ 21507 h 37465"/>
                <a:gd name="T10" fmla="*/ 83683 w 83820"/>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5">
                  <a:moveTo>
                    <a:pt x="83683" y="0"/>
                  </a:moveTo>
                  <a:lnTo>
                    <a:pt x="0" y="0"/>
                  </a:lnTo>
                  <a:lnTo>
                    <a:pt x="0" y="36888"/>
                  </a:lnTo>
                  <a:lnTo>
                    <a:pt x="83683" y="36888"/>
                  </a:lnTo>
                  <a:lnTo>
                    <a:pt x="76322" y="21507"/>
                  </a:lnTo>
                  <a:lnTo>
                    <a:pt x="83683"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1" name="object 125">
              <a:extLst>
                <a:ext uri="{FF2B5EF4-FFF2-40B4-BE49-F238E27FC236}">
                  <a16:creationId xmlns:a16="http://schemas.microsoft.com/office/drawing/2014/main" id="{49EA5670-6DE2-F628-83EA-B381AD5C837D}"/>
                </a:ext>
              </a:extLst>
            </p:cNvPr>
            <p:cNvSpPr>
              <a:spLocks/>
            </p:cNvSpPr>
            <p:nvPr/>
          </p:nvSpPr>
          <p:spPr bwMode="auto">
            <a:xfrm>
              <a:off x="11273604" y="8740132"/>
              <a:ext cx="153035" cy="52705"/>
            </a:xfrm>
            <a:custGeom>
              <a:avLst/>
              <a:gdLst>
                <a:gd name="T0" fmla="*/ 152805 w 153034"/>
                <a:gd name="T1" fmla="*/ 0 h 52704"/>
                <a:gd name="T2" fmla="*/ 0 w 153034"/>
                <a:gd name="T3" fmla="*/ 0 h 52704"/>
                <a:gd name="T4" fmla="*/ 0 w 153034"/>
                <a:gd name="T5" fmla="*/ 52693 h 52704"/>
                <a:gd name="T6" fmla="*/ 152805 w 153034"/>
                <a:gd name="T7" fmla="*/ 52693 h 52704"/>
                <a:gd name="T8" fmla="*/ 152805 w 153034"/>
                <a:gd name="T9" fmla="*/ 0 h 52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034" h="52704">
                  <a:moveTo>
                    <a:pt x="152801" y="0"/>
                  </a:moveTo>
                  <a:lnTo>
                    <a:pt x="0" y="0"/>
                  </a:lnTo>
                  <a:lnTo>
                    <a:pt x="0" y="52689"/>
                  </a:lnTo>
                  <a:lnTo>
                    <a:pt x="152801" y="52689"/>
                  </a:lnTo>
                  <a:lnTo>
                    <a:pt x="1528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2" name="object 126">
              <a:extLst>
                <a:ext uri="{FF2B5EF4-FFF2-40B4-BE49-F238E27FC236}">
                  <a16:creationId xmlns:a16="http://schemas.microsoft.com/office/drawing/2014/main" id="{EBACB401-FAEB-426B-94EE-269D425FA90C}"/>
                </a:ext>
              </a:extLst>
            </p:cNvPr>
            <p:cNvSpPr>
              <a:spLocks/>
            </p:cNvSpPr>
            <p:nvPr/>
          </p:nvSpPr>
          <p:spPr bwMode="auto">
            <a:xfrm>
              <a:off x="11926970" y="8708530"/>
              <a:ext cx="279400" cy="394335"/>
            </a:xfrm>
            <a:custGeom>
              <a:avLst/>
              <a:gdLst>
                <a:gd name="T0" fmla="*/ 184685 w 279400"/>
                <a:gd name="T1" fmla="*/ 0 h 394334"/>
                <a:gd name="T2" fmla="*/ 0 w 279400"/>
                <a:gd name="T3" fmla="*/ 0 h 394334"/>
                <a:gd name="T4" fmla="*/ 0 w 279400"/>
                <a:gd name="T5" fmla="*/ 305607 h 394334"/>
                <a:gd name="T6" fmla="*/ 83683 w 279400"/>
                <a:gd name="T7" fmla="*/ 305607 h 394334"/>
                <a:gd name="T8" fmla="*/ 76311 w 279400"/>
                <a:gd name="T9" fmla="*/ 327114 h 394334"/>
                <a:gd name="T10" fmla="*/ 83683 w 279400"/>
                <a:gd name="T11" fmla="*/ 342496 h 394334"/>
                <a:gd name="T12" fmla="*/ 0 w 279400"/>
                <a:gd name="T13" fmla="*/ 342496 h 394334"/>
                <a:gd name="T14" fmla="*/ 0 w 279400"/>
                <a:gd name="T15" fmla="*/ 393813 h 394334"/>
                <a:gd name="T16" fmla="*/ 279101 w 279400"/>
                <a:gd name="T17" fmla="*/ 393813 h 394334"/>
                <a:gd name="T18" fmla="*/ 278457 w 279400"/>
                <a:gd name="T19" fmla="*/ 339365 h 394334"/>
                <a:gd name="T20" fmla="*/ 215794 w 279400"/>
                <a:gd name="T21" fmla="*/ 339365 h 394334"/>
                <a:gd name="T22" fmla="*/ 208064 w 279400"/>
                <a:gd name="T23" fmla="*/ 339201 h 394334"/>
                <a:gd name="T24" fmla="*/ 165095 w 279400"/>
                <a:gd name="T25" fmla="*/ 332004 h 394334"/>
                <a:gd name="T26" fmla="*/ 128908 w 279400"/>
                <a:gd name="T27" fmla="*/ 315842 h 394334"/>
                <a:gd name="T28" fmla="*/ 88106 w 279400"/>
                <a:gd name="T29" fmla="*/ 282154 h 394334"/>
                <a:gd name="T30" fmla="*/ 58107 w 279400"/>
                <a:gd name="T31" fmla="*/ 233549 h 394334"/>
                <a:gd name="T32" fmla="*/ 48088 w 279400"/>
                <a:gd name="T33" fmla="*/ 194778 h 394334"/>
                <a:gd name="T34" fmla="*/ 46940 w 279400"/>
                <a:gd name="T35" fmla="*/ 181847 h 394334"/>
                <a:gd name="T36" fmla="*/ 46948 w 279400"/>
                <a:gd name="T37" fmla="*/ 173821 h 394334"/>
                <a:gd name="T38" fmla="*/ 47160 w 279400"/>
                <a:gd name="T39" fmla="*/ 171083 h 394334"/>
                <a:gd name="T40" fmla="*/ 45820 w 279400"/>
                <a:gd name="T41" fmla="*/ 162044 h 394334"/>
                <a:gd name="T42" fmla="*/ 56074 w 279400"/>
                <a:gd name="T43" fmla="*/ 108265 h 394334"/>
                <a:gd name="T44" fmla="*/ 84476 w 279400"/>
                <a:gd name="T45" fmla="*/ 58712 h 394334"/>
                <a:gd name="T46" fmla="*/ 124157 w 279400"/>
                <a:gd name="T47" fmla="*/ 23714 h 394334"/>
                <a:gd name="T48" fmla="*/ 159804 w 279400"/>
                <a:gd name="T49" fmla="*/ 6386 h 394334"/>
                <a:gd name="T50" fmla="*/ 183156 w 279400"/>
                <a:gd name="T51" fmla="*/ 261 h 394334"/>
                <a:gd name="T52" fmla="*/ 184685 w 279400"/>
                <a:gd name="T53" fmla="*/ 0 h 394334"/>
                <a:gd name="T54" fmla="*/ 278316 w 279400"/>
                <a:gd name="T55" fmla="*/ 327376 h 394334"/>
                <a:gd name="T56" fmla="*/ 230610 w 279400"/>
                <a:gd name="T57" fmla="*/ 338747 h 394334"/>
                <a:gd name="T58" fmla="*/ 215794 w 279400"/>
                <a:gd name="T59" fmla="*/ 339365 h 394334"/>
                <a:gd name="T60" fmla="*/ 278457 w 279400"/>
                <a:gd name="T61" fmla="*/ 339365 h 394334"/>
                <a:gd name="T62" fmla="*/ 278316 w 279400"/>
                <a:gd name="T63" fmla="*/ 327376 h 394334"/>
                <a:gd name="T64" fmla="*/ 214349 w 279400"/>
                <a:gd name="T65" fmla="*/ 5266 h 394334"/>
                <a:gd name="T66" fmla="*/ 162141 w 279400"/>
                <a:gd name="T67" fmla="*/ 13355 h 394334"/>
                <a:gd name="T68" fmla="*/ 113054 w 279400"/>
                <a:gd name="T69" fmla="*/ 39611 h 394334"/>
                <a:gd name="T70" fmla="*/ 71637 w 279400"/>
                <a:gd name="T71" fmla="*/ 86507 h 394334"/>
                <a:gd name="T72" fmla="*/ 53474 w 279400"/>
                <a:gd name="T73" fmla="*/ 130561 h 394334"/>
                <a:gd name="T74" fmla="*/ 47757 w 279400"/>
                <a:gd name="T75" fmla="*/ 168311 h 394334"/>
                <a:gd name="T76" fmla="*/ 47171 w 279400"/>
                <a:gd name="T77" fmla="*/ 171083 h 394334"/>
                <a:gd name="T78" fmla="*/ 47850 w 279400"/>
                <a:gd name="T79" fmla="*/ 173833 h 394334"/>
                <a:gd name="T80" fmla="*/ 48774 w 279400"/>
                <a:gd name="T81" fmla="*/ 181847 h 394334"/>
                <a:gd name="T82" fmla="*/ 50772 w 279400"/>
                <a:gd name="T83" fmla="*/ 194394 h 394334"/>
                <a:gd name="T84" fmla="*/ 62142 w 279400"/>
                <a:gd name="T85" fmla="*/ 231859 h 394334"/>
                <a:gd name="T86" fmla="*/ 92444 w 279400"/>
                <a:gd name="T87" fmla="*/ 278247 h 394334"/>
                <a:gd name="T88" fmla="*/ 132318 w 279400"/>
                <a:gd name="T89" fmla="*/ 309970 h 394334"/>
                <a:gd name="T90" fmla="*/ 186863 w 279400"/>
                <a:gd name="T91" fmla="*/ 329386 h 394334"/>
                <a:gd name="T92" fmla="*/ 213983 w 279400"/>
                <a:gd name="T93" fmla="*/ 331438 h 394334"/>
                <a:gd name="T94" fmla="*/ 228514 w 279400"/>
                <a:gd name="T95" fmla="*/ 330824 h 394334"/>
                <a:gd name="T96" fmla="*/ 272421 w 279400"/>
                <a:gd name="T97" fmla="*/ 320549 h 394334"/>
                <a:gd name="T98" fmla="*/ 278221 w 279400"/>
                <a:gd name="T99" fmla="*/ 318266 h 394334"/>
                <a:gd name="T100" fmla="*/ 274703 w 279400"/>
                <a:gd name="T101" fmla="*/ 16973 h 394334"/>
                <a:gd name="T102" fmla="*/ 227543 w 279400"/>
                <a:gd name="T103" fmla="*/ 5784 h 394334"/>
                <a:gd name="T104" fmla="*/ 214349 w 279400"/>
                <a:gd name="T105" fmla="*/ 5266 h 394334"/>
                <a:gd name="T106" fmla="*/ 274515 w 279400"/>
                <a:gd name="T107" fmla="*/ 0 h 394334"/>
                <a:gd name="T108" fmla="*/ 246421 w 279400"/>
                <a:gd name="T109" fmla="*/ 0 h 394334"/>
                <a:gd name="T110" fmla="*/ 254358 w 279400"/>
                <a:gd name="T111" fmla="*/ 1465 h 394334"/>
                <a:gd name="T112" fmla="*/ 262316 w 279400"/>
                <a:gd name="T113" fmla="*/ 3549 h 394334"/>
                <a:gd name="T114" fmla="*/ 270313 w 279400"/>
                <a:gd name="T115" fmla="*/ 6386 h 394334"/>
                <a:gd name="T116" fmla="*/ 273133 w 279400"/>
                <a:gd name="T117" fmla="*/ 7329 h 394334"/>
                <a:gd name="T118" fmla="*/ 274598 w 279400"/>
                <a:gd name="T119" fmla="*/ 7853 h 394334"/>
                <a:gd name="T120" fmla="*/ 274515 w 279400"/>
                <a:gd name="T121" fmla="*/ 0 h 3943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9400" h="394334">
                  <a:moveTo>
                    <a:pt x="184685" y="0"/>
                  </a:moveTo>
                  <a:lnTo>
                    <a:pt x="0" y="0"/>
                  </a:lnTo>
                  <a:lnTo>
                    <a:pt x="0" y="305603"/>
                  </a:lnTo>
                  <a:lnTo>
                    <a:pt x="83683" y="305603"/>
                  </a:lnTo>
                  <a:lnTo>
                    <a:pt x="76311" y="327110"/>
                  </a:lnTo>
                  <a:lnTo>
                    <a:pt x="83683" y="342492"/>
                  </a:lnTo>
                  <a:lnTo>
                    <a:pt x="0" y="342492"/>
                  </a:lnTo>
                  <a:lnTo>
                    <a:pt x="0" y="393809"/>
                  </a:lnTo>
                  <a:lnTo>
                    <a:pt x="279101" y="393809"/>
                  </a:lnTo>
                  <a:lnTo>
                    <a:pt x="278457" y="339361"/>
                  </a:lnTo>
                  <a:lnTo>
                    <a:pt x="215794" y="339361"/>
                  </a:lnTo>
                  <a:lnTo>
                    <a:pt x="208064" y="339197"/>
                  </a:lnTo>
                  <a:lnTo>
                    <a:pt x="165095" y="332000"/>
                  </a:lnTo>
                  <a:lnTo>
                    <a:pt x="128908" y="315838"/>
                  </a:lnTo>
                  <a:lnTo>
                    <a:pt x="88106" y="282150"/>
                  </a:lnTo>
                  <a:lnTo>
                    <a:pt x="58107" y="233545"/>
                  </a:lnTo>
                  <a:lnTo>
                    <a:pt x="48088" y="194778"/>
                  </a:lnTo>
                  <a:lnTo>
                    <a:pt x="46940" y="181847"/>
                  </a:lnTo>
                  <a:lnTo>
                    <a:pt x="46948" y="173821"/>
                  </a:lnTo>
                  <a:lnTo>
                    <a:pt x="47160" y="171083"/>
                  </a:lnTo>
                  <a:lnTo>
                    <a:pt x="45820" y="162044"/>
                  </a:lnTo>
                  <a:lnTo>
                    <a:pt x="56074" y="108265"/>
                  </a:lnTo>
                  <a:lnTo>
                    <a:pt x="84476" y="58712"/>
                  </a:lnTo>
                  <a:lnTo>
                    <a:pt x="124157" y="23714"/>
                  </a:lnTo>
                  <a:lnTo>
                    <a:pt x="159804" y="6386"/>
                  </a:lnTo>
                  <a:lnTo>
                    <a:pt x="183156" y="261"/>
                  </a:lnTo>
                  <a:lnTo>
                    <a:pt x="184685" y="0"/>
                  </a:lnTo>
                  <a:close/>
                </a:path>
                <a:path w="279400" h="394334">
                  <a:moveTo>
                    <a:pt x="278316" y="327372"/>
                  </a:moveTo>
                  <a:lnTo>
                    <a:pt x="230610" y="338743"/>
                  </a:lnTo>
                  <a:lnTo>
                    <a:pt x="215794" y="339361"/>
                  </a:lnTo>
                  <a:lnTo>
                    <a:pt x="278457" y="339361"/>
                  </a:lnTo>
                  <a:lnTo>
                    <a:pt x="278316" y="327372"/>
                  </a:lnTo>
                  <a:close/>
                </a:path>
                <a:path w="279400" h="394334">
                  <a:moveTo>
                    <a:pt x="214349" y="5266"/>
                  </a:moveTo>
                  <a:lnTo>
                    <a:pt x="162141" y="13355"/>
                  </a:lnTo>
                  <a:lnTo>
                    <a:pt x="113054" y="39611"/>
                  </a:lnTo>
                  <a:lnTo>
                    <a:pt x="71637" y="86507"/>
                  </a:lnTo>
                  <a:lnTo>
                    <a:pt x="53474" y="130561"/>
                  </a:lnTo>
                  <a:lnTo>
                    <a:pt x="47757" y="168311"/>
                  </a:lnTo>
                  <a:lnTo>
                    <a:pt x="47171" y="171083"/>
                  </a:lnTo>
                  <a:lnTo>
                    <a:pt x="47850" y="173833"/>
                  </a:lnTo>
                  <a:lnTo>
                    <a:pt x="48774" y="181847"/>
                  </a:lnTo>
                  <a:lnTo>
                    <a:pt x="50772" y="194394"/>
                  </a:lnTo>
                  <a:lnTo>
                    <a:pt x="62142" y="231855"/>
                  </a:lnTo>
                  <a:lnTo>
                    <a:pt x="92444" y="278243"/>
                  </a:lnTo>
                  <a:lnTo>
                    <a:pt x="132318" y="309966"/>
                  </a:lnTo>
                  <a:lnTo>
                    <a:pt x="186863" y="329382"/>
                  </a:lnTo>
                  <a:lnTo>
                    <a:pt x="213983" y="331434"/>
                  </a:lnTo>
                  <a:lnTo>
                    <a:pt x="228514" y="330820"/>
                  </a:lnTo>
                  <a:lnTo>
                    <a:pt x="272421" y="320545"/>
                  </a:lnTo>
                  <a:lnTo>
                    <a:pt x="278221" y="318262"/>
                  </a:lnTo>
                  <a:lnTo>
                    <a:pt x="274703" y="16973"/>
                  </a:lnTo>
                  <a:lnTo>
                    <a:pt x="227543" y="5784"/>
                  </a:lnTo>
                  <a:lnTo>
                    <a:pt x="214349" y="5266"/>
                  </a:lnTo>
                  <a:close/>
                </a:path>
                <a:path w="279400" h="394334">
                  <a:moveTo>
                    <a:pt x="274515" y="0"/>
                  </a:moveTo>
                  <a:lnTo>
                    <a:pt x="246421" y="0"/>
                  </a:lnTo>
                  <a:lnTo>
                    <a:pt x="254358" y="1465"/>
                  </a:lnTo>
                  <a:lnTo>
                    <a:pt x="262316" y="3549"/>
                  </a:lnTo>
                  <a:lnTo>
                    <a:pt x="270313" y="6386"/>
                  </a:lnTo>
                  <a:lnTo>
                    <a:pt x="273133" y="7329"/>
                  </a:lnTo>
                  <a:lnTo>
                    <a:pt x="274598" y="7853"/>
                  </a:lnTo>
                  <a:lnTo>
                    <a:pt x="274515"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3" name="object 127">
              <a:extLst>
                <a:ext uri="{FF2B5EF4-FFF2-40B4-BE49-F238E27FC236}">
                  <a16:creationId xmlns:a16="http://schemas.microsoft.com/office/drawing/2014/main" id="{7F51EF66-C70D-A8BA-A1CC-0F0E58FDD0D2}"/>
                </a:ext>
              </a:extLst>
            </p:cNvPr>
            <p:cNvSpPr>
              <a:spLocks/>
            </p:cNvSpPr>
            <p:nvPr/>
          </p:nvSpPr>
          <p:spPr bwMode="auto">
            <a:xfrm>
              <a:off x="11926968" y="9014134"/>
              <a:ext cx="83820" cy="37465"/>
            </a:xfrm>
            <a:custGeom>
              <a:avLst/>
              <a:gdLst>
                <a:gd name="T0" fmla="*/ 83683 w 83820"/>
                <a:gd name="T1" fmla="*/ 0 h 37465"/>
                <a:gd name="T2" fmla="*/ 0 w 83820"/>
                <a:gd name="T3" fmla="*/ 0 h 37465"/>
                <a:gd name="T4" fmla="*/ 0 w 83820"/>
                <a:gd name="T5" fmla="*/ 36888 h 37465"/>
                <a:gd name="T6" fmla="*/ 83683 w 83820"/>
                <a:gd name="T7" fmla="*/ 36888 h 37465"/>
                <a:gd name="T8" fmla="*/ 76311 w 83820"/>
                <a:gd name="T9" fmla="*/ 21507 h 37465"/>
                <a:gd name="T10" fmla="*/ 83683 w 83820"/>
                <a:gd name="T11" fmla="*/ 0 h 37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820" h="37465">
                  <a:moveTo>
                    <a:pt x="83683" y="0"/>
                  </a:moveTo>
                  <a:lnTo>
                    <a:pt x="0" y="0"/>
                  </a:lnTo>
                  <a:lnTo>
                    <a:pt x="0" y="36888"/>
                  </a:lnTo>
                  <a:lnTo>
                    <a:pt x="83683" y="36888"/>
                  </a:lnTo>
                  <a:lnTo>
                    <a:pt x="76311" y="21507"/>
                  </a:lnTo>
                  <a:lnTo>
                    <a:pt x="83683"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4" name="object 128">
              <a:extLst>
                <a:ext uri="{FF2B5EF4-FFF2-40B4-BE49-F238E27FC236}">
                  <a16:creationId xmlns:a16="http://schemas.microsoft.com/office/drawing/2014/main" id="{F5126EFA-46B7-E161-D535-EC27262D9D03}"/>
                </a:ext>
              </a:extLst>
            </p:cNvPr>
            <p:cNvSpPr>
              <a:spLocks/>
            </p:cNvSpPr>
            <p:nvPr/>
          </p:nvSpPr>
          <p:spPr bwMode="auto">
            <a:xfrm>
              <a:off x="12596140" y="9861391"/>
              <a:ext cx="232410" cy="111760"/>
            </a:xfrm>
            <a:custGeom>
              <a:avLst/>
              <a:gdLst>
                <a:gd name="T0" fmla="*/ 231842 w 232409"/>
                <a:gd name="T1" fmla="*/ 21590 h 111759"/>
                <a:gd name="T2" fmla="*/ 163351 w 232409"/>
                <a:gd name="T3" fmla="*/ 21590 h 111759"/>
                <a:gd name="T4" fmla="*/ 163351 w 232409"/>
                <a:gd name="T5" fmla="*/ 3810 h 111759"/>
                <a:gd name="T6" fmla="*/ 165548 w 232409"/>
                <a:gd name="T7" fmla="*/ 3810 h 111759"/>
                <a:gd name="T8" fmla="*/ 165548 w 232409"/>
                <a:gd name="T9" fmla="*/ 0 h 111759"/>
                <a:gd name="T10" fmla="*/ 0 w 232409"/>
                <a:gd name="T11" fmla="*/ 0 h 111759"/>
                <a:gd name="T12" fmla="*/ 0 w 232409"/>
                <a:gd name="T13" fmla="*/ 3810 h 111759"/>
                <a:gd name="T14" fmla="*/ 0 w 232409"/>
                <a:gd name="T15" fmla="*/ 21590 h 111759"/>
                <a:gd name="T16" fmla="*/ 0 w 232409"/>
                <a:gd name="T17" fmla="*/ 111764 h 111759"/>
                <a:gd name="T18" fmla="*/ 231842 w 232409"/>
                <a:gd name="T19" fmla="*/ 111764 h 111759"/>
                <a:gd name="T20" fmla="*/ 231842 w 232409"/>
                <a:gd name="T21" fmla="*/ 21590 h 111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2409" h="111759">
                  <a:moveTo>
                    <a:pt x="231838" y="21590"/>
                  </a:moveTo>
                  <a:lnTo>
                    <a:pt x="163347" y="21590"/>
                  </a:lnTo>
                  <a:lnTo>
                    <a:pt x="163347" y="3810"/>
                  </a:lnTo>
                  <a:lnTo>
                    <a:pt x="165544" y="3810"/>
                  </a:lnTo>
                  <a:lnTo>
                    <a:pt x="165544" y="0"/>
                  </a:lnTo>
                  <a:lnTo>
                    <a:pt x="0" y="0"/>
                  </a:lnTo>
                  <a:lnTo>
                    <a:pt x="0" y="3810"/>
                  </a:lnTo>
                  <a:lnTo>
                    <a:pt x="0" y="21590"/>
                  </a:lnTo>
                  <a:lnTo>
                    <a:pt x="0" y="111760"/>
                  </a:lnTo>
                  <a:lnTo>
                    <a:pt x="231838" y="111760"/>
                  </a:lnTo>
                  <a:lnTo>
                    <a:pt x="231838" y="215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5" name="object 129">
              <a:extLst>
                <a:ext uri="{FF2B5EF4-FFF2-40B4-BE49-F238E27FC236}">
                  <a16:creationId xmlns:a16="http://schemas.microsoft.com/office/drawing/2014/main" id="{65D2D3B2-33C7-E703-4A6D-7F536B7B72C6}"/>
                </a:ext>
              </a:extLst>
            </p:cNvPr>
            <p:cNvSpPr>
              <a:spLocks/>
            </p:cNvSpPr>
            <p:nvPr/>
          </p:nvSpPr>
          <p:spPr bwMode="auto">
            <a:xfrm>
              <a:off x="12142996" y="9630613"/>
              <a:ext cx="453390" cy="342900"/>
            </a:xfrm>
            <a:custGeom>
              <a:avLst/>
              <a:gdLst>
                <a:gd name="T0" fmla="*/ 69212 w 453390"/>
                <a:gd name="T1" fmla="*/ 0 h 342900"/>
                <a:gd name="T2" fmla="*/ 0 w 453390"/>
                <a:gd name="T3" fmla="*/ 0 h 342900"/>
                <a:gd name="T4" fmla="*/ 0 w 453390"/>
                <a:gd name="T5" fmla="*/ 258191 h 342900"/>
                <a:gd name="T6" fmla="*/ 71746 w 453390"/>
                <a:gd name="T7" fmla="*/ 258191 h 342900"/>
                <a:gd name="T8" fmla="*/ 65422 w 453390"/>
                <a:gd name="T9" fmla="*/ 276640 h 342900"/>
                <a:gd name="T10" fmla="*/ 71746 w 453390"/>
                <a:gd name="T11" fmla="*/ 289802 h 342900"/>
                <a:gd name="T12" fmla="*/ 0 w 453390"/>
                <a:gd name="T13" fmla="*/ 289802 h 342900"/>
                <a:gd name="T14" fmla="*/ 0 w 453390"/>
                <a:gd name="T15" fmla="*/ 342502 h 342900"/>
                <a:gd name="T16" fmla="*/ 453158 w 453390"/>
                <a:gd name="T17" fmla="*/ 342502 h 342900"/>
                <a:gd name="T18" fmla="*/ 453158 w 453390"/>
                <a:gd name="T19" fmla="*/ 230767 h 342900"/>
                <a:gd name="T20" fmla="*/ 71903 w 453390"/>
                <a:gd name="T21" fmla="*/ 230767 h 342900"/>
                <a:gd name="T22" fmla="*/ 70018 w 453390"/>
                <a:gd name="T23" fmla="*/ 68511 h 342900"/>
                <a:gd name="T24" fmla="*/ 31622 w 453390"/>
                <a:gd name="T25" fmla="*/ 68511 h 342900"/>
                <a:gd name="T26" fmla="*/ 31622 w 453390"/>
                <a:gd name="T27" fmla="*/ 21088 h 342900"/>
                <a:gd name="T28" fmla="*/ 69463 w 453390"/>
                <a:gd name="T29" fmla="*/ 21088 h 342900"/>
                <a:gd name="T30" fmla="*/ 69212 w 453390"/>
                <a:gd name="T31" fmla="*/ 0 h 3429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3390" h="342900">
                  <a:moveTo>
                    <a:pt x="69212" y="0"/>
                  </a:moveTo>
                  <a:lnTo>
                    <a:pt x="0" y="0"/>
                  </a:lnTo>
                  <a:lnTo>
                    <a:pt x="0" y="258191"/>
                  </a:lnTo>
                  <a:lnTo>
                    <a:pt x="71746" y="258191"/>
                  </a:lnTo>
                  <a:lnTo>
                    <a:pt x="65422" y="276640"/>
                  </a:lnTo>
                  <a:lnTo>
                    <a:pt x="71746" y="289802"/>
                  </a:lnTo>
                  <a:lnTo>
                    <a:pt x="0" y="289802"/>
                  </a:lnTo>
                  <a:lnTo>
                    <a:pt x="0" y="342502"/>
                  </a:lnTo>
                  <a:lnTo>
                    <a:pt x="453158" y="342502"/>
                  </a:lnTo>
                  <a:lnTo>
                    <a:pt x="453158" y="230767"/>
                  </a:lnTo>
                  <a:lnTo>
                    <a:pt x="71903" y="230767"/>
                  </a:lnTo>
                  <a:lnTo>
                    <a:pt x="70018" y="68511"/>
                  </a:lnTo>
                  <a:lnTo>
                    <a:pt x="31622" y="68511"/>
                  </a:lnTo>
                  <a:lnTo>
                    <a:pt x="31622" y="21088"/>
                  </a:lnTo>
                  <a:lnTo>
                    <a:pt x="69463" y="21088"/>
                  </a:lnTo>
                  <a:lnTo>
                    <a:pt x="69212"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6" name="object 130">
              <a:extLst>
                <a:ext uri="{FF2B5EF4-FFF2-40B4-BE49-F238E27FC236}">
                  <a16:creationId xmlns:a16="http://schemas.microsoft.com/office/drawing/2014/main" id="{87E39392-9723-763C-2E05-2A48146CA23C}"/>
                </a:ext>
              </a:extLst>
            </p:cNvPr>
            <p:cNvSpPr>
              <a:spLocks/>
            </p:cNvSpPr>
            <p:nvPr/>
          </p:nvSpPr>
          <p:spPr bwMode="auto">
            <a:xfrm>
              <a:off x="12756244" y="9861383"/>
              <a:ext cx="71755" cy="22225"/>
            </a:xfrm>
            <a:custGeom>
              <a:avLst/>
              <a:gdLst>
                <a:gd name="T0" fmla="*/ 71750 w 71754"/>
                <a:gd name="T1" fmla="*/ 0 h 22225"/>
                <a:gd name="T2" fmla="*/ 4544 w 71754"/>
                <a:gd name="T3" fmla="*/ 0 h 22225"/>
                <a:gd name="T4" fmla="*/ 6313 w 71754"/>
                <a:gd name="T5" fmla="*/ 3717 h 22225"/>
                <a:gd name="T6" fmla="*/ 0 w 71754"/>
                <a:gd name="T7" fmla="*/ 22166 h 22225"/>
                <a:gd name="T8" fmla="*/ 71750 w 71754"/>
                <a:gd name="T9" fmla="*/ 22166 h 22225"/>
                <a:gd name="T10" fmla="*/ 71750 w 71754"/>
                <a:gd name="T11" fmla="*/ 0 h 22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22225">
                  <a:moveTo>
                    <a:pt x="71746" y="0"/>
                  </a:moveTo>
                  <a:lnTo>
                    <a:pt x="4544" y="0"/>
                  </a:lnTo>
                  <a:lnTo>
                    <a:pt x="6313" y="3717"/>
                  </a:lnTo>
                  <a:lnTo>
                    <a:pt x="0" y="22166"/>
                  </a:lnTo>
                  <a:lnTo>
                    <a:pt x="71746" y="22166"/>
                  </a:lnTo>
                  <a:lnTo>
                    <a:pt x="7174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7" name="object 131">
              <a:extLst>
                <a:ext uri="{FF2B5EF4-FFF2-40B4-BE49-F238E27FC236}">
                  <a16:creationId xmlns:a16="http://schemas.microsoft.com/office/drawing/2014/main" id="{564C2D26-CEFD-EE77-3AD5-1CBA7F5648FF}"/>
                </a:ext>
              </a:extLst>
            </p:cNvPr>
            <p:cNvSpPr>
              <a:spLocks/>
            </p:cNvSpPr>
            <p:nvPr/>
          </p:nvSpPr>
          <p:spPr bwMode="auto">
            <a:xfrm>
              <a:off x="12142991" y="9888809"/>
              <a:ext cx="71755" cy="31750"/>
            </a:xfrm>
            <a:custGeom>
              <a:avLst/>
              <a:gdLst>
                <a:gd name="T0" fmla="*/ 71750 w 71754"/>
                <a:gd name="T1" fmla="*/ 0 h 31750"/>
                <a:gd name="T2" fmla="*/ 0 w 71754"/>
                <a:gd name="T3" fmla="*/ 0 h 31750"/>
                <a:gd name="T4" fmla="*/ 0 w 71754"/>
                <a:gd name="T5" fmla="*/ 31611 h 31750"/>
                <a:gd name="T6" fmla="*/ 71750 w 71754"/>
                <a:gd name="T7" fmla="*/ 31611 h 31750"/>
                <a:gd name="T8" fmla="*/ 65426 w 71754"/>
                <a:gd name="T9" fmla="*/ 18439 h 31750"/>
                <a:gd name="T10" fmla="*/ 7175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46" y="0"/>
                  </a:moveTo>
                  <a:lnTo>
                    <a:pt x="0" y="0"/>
                  </a:lnTo>
                  <a:lnTo>
                    <a:pt x="0" y="31611"/>
                  </a:lnTo>
                  <a:lnTo>
                    <a:pt x="71746" y="31611"/>
                  </a:lnTo>
                  <a:lnTo>
                    <a:pt x="65422" y="18439"/>
                  </a:lnTo>
                  <a:lnTo>
                    <a:pt x="7174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8" name="object 132">
              <a:extLst>
                <a:ext uri="{FF2B5EF4-FFF2-40B4-BE49-F238E27FC236}">
                  <a16:creationId xmlns:a16="http://schemas.microsoft.com/office/drawing/2014/main" id="{573CCA12-C068-AA9B-1001-14EEBC5B71BD}"/>
                </a:ext>
              </a:extLst>
            </p:cNvPr>
            <p:cNvSpPr>
              <a:spLocks/>
            </p:cNvSpPr>
            <p:nvPr/>
          </p:nvSpPr>
          <p:spPr bwMode="auto">
            <a:xfrm>
              <a:off x="12174615" y="9651698"/>
              <a:ext cx="38735" cy="47625"/>
            </a:xfrm>
            <a:custGeom>
              <a:avLst/>
              <a:gdLst>
                <a:gd name="T0" fmla="*/ 37845 w 38734"/>
                <a:gd name="T1" fmla="*/ 0 h 47625"/>
                <a:gd name="T2" fmla="*/ 0 w 38734"/>
                <a:gd name="T3" fmla="*/ 0 h 47625"/>
                <a:gd name="T4" fmla="*/ 0 w 38734"/>
                <a:gd name="T5" fmla="*/ 47422 h 47625"/>
                <a:gd name="T6" fmla="*/ 38400 w 38734"/>
                <a:gd name="T7" fmla="*/ 47422 h 47625"/>
                <a:gd name="T8" fmla="*/ 37845 w 38734"/>
                <a:gd name="T9" fmla="*/ 0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34" h="47625">
                  <a:moveTo>
                    <a:pt x="37841" y="0"/>
                  </a:moveTo>
                  <a:lnTo>
                    <a:pt x="0" y="0"/>
                  </a:lnTo>
                  <a:lnTo>
                    <a:pt x="0" y="47422"/>
                  </a:lnTo>
                  <a:lnTo>
                    <a:pt x="38396" y="47422"/>
                  </a:lnTo>
                  <a:lnTo>
                    <a:pt x="378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39" name="object 133">
              <a:extLst>
                <a:ext uri="{FF2B5EF4-FFF2-40B4-BE49-F238E27FC236}">
                  <a16:creationId xmlns:a16="http://schemas.microsoft.com/office/drawing/2014/main" id="{EA874CD5-EA09-9036-13FD-D710CDF63DD9}"/>
                </a:ext>
              </a:extLst>
            </p:cNvPr>
            <p:cNvSpPr>
              <a:spLocks/>
            </p:cNvSpPr>
            <p:nvPr/>
          </p:nvSpPr>
          <p:spPr bwMode="auto">
            <a:xfrm>
              <a:off x="11858473" y="9630607"/>
              <a:ext cx="232410" cy="342900"/>
            </a:xfrm>
            <a:custGeom>
              <a:avLst/>
              <a:gdLst>
                <a:gd name="T0" fmla="*/ 231829 w 232409"/>
                <a:gd name="T1" fmla="*/ 0 h 342900"/>
                <a:gd name="T2" fmla="*/ 0 w 232409"/>
                <a:gd name="T3" fmla="*/ 0 h 342900"/>
                <a:gd name="T4" fmla="*/ 0 w 232409"/>
                <a:gd name="T5" fmla="*/ 73660 h 342900"/>
                <a:gd name="T6" fmla="*/ 73774 w 232409"/>
                <a:gd name="T7" fmla="*/ 73660 h 342900"/>
                <a:gd name="T8" fmla="*/ 73774 w 232409"/>
                <a:gd name="T9" fmla="*/ 92710 h 342900"/>
                <a:gd name="T10" fmla="*/ 73952 w 232409"/>
                <a:gd name="T11" fmla="*/ 92710 h 342900"/>
                <a:gd name="T12" fmla="*/ 73952 w 232409"/>
                <a:gd name="T13" fmla="*/ 105410 h 342900"/>
                <a:gd name="T14" fmla="*/ 0 w 232409"/>
                <a:gd name="T15" fmla="*/ 105410 h 342900"/>
                <a:gd name="T16" fmla="*/ 0 w 232409"/>
                <a:gd name="T17" fmla="*/ 220980 h 342900"/>
                <a:gd name="T18" fmla="*/ 0 w 232409"/>
                <a:gd name="T19" fmla="*/ 234950 h 342900"/>
                <a:gd name="T20" fmla="*/ 0 w 232409"/>
                <a:gd name="T21" fmla="*/ 252730 h 342900"/>
                <a:gd name="T22" fmla="*/ 0 w 232409"/>
                <a:gd name="T23" fmla="*/ 342900 h 342900"/>
                <a:gd name="T24" fmla="*/ 231829 w 232409"/>
                <a:gd name="T25" fmla="*/ 342900 h 342900"/>
                <a:gd name="T26" fmla="*/ 231829 w 232409"/>
                <a:gd name="T27" fmla="*/ 252730 h 342900"/>
                <a:gd name="T28" fmla="*/ 163211 w 232409"/>
                <a:gd name="T29" fmla="*/ 252730 h 342900"/>
                <a:gd name="T30" fmla="*/ 163211 w 232409"/>
                <a:gd name="T31" fmla="*/ 234950 h 342900"/>
                <a:gd name="T32" fmla="*/ 163275 w 232409"/>
                <a:gd name="T33" fmla="*/ 220980 h 342900"/>
                <a:gd name="T34" fmla="*/ 231829 w 232409"/>
                <a:gd name="T35" fmla="*/ 220980 h 342900"/>
                <a:gd name="T36" fmla="*/ 231829 w 232409"/>
                <a:gd name="T37" fmla="*/ 105410 h 342900"/>
                <a:gd name="T38" fmla="*/ 231829 w 232409"/>
                <a:gd name="T39" fmla="*/ 92710 h 342900"/>
                <a:gd name="T40" fmla="*/ 231829 w 232409"/>
                <a:gd name="T41" fmla="*/ 73660 h 342900"/>
                <a:gd name="T42" fmla="*/ 231829 w 232409"/>
                <a:gd name="T43" fmla="*/ 0 h 3429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2409" h="342900">
                  <a:moveTo>
                    <a:pt x="231825" y="0"/>
                  </a:moveTo>
                  <a:lnTo>
                    <a:pt x="0" y="0"/>
                  </a:lnTo>
                  <a:lnTo>
                    <a:pt x="0" y="73660"/>
                  </a:lnTo>
                  <a:lnTo>
                    <a:pt x="73774" y="73660"/>
                  </a:lnTo>
                  <a:lnTo>
                    <a:pt x="73774" y="92710"/>
                  </a:lnTo>
                  <a:lnTo>
                    <a:pt x="73952" y="92710"/>
                  </a:lnTo>
                  <a:lnTo>
                    <a:pt x="73952" y="105410"/>
                  </a:lnTo>
                  <a:lnTo>
                    <a:pt x="0" y="105410"/>
                  </a:lnTo>
                  <a:lnTo>
                    <a:pt x="0" y="220980"/>
                  </a:lnTo>
                  <a:lnTo>
                    <a:pt x="0" y="234950"/>
                  </a:lnTo>
                  <a:lnTo>
                    <a:pt x="0" y="252730"/>
                  </a:lnTo>
                  <a:lnTo>
                    <a:pt x="0" y="342900"/>
                  </a:lnTo>
                  <a:lnTo>
                    <a:pt x="231825" y="342900"/>
                  </a:lnTo>
                  <a:lnTo>
                    <a:pt x="231825" y="252730"/>
                  </a:lnTo>
                  <a:lnTo>
                    <a:pt x="163207" y="252730"/>
                  </a:lnTo>
                  <a:lnTo>
                    <a:pt x="163207" y="234950"/>
                  </a:lnTo>
                  <a:lnTo>
                    <a:pt x="163271" y="220980"/>
                  </a:lnTo>
                  <a:lnTo>
                    <a:pt x="231825" y="220980"/>
                  </a:lnTo>
                  <a:lnTo>
                    <a:pt x="231825" y="105410"/>
                  </a:lnTo>
                  <a:lnTo>
                    <a:pt x="231825" y="92710"/>
                  </a:lnTo>
                  <a:lnTo>
                    <a:pt x="231825" y="73660"/>
                  </a:lnTo>
                  <a:lnTo>
                    <a:pt x="231825"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0" name="object 134">
              <a:extLst>
                <a:ext uri="{FF2B5EF4-FFF2-40B4-BE49-F238E27FC236}">
                  <a16:creationId xmlns:a16="http://schemas.microsoft.com/office/drawing/2014/main" id="{5AAE3757-65B1-7A75-A237-952B07089D0D}"/>
                </a:ext>
              </a:extLst>
            </p:cNvPr>
            <p:cNvSpPr>
              <a:spLocks/>
            </p:cNvSpPr>
            <p:nvPr/>
          </p:nvSpPr>
          <p:spPr bwMode="auto">
            <a:xfrm>
              <a:off x="11405311" y="9630860"/>
              <a:ext cx="453390" cy="341630"/>
            </a:xfrm>
            <a:custGeom>
              <a:avLst/>
              <a:gdLst>
                <a:gd name="T0" fmla="*/ 453161 w 453390"/>
                <a:gd name="T1" fmla="*/ 20853 h 341629"/>
                <a:gd name="T2" fmla="*/ 163347 w 453390"/>
                <a:gd name="T3" fmla="*/ 20853 h 341629"/>
                <a:gd name="T4" fmla="*/ 163347 w 453390"/>
                <a:gd name="T5" fmla="*/ 68275 h 341629"/>
                <a:gd name="T6" fmla="*/ 453161 w 453390"/>
                <a:gd name="T7" fmla="*/ 68275 h 341629"/>
                <a:gd name="T8" fmla="*/ 453161 w 453390"/>
                <a:gd name="T9" fmla="*/ 20853 h 341629"/>
                <a:gd name="T10" fmla="*/ 453161 w 453390"/>
                <a:gd name="T11" fmla="*/ 0 h 341629"/>
                <a:gd name="T12" fmla="*/ 0 w 453390"/>
                <a:gd name="T13" fmla="*/ 0 h 341629"/>
                <a:gd name="T14" fmla="*/ 0 w 453390"/>
                <a:gd name="T15" fmla="*/ 20320 h 341629"/>
                <a:gd name="T16" fmla="*/ 0 w 453390"/>
                <a:gd name="T17" fmla="*/ 68580 h 341629"/>
                <a:gd name="T18" fmla="*/ 0 w 453390"/>
                <a:gd name="T19" fmla="*/ 73660 h 341629"/>
                <a:gd name="T20" fmla="*/ 0 w 453390"/>
                <a:gd name="T21" fmla="*/ 86360 h 341629"/>
                <a:gd name="T22" fmla="*/ 0 w 453390"/>
                <a:gd name="T23" fmla="*/ 105410 h 341629"/>
                <a:gd name="T24" fmla="*/ 0 w 453390"/>
                <a:gd name="T25" fmla="*/ 257814 h 341629"/>
                <a:gd name="T26" fmla="*/ 68529 w 453390"/>
                <a:gd name="T27" fmla="*/ 257814 h 341629"/>
                <a:gd name="T28" fmla="*/ 68529 w 453390"/>
                <a:gd name="T29" fmla="*/ 276864 h 341629"/>
                <a:gd name="T30" fmla="*/ 68694 w 453390"/>
                <a:gd name="T31" fmla="*/ 276864 h 341629"/>
                <a:gd name="T32" fmla="*/ 68694 w 453390"/>
                <a:gd name="T33" fmla="*/ 289564 h 341629"/>
                <a:gd name="T34" fmla="*/ 0 w 453390"/>
                <a:gd name="T35" fmla="*/ 289564 h 341629"/>
                <a:gd name="T36" fmla="*/ 0 w 453390"/>
                <a:gd name="T37" fmla="*/ 341634 h 341629"/>
                <a:gd name="T38" fmla="*/ 453161 w 453390"/>
                <a:gd name="T39" fmla="*/ 341634 h 341629"/>
                <a:gd name="T40" fmla="*/ 453161 w 453390"/>
                <a:gd name="T41" fmla="*/ 289564 h 341629"/>
                <a:gd name="T42" fmla="*/ 453161 w 453390"/>
                <a:gd name="T43" fmla="*/ 276864 h 341629"/>
                <a:gd name="T44" fmla="*/ 453161 w 453390"/>
                <a:gd name="T45" fmla="*/ 257814 h 341629"/>
                <a:gd name="T46" fmla="*/ 453161 w 453390"/>
                <a:gd name="T47" fmla="*/ 105410 h 341629"/>
                <a:gd name="T48" fmla="*/ 389851 w 453390"/>
                <a:gd name="T49" fmla="*/ 105410 h 341629"/>
                <a:gd name="T50" fmla="*/ 389851 w 453390"/>
                <a:gd name="T51" fmla="*/ 86360 h 341629"/>
                <a:gd name="T52" fmla="*/ 389788 w 453390"/>
                <a:gd name="T53" fmla="*/ 73660 h 341629"/>
                <a:gd name="T54" fmla="*/ 453161 w 453390"/>
                <a:gd name="T55" fmla="*/ 73660 h 341629"/>
                <a:gd name="T56" fmla="*/ 453161 w 453390"/>
                <a:gd name="T57" fmla="*/ 68580 h 341629"/>
                <a:gd name="T58" fmla="*/ 31623 w 453390"/>
                <a:gd name="T59" fmla="*/ 68580 h 341629"/>
                <a:gd name="T60" fmla="*/ 31623 w 453390"/>
                <a:gd name="T61" fmla="*/ 20320 h 341629"/>
                <a:gd name="T62" fmla="*/ 453161 w 453390"/>
                <a:gd name="T63" fmla="*/ 20320 h 341629"/>
                <a:gd name="T64" fmla="*/ 453161 w 453390"/>
                <a:gd name="T65" fmla="*/ 0 h 3416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3390" h="341629">
                  <a:moveTo>
                    <a:pt x="453161" y="20853"/>
                  </a:moveTo>
                  <a:lnTo>
                    <a:pt x="163347" y="20853"/>
                  </a:lnTo>
                  <a:lnTo>
                    <a:pt x="163347" y="68275"/>
                  </a:lnTo>
                  <a:lnTo>
                    <a:pt x="453161" y="68275"/>
                  </a:lnTo>
                  <a:lnTo>
                    <a:pt x="453161" y="20853"/>
                  </a:lnTo>
                  <a:close/>
                </a:path>
                <a:path w="453390" h="341629">
                  <a:moveTo>
                    <a:pt x="453161" y="0"/>
                  </a:moveTo>
                  <a:lnTo>
                    <a:pt x="0" y="0"/>
                  </a:lnTo>
                  <a:lnTo>
                    <a:pt x="0" y="20320"/>
                  </a:lnTo>
                  <a:lnTo>
                    <a:pt x="0" y="68580"/>
                  </a:lnTo>
                  <a:lnTo>
                    <a:pt x="0" y="73660"/>
                  </a:lnTo>
                  <a:lnTo>
                    <a:pt x="0" y="86360"/>
                  </a:lnTo>
                  <a:lnTo>
                    <a:pt x="0" y="105410"/>
                  </a:lnTo>
                  <a:lnTo>
                    <a:pt x="0" y="257810"/>
                  </a:lnTo>
                  <a:lnTo>
                    <a:pt x="68529" y="257810"/>
                  </a:lnTo>
                  <a:lnTo>
                    <a:pt x="68529" y="276860"/>
                  </a:lnTo>
                  <a:lnTo>
                    <a:pt x="68694" y="276860"/>
                  </a:lnTo>
                  <a:lnTo>
                    <a:pt x="68694" y="289560"/>
                  </a:lnTo>
                  <a:lnTo>
                    <a:pt x="0" y="289560"/>
                  </a:lnTo>
                  <a:lnTo>
                    <a:pt x="0" y="341630"/>
                  </a:lnTo>
                  <a:lnTo>
                    <a:pt x="453161" y="341630"/>
                  </a:lnTo>
                  <a:lnTo>
                    <a:pt x="453161" y="289560"/>
                  </a:lnTo>
                  <a:lnTo>
                    <a:pt x="453161" y="276860"/>
                  </a:lnTo>
                  <a:lnTo>
                    <a:pt x="453161" y="257810"/>
                  </a:lnTo>
                  <a:lnTo>
                    <a:pt x="453161" y="105410"/>
                  </a:lnTo>
                  <a:lnTo>
                    <a:pt x="389851" y="105410"/>
                  </a:lnTo>
                  <a:lnTo>
                    <a:pt x="389851" y="86360"/>
                  </a:lnTo>
                  <a:lnTo>
                    <a:pt x="389788" y="73660"/>
                  </a:lnTo>
                  <a:lnTo>
                    <a:pt x="453161" y="73660"/>
                  </a:lnTo>
                  <a:lnTo>
                    <a:pt x="453161" y="68580"/>
                  </a:lnTo>
                  <a:lnTo>
                    <a:pt x="31623" y="68580"/>
                  </a:lnTo>
                  <a:lnTo>
                    <a:pt x="31623" y="20320"/>
                  </a:lnTo>
                  <a:lnTo>
                    <a:pt x="453161" y="20320"/>
                  </a:lnTo>
                  <a:lnTo>
                    <a:pt x="45316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1" name="object 135">
              <a:extLst>
                <a:ext uri="{FF2B5EF4-FFF2-40B4-BE49-F238E27FC236}">
                  <a16:creationId xmlns:a16="http://schemas.microsoft.com/office/drawing/2014/main" id="{3F494A3C-F96A-B494-E429-0C844576C20A}"/>
                </a:ext>
              </a:extLst>
            </p:cNvPr>
            <p:cNvSpPr>
              <a:spLocks/>
            </p:cNvSpPr>
            <p:nvPr/>
          </p:nvSpPr>
          <p:spPr bwMode="auto">
            <a:xfrm>
              <a:off x="12018573" y="9851925"/>
              <a:ext cx="71755" cy="31750"/>
            </a:xfrm>
            <a:custGeom>
              <a:avLst/>
              <a:gdLst>
                <a:gd name="T0" fmla="*/ 71740 w 71754"/>
                <a:gd name="T1" fmla="*/ 0 h 31750"/>
                <a:gd name="T2" fmla="*/ 0 w 71754"/>
                <a:gd name="T3" fmla="*/ 0 h 31750"/>
                <a:gd name="T4" fmla="*/ 6313 w 71754"/>
                <a:gd name="T5" fmla="*/ 13182 h 31750"/>
                <a:gd name="T6" fmla="*/ 0 w 71754"/>
                <a:gd name="T7" fmla="*/ 31622 h 31750"/>
                <a:gd name="T8" fmla="*/ 71740 w 71754"/>
                <a:gd name="T9" fmla="*/ 31622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6313" y="13182"/>
                  </a:lnTo>
                  <a:lnTo>
                    <a:pt x="0" y="31622"/>
                  </a:lnTo>
                  <a:lnTo>
                    <a:pt x="71736" y="31622"/>
                  </a:lnTo>
                  <a:lnTo>
                    <a:pt x="7173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2" name="object 136">
              <a:extLst>
                <a:ext uri="{FF2B5EF4-FFF2-40B4-BE49-F238E27FC236}">
                  <a16:creationId xmlns:a16="http://schemas.microsoft.com/office/drawing/2014/main" id="{111B9A56-EB4A-6E58-2507-8B6B2BD1EB0E}"/>
                </a:ext>
              </a:extLst>
            </p:cNvPr>
            <p:cNvSpPr>
              <a:spLocks/>
            </p:cNvSpPr>
            <p:nvPr/>
          </p:nvSpPr>
          <p:spPr bwMode="auto">
            <a:xfrm>
              <a:off x="11792002" y="9704386"/>
              <a:ext cx="71755" cy="31750"/>
            </a:xfrm>
            <a:custGeom>
              <a:avLst/>
              <a:gdLst>
                <a:gd name="T0" fmla="*/ 71740 w 71754"/>
                <a:gd name="T1" fmla="*/ 0 h 31750"/>
                <a:gd name="T2" fmla="*/ 0 w 71754"/>
                <a:gd name="T3" fmla="*/ 0 h 31750"/>
                <a:gd name="T4" fmla="*/ 6313 w 71754"/>
                <a:gd name="T5" fmla="*/ 13182 h 31750"/>
                <a:gd name="T6" fmla="*/ 0 w 71754"/>
                <a:gd name="T7" fmla="*/ 31622 h 31750"/>
                <a:gd name="T8" fmla="*/ 71740 w 71754"/>
                <a:gd name="T9" fmla="*/ 31622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6313" y="13182"/>
                  </a:lnTo>
                  <a:lnTo>
                    <a:pt x="0" y="31622"/>
                  </a:lnTo>
                  <a:lnTo>
                    <a:pt x="71736" y="31622"/>
                  </a:lnTo>
                  <a:lnTo>
                    <a:pt x="7173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3" name="object 137">
              <a:extLst>
                <a:ext uri="{FF2B5EF4-FFF2-40B4-BE49-F238E27FC236}">
                  <a16:creationId xmlns:a16="http://schemas.microsoft.com/office/drawing/2014/main" id="{BC115D44-24DA-C78B-B7A8-25A5EC43FDD0}"/>
                </a:ext>
              </a:extLst>
            </p:cNvPr>
            <p:cNvSpPr>
              <a:spLocks/>
            </p:cNvSpPr>
            <p:nvPr/>
          </p:nvSpPr>
          <p:spPr bwMode="auto">
            <a:xfrm>
              <a:off x="11863739" y="9704386"/>
              <a:ext cx="71755" cy="31750"/>
            </a:xfrm>
            <a:custGeom>
              <a:avLst/>
              <a:gdLst>
                <a:gd name="T0" fmla="*/ 71740 w 71754"/>
                <a:gd name="T1" fmla="*/ 0 h 31750"/>
                <a:gd name="T2" fmla="*/ 0 w 71754"/>
                <a:gd name="T3" fmla="*/ 0 h 31750"/>
                <a:gd name="T4" fmla="*/ 0 w 71754"/>
                <a:gd name="T5" fmla="*/ 31622 h 31750"/>
                <a:gd name="T6" fmla="*/ 71740 w 71754"/>
                <a:gd name="T7" fmla="*/ 31622 h 31750"/>
                <a:gd name="T8" fmla="*/ 65426 w 71754"/>
                <a:gd name="T9" fmla="*/ 18439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0" y="31622"/>
                  </a:lnTo>
                  <a:lnTo>
                    <a:pt x="71736" y="31622"/>
                  </a:lnTo>
                  <a:lnTo>
                    <a:pt x="65422" y="18439"/>
                  </a:lnTo>
                  <a:lnTo>
                    <a:pt x="71736" y="0"/>
                  </a:lnTo>
                  <a:close/>
                </a:path>
              </a:pathLst>
            </a:custGeom>
            <a:solidFill>
              <a:srgbClr val="FCEA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4" name="object 138">
              <a:extLst>
                <a:ext uri="{FF2B5EF4-FFF2-40B4-BE49-F238E27FC236}">
                  <a16:creationId xmlns:a16="http://schemas.microsoft.com/office/drawing/2014/main" id="{420CCF7C-A3DE-46C6-B93B-A4106484550D}"/>
                </a:ext>
              </a:extLst>
            </p:cNvPr>
            <p:cNvSpPr>
              <a:spLocks/>
            </p:cNvSpPr>
            <p:nvPr/>
          </p:nvSpPr>
          <p:spPr bwMode="auto">
            <a:xfrm>
              <a:off x="11405320" y="9888809"/>
              <a:ext cx="71755" cy="31750"/>
            </a:xfrm>
            <a:custGeom>
              <a:avLst/>
              <a:gdLst>
                <a:gd name="T0" fmla="*/ 71740 w 71754"/>
                <a:gd name="T1" fmla="*/ 0 h 31750"/>
                <a:gd name="T2" fmla="*/ 0 w 71754"/>
                <a:gd name="T3" fmla="*/ 0 h 31750"/>
                <a:gd name="T4" fmla="*/ 0 w 71754"/>
                <a:gd name="T5" fmla="*/ 31611 h 31750"/>
                <a:gd name="T6" fmla="*/ 71740 w 71754"/>
                <a:gd name="T7" fmla="*/ 31611 h 31750"/>
                <a:gd name="T8" fmla="*/ 65426 w 71754"/>
                <a:gd name="T9" fmla="*/ 18439 h 31750"/>
                <a:gd name="T10" fmla="*/ 71740 w 71754"/>
                <a:gd name="T11" fmla="*/ 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54" h="31750">
                  <a:moveTo>
                    <a:pt x="71736" y="0"/>
                  </a:moveTo>
                  <a:lnTo>
                    <a:pt x="0" y="0"/>
                  </a:lnTo>
                  <a:lnTo>
                    <a:pt x="0" y="31611"/>
                  </a:lnTo>
                  <a:lnTo>
                    <a:pt x="71736" y="31611"/>
                  </a:lnTo>
                  <a:lnTo>
                    <a:pt x="65422" y="18439"/>
                  </a:lnTo>
                  <a:lnTo>
                    <a:pt x="7173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5" name="object 139">
              <a:extLst>
                <a:ext uri="{FF2B5EF4-FFF2-40B4-BE49-F238E27FC236}">
                  <a16:creationId xmlns:a16="http://schemas.microsoft.com/office/drawing/2014/main" id="{A13CA49D-47DC-1F61-1F2D-CF51B114BD5F}"/>
                </a:ext>
              </a:extLst>
            </p:cNvPr>
            <p:cNvSpPr>
              <a:spLocks/>
            </p:cNvSpPr>
            <p:nvPr/>
          </p:nvSpPr>
          <p:spPr bwMode="auto">
            <a:xfrm>
              <a:off x="11436939" y="9651695"/>
              <a:ext cx="132080" cy="47625"/>
            </a:xfrm>
            <a:custGeom>
              <a:avLst/>
              <a:gdLst>
                <a:gd name="T0" fmla="*/ 131727 w 132079"/>
                <a:gd name="T1" fmla="*/ 0 h 47625"/>
                <a:gd name="T2" fmla="*/ 0 w 132079"/>
                <a:gd name="T3" fmla="*/ 0 h 47625"/>
                <a:gd name="T4" fmla="*/ 0 w 132079"/>
                <a:gd name="T5" fmla="*/ 47422 h 47625"/>
                <a:gd name="T6" fmla="*/ 131727 w 132079"/>
                <a:gd name="T7" fmla="*/ 47422 h 47625"/>
                <a:gd name="T8" fmla="*/ 131727 w 132079"/>
                <a:gd name="T9" fmla="*/ 0 h 47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079" h="47625">
                  <a:moveTo>
                    <a:pt x="131723" y="0"/>
                  </a:moveTo>
                  <a:lnTo>
                    <a:pt x="0" y="0"/>
                  </a:lnTo>
                  <a:lnTo>
                    <a:pt x="0" y="47422"/>
                  </a:lnTo>
                  <a:lnTo>
                    <a:pt x="131723" y="47422"/>
                  </a:lnTo>
                  <a:lnTo>
                    <a:pt x="1317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6" name="object 140">
              <a:extLst>
                <a:ext uri="{FF2B5EF4-FFF2-40B4-BE49-F238E27FC236}">
                  <a16:creationId xmlns:a16="http://schemas.microsoft.com/office/drawing/2014/main" id="{4B9E7C9C-4997-9CA4-707C-97509166911F}"/>
                </a:ext>
              </a:extLst>
            </p:cNvPr>
            <p:cNvSpPr>
              <a:spLocks/>
            </p:cNvSpPr>
            <p:nvPr/>
          </p:nvSpPr>
          <p:spPr bwMode="auto">
            <a:xfrm>
              <a:off x="12153539" y="8402915"/>
              <a:ext cx="48260" cy="306070"/>
            </a:xfrm>
            <a:custGeom>
              <a:avLst/>
              <a:gdLst>
                <a:gd name="T0" fmla="*/ 47395 w 48259"/>
                <a:gd name="T1" fmla="*/ 258191 h 306070"/>
                <a:gd name="T2" fmla="*/ 0 w 48259"/>
                <a:gd name="T3" fmla="*/ 258191 h 306070"/>
                <a:gd name="T4" fmla="*/ 0 w 48259"/>
                <a:gd name="T5" fmla="*/ 303215 h 306070"/>
                <a:gd name="T6" fmla="*/ 6575 w 48259"/>
                <a:gd name="T7" fmla="*/ 303613 h 306070"/>
                <a:gd name="T8" fmla="*/ 13214 w 48259"/>
                <a:gd name="T9" fmla="*/ 304399 h 306070"/>
                <a:gd name="T10" fmla="*/ 19842 w 48259"/>
                <a:gd name="T11" fmla="*/ 305613 h 306070"/>
                <a:gd name="T12" fmla="*/ 47939 w 48259"/>
                <a:gd name="T13" fmla="*/ 305613 h 306070"/>
                <a:gd name="T14" fmla="*/ 47395 w 48259"/>
                <a:gd name="T15" fmla="*/ 258191 h 306070"/>
                <a:gd name="T16" fmla="*/ 44630 w 48259"/>
                <a:gd name="T17" fmla="*/ 20669 h 306070"/>
                <a:gd name="T18" fmla="*/ 0 w 48259"/>
                <a:gd name="T19" fmla="*/ 21308 h 306070"/>
                <a:gd name="T20" fmla="*/ 0 w 48259"/>
                <a:gd name="T21" fmla="*/ 231846 h 306070"/>
                <a:gd name="T22" fmla="*/ 47091 w 48259"/>
                <a:gd name="T23" fmla="*/ 231846 h 306070"/>
                <a:gd name="T24" fmla="*/ 45123 w 48259"/>
                <a:gd name="T25" fmla="*/ 63223 h 306070"/>
                <a:gd name="T26" fmla="*/ 26338 w 48259"/>
                <a:gd name="T27" fmla="*/ 63223 h 306070"/>
                <a:gd name="T28" fmla="*/ 26338 w 48259"/>
                <a:gd name="T29" fmla="*/ 21077 h 306070"/>
                <a:gd name="T30" fmla="*/ 44630 w 48259"/>
                <a:gd name="T31" fmla="*/ 21077 h 306070"/>
                <a:gd name="T32" fmla="*/ 44630 w 48259"/>
                <a:gd name="T33" fmla="*/ 20669 h 306070"/>
                <a:gd name="T34" fmla="*/ 44390 w 48259"/>
                <a:gd name="T35" fmla="*/ 0 h 306070"/>
                <a:gd name="T36" fmla="*/ 0 w 48259"/>
                <a:gd name="T37" fmla="*/ 0 h 306070"/>
                <a:gd name="T38" fmla="*/ 0 w 48259"/>
                <a:gd name="T39" fmla="*/ 13894 h 306070"/>
                <a:gd name="T40" fmla="*/ 44547 w 48259"/>
                <a:gd name="T41" fmla="*/ 13088 h 306070"/>
                <a:gd name="T42" fmla="*/ 44390 w 48259"/>
                <a:gd name="T43" fmla="*/ 0 h 3060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259" h="306070">
                  <a:moveTo>
                    <a:pt x="47391" y="258191"/>
                  </a:moveTo>
                  <a:lnTo>
                    <a:pt x="0" y="258191"/>
                  </a:lnTo>
                  <a:lnTo>
                    <a:pt x="0" y="303215"/>
                  </a:lnTo>
                  <a:lnTo>
                    <a:pt x="6575" y="303613"/>
                  </a:lnTo>
                  <a:lnTo>
                    <a:pt x="13214" y="304399"/>
                  </a:lnTo>
                  <a:lnTo>
                    <a:pt x="19842" y="305613"/>
                  </a:lnTo>
                  <a:lnTo>
                    <a:pt x="47935" y="305613"/>
                  </a:lnTo>
                  <a:lnTo>
                    <a:pt x="47391" y="258191"/>
                  </a:lnTo>
                  <a:close/>
                </a:path>
                <a:path w="48259" h="306070">
                  <a:moveTo>
                    <a:pt x="44626" y="20669"/>
                  </a:moveTo>
                  <a:lnTo>
                    <a:pt x="0" y="21308"/>
                  </a:lnTo>
                  <a:lnTo>
                    <a:pt x="0" y="231846"/>
                  </a:lnTo>
                  <a:lnTo>
                    <a:pt x="47087" y="231846"/>
                  </a:lnTo>
                  <a:lnTo>
                    <a:pt x="45119" y="63223"/>
                  </a:lnTo>
                  <a:lnTo>
                    <a:pt x="26334" y="63223"/>
                  </a:lnTo>
                  <a:lnTo>
                    <a:pt x="26334" y="21077"/>
                  </a:lnTo>
                  <a:lnTo>
                    <a:pt x="44626" y="21077"/>
                  </a:lnTo>
                  <a:lnTo>
                    <a:pt x="44626" y="20669"/>
                  </a:lnTo>
                  <a:close/>
                </a:path>
                <a:path w="48259" h="306070">
                  <a:moveTo>
                    <a:pt x="44386" y="0"/>
                  </a:moveTo>
                  <a:lnTo>
                    <a:pt x="0" y="0"/>
                  </a:lnTo>
                  <a:lnTo>
                    <a:pt x="0" y="13894"/>
                  </a:lnTo>
                  <a:lnTo>
                    <a:pt x="44543" y="13088"/>
                  </a:lnTo>
                  <a:lnTo>
                    <a:pt x="4438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7" name="object 141">
              <a:extLst>
                <a:ext uri="{FF2B5EF4-FFF2-40B4-BE49-F238E27FC236}">
                  <a16:creationId xmlns:a16="http://schemas.microsoft.com/office/drawing/2014/main" id="{DB966C81-936F-83E5-7F13-B350EB64C7D6}"/>
                </a:ext>
              </a:extLst>
            </p:cNvPr>
            <p:cNvSpPr>
              <a:spLocks/>
            </p:cNvSpPr>
            <p:nvPr/>
          </p:nvSpPr>
          <p:spPr bwMode="auto">
            <a:xfrm>
              <a:off x="12153539" y="8634762"/>
              <a:ext cx="47625" cy="26670"/>
            </a:xfrm>
            <a:custGeom>
              <a:avLst/>
              <a:gdLst>
                <a:gd name="T0" fmla="*/ 47087 w 47625"/>
                <a:gd name="T1" fmla="*/ 0 h 26670"/>
                <a:gd name="T2" fmla="*/ 0 w 47625"/>
                <a:gd name="T3" fmla="*/ 0 h 26670"/>
                <a:gd name="T4" fmla="*/ 0 w 47625"/>
                <a:gd name="T5" fmla="*/ 26344 h 26670"/>
                <a:gd name="T6" fmla="*/ 47391 w 47625"/>
                <a:gd name="T7" fmla="*/ 26344 h 26670"/>
                <a:gd name="T8" fmla="*/ 47087 w 47625"/>
                <a:gd name="T9" fmla="*/ 0 h 26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25" h="26670">
                  <a:moveTo>
                    <a:pt x="47087" y="0"/>
                  </a:moveTo>
                  <a:lnTo>
                    <a:pt x="0" y="0"/>
                  </a:lnTo>
                  <a:lnTo>
                    <a:pt x="0" y="26344"/>
                  </a:lnTo>
                  <a:lnTo>
                    <a:pt x="47391" y="26344"/>
                  </a:lnTo>
                  <a:lnTo>
                    <a:pt x="47087"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8" name="object 142">
              <a:extLst>
                <a:ext uri="{FF2B5EF4-FFF2-40B4-BE49-F238E27FC236}">
                  <a16:creationId xmlns:a16="http://schemas.microsoft.com/office/drawing/2014/main" id="{9641E3AD-7055-3C1C-9FE6-7858050B8E26}"/>
                </a:ext>
              </a:extLst>
            </p:cNvPr>
            <p:cNvSpPr>
              <a:spLocks/>
            </p:cNvSpPr>
            <p:nvPr/>
          </p:nvSpPr>
          <p:spPr bwMode="auto">
            <a:xfrm>
              <a:off x="12179872" y="6999801"/>
              <a:ext cx="3766185" cy="1466850"/>
            </a:xfrm>
            <a:custGeom>
              <a:avLst/>
              <a:gdLst>
                <a:gd name="T0" fmla="*/ 18783 w 3766184"/>
                <a:gd name="T1" fmla="*/ 1466342 h 1466850"/>
                <a:gd name="T2" fmla="*/ 18288 w 3766184"/>
                <a:gd name="T3" fmla="*/ 1424203 h 1466850"/>
                <a:gd name="T4" fmla="*/ 0 w 3766184"/>
                <a:gd name="T5" fmla="*/ 1424203 h 1466850"/>
                <a:gd name="T6" fmla="*/ 0 w 3766184"/>
                <a:gd name="T7" fmla="*/ 1466342 h 1466850"/>
                <a:gd name="T8" fmla="*/ 18783 w 3766184"/>
                <a:gd name="T9" fmla="*/ 1466342 h 1466850"/>
                <a:gd name="T10" fmla="*/ 3765858 w 3766184"/>
                <a:gd name="T11" fmla="*/ 104279 h 1466850"/>
                <a:gd name="T12" fmla="*/ 3761490 w 3766184"/>
                <a:gd name="T13" fmla="*/ 84797 h 1466850"/>
                <a:gd name="T14" fmla="*/ 3749577 w 3766184"/>
                <a:gd name="T15" fmla="*/ 68884 h 1466850"/>
                <a:gd name="T16" fmla="*/ 3731924 w 3766184"/>
                <a:gd name="T17" fmla="*/ 58166 h 1466850"/>
                <a:gd name="T18" fmla="*/ 3710309 w 3766184"/>
                <a:gd name="T19" fmla="*/ 54229 h 1466850"/>
                <a:gd name="T20" fmla="*/ 3546136 w 3766184"/>
                <a:gd name="T21" fmla="*/ 54229 h 1466850"/>
                <a:gd name="T22" fmla="*/ 3546136 w 3766184"/>
                <a:gd name="T23" fmla="*/ 0 h 1466850"/>
                <a:gd name="T24" fmla="*/ 3499641 w 3766184"/>
                <a:gd name="T25" fmla="*/ 0 h 1466850"/>
                <a:gd name="T26" fmla="*/ 3488160 w 3766184"/>
                <a:gd name="T27" fmla="*/ 3009 h 1466850"/>
                <a:gd name="T28" fmla="*/ 3488160 w 3766184"/>
                <a:gd name="T29" fmla="*/ 54229 h 1466850"/>
                <a:gd name="T30" fmla="*/ 3292555 w 3766184"/>
                <a:gd name="T31" fmla="*/ 54229 h 1466850"/>
                <a:gd name="T32" fmla="*/ 3014679 w 3766184"/>
                <a:gd name="T33" fmla="*/ 127000 h 1466850"/>
                <a:gd name="T34" fmla="*/ 2964666 w 3766184"/>
                <a:gd name="T35" fmla="*/ 152400 h 1466850"/>
                <a:gd name="T36" fmla="*/ 2957021 w 3766184"/>
                <a:gd name="T37" fmla="*/ 154330 h 1466850"/>
                <a:gd name="T38" fmla="*/ 3710309 w 3766184"/>
                <a:gd name="T39" fmla="*/ 154330 h 1466850"/>
                <a:gd name="T40" fmla="*/ 3731924 w 3766184"/>
                <a:gd name="T41" fmla="*/ 150406 h 1466850"/>
                <a:gd name="T42" fmla="*/ 3749577 w 3766184"/>
                <a:gd name="T43" fmla="*/ 139674 h 1466850"/>
                <a:gd name="T44" fmla="*/ 3761490 w 3766184"/>
                <a:gd name="T45" fmla="*/ 123774 h 1466850"/>
                <a:gd name="T46" fmla="*/ 3765858 w 3766184"/>
                <a:gd name="T47" fmla="*/ 104279 h 14668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66184" h="1466850">
                  <a:moveTo>
                    <a:pt x="18783" y="1466342"/>
                  </a:moveTo>
                  <a:lnTo>
                    <a:pt x="18288" y="1424203"/>
                  </a:lnTo>
                  <a:lnTo>
                    <a:pt x="0" y="1424203"/>
                  </a:lnTo>
                  <a:lnTo>
                    <a:pt x="0" y="1466342"/>
                  </a:lnTo>
                  <a:lnTo>
                    <a:pt x="18783" y="1466342"/>
                  </a:lnTo>
                  <a:close/>
                </a:path>
                <a:path w="3766184" h="1466850">
                  <a:moveTo>
                    <a:pt x="3765854" y="104279"/>
                  </a:moveTo>
                  <a:lnTo>
                    <a:pt x="3761486" y="84797"/>
                  </a:lnTo>
                  <a:lnTo>
                    <a:pt x="3749573" y="68884"/>
                  </a:lnTo>
                  <a:lnTo>
                    <a:pt x="3731920" y="58166"/>
                  </a:lnTo>
                  <a:lnTo>
                    <a:pt x="3710305" y="54229"/>
                  </a:lnTo>
                  <a:lnTo>
                    <a:pt x="3546132" y="54229"/>
                  </a:lnTo>
                  <a:lnTo>
                    <a:pt x="3546132" y="0"/>
                  </a:lnTo>
                  <a:lnTo>
                    <a:pt x="3499637" y="0"/>
                  </a:lnTo>
                  <a:lnTo>
                    <a:pt x="3488156" y="3009"/>
                  </a:lnTo>
                  <a:lnTo>
                    <a:pt x="3488156" y="54229"/>
                  </a:lnTo>
                  <a:lnTo>
                    <a:pt x="3292551" y="54229"/>
                  </a:lnTo>
                  <a:lnTo>
                    <a:pt x="3014675" y="127000"/>
                  </a:lnTo>
                  <a:lnTo>
                    <a:pt x="2964662" y="152400"/>
                  </a:lnTo>
                  <a:lnTo>
                    <a:pt x="2957017" y="154330"/>
                  </a:lnTo>
                  <a:lnTo>
                    <a:pt x="3710305" y="154330"/>
                  </a:lnTo>
                  <a:lnTo>
                    <a:pt x="3731920" y="150406"/>
                  </a:lnTo>
                  <a:lnTo>
                    <a:pt x="3749573" y="139674"/>
                  </a:lnTo>
                  <a:lnTo>
                    <a:pt x="3761486" y="123774"/>
                  </a:lnTo>
                  <a:lnTo>
                    <a:pt x="3765854" y="104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49" name="object 143">
              <a:extLst>
                <a:ext uri="{FF2B5EF4-FFF2-40B4-BE49-F238E27FC236}">
                  <a16:creationId xmlns:a16="http://schemas.microsoft.com/office/drawing/2014/main" id="{2FC952F0-79FB-D466-4E7F-755BE6FAB0E3}"/>
                </a:ext>
              </a:extLst>
            </p:cNvPr>
            <p:cNvSpPr>
              <a:spLocks/>
            </p:cNvSpPr>
            <p:nvPr/>
          </p:nvSpPr>
          <p:spPr bwMode="auto">
            <a:xfrm>
              <a:off x="16537438" y="6987908"/>
              <a:ext cx="1734185" cy="3174365"/>
            </a:xfrm>
            <a:custGeom>
              <a:avLst/>
              <a:gdLst>
                <a:gd name="T0" fmla="*/ 154937 w 1734184"/>
                <a:gd name="T1" fmla="*/ 2960481 h 3174365"/>
                <a:gd name="T2" fmla="*/ 0 w 1734184"/>
                <a:gd name="T3" fmla="*/ 2960481 h 3174365"/>
                <a:gd name="T4" fmla="*/ 0 w 1734184"/>
                <a:gd name="T5" fmla="*/ 3173658 h 3174365"/>
                <a:gd name="T6" fmla="*/ 320953 w 1734184"/>
                <a:gd name="T7" fmla="*/ 3173794 h 3174365"/>
                <a:gd name="T8" fmla="*/ 320953 w 1734184"/>
                <a:gd name="T9" fmla="*/ 3104121 h 3174365"/>
                <a:gd name="T10" fmla="*/ 155723 w 1734184"/>
                <a:gd name="T11" fmla="*/ 3104121 h 3174365"/>
                <a:gd name="T12" fmla="*/ 154937 w 1734184"/>
                <a:gd name="T13" fmla="*/ 2960481 h 3174365"/>
                <a:gd name="T14" fmla="*/ 320953 w 1734184"/>
                <a:gd name="T15" fmla="*/ 3103126 h 3174365"/>
                <a:gd name="T16" fmla="*/ 230736 w 1734184"/>
                <a:gd name="T17" fmla="*/ 3103126 h 3174365"/>
                <a:gd name="T18" fmla="*/ 230736 w 1734184"/>
                <a:gd name="T19" fmla="*/ 3104121 h 3174365"/>
                <a:gd name="T20" fmla="*/ 320953 w 1734184"/>
                <a:gd name="T21" fmla="*/ 3104121 h 3174365"/>
                <a:gd name="T22" fmla="*/ 320953 w 1734184"/>
                <a:gd name="T23" fmla="*/ 3103126 h 3174365"/>
                <a:gd name="T24" fmla="*/ 0 w 1734184"/>
                <a:gd name="T25" fmla="*/ 0 h 3174365"/>
                <a:gd name="T26" fmla="*/ 0 w 1734184"/>
                <a:gd name="T27" fmla="*/ 2114434 h 3174365"/>
                <a:gd name="T28" fmla="*/ 320953 w 1734184"/>
                <a:gd name="T29" fmla="*/ 2114434 h 3174365"/>
                <a:gd name="T30" fmla="*/ 320953 w 1734184"/>
                <a:gd name="T31" fmla="*/ 1367577 h 3174365"/>
                <a:gd name="T32" fmla="*/ 1245096 w 1734184"/>
                <a:gd name="T33" fmla="*/ 1367577 h 3174365"/>
                <a:gd name="T34" fmla="*/ 1245096 w 1734184"/>
                <a:gd name="T35" fmla="*/ 1297233 h 3174365"/>
                <a:gd name="T36" fmla="*/ 1733658 w 1734184"/>
                <a:gd name="T37" fmla="*/ 1297233 h 3174365"/>
                <a:gd name="T38" fmla="*/ 1732878 w 1734184"/>
                <a:gd name="T39" fmla="*/ 1294590 h 3174365"/>
                <a:gd name="T40" fmla="*/ 1724149 w 1734184"/>
                <a:gd name="T41" fmla="*/ 1256490 h 3174365"/>
                <a:gd name="T42" fmla="*/ 1716069 w 1734184"/>
                <a:gd name="T43" fmla="*/ 1235863 h 3174365"/>
                <a:gd name="T44" fmla="*/ 320953 w 1734184"/>
                <a:gd name="T45" fmla="*/ 1235863 h 3174365"/>
                <a:gd name="T46" fmla="*/ 320953 w 1734184"/>
                <a:gd name="T47" fmla="*/ 888094 h 3174365"/>
                <a:gd name="T48" fmla="*/ 1542130 w 1734184"/>
                <a:gd name="T49" fmla="*/ 888094 h 3174365"/>
                <a:gd name="T50" fmla="*/ 1527042 w 1734184"/>
                <a:gd name="T51" fmla="*/ 862790 h 3174365"/>
                <a:gd name="T52" fmla="*/ 1503222 w 1734184"/>
                <a:gd name="T53" fmla="*/ 837390 h 3174365"/>
                <a:gd name="T54" fmla="*/ 1478312 w 1734184"/>
                <a:gd name="T55" fmla="*/ 799290 h 3174365"/>
                <a:gd name="T56" fmla="*/ 1452321 w 1734184"/>
                <a:gd name="T57" fmla="*/ 761190 h 3174365"/>
                <a:gd name="T58" fmla="*/ 1425259 w 1734184"/>
                <a:gd name="T59" fmla="*/ 735790 h 3174365"/>
                <a:gd name="T60" fmla="*/ 1397136 w 1734184"/>
                <a:gd name="T61" fmla="*/ 697690 h 3174365"/>
                <a:gd name="T62" fmla="*/ 1367962 w 1734184"/>
                <a:gd name="T63" fmla="*/ 672290 h 3174365"/>
                <a:gd name="T64" fmla="*/ 1337747 w 1734184"/>
                <a:gd name="T65" fmla="*/ 646890 h 3174365"/>
                <a:gd name="T66" fmla="*/ 1306501 w 1734184"/>
                <a:gd name="T67" fmla="*/ 608790 h 3174365"/>
                <a:gd name="T68" fmla="*/ 1274234 w 1734184"/>
                <a:gd name="T69" fmla="*/ 583390 h 3174365"/>
                <a:gd name="T70" fmla="*/ 1240956 w 1734184"/>
                <a:gd name="T71" fmla="*/ 545290 h 3174365"/>
                <a:gd name="T72" fmla="*/ 1206676 w 1734184"/>
                <a:gd name="T73" fmla="*/ 519890 h 3174365"/>
                <a:gd name="T74" fmla="*/ 1171406 w 1734184"/>
                <a:gd name="T75" fmla="*/ 494490 h 3174365"/>
                <a:gd name="T76" fmla="*/ 1135154 w 1734184"/>
                <a:gd name="T77" fmla="*/ 469090 h 3174365"/>
                <a:gd name="T78" fmla="*/ 1097932 w 1734184"/>
                <a:gd name="T79" fmla="*/ 430990 h 3174365"/>
                <a:gd name="T80" fmla="*/ 1059748 w 1734184"/>
                <a:gd name="T81" fmla="*/ 405590 h 3174365"/>
                <a:gd name="T82" fmla="*/ 1020613 w 1734184"/>
                <a:gd name="T83" fmla="*/ 380190 h 3174365"/>
                <a:gd name="T84" fmla="*/ 980537 w 1734184"/>
                <a:gd name="T85" fmla="*/ 354790 h 3174365"/>
                <a:gd name="T86" fmla="*/ 939529 w 1734184"/>
                <a:gd name="T87" fmla="*/ 329390 h 3174365"/>
                <a:gd name="T88" fmla="*/ 897600 w 1734184"/>
                <a:gd name="T89" fmla="*/ 303990 h 3174365"/>
                <a:gd name="T90" fmla="*/ 854756 w 1734184"/>
                <a:gd name="T91" fmla="*/ 278590 h 3174365"/>
                <a:gd name="T92" fmla="*/ 811015 w 1734184"/>
                <a:gd name="T93" fmla="*/ 253190 h 3174365"/>
                <a:gd name="T94" fmla="*/ 766382 w 1734184"/>
                <a:gd name="T95" fmla="*/ 227790 h 3174365"/>
                <a:gd name="T96" fmla="*/ 720868 w 1734184"/>
                <a:gd name="T97" fmla="*/ 215090 h 3174365"/>
                <a:gd name="T98" fmla="*/ 630795 w 1734184"/>
                <a:gd name="T99" fmla="*/ 166221 h 3174365"/>
                <a:gd name="T100" fmla="*/ 595950 w 1734184"/>
                <a:gd name="T101" fmla="*/ 166221 h 3174365"/>
                <a:gd name="T102" fmla="*/ 577316 w 1734184"/>
                <a:gd name="T103" fmla="*/ 163334 h 3174365"/>
                <a:gd name="T104" fmla="*/ 561371 w 1734184"/>
                <a:gd name="T105" fmla="*/ 155339 h 3174365"/>
                <a:gd name="T106" fmla="*/ 549221 w 1734184"/>
                <a:gd name="T107" fmla="*/ 143232 h 3174365"/>
                <a:gd name="T108" fmla="*/ 544685 w 1734184"/>
                <a:gd name="T109" fmla="*/ 133709 h 3174365"/>
                <a:gd name="T110" fmla="*/ 530198 w 1734184"/>
                <a:gd name="T111" fmla="*/ 126190 h 3174365"/>
                <a:gd name="T112" fmla="*/ 429835 w 1734184"/>
                <a:gd name="T113" fmla="*/ 100790 h 3174365"/>
                <a:gd name="T114" fmla="*/ 378431 w 1734184"/>
                <a:gd name="T115" fmla="*/ 75390 h 3174365"/>
                <a:gd name="T116" fmla="*/ 109588 w 1734184"/>
                <a:gd name="T117" fmla="*/ 11890 h 3174365"/>
                <a:gd name="T118" fmla="*/ 53525 w 1734184"/>
                <a:gd name="T119" fmla="*/ 11890 h 3174365"/>
                <a:gd name="T120" fmla="*/ 0 w 1734184"/>
                <a:gd name="T121" fmla="*/ 0 h 31743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4184" h="3174365">
                  <a:moveTo>
                    <a:pt x="154937" y="2960481"/>
                  </a:moveTo>
                  <a:lnTo>
                    <a:pt x="0" y="2960481"/>
                  </a:lnTo>
                  <a:lnTo>
                    <a:pt x="0" y="3173658"/>
                  </a:lnTo>
                  <a:lnTo>
                    <a:pt x="320953" y="3173794"/>
                  </a:lnTo>
                  <a:lnTo>
                    <a:pt x="320953" y="3104121"/>
                  </a:lnTo>
                  <a:lnTo>
                    <a:pt x="155723" y="3104121"/>
                  </a:lnTo>
                  <a:lnTo>
                    <a:pt x="154937" y="2960481"/>
                  </a:lnTo>
                  <a:close/>
                </a:path>
                <a:path w="1734184" h="3174365">
                  <a:moveTo>
                    <a:pt x="320953" y="3103126"/>
                  </a:moveTo>
                  <a:lnTo>
                    <a:pt x="230736" y="3103126"/>
                  </a:lnTo>
                  <a:lnTo>
                    <a:pt x="230736" y="3104121"/>
                  </a:lnTo>
                  <a:lnTo>
                    <a:pt x="320953" y="3104121"/>
                  </a:lnTo>
                  <a:lnTo>
                    <a:pt x="320953" y="3103126"/>
                  </a:lnTo>
                  <a:close/>
                </a:path>
                <a:path w="1734184" h="3174365">
                  <a:moveTo>
                    <a:pt x="0" y="0"/>
                  </a:moveTo>
                  <a:lnTo>
                    <a:pt x="0" y="2114434"/>
                  </a:lnTo>
                  <a:lnTo>
                    <a:pt x="320953" y="2114434"/>
                  </a:lnTo>
                  <a:lnTo>
                    <a:pt x="320953" y="1367577"/>
                  </a:lnTo>
                  <a:lnTo>
                    <a:pt x="1245092" y="1367577"/>
                  </a:lnTo>
                  <a:lnTo>
                    <a:pt x="1245092" y="1297233"/>
                  </a:lnTo>
                  <a:lnTo>
                    <a:pt x="1733654" y="1297233"/>
                  </a:lnTo>
                  <a:lnTo>
                    <a:pt x="1732874" y="1294590"/>
                  </a:lnTo>
                  <a:lnTo>
                    <a:pt x="1724145" y="1256490"/>
                  </a:lnTo>
                  <a:lnTo>
                    <a:pt x="1716065" y="1235863"/>
                  </a:lnTo>
                  <a:lnTo>
                    <a:pt x="320953" y="1235863"/>
                  </a:lnTo>
                  <a:lnTo>
                    <a:pt x="320953" y="888094"/>
                  </a:lnTo>
                  <a:lnTo>
                    <a:pt x="1542126" y="888094"/>
                  </a:lnTo>
                  <a:lnTo>
                    <a:pt x="1527038" y="862790"/>
                  </a:lnTo>
                  <a:lnTo>
                    <a:pt x="1503218" y="837390"/>
                  </a:lnTo>
                  <a:lnTo>
                    <a:pt x="1478308" y="799290"/>
                  </a:lnTo>
                  <a:lnTo>
                    <a:pt x="1452317" y="761190"/>
                  </a:lnTo>
                  <a:lnTo>
                    <a:pt x="1425255" y="735790"/>
                  </a:lnTo>
                  <a:lnTo>
                    <a:pt x="1397132" y="697690"/>
                  </a:lnTo>
                  <a:lnTo>
                    <a:pt x="1367958" y="672290"/>
                  </a:lnTo>
                  <a:lnTo>
                    <a:pt x="1337743" y="646890"/>
                  </a:lnTo>
                  <a:lnTo>
                    <a:pt x="1306497" y="608790"/>
                  </a:lnTo>
                  <a:lnTo>
                    <a:pt x="1274230" y="583390"/>
                  </a:lnTo>
                  <a:lnTo>
                    <a:pt x="1240952" y="545290"/>
                  </a:lnTo>
                  <a:lnTo>
                    <a:pt x="1206672" y="519890"/>
                  </a:lnTo>
                  <a:lnTo>
                    <a:pt x="1171402" y="494490"/>
                  </a:lnTo>
                  <a:lnTo>
                    <a:pt x="1135150" y="469090"/>
                  </a:lnTo>
                  <a:lnTo>
                    <a:pt x="1097928" y="430990"/>
                  </a:lnTo>
                  <a:lnTo>
                    <a:pt x="1059744" y="405590"/>
                  </a:lnTo>
                  <a:lnTo>
                    <a:pt x="1020609" y="380190"/>
                  </a:lnTo>
                  <a:lnTo>
                    <a:pt x="980533" y="354790"/>
                  </a:lnTo>
                  <a:lnTo>
                    <a:pt x="939525" y="329390"/>
                  </a:lnTo>
                  <a:lnTo>
                    <a:pt x="897596" y="303990"/>
                  </a:lnTo>
                  <a:lnTo>
                    <a:pt x="854756" y="278590"/>
                  </a:lnTo>
                  <a:lnTo>
                    <a:pt x="811015" y="253190"/>
                  </a:lnTo>
                  <a:lnTo>
                    <a:pt x="766382" y="227790"/>
                  </a:lnTo>
                  <a:lnTo>
                    <a:pt x="720868" y="215090"/>
                  </a:lnTo>
                  <a:lnTo>
                    <a:pt x="630795" y="166221"/>
                  </a:lnTo>
                  <a:lnTo>
                    <a:pt x="595950" y="166221"/>
                  </a:lnTo>
                  <a:lnTo>
                    <a:pt x="577316" y="163334"/>
                  </a:lnTo>
                  <a:lnTo>
                    <a:pt x="561371" y="155339"/>
                  </a:lnTo>
                  <a:lnTo>
                    <a:pt x="549221" y="143232"/>
                  </a:lnTo>
                  <a:lnTo>
                    <a:pt x="544685" y="133709"/>
                  </a:lnTo>
                  <a:lnTo>
                    <a:pt x="530198" y="126190"/>
                  </a:lnTo>
                  <a:lnTo>
                    <a:pt x="429835" y="100790"/>
                  </a:lnTo>
                  <a:lnTo>
                    <a:pt x="378431" y="75390"/>
                  </a:lnTo>
                  <a:lnTo>
                    <a:pt x="109588" y="11890"/>
                  </a:lnTo>
                  <a:lnTo>
                    <a:pt x="53525" y="11890"/>
                  </a:lnTo>
                  <a:lnTo>
                    <a:pt x="0"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0" name="object 144">
              <a:extLst>
                <a:ext uri="{FF2B5EF4-FFF2-40B4-BE49-F238E27FC236}">
                  <a16:creationId xmlns:a16="http://schemas.microsoft.com/office/drawing/2014/main" id="{4858CC7A-5983-A592-E4A3-420B29A23EB2}"/>
                </a:ext>
              </a:extLst>
            </p:cNvPr>
            <p:cNvSpPr>
              <a:spLocks/>
            </p:cNvSpPr>
            <p:nvPr/>
          </p:nvSpPr>
          <p:spPr bwMode="auto">
            <a:xfrm>
              <a:off x="16526435" y="6985476"/>
              <a:ext cx="11430" cy="3176270"/>
            </a:xfrm>
            <a:custGeom>
              <a:avLst/>
              <a:gdLst>
                <a:gd name="T0" fmla="*/ 10998 w 11430"/>
                <a:gd name="T1" fmla="*/ 2962922 h 3176270"/>
                <a:gd name="T2" fmla="*/ 0 w 11430"/>
                <a:gd name="T3" fmla="*/ 2962922 h 3176270"/>
                <a:gd name="T4" fmla="*/ 0 w 11430"/>
                <a:gd name="T5" fmla="*/ 3176092 h 3176270"/>
                <a:gd name="T6" fmla="*/ 10998 w 11430"/>
                <a:gd name="T7" fmla="*/ 3176092 h 3176270"/>
                <a:gd name="T8" fmla="*/ 10998 w 11430"/>
                <a:gd name="T9" fmla="*/ 2962922 h 3176270"/>
                <a:gd name="T10" fmla="*/ 10998 w 11430"/>
                <a:gd name="T11" fmla="*/ 2438 h 3176270"/>
                <a:gd name="T12" fmla="*/ 0 w 11430"/>
                <a:gd name="T13" fmla="*/ 0 h 3176270"/>
                <a:gd name="T14" fmla="*/ 0 w 11430"/>
                <a:gd name="T15" fmla="*/ 2116874 h 3176270"/>
                <a:gd name="T16" fmla="*/ 10998 w 11430"/>
                <a:gd name="T17" fmla="*/ 2116874 h 3176270"/>
                <a:gd name="T18" fmla="*/ 10998 w 11430"/>
                <a:gd name="T19" fmla="*/ 2438 h 3176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0" h="3176270">
                  <a:moveTo>
                    <a:pt x="10998" y="2962922"/>
                  </a:moveTo>
                  <a:lnTo>
                    <a:pt x="0" y="2962922"/>
                  </a:lnTo>
                  <a:lnTo>
                    <a:pt x="0" y="3176092"/>
                  </a:lnTo>
                  <a:lnTo>
                    <a:pt x="10998" y="3176092"/>
                  </a:lnTo>
                  <a:lnTo>
                    <a:pt x="10998" y="2962922"/>
                  </a:lnTo>
                  <a:close/>
                </a:path>
                <a:path w="11430" h="3176270">
                  <a:moveTo>
                    <a:pt x="10998" y="2438"/>
                  </a:moveTo>
                  <a:lnTo>
                    <a:pt x="0" y="0"/>
                  </a:lnTo>
                  <a:lnTo>
                    <a:pt x="0" y="2116874"/>
                  </a:lnTo>
                  <a:lnTo>
                    <a:pt x="10998" y="2116874"/>
                  </a:lnTo>
                  <a:lnTo>
                    <a:pt x="10998" y="243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51" name="object 145">
              <a:extLst>
                <a:ext uri="{FF2B5EF4-FFF2-40B4-BE49-F238E27FC236}">
                  <a16:creationId xmlns:a16="http://schemas.microsoft.com/office/drawing/2014/main" id="{6FEDE354-7EA0-3795-038F-9B83B105CB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566" y="5087256"/>
              <a:ext cx="11776936" cy="507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52" name="object 146">
              <a:extLst>
                <a:ext uri="{FF2B5EF4-FFF2-40B4-BE49-F238E27FC236}">
                  <a16:creationId xmlns:a16="http://schemas.microsoft.com/office/drawing/2014/main" id="{59C98915-17BD-EE36-8E99-B45F158BD092}"/>
                </a:ext>
              </a:extLst>
            </p:cNvPr>
            <p:cNvSpPr>
              <a:spLocks/>
            </p:cNvSpPr>
            <p:nvPr/>
          </p:nvSpPr>
          <p:spPr bwMode="auto">
            <a:xfrm>
              <a:off x="6589979" y="7125417"/>
              <a:ext cx="11642725" cy="3044825"/>
            </a:xfrm>
            <a:custGeom>
              <a:avLst/>
              <a:gdLst>
                <a:gd name="T0" fmla="*/ 5821362 w 11642725"/>
                <a:gd name="T1" fmla="*/ 7620 h 3044825"/>
                <a:gd name="T2" fmla="*/ 5708764 w 11642725"/>
                <a:gd name="T3" fmla="*/ 4597 h 3044825"/>
                <a:gd name="T4" fmla="*/ 5083632 w 11642725"/>
                <a:gd name="T5" fmla="*/ 1562 h 3044825"/>
                <a:gd name="T6" fmla="*/ 1607870 w 11642725"/>
                <a:gd name="T7" fmla="*/ 0 h 3044825"/>
                <a:gd name="T8" fmla="*/ 377342 w 11642725"/>
                <a:gd name="T9" fmla="*/ 2032 h 3044825"/>
                <a:gd name="T10" fmla="*/ 89268 w 11642725"/>
                <a:gd name="T11" fmla="*/ 4038 h 3044825"/>
                <a:gd name="T12" fmla="*/ 19545 w 11642725"/>
                <a:gd name="T13" fmla="*/ 5524 h 3044825"/>
                <a:gd name="T14" fmla="*/ 0 w 11642725"/>
                <a:gd name="T15" fmla="*/ 7620 h 3044825"/>
                <a:gd name="T16" fmla="*/ 127 w 11642725"/>
                <a:gd name="T17" fmla="*/ 7861 h 3044825"/>
                <a:gd name="T18" fmla="*/ 164058 w 11642725"/>
                <a:gd name="T19" fmla="*/ 11988 h 3044825"/>
                <a:gd name="T20" fmla="*/ 784555 w 11642725"/>
                <a:gd name="T21" fmla="*/ 14325 h 3044825"/>
                <a:gd name="T22" fmla="*/ 4203433 w 11642725"/>
                <a:gd name="T23" fmla="*/ 14986 h 3044825"/>
                <a:gd name="T24" fmla="*/ 5495531 w 11642725"/>
                <a:gd name="T25" fmla="*/ 12217 h 3044825"/>
                <a:gd name="T26" fmla="*/ 5764314 w 11642725"/>
                <a:gd name="T27" fmla="*/ 9880 h 3044825"/>
                <a:gd name="T28" fmla="*/ 5814631 w 11642725"/>
                <a:gd name="T29" fmla="*/ 8470 h 3044825"/>
                <a:gd name="T30" fmla="*/ 5820956 w 11642725"/>
                <a:gd name="T31" fmla="*/ 7835 h 3044825"/>
                <a:gd name="T32" fmla="*/ 5821362 w 11642725"/>
                <a:gd name="T33" fmla="*/ 7620 h 3044825"/>
                <a:gd name="T34" fmla="*/ 11642700 w 11642725"/>
                <a:gd name="T35" fmla="*/ 3038957 h 3044825"/>
                <a:gd name="T36" fmla="*/ 11637582 w 11642725"/>
                <a:gd name="T37" fmla="*/ 3038437 h 3044825"/>
                <a:gd name="T38" fmla="*/ 410883 w 11642725"/>
                <a:gd name="T39" fmla="*/ 3034284 h 3044825"/>
                <a:gd name="T40" fmla="*/ 25146 w 11642725"/>
                <a:gd name="T41" fmla="*/ 3037179 h 3044825"/>
                <a:gd name="T42" fmla="*/ 1104 w 11642725"/>
                <a:gd name="T43" fmla="*/ 3038475 h 3044825"/>
                <a:gd name="T44" fmla="*/ 12 w 11642725"/>
                <a:gd name="T45" fmla="*/ 3038957 h 3044825"/>
                <a:gd name="T46" fmla="*/ 1104 w 11642725"/>
                <a:gd name="T47" fmla="*/ 3039453 h 3044825"/>
                <a:gd name="T48" fmla="*/ 94488 w 11642725"/>
                <a:gd name="T49" fmla="*/ 3041853 h 3044825"/>
                <a:gd name="T50" fmla="*/ 10588765 w 11642725"/>
                <a:gd name="T51" fmla="*/ 3044406 h 3044825"/>
                <a:gd name="T52" fmla="*/ 11621313 w 11642725"/>
                <a:gd name="T53" fmla="*/ 3040011 h 3044825"/>
                <a:gd name="T54" fmla="*/ 11642700 w 11642725"/>
                <a:gd name="T55" fmla="*/ 3038957 h 3044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642725" h="3044825">
                  <a:moveTo>
                    <a:pt x="5821362" y="7620"/>
                  </a:moveTo>
                  <a:lnTo>
                    <a:pt x="5708764" y="4597"/>
                  </a:lnTo>
                  <a:lnTo>
                    <a:pt x="5083632" y="1562"/>
                  </a:lnTo>
                  <a:lnTo>
                    <a:pt x="1607870" y="0"/>
                  </a:lnTo>
                  <a:lnTo>
                    <a:pt x="377342" y="2032"/>
                  </a:lnTo>
                  <a:lnTo>
                    <a:pt x="89268" y="4038"/>
                  </a:lnTo>
                  <a:lnTo>
                    <a:pt x="19545" y="5524"/>
                  </a:lnTo>
                  <a:lnTo>
                    <a:pt x="0" y="7620"/>
                  </a:lnTo>
                  <a:lnTo>
                    <a:pt x="127" y="7861"/>
                  </a:lnTo>
                  <a:lnTo>
                    <a:pt x="164058" y="11988"/>
                  </a:lnTo>
                  <a:lnTo>
                    <a:pt x="784555" y="14325"/>
                  </a:lnTo>
                  <a:lnTo>
                    <a:pt x="4203433" y="14986"/>
                  </a:lnTo>
                  <a:lnTo>
                    <a:pt x="5495531" y="12217"/>
                  </a:lnTo>
                  <a:lnTo>
                    <a:pt x="5764314" y="9880"/>
                  </a:lnTo>
                  <a:lnTo>
                    <a:pt x="5814631" y="8470"/>
                  </a:lnTo>
                  <a:lnTo>
                    <a:pt x="5820956" y="7835"/>
                  </a:lnTo>
                  <a:lnTo>
                    <a:pt x="5821362" y="7620"/>
                  </a:lnTo>
                  <a:close/>
                </a:path>
                <a:path w="11642725" h="3044825">
                  <a:moveTo>
                    <a:pt x="11642700" y="3038957"/>
                  </a:moveTo>
                  <a:lnTo>
                    <a:pt x="11637582" y="3038437"/>
                  </a:lnTo>
                  <a:lnTo>
                    <a:pt x="410883" y="3034284"/>
                  </a:lnTo>
                  <a:lnTo>
                    <a:pt x="25146" y="3037179"/>
                  </a:lnTo>
                  <a:lnTo>
                    <a:pt x="1104" y="3038475"/>
                  </a:lnTo>
                  <a:lnTo>
                    <a:pt x="12" y="3038957"/>
                  </a:lnTo>
                  <a:lnTo>
                    <a:pt x="1104" y="3039453"/>
                  </a:lnTo>
                  <a:lnTo>
                    <a:pt x="94488" y="3041853"/>
                  </a:lnTo>
                  <a:lnTo>
                    <a:pt x="10588765" y="3044406"/>
                  </a:lnTo>
                  <a:lnTo>
                    <a:pt x="11621313" y="3040011"/>
                  </a:lnTo>
                  <a:lnTo>
                    <a:pt x="11642700" y="303895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3" name="object 147">
              <a:extLst>
                <a:ext uri="{FF2B5EF4-FFF2-40B4-BE49-F238E27FC236}">
                  <a16:creationId xmlns:a16="http://schemas.microsoft.com/office/drawing/2014/main" id="{2006B8B2-C21E-F304-8854-0FB572D10B99}"/>
                </a:ext>
              </a:extLst>
            </p:cNvPr>
            <p:cNvSpPr>
              <a:spLocks/>
            </p:cNvSpPr>
            <p:nvPr/>
          </p:nvSpPr>
          <p:spPr bwMode="auto">
            <a:xfrm>
              <a:off x="9000732" y="3809252"/>
              <a:ext cx="1001394" cy="1364615"/>
            </a:xfrm>
            <a:custGeom>
              <a:avLst/>
              <a:gdLst>
                <a:gd name="T0" fmla="*/ 796484 w 1001395"/>
                <a:gd name="T1" fmla="*/ 0 h 1364614"/>
                <a:gd name="T2" fmla="*/ 273939 w 1001395"/>
                <a:gd name="T3" fmla="*/ 0 h 1364614"/>
                <a:gd name="T4" fmla="*/ 224601 w 1001395"/>
                <a:gd name="T5" fmla="*/ 4430 h 1364614"/>
                <a:gd name="T6" fmla="*/ 178176 w 1001395"/>
                <a:gd name="T7" fmla="*/ 17201 h 1364614"/>
                <a:gd name="T8" fmla="*/ 135441 w 1001395"/>
                <a:gd name="T9" fmla="*/ 37534 h 1364614"/>
                <a:gd name="T10" fmla="*/ 97172 w 1001395"/>
                <a:gd name="T11" fmla="*/ 64650 h 1364614"/>
                <a:gd name="T12" fmla="*/ 64146 w 1001395"/>
                <a:gd name="T13" fmla="*/ 97771 h 1364614"/>
                <a:gd name="T14" fmla="*/ 37139 w 1001395"/>
                <a:gd name="T15" fmla="*/ 136118 h 1364614"/>
                <a:gd name="T16" fmla="*/ 16928 w 1001395"/>
                <a:gd name="T17" fmla="*/ 178911 h 1364614"/>
                <a:gd name="T18" fmla="*/ 4290 w 1001395"/>
                <a:gd name="T19" fmla="*/ 225373 h 1364614"/>
                <a:gd name="T20" fmla="*/ 0 w 1001395"/>
                <a:gd name="T21" fmla="*/ 274724 h 1364614"/>
                <a:gd name="T22" fmla="*/ 3067 w 1001395"/>
                <a:gd name="T23" fmla="*/ 1364287 h 1364614"/>
                <a:gd name="T24" fmla="*/ 432793 w 1001395"/>
                <a:gd name="T25" fmla="*/ 1364287 h 1364614"/>
                <a:gd name="T26" fmla="*/ 441326 w 1001395"/>
                <a:gd name="T27" fmla="*/ 455483 h 1364614"/>
                <a:gd name="T28" fmla="*/ 1000782 w 1001395"/>
                <a:gd name="T29" fmla="*/ 455483 h 1364614"/>
                <a:gd name="T30" fmla="*/ 911319 w 1001395"/>
                <a:gd name="T31" fmla="*/ 90112 h 1364614"/>
                <a:gd name="T32" fmla="*/ 895567 w 1001395"/>
                <a:gd name="T33" fmla="*/ 53706 h 1364614"/>
                <a:gd name="T34" fmla="*/ 869466 w 1001395"/>
                <a:gd name="T35" fmla="*/ 25211 h 1364614"/>
                <a:gd name="T36" fmla="*/ 835584 w 1001395"/>
                <a:gd name="T37" fmla="*/ 6638 h 1364614"/>
                <a:gd name="T38" fmla="*/ 796484 w 1001395"/>
                <a:gd name="T39" fmla="*/ 0 h 13646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1395" h="1364614">
                  <a:moveTo>
                    <a:pt x="796488" y="0"/>
                  </a:moveTo>
                  <a:lnTo>
                    <a:pt x="273939" y="0"/>
                  </a:lnTo>
                  <a:lnTo>
                    <a:pt x="224601" y="4430"/>
                  </a:lnTo>
                  <a:lnTo>
                    <a:pt x="178176" y="17201"/>
                  </a:lnTo>
                  <a:lnTo>
                    <a:pt x="135441" y="37534"/>
                  </a:lnTo>
                  <a:lnTo>
                    <a:pt x="97172" y="64650"/>
                  </a:lnTo>
                  <a:lnTo>
                    <a:pt x="64146" y="97771"/>
                  </a:lnTo>
                  <a:lnTo>
                    <a:pt x="37139" y="136118"/>
                  </a:lnTo>
                  <a:lnTo>
                    <a:pt x="16928" y="178911"/>
                  </a:lnTo>
                  <a:lnTo>
                    <a:pt x="4290" y="225373"/>
                  </a:lnTo>
                  <a:lnTo>
                    <a:pt x="0" y="274724"/>
                  </a:lnTo>
                  <a:lnTo>
                    <a:pt x="3067" y="1364283"/>
                  </a:lnTo>
                  <a:lnTo>
                    <a:pt x="432793" y="1364283"/>
                  </a:lnTo>
                  <a:lnTo>
                    <a:pt x="441326" y="455483"/>
                  </a:lnTo>
                  <a:lnTo>
                    <a:pt x="1000786" y="455483"/>
                  </a:lnTo>
                  <a:lnTo>
                    <a:pt x="911323" y="90112"/>
                  </a:lnTo>
                  <a:lnTo>
                    <a:pt x="895571" y="53706"/>
                  </a:lnTo>
                  <a:lnTo>
                    <a:pt x="869470" y="25211"/>
                  </a:lnTo>
                  <a:lnTo>
                    <a:pt x="835588" y="6638"/>
                  </a:lnTo>
                  <a:lnTo>
                    <a:pt x="796488"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4" name="object 148">
              <a:extLst>
                <a:ext uri="{FF2B5EF4-FFF2-40B4-BE49-F238E27FC236}">
                  <a16:creationId xmlns:a16="http://schemas.microsoft.com/office/drawing/2014/main" id="{97738D8E-45AF-DDEB-A307-247646A674E1}"/>
                </a:ext>
              </a:extLst>
            </p:cNvPr>
            <p:cNvSpPr>
              <a:spLocks/>
            </p:cNvSpPr>
            <p:nvPr/>
          </p:nvSpPr>
          <p:spPr bwMode="auto">
            <a:xfrm>
              <a:off x="8997580" y="3806111"/>
              <a:ext cx="1008380" cy="1370965"/>
            </a:xfrm>
            <a:custGeom>
              <a:avLst/>
              <a:gdLst>
                <a:gd name="T0" fmla="*/ 6282 w 1008379"/>
                <a:gd name="T1" fmla="*/ 277865 h 1370964"/>
                <a:gd name="T2" fmla="*/ 3151 w 1008379"/>
                <a:gd name="T3" fmla="*/ 277865 h 1370964"/>
                <a:gd name="T4" fmla="*/ 10 w 1008379"/>
                <a:gd name="T5" fmla="*/ 277981 h 1370964"/>
                <a:gd name="T6" fmla="*/ 3088 w 1008379"/>
                <a:gd name="T7" fmla="*/ 1370569 h 1370964"/>
                <a:gd name="T8" fmla="*/ 439033 w 1008379"/>
                <a:gd name="T9" fmla="*/ 1370569 h 1370964"/>
                <a:gd name="T10" fmla="*/ 439092 w 1008379"/>
                <a:gd name="T11" fmla="*/ 1364287 h 1370964"/>
                <a:gd name="T12" fmla="*/ 9350 w 1008379"/>
                <a:gd name="T13" fmla="*/ 1364287 h 1370964"/>
                <a:gd name="T14" fmla="*/ 6282 w 1008379"/>
                <a:gd name="T15" fmla="*/ 277865 h 1370964"/>
                <a:gd name="T16" fmla="*/ 799644 w 1008379"/>
                <a:gd name="T17" fmla="*/ 0 h 1370964"/>
                <a:gd name="T18" fmla="*/ 799644 w 1008379"/>
                <a:gd name="T19" fmla="*/ 6272 h 1370964"/>
                <a:gd name="T20" fmla="*/ 837703 w 1008379"/>
                <a:gd name="T21" fmla="*/ 12737 h 1370964"/>
                <a:gd name="T22" fmla="*/ 870689 w 1008379"/>
                <a:gd name="T23" fmla="*/ 30822 h 1370964"/>
                <a:gd name="T24" fmla="*/ 896097 w 1008379"/>
                <a:gd name="T25" fmla="*/ 58560 h 1370964"/>
                <a:gd name="T26" fmla="*/ 911421 w 1008379"/>
                <a:gd name="T27" fmla="*/ 93986 h 1370964"/>
                <a:gd name="T28" fmla="*/ 999942 w 1008379"/>
                <a:gd name="T29" fmla="*/ 455483 h 1370964"/>
                <a:gd name="T30" fmla="*/ 441368 w 1008379"/>
                <a:gd name="T31" fmla="*/ 455483 h 1370964"/>
                <a:gd name="T32" fmla="*/ 432824 w 1008379"/>
                <a:gd name="T33" fmla="*/ 1364287 h 1370964"/>
                <a:gd name="T34" fmla="*/ 439092 w 1008379"/>
                <a:gd name="T35" fmla="*/ 1364287 h 1370964"/>
                <a:gd name="T36" fmla="*/ 447577 w 1008379"/>
                <a:gd name="T37" fmla="*/ 461755 h 1370964"/>
                <a:gd name="T38" fmla="*/ 1007941 w 1008379"/>
                <a:gd name="T39" fmla="*/ 461755 h 1370964"/>
                <a:gd name="T40" fmla="*/ 917536 w 1008379"/>
                <a:gd name="T41" fmla="*/ 92489 h 1370964"/>
                <a:gd name="T42" fmla="*/ 901367 w 1008379"/>
                <a:gd name="T43" fmla="*/ 55129 h 1370964"/>
                <a:gd name="T44" fmla="*/ 874567 w 1008379"/>
                <a:gd name="T45" fmla="*/ 25881 h 1370964"/>
                <a:gd name="T46" fmla="*/ 839779 w 1008379"/>
                <a:gd name="T47" fmla="*/ 6815 h 1370964"/>
                <a:gd name="T48" fmla="*/ 799644 w 1008379"/>
                <a:gd name="T49" fmla="*/ 0 h 1370964"/>
                <a:gd name="T50" fmla="*/ 799644 w 1008379"/>
                <a:gd name="T51" fmla="*/ 0 h 1370964"/>
                <a:gd name="T52" fmla="*/ 277091 w 1008379"/>
                <a:gd name="T53" fmla="*/ 0 h 1370964"/>
                <a:gd name="T54" fmla="*/ 227272 w 1008379"/>
                <a:gd name="T55" fmla="*/ 4465 h 1370964"/>
                <a:gd name="T56" fmla="*/ 180388 w 1008379"/>
                <a:gd name="T57" fmla="*/ 17340 h 1370964"/>
                <a:gd name="T58" fmla="*/ 137219 w 1008379"/>
                <a:gd name="T59" fmla="*/ 37839 h 1370964"/>
                <a:gd name="T60" fmla="*/ 98548 w 1008379"/>
                <a:gd name="T61" fmla="*/ 65179 h 1370964"/>
                <a:gd name="T62" fmla="*/ 65154 w 1008379"/>
                <a:gd name="T63" fmla="*/ 98577 h 1370964"/>
                <a:gd name="T64" fmla="*/ 37822 w 1008379"/>
                <a:gd name="T65" fmla="*/ 137247 h 1370964"/>
                <a:gd name="T66" fmla="*/ 17330 w 1008379"/>
                <a:gd name="T67" fmla="*/ 180407 h 1370964"/>
                <a:gd name="T68" fmla="*/ 4462 w 1008379"/>
                <a:gd name="T69" fmla="*/ 227272 h 1370964"/>
                <a:gd name="T70" fmla="*/ 0 w 1008379"/>
                <a:gd name="T71" fmla="*/ 277059 h 1370964"/>
                <a:gd name="T72" fmla="*/ 10 w 1008379"/>
                <a:gd name="T73" fmla="*/ 277981 h 1370964"/>
                <a:gd name="T74" fmla="*/ 6282 w 1008379"/>
                <a:gd name="T75" fmla="*/ 277865 h 1370964"/>
                <a:gd name="T76" fmla="*/ 11780 w 1008379"/>
                <a:gd name="T77" fmla="*/ 222497 h 1370964"/>
                <a:gd name="T78" fmla="*/ 27551 w 1008379"/>
                <a:gd name="T79" fmla="*/ 171679 h 1370964"/>
                <a:gd name="T80" fmla="*/ 52515 w 1008379"/>
                <a:gd name="T81" fmla="*/ 125688 h 1370964"/>
                <a:gd name="T82" fmla="*/ 85589 w 1008379"/>
                <a:gd name="T83" fmla="*/ 85609 h 1370964"/>
                <a:gd name="T84" fmla="*/ 125663 w 1008379"/>
                <a:gd name="T85" fmla="*/ 52531 h 1370964"/>
                <a:gd name="T86" fmla="*/ 171661 w 1008379"/>
                <a:gd name="T87" fmla="*/ 27556 h 1370964"/>
                <a:gd name="T88" fmla="*/ 222497 w 1008379"/>
                <a:gd name="T89" fmla="*/ 11774 h 1370964"/>
                <a:gd name="T90" fmla="*/ 277091 w 1008379"/>
                <a:gd name="T91" fmla="*/ 6272 h 1370964"/>
                <a:gd name="T92" fmla="*/ 799644 w 1008379"/>
                <a:gd name="T93" fmla="*/ 6272 h 1370964"/>
                <a:gd name="T94" fmla="*/ 799644 w 1008379"/>
                <a:gd name="T95" fmla="*/ 0 h 1370964"/>
                <a:gd name="T96" fmla="*/ 3151 w 1008379"/>
                <a:gd name="T97" fmla="*/ 277865 h 1370964"/>
                <a:gd name="T98" fmla="*/ 10 w 1008379"/>
                <a:gd name="T99" fmla="*/ 277865 h 1370964"/>
                <a:gd name="T100" fmla="*/ 3151 w 1008379"/>
                <a:gd name="T101" fmla="*/ 277865 h 13709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8379" h="1370964">
                  <a:moveTo>
                    <a:pt x="6282" y="277865"/>
                  </a:moveTo>
                  <a:lnTo>
                    <a:pt x="3151" y="277865"/>
                  </a:lnTo>
                  <a:lnTo>
                    <a:pt x="10" y="277981"/>
                  </a:lnTo>
                  <a:lnTo>
                    <a:pt x="3088" y="1370565"/>
                  </a:lnTo>
                  <a:lnTo>
                    <a:pt x="439033" y="1370565"/>
                  </a:lnTo>
                  <a:lnTo>
                    <a:pt x="439092" y="1364283"/>
                  </a:lnTo>
                  <a:lnTo>
                    <a:pt x="9350" y="1364283"/>
                  </a:lnTo>
                  <a:lnTo>
                    <a:pt x="6282" y="277865"/>
                  </a:lnTo>
                  <a:close/>
                </a:path>
                <a:path w="1008379" h="1370964">
                  <a:moveTo>
                    <a:pt x="799640" y="0"/>
                  </a:moveTo>
                  <a:lnTo>
                    <a:pt x="799640" y="6272"/>
                  </a:lnTo>
                  <a:lnTo>
                    <a:pt x="837699" y="12737"/>
                  </a:lnTo>
                  <a:lnTo>
                    <a:pt x="870685" y="30822"/>
                  </a:lnTo>
                  <a:lnTo>
                    <a:pt x="896093" y="58560"/>
                  </a:lnTo>
                  <a:lnTo>
                    <a:pt x="911417" y="93986"/>
                  </a:lnTo>
                  <a:lnTo>
                    <a:pt x="999938" y="455483"/>
                  </a:lnTo>
                  <a:lnTo>
                    <a:pt x="441368" y="455483"/>
                  </a:lnTo>
                  <a:lnTo>
                    <a:pt x="432824" y="1364283"/>
                  </a:lnTo>
                  <a:lnTo>
                    <a:pt x="439092" y="1364283"/>
                  </a:lnTo>
                  <a:lnTo>
                    <a:pt x="447577" y="461755"/>
                  </a:lnTo>
                  <a:lnTo>
                    <a:pt x="1007937" y="461755"/>
                  </a:lnTo>
                  <a:lnTo>
                    <a:pt x="917532" y="92489"/>
                  </a:lnTo>
                  <a:lnTo>
                    <a:pt x="901363" y="55129"/>
                  </a:lnTo>
                  <a:lnTo>
                    <a:pt x="874563" y="25881"/>
                  </a:lnTo>
                  <a:lnTo>
                    <a:pt x="839775" y="6815"/>
                  </a:lnTo>
                  <a:lnTo>
                    <a:pt x="799640" y="0"/>
                  </a:lnTo>
                  <a:close/>
                </a:path>
                <a:path w="1008379" h="1370964">
                  <a:moveTo>
                    <a:pt x="799640" y="0"/>
                  </a:moveTo>
                  <a:lnTo>
                    <a:pt x="277091" y="0"/>
                  </a:lnTo>
                  <a:lnTo>
                    <a:pt x="227272" y="4465"/>
                  </a:lnTo>
                  <a:lnTo>
                    <a:pt x="180388" y="17340"/>
                  </a:lnTo>
                  <a:lnTo>
                    <a:pt x="137219" y="37839"/>
                  </a:lnTo>
                  <a:lnTo>
                    <a:pt x="98548" y="65179"/>
                  </a:lnTo>
                  <a:lnTo>
                    <a:pt x="65154" y="98577"/>
                  </a:lnTo>
                  <a:lnTo>
                    <a:pt x="37822" y="137247"/>
                  </a:lnTo>
                  <a:lnTo>
                    <a:pt x="17330" y="180407"/>
                  </a:lnTo>
                  <a:lnTo>
                    <a:pt x="4462" y="227272"/>
                  </a:lnTo>
                  <a:lnTo>
                    <a:pt x="0" y="277059"/>
                  </a:lnTo>
                  <a:lnTo>
                    <a:pt x="10" y="277981"/>
                  </a:lnTo>
                  <a:lnTo>
                    <a:pt x="6282" y="277865"/>
                  </a:lnTo>
                  <a:lnTo>
                    <a:pt x="11780" y="222497"/>
                  </a:lnTo>
                  <a:lnTo>
                    <a:pt x="27551" y="171679"/>
                  </a:lnTo>
                  <a:lnTo>
                    <a:pt x="52515" y="125688"/>
                  </a:lnTo>
                  <a:lnTo>
                    <a:pt x="85589" y="85609"/>
                  </a:lnTo>
                  <a:lnTo>
                    <a:pt x="125663" y="52531"/>
                  </a:lnTo>
                  <a:lnTo>
                    <a:pt x="171661" y="27556"/>
                  </a:lnTo>
                  <a:lnTo>
                    <a:pt x="222497" y="11774"/>
                  </a:lnTo>
                  <a:lnTo>
                    <a:pt x="277091" y="6272"/>
                  </a:lnTo>
                  <a:lnTo>
                    <a:pt x="799640" y="6272"/>
                  </a:lnTo>
                  <a:lnTo>
                    <a:pt x="799640" y="0"/>
                  </a:lnTo>
                  <a:close/>
                </a:path>
                <a:path w="1008379" h="1370964">
                  <a:moveTo>
                    <a:pt x="3151" y="277865"/>
                  </a:moveTo>
                  <a:lnTo>
                    <a:pt x="10" y="277865"/>
                  </a:lnTo>
                  <a:lnTo>
                    <a:pt x="3151" y="27786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5" name="object 149">
              <a:extLst>
                <a:ext uri="{FF2B5EF4-FFF2-40B4-BE49-F238E27FC236}">
                  <a16:creationId xmlns:a16="http://schemas.microsoft.com/office/drawing/2014/main" id="{A0425666-E813-7BCC-079E-AAE8F513596C}"/>
                </a:ext>
              </a:extLst>
            </p:cNvPr>
            <p:cNvSpPr>
              <a:spLocks/>
            </p:cNvSpPr>
            <p:nvPr/>
          </p:nvSpPr>
          <p:spPr bwMode="auto">
            <a:xfrm>
              <a:off x="8816408" y="3809252"/>
              <a:ext cx="1001394" cy="1364615"/>
            </a:xfrm>
            <a:custGeom>
              <a:avLst/>
              <a:gdLst>
                <a:gd name="T0" fmla="*/ 796474 w 1001395"/>
                <a:gd name="T1" fmla="*/ 0 h 1364614"/>
                <a:gd name="T2" fmla="*/ 273928 w 1001395"/>
                <a:gd name="T3" fmla="*/ 0 h 1364614"/>
                <a:gd name="T4" fmla="*/ 224590 w 1001395"/>
                <a:gd name="T5" fmla="*/ 4430 h 1364614"/>
                <a:gd name="T6" fmla="*/ 178165 w 1001395"/>
                <a:gd name="T7" fmla="*/ 17201 h 1364614"/>
                <a:gd name="T8" fmla="*/ 135431 w 1001395"/>
                <a:gd name="T9" fmla="*/ 37534 h 1364614"/>
                <a:gd name="T10" fmla="*/ 97162 w 1001395"/>
                <a:gd name="T11" fmla="*/ 64650 h 1364614"/>
                <a:gd name="T12" fmla="*/ 64137 w 1001395"/>
                <a:gd name="T13" fmla="*/ 97771 h 1364614"/>
                <a:gd name="T14" fmla="*/ 37132 w 1001395"/>
                <a:gd name="T15" fmla="*/ 136118 h 1364614"/>
                <a:gd name="T16" fmla="*/ 16923 w 1001395"/>
                <a:gd name="T17" fmla="*/ 178911 h 1364614"/>
                <a:gd name="T18" fmla="*/ 4286 w 1001395"/>
                <a:gd name="T19" fmla="*/ 225373 h 1364614"/>
                <a:gd name="T20" fmla="*/ 0 w 1001395"/>
                <a:gd name="T21" fmla="*/ 274724 h 1364614"/>
                <a:gd name="T22" fmla="*/ 3057 w 1001395"/>
                <a:gd name="T23" fmla="*/ 1364287 h 1364614"/>
                <a:gd name="T24" fmla="*/ 432782 w 1001395"/>
                <a:gd name="T25" fmla="*/ 1364287 h 1364614"/>
                <a:gd name="T26" fmla="*/ 440750 w 1001395"/>
                <a:gd name="T27" fmla="*/ 514518 h 1364614"/>
                <a:gd name="T28" fmla="*/ 445596 w 1001395"/>
                <a:gd name="T29" fmla="*/ 491498 h 1364614"/>
                <a:gd name="T30" fmla="*/ 458402 w 1001395"/>
                <a:gd name="T31" fmla="*/ 472738 h 1364614"/>
                <a:gd name="T32" fmla="*/ 477282 w 1001395"/>
                <a:gd name="T33" fmla="*/ 460109 h 1364614"/>
                <a:gd name="T34" fmla="*/ 500351 w 1001395"/>
                <a:gd name="T35" fmla="*/ 455483 h 1364614"/>
                <a:gd name="T36" fmla="*/ 1000782 w 1001395"/>
                <a:gd name="T37" fmla="*/ 455483 h 1364614"/>
                <a:gd name="T38" fmla="*/ 911308 w 1001395"/>
                <a:gd name="T39" fmla="*/ 90112 h 1364614"/>
                <a:gd name="T40" fmla="*/ 895561 w 1001395"/>
                <a:gd name="T41" fmla="*/ 53706 h 1364614"/>
                <a:gd name="T42" fmla="*/ 869460 w 1001395"/>
                <a:gd name="T43" fmla="*/ 25211 h 1364614"/>
                <a:gd name="T44" fmla="*/ 835575 w 1001395"/>
                <a:gd name="T45" fmla="*/ 6638 h 1364614"/>
                <a:gd name="T46" fmla="*/ 796474 w 1001395"/>
                <a:gd name="T47" fmla="*/ 0 h 1364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1395" h="1364614">
                  <a:moveTo>
                    <a:pt x="796478" y="0"/>
                  </a:moveTo>
                  <a:lnTo>
                    <a:pt x="273928" y="0"/>
                  </a:lnTo>
                  <a:lnTo>
                    <a:pt x="224590" y="4430"/>
                  </a:lnTo>
                  <a:lnTo>
                    <a:pt x="178165" y="17201"/>
                  </a:lnTo>
                  <a:lnTo>
                    <a:pt x="135431" y="37534"/>
                  </a:lnTo>
                  <a:lnTo>
                    <a:pt x="97162" y="64650"/>
                  </a:lnTo>
                  <a:lnTo>
                    <a:pt x="64137" y="97771"/>
                  </a:lnTo>
                  <a:lnTo>
                    <a:pt x="37132" y="136118"/>
                  </a:lnTo>
                  <a:lnTo>
                    <a:pt x="16923" y="178911"/>
                  </a:lnTo>
                  <a:lnTo>
                    <a:pt x="4286" y="225373"/>
                  </a:lnTo>
                  <a:lnTo>
                    <a:pt x="0" y="274724"/>
                  </a:lnTo>
                  <a:lnTo>
                    <a:pt x="3057" y="1364283"/>
                  </a:lnTo>
                  <a:lnTo>
                    <a:pt x="432782" y="1364283"/>
                  </a:lnTo>
                  <a:lnTo>
                    <a:pt x="440750" y="514518"/>
                  </a:lnTo>
                  <a:lnTo>
                    <a:pt x="445596" y="491498"/>
                  </a:lnTo>
                  <a:lnTo>
                    <a:pt x="458402" y="472738"/>
                  </a:lnTo>
                  <a:lnTo>
                    <a:pt x="477282" y="460109"/>
                  </a:lnTo>
                  <a:lnTo>
                    <a:pt x="500351" y="455483"/>
                  </a:lnTo>
                  <a:lnTo>
                    <a:pt x="1000786" y="455483"/>
                  </a:lnTo>
                  <a:lnTo>
                    <a:pt x="911312" y="90112"/>
                  </a:lnTo>
                  <a:lnTo>
                    <a:pt x="895565" y="53706"/>
                  </a:lnTo>
                  <a:lnTo>
                    <a:pt x="869464" y="25211"/>
                  </a:lnTo>
                  <a:lnTo>
                    <a:pt x="835579" y="6638"/>
                  </a:lnTo>
                  <a:lnTo>
                    <a:pt x="79647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6" name="object 150">
              <a:extLst>
                <a:ext uri="{FF2B5EF4-FFF2-40B4-BE49-F238E27FC236}">
                  <a16:creationId xmlns:a16="http://schemas.microsoft.com/office/drawing/2014/main" id="{113E9911-A97B-3310-BB6D-D075ADA9D27C}"/>
                </a:ext>
              </a:extLst>
            </p:cNvPr>
            <p:cNvSpPr>
              <a:spLocks/>
            </p:cNvSpPr>
            <p:nvPr/>
          </p:nvSpPr>
          <p:spPr bwMode="auto">
            <a:xfrm>
              <a:off x="8813235" y="3806111"/>
              <a:ext cx="1008380" cy="1370965"/>
            </a:xfrm>
            <a:custGeom>
              <a:avLst/>
              <a:gdLst>
                <a:gd name="T0" fmla="*/ 6293 w 1008379"/>
                <a:gd name="T1" fmla="*/ 277865 h 1370964"/>
                <a:gd name="T2" fmla="*/ 3172 w 1008379"/>
                <a:gd name="T3" fmla="*/ 277865 h 1370964"/>
                <a:gd name="T4" fmla="*/ 21 w 1008379"/>
                <a:gd name="T5" fmla="*/ 277981 h 1370964"/>
                <a:gd name="T6" fmla="*/ 3109 w 1008379"/>
                <a:gd name="T7" fmla="*/ 1370569 h 1370964"/>
                <a:gd name="T8" fmla="*/ 439044 w 1008379"/>
                <a:gd name="T9" fmla="*/ 1370569 h 1370964"/>
                <a:gd name="T10" fmla="*/ 439103 w 1008379"/>
                <a:gd name="T11" fmla="*/ 1364287 h 1370964"/>
                <a:gd name="T12" fmla="*/ 9360 w 1008379"/>
                <a:gd name="T13" fmla="*/ 1364287 h 1370964"/>
                <a:gd name="T14" fmla="*/ 6293 w 1008379"/>
                <a:gd name="T15" fmla="*/ 277865 h 1370964"/>
                <a:gd name="T16" fmla="*/ 799655 w 1008379"/>
                <a:gd name="T17" fmla="*/ 0 h 1370964"/>
                <a:gd name="T18" fmla="*/ 799655 w 1008379"/>
                <a:gd name="T19" fmla="*/ 6272 h 1370964"/>
                <a:gd name="T20" fmla="*/ 837714 w 1008379"/>
                <a:gd name="T21" fmla="*/ 12737 h 1370964"/>
                <a:gd name="T22" fmla="*/ 870701 w 1008379"/>
                <a:gd name="T23" fmla="*/ 30822 h 1370964"/>
                <a:gd name="T24" fmla="*/ 896112 w 1008379"/>
                <a:gd name="T25" fmla="*/ 58560 h 1370964"/>
                <a:gd name="T26" fmla="*/ 911442 w 1008379"/>
                <a:gd name="T27" fmla="*/ 93986 h 1370964"/>
                <a:gd name="T28" fmla="*/ 999963 w 1008379"/>
                <a:gd name="T29" fmla="*/ 455483 h 1370964"/>
                <a:gd name="T30" fmla="*/ 503523 w 1008379"/>
                <a:gd name="T31" fmla="*/ 455483 h 1370964"/>
                <a:gd name="T32" fmla="*/ 479241 w 1008379"/>
                <a:gd name="T33" fmla="*/ 460351 h 1370964"/>
                <a:gd name="T34" fmla="*/ 459364 w 1008379"/>
                <a:gd name="T35" fmla="*/ 473643 h 1370964"/>
                <a:gd name="T36" fmla="*/ 445881 w 1008379"/>
                <a:gd name="T37" fmla="*/ 493389 h 1370964"/>
                <a:gd name="T38" fmla="*/ 440782 w 1008379"/>
                <a:gd name="T39" fmla="*/ 517617 h 1370964"/>
                <a:gd name="T40" fmla="*/ 432834 w 1008379"/>
                <a:gd name="T41" fmla="*/ 1364287 h 1370964"/>
                <a:gd name="T42" fmla="*/ 439103 w 1008379"/>
                <a:gd name="T43" fmla="*/ 1364287 h 1370964"/>
                <a:gd name="T44" fmla="*/ 447075 w 1008379"/>
                <a:gd name="T45" fmla="*/ 517691 h 1370964"/>
                <a:gd name="T46" fmla="*/ 451654 w 1008379"/>
                <a:gd name="T47" fmla="*/ 495884 h 1370964"/>
                <a:gd name="T48" fmla="*/ 463786 w 1008379"/>
                <a:gd name="T49" fmla="*/ 478108 h 1370964"/>
                <a:gd name="T50" fmla="*/ 481675 w 1008379"/>
                <a:gd name="T51" fmla="*/ 466139 h 1370964"/>
                <a:gd name="T52" fmla="*/ 503523 w 1008379"/>
                <a:gd name="T53" fmla="*/ 461755 h 1370964"/>
                <a:gd name="T54" fmla="*/ 1007952 w 1008379"/>
                <a:gd name="T55" fmla="*/ 461755 h 1370964"/>
                <a:gd name="T56" fmla="*/ 917546 w 1008379"/>
                <a:gd name="T57" fmla="*/ 92489 h 1370964"/>
                <a:gd name="T58" fmla="*/ 901377 w 1008379"/>
                <a:gd name="T59" fmla="*/ 55129 h 1370964"/>
                <a:gd name="T60" fmla="*/ 874578 w 1008379"/>
                <a:gd name="T61" fmla="*/ 25881 h 1370964"/>
                <a:gd name="T62" fmla="*/ 839790 w 1008379"/>
                <a:gd name="T63" fmla="*/ 6815 h 1370964"/>
                <a:gd name="T64" fmla="*/ 799655 w 1008379"/>
                <a:gd name="T65" fmla="*/ 0 h 1370964"/>
                <a:gd name="T66" fmla="*/ 799655 w 1008379"/>
                <a:gd name="T67" fmla="*/ 0 h 1370964"/>
                <a:gd name="T68" fmla="*/ 277101 w 1008379"/>
                <a:gd name="T69" fmla="*/ 0 h 1370964"/>
                <a:gd name="T70" fmla="*/ 227282 w 1008379"/>
                <a:gd name="T71" fmla="*/ 4465 h 1370964"/>
                <a:gd name="T72" fmla="*/ 180397 w 1008379"/>
                <a:gd name="T73" fmla="*/ 17340 h 1370964"/>
                <a:gd name="T74" fmla="*/ 137227 w 1008379"/>
                <a:gd name="T75" fmla="*/ 37839 h 1370964"/>
                <a:gd name="T76" fmla="*/ 98554 w 1008379"/>
                <a:gd name="T77" fmla="*/ 65179 h 1370964"/>
                <a:gd name="T78" fmla="*/ 65159 w 1008379"/>
                <a:gd name="T79" fmla="*/ 98577 h 1370964"/>
                <a:gd name="T80" fmla="*/ 37824 w 1008379"/>
                <a:gd name="T81" fmla="*/ 137247 h 1370964"/>
                <a:gd name="T82" fmla="*/ 17332 w 1008379"/>
                <a:gd name="T83" fmla="*/ 180407 h 1370964"/>
                <a:gd name="T84" fmla="*/ 4463 w 1008379"/>
                <a:gd name="T85" fmla="*/ 227272 h 1370964"/>
                <a:gd name="T86" fmla="*/ 0 w 1008379"/>
                <a:gd name="T87" fmla="*/ 277059 h 1370964"/>
                <a:gd name="T88" fmla="*/ 20 w 1008379"/>
                <a:gd name="T89" fmla="*/ 277981 h 1370964"/>
                <a:gd name="T90" fmla="*/ 6293 w 1008379"/>
                <a:gd name="T91" fmla="*/ 277865 h 1370964"/>
                <a:gd name="T92" fmla="*/ 11790 w 1008379"/>
                <a:gd name="T93" fmla="*/ 222497 h 1370964"/>
                <a:gd name="T94" fmla="*/ 27561 w 1008379"/>
                <a:gd name="T95" fmla="*/ 171679 h 1370964"/>
                <a:gd name="T96" fmla="*/ 52525 w 1008379"/>
                <a:gd name="T97" fmla="*/ 125688 h 1370964"/>
                <a:gd name="T98" fmla="*/ 85599 w 1008379"/>
                <a:gd name="T99" fmla="*/ 85609 h 1370964"/>
                <a:gd name="T100" fmla="*/ 125674 w 1008379"/>
                <a:gd name="T101" fmla="*/ 52531 h 1370964"/>
                <a:gd name="T102" fmla="*/ 171671 w 1008379"/>
                <a:gd name="T103" fmla="*/ 27556 h 1370964"/>
                <a:gd name="T104" fmla="*/ 222508 w 1008379"/>
                <a:gd name="T105" fmla="*/ 11774 h 1370964"/>
                <a:gd name="T106" fmla="*/ 277101 w 1008379"/>
                <a:gd name="T107" fmla="*/ 6272 h 1370964"/>
                <a:gd name="T108" fmla="*/ 799655 w 1008379"/>
                <a:gd name="T109" fmla="*/ 6272 h 1370964"/>
                <a:gd name="T110" fmla="*/ 799655 w 1008379"/>
                <a:gd name="T111" fmla="*/ 0 h 1370964"/>
                <a:gd name="T112" fmla="*/ 3172 w 1008379"/>
                <a:gd name="T113" fmla="*/ 277865 h 1370964"/>
                <a:gd name="T114" fmla="*/ 20 w 1008379"/>
                <a:gd name="T115" fmla="*/ 277865 h 1370964"/>
                <a:gd name="T116" fmla="*/ 3172 w 1008379"/>
                <a:gd name="T117" fmla="*/ 277865 h 13709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8379" h="1370964">
                  <a:moveTo>
                    <a:pt x="6293" y="277865"/>
                  </a:moveTo>
                  <a:lnTo>
                    <a:pt x="3172" y="277865"/>
                  </a:lnTo>
                  <a:lnTo>
                    <a:pt x="21" y="277981"/>
                  </a:lnTo>
                  <a:lnTo>
                    <a:pt x="3109" y="1370565"/>
                  </a:lnTo>
                  <a:lnTo>
                    <a:pt x="439044" y="1370565"/>
                  </a:lnTo>
                  <a:lnTo>
                    <a:pt x="439103" y="1364283"/>
                  </a:lnTo>
                  <a:lnTo>
                    <a:pt x="9360" y="1364283"/>
                  </a:lnTo>
                  <a:lnTo>
                    <a:pt x="6293" y="277865"/>
                  </a:lnTo>
                  <a:close/>
                </a:path>
                <a:path w="1008379" h="1370964">
                  <a:moveTo>
                    <a:pt x="799651" y="0"/>
                  </a:moveTo>
                  <a:lnTo>
                    <a:pt x="799651" y="6272"/>
                  </a:lnTo>
                  <a:lnTo>
                    <a:pt x="837710" y="12737"/>
                  </a:lnTo>
                  <a:lnTo>
                    <a:pt x="870697" y="30822"/>
                  </a:lnTo>
                  <a:lnTo>
                    <a:pt x="896108" y="58560"/>
                  </a:lnTo>
                  <a:lnTo>
                    <a:pt x="911438" y="93986"/>
                  </a:lnTo>
                  <a:lnTo>
                    <a:pt x="999959" y="455483"/>
                  </a:lnTo>
                  <a:lnTo>
                    <a:pt x="503523" y="455483"/>
                  </a:lnTo>
                  <a:lnTo>
                    <a:pt x="479241" y="460351"/>
                  </a:lnTo>
                  <a:lnTo>
                    <a:pt x="459364" y="473643"/>
                  </a:lnTo>
                  <a:lnTo>
                    <a:pt x="445881" y="493389"/>
                  </a:lnTo>
                  <a:lnTo>
                    <a:pt x="440782" y="517617"/>
                  </a:lnTo>
                  <a:lnTo>
                    <a:pt x="432834" y="1364283"/>
                  </a:lnTo>
                  <a:lnTo>
                    <a:pt x="439103" y="1364283"/>
                  </a:lnTo>
                  <a:lnTo>
                    <a:pt x="447075" y="517691"/>
                  </a:lnTo>
                  <a:lnTo>
                    <a:pt x="451654" y="495884"/>
                  </a:lnTo>
                  <a:lnTo>
                    <a:pt x="463786" y="478108"/>
                  </a:lnTo>
                  <a:lnTo>
                    <a:pt x="481675" y="466139"/>
                  </a:lnTo>
                  <a:lnTo>
                    <a:pt x="503523" y="461755"/>
                  </a:lnTo>
                  <a:lnTo>
                    <a:pt x="1007948" y="461755"/>
                  </a:lnTo>
                  <a:lnTo>
                    <a:pt x="917542" y="92489"/>
                  </a:lnTo>
                  <a:lnTo>
                    <a:pt x="901373" y="55129"/>
                  </a:lnTo>
                  <a:lnTo>
                    <a:pt x="874574" y="25881"/>
                  </a:lnTo>
                  <a:lnTo>
                    <a:pt x="839786" y="6815"/>
                  </a:lnTo>
                  <a:lnTo>
                    <a:pt x="799651" y="0"/>
                  </a:lnTo>
                  <a:close/>
                </a:path>
                <a:path w="1008379" h="1370964">
                  <a:moveTo>
                    <a:pt x="799651" y="0"/>
                  </a:moveTo>
                  <a:lnTo>
                    <a:pt x="277101" y="0"/>
                  </a:lnTo>
                  <a:lnTo>
                    <a:pt x="227282" y="4465"/>
                  </a:lnTo>
                  <a:lnTo>
                    <a:pt x="180397" y="17340"/>
                  </a:lnTo>
                  <a:lnTo>
                    <a:pt x="137227" y="37839"/>
                  </a:lnTo>
                  <a:lnTo>
                    <a:pt x="98554" y="65179"/>
                  </a:lnTo>
                  <a:lnTo>
                    <a:pt x="65159" y="98577"/>
                  </a:lnTo>
                  <a:lnTo>
                    <a:pt x="37824" y="137247"/>
                  </a:lnTo>
                  <a:lnTo>
                    <a:pt x="17332" y="180407"/>
                  </a:lnTo>
                  <a:lnTo>
                    <a:pt x="4463" y="227272"/>
                  </a:lnTo>
                  <a:lnTo>
                    <a:pt x="0" y="277059"/>
                  </a:lnTo>
                  <a:lnTo>
                    <a:pt x="20" y="277981"/>
                  </a:lnTo>
                  <a:lnTo>
                    <a:pt x="6293" y="277865"/>
                  </a:lnTo>
                  <a:lnTo>
                    <a:pt x="11790" y="222497"/>
                  </a:lnTo>
                  <a:lnTo>
                    <a:pt x="27561" y="171679"/>
                  </a:lnTo>
                  <a:lnTo>
                    <a:pt x="52525" y="125688"/>
                  </a:lnTo>
                  <a:lnTo>
                    <a:pt x="85599" y="85609"/>
                  </a:lnTo>
                  <a:lnTo>
                    <a:pt x="125674" y="52531"/>
                  </a:lnTo>
                  <a:lnTo>
                    <a:pt x="171671" y="27556"/>
                  </a:lnTo>
                  <a:lnTo>
                    <a:pt x="222508" y="11774"/>
                  </a:lnTo>
                  <a:lnTo>
                    <a:pt x="277101" y="6272"/>
                  </a:lnTo>
                  <a:lnTo>
                    <a:pt x="799651" y="6272"/>
                  </a:lnTo>
                  <a:lnTo>
                    <a:pt x="799651" y="0"/>
                  </a:lnTo>
                  <a:close/>
                </a:path>
                <a:path w="1008379" h="1370964">
                  <a:moveTo>
                    <a:pt x="3172" y="277865"/>
                  </a:moveTo>
                  <a:lnTo>
                    <a:pt x="20" y="277865"/>
                  </a:lnTo>
                  <a:lnTo>
                    <a:pt x="3172" y="27786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7" name="object 151">
              <a:extLst>
                <a:ext uri="{FF2B5EF4-FFF2-40B4-BE49-F238E27FC236}">
                  <a16:creationId xmlns:a16="http://schemas.microsoft.com/office/drawing/2014/main" id="{372F4E56-808D-FFD0-A99C-C3AAAFA965E0}"/>
                </a:ext>
              </a:extLst>
            </p:cNvPr>
            <p:cNvSpPr>
              <a:spLocks/>
            </p:cNvSpPr>
            <p:nvPr/>
          </p:nvSpPr>
          <p:spPr bwMode="auto">
            <a:xfrm>
              <a:off x="9380058" y="4459540"/>
              <a:ext cx="1206500" cy="1169670"/>
            </a:xfrm>
            <a:custGeom>
              <a:avLst/>
              <a:gdLst>
                <a:gd name="T0" fmla="*/ 544150 w 1206500"/>
                <a:gd name="T1" fmla="*/ 0 h 1169670"/>
                <a:gd name="T2" fmla="*/ 0 w 1206500"/>
                <a:gd name="T3" fmla="*/ 0 h 1169670"/>
                <a:gd name="T4" fmla="*/ 661969 w 1206500"/>
                <a:gd name="T5" fmla="*/ 1169273 h 1169670"/>
                <a:gd name="T6" fmla="*/ 1206109 w 1206500"/>
                <a:gd name="T7" fmla="*/ 1169273 h 1169670"/>
                <a:gd name="T8" fmla="*/ 544150 w 1206500"/>
                <a:gd name="T9" fmla="*/ 0 h 116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6500" h="1169670">
                  <a:moveTo>
                    <a:pt x="544150" y="0"/>
                  </a:moveTo>
                  <a:lnTo>
                    <a:pt x="0" y="0"/>
                  </a:lnTo>
                  <a:lnTo>
                    <a:pt x="661969" y="1169273"/>
                  </a:lnTo>
                  <a:lnTo>
                    <a:pt x="1206109" y="1169273"/>
                  </a:lnTo>
                  <a:lnTo>
                    <a:pt x="544150" y="0"/>
                  </a:lnTo>
                  <a:close/>
                </a:path>
              </a:pathLst>
            </a:custGeom>
            <a:solidFill>
              <a:srgbClr val="8B8C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8" name="object 152">
              <a:extLst>
                <a:ext uri="{FF2B5EF4-FFF2-40B4-BE49-F238E27FC236}">
                  <a16:creationId xmlns:a16="http://schemas.microsoft.com/office/drawing/2014/main" id="{7C7BB42F-7CEC-D574-D06A-FCDF74B86E0F}"/>
                </a:ext>
              </a:extLst>
            </p:cNvPr>
            <p:cNvSpPr>
              <a:spLocks/>
            </p:cNvSpPr>
            <p:nvPr/>
          </p:nvSpPr>
          <p:spPr bwMode="auto">
            <a:xfrm>
              <a:off x="9374351" y="4456211"/>
              <a:ext cx="1217930" cy="1176020"/>
            </a:xfrm>
            <a:custGeom>
              <a:avLst/>
              <a:gdLst>
                <a:gd name="T0" fmla="*/ 551784 w 1217929"/>
                <a:gd name="T1" fmla="*/ 0 h 1176020"/>
                <a:gd name="T2" fmla="*/ 0 w 1217929"/>
                <a:gd name="T3" fmla="*/ 0 h 1176020"/>
                <a:gd name="T4" fmla="*/ 665742 w 1217929"/>
                <a:gd name="T5" fmla="*/ 1175922 h 1176020"/>
                <a:gd name="T6" fmla="*/ 1217506 w 1217929"/>
                <a:gd name="T7" fmla="*/ 1175922 h 1176020"/>
                <a:gd name="T8" fmla="*/ 1216554 w 1217929"/>
                <a:gd name="T9" fmla="*/ 1174236 h 1176020"/>
                <a:gd name="T10" fmla="*/ 1208930 w 1217929"/>
                <a:gd name="T11" fmla="*/ 1174236 h 1176020"/>
                <a:gd name="T12" fmla="*/ 1206126 w 1217929"/>
                <a:gd name="T13" fmla="*/ 1169283 h 1176020"/>
                <a:gd name="T14" fmla="*/ 669606 w 1217929"/>
                <a:gd name="T15" fmla="*/ 1169283 h 1176020"/>
                <a:gd name="T16" fmla="*/ 11402 w 1217929"/>
                <a:gd name="T17" fmla="*/ 6649 h 1176020"/>
                <a:gd name="T18" fmla="*/ 555548 w 1217929"/>
                <a:gd name="T19" fmla="*/ 6649 h 1176020"/>
                <a:gd name="T20" fmla="*/ 551784 w 1217929"/>
                <a:gd name="T21" fmla="*/ 0 h 1176020"/>
                <a:gd name="T22" fmla="*/ 555548 w 1217929"/>
                <a:gd name="T23" fmla="*/ 6649 h 1176020"/>
                <a:gd name="T24" fmla="*/ 547920 w 1217929"/>
                <a:gd name="T25" fmla="*/ 6649 h 1176020"/>
                <a:gd name="T26" fmla="*/ 1208930 w 1217929"/>
                <a:gd name="T27" fmla="*/ 1174236 h 1176020"/>
                <a:gd name="T28" fmla="*/ 1211820 w 1217929"/>
                <a:gd name="T29" fmla="*/ 1172603 h 1176020"/>
                <a:gd name="T30" fmla="*/ 1211820 w 1217929"/>
                <a:gd name="T31" fmla="*/ 1169283 h 1176020"/>
                <a:gd name="T32" fmla="*/ 1213756 w 1217929"/>
                <a:gd name="T33" fmla="*/ 1169283 h 1176020"/>
                <a:gd name="T34" fmla="*/ 555548 w 1217929"/>
                <a:gd name="T35" fmla="*/ 6649 h 1176020"/>
                <a:gd name="T36" fmla="*/ 1214710 w 1217929"/>
                <a:gd name="T37" fmla="*/ 1170969 h 1176020"/>
                <a:gd name="T38" fmla="*/ 1208930 w 1217929"/>
                <a:gd name="T39" fmla="*/ 1174236 h 1176020"/>
                <a:gd name="T40" fmla="*/ 1216554 w 1217929"/>
                <a:gd name="T41" fmla="*/ 1174236 h 1176020"/>
                <a:gd name="T42" fmla="*/ 1214710 w 1217929"/>
                <a:gd name="T43" fmla="*/ 1170969 h 1176020"/>
                <a:gd name="T44" fmla="*/ 1213756 w 1217929"/>
                <a:gd name="T45" fmla="*/ 1169283 h 1176020"/>
                <a:gd name="T46" fmla="*/ 1211820 w 1217929"/>
                <a:gd name="T47" fmla="*/ 1169283 h 1176020"/>
                <a:gd name="T48" fmla="*/ 1211820 w 1217929"/>
                <a:gd name="T49" fmla="*/ 1172603 h 1176020"/>
                <a:gd name="T50" fmla="*/ 1214710 w 1217929"/>
                <a:gd name="T51" fmla="*/ 1170969 h 1176020"/>
                <a:gd name="T52" fmla="*/ 1213756 w 1217929"/>
                <a:gd name="T53" fmla="*/ 1169283 h 11760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7929" h="1176020">
                  <a:moveTo>
                    <a:pt x="551784" y="0"/>
                  </a:moveTo>
                  <a:lnTo>
                    <a:pt x="0" y="0"/>
                  </a:lnTo>
                  <a:lnTo>
                    <a:pt x="665738" y="1175922"/>
                  </a:lnTo>
                  <a:lnTo>
                    <a:pt x="1217502" y="1175922"/>
                  </a:lnTo>
                  <a:lnTo>
                    <a:pt x="1216550" y="1174236"/>
                  </a:lnTo>
                  <a:lnTo>
                    <a:pt x="1208926" y="1174236"/>
                  </a:lnTo>
                  <a:lnTo>
                    <a:pt x="1206122" y="1169283"/>
                  </a:lnTo>
                  <a:lnTo>
                    <a:pt x="669602" y="1169283"/>
                  </a:lnTo>
                  <a:lnTo>
                    <a:pt x="11402" y="6649"/>
                  </a:lnTo>
                  <a:lnTo>
                    <a:pt x="555548" y="6649"/>
                  </a:lnTo>
                  <a:lnTo>
                    <a:pt x="551784" y="0"/>
                  </a:lnTo>
                  <a:close/>
                </a:path>
                <a:path w="1217929" h="1176020">
                  <a:moveTo>
                    <a:pt x="555548" y="6649"/>
                  </a:moveTo>
                  <a:lnTo>
                    <a:pt x="547920" y="6649"/>
                  </a:lnTo>
                  <a:lnTo>
                    <a:pt x="1208926" y="1174236"/>
                  </a:lnTo>
                  <a:lnTo>
                    <a:pt x="1211816" y="1172603"/>
                  </a:lnTo>
                  <a:lnTo>
                    <a:pt x="1211816" y="1169283"/>
                  </a:lnTo>
                  <a:lnTo>
                    <a:pt x="1213752" y="1169283"/>
                  </a:lnTo>
                  <a:lnTo>
                    <a:pt x="555548" y="6649"/>
                  </a:lnTo>
                  <a:close/>
                </a:path>
                <a:path w="1217929" h="1176020">
                  <a:moveTo>
                    <a:pt x="1214706" y="1170969"/>
                  </a:moveTo>
                  <a:lnTo>
                    <a:pt x="1208926" y="1174236"/>
                  </a:lnTo>
                  <a:lnTo>
                    <a:pt x="1216550" y="1174236"/>
                  </a:lnTo>
                  <a:lnTo>
                    <a:pt x="1214706" y="1170969"/>
                  </a:lnTo>
                  <a:close/>
                </a:path>
                <a:path w="1217929" h="1176020">
                  <a:moveTo>
                    <a:pt x="1213752" y="1169283"/>
                  </a:moveTo>
                  <a:lnTo>
                    <a:pt x="1211816" y="1169283"/>
                  </a:lnTo>
                  <a:lnTo>
                    <a:pt x="1211816" y="1172603"/>
                  </a:lnTo>
                  <a:lnTo>
                    <a:pt x="1214706" y="1170969"/>
                  </a:lnTo>
                  <a:lnTo>
                    <a:pt x="1213752" y="116928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59" name="object 153">
              <a:extLst>
                <a:ext uri="{FF2B5EF4-FFF2-40B4-BE49-F238E27FC236}">
                  <a16:creationId xmlns:a16="http://schemas.microsoft.com/office/drawing/2014/main" id="{FBDC1839-CB79-1BC3-D259-2CBA691402CD}"/>
                </a:ext>
              </a:extLst>
            </p:cNvPr>
            <p:cNvSpPr>
              <a:spLocks/>
            </p:cNvSpPr>
            <p:nvPr/>
          </p:nvSpPr>
          <p:spPr bwMode="auto">
            <a:xfrm>
              <a:off x="9452822" y="4459540"/>
              <a:ext cx="1206500" cy="1169670"/>
            </a:xfrm>
            <a:custGeom>
              <a:avLst/>
              <a:gdLst>
                <a:gd name="T0" fmla="*/ 544150 w 1206500"/>
                <a:gd name="T1" fmla="*/ 0 h 1169670"/>
                <a:gd name="T2" fmla="*/ 0 w 1206500"/>
                <a:gd name="T3" fmla="*/ 0 h 1169670"/>
                <a:gd name="T4" fmla="*/ 661969 w 1206500"/>
                <a:gd name="T5" fmla="*/ 1169273 h 1169670"/>
                <a:gd name="T6" fmla="*/ 1206120 w 1206500"/>
                <a:gd name="T7" fmla="*/ 1169273 h 1169670"/>
                <a:gd name="T8" fmla="*/ 544150 w 1206500"/>
                <a:gd name="T9" fmla="*/ 0 h 116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6500" h="1169670">
                  <a:moveTo>
                    <a:pt x="544150" y="0"/>
                  </a:moveTo>
                  <a:lnTo>
                    <a:pt x="0" y="0"/>
                  </a:lnTo>
                  <a:lnTo>
                    <a:pt x="661969" y="1169273"/>
                  </a:lnTo>
                  <a:lnTo>
                    <a:pt x="1206120" y="1169273"/>
                  </a:lnTo>
                  <a:lnTo>
                    <a:pt x="544150"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0" name="object 154">
              <a:extLst>
                <a:ext uri="{FF2B5EF4-FFF2-40B4-BE49-F238E27FC236}">
                  <a16:creationId xmlns:a16="http://schemas.microsoft.com/office/drawing/2014/main" id="{02824302-E6A0-07D9-BE26-1A0846A3D18F}"/>
                </a:ext>
              </a:extLst>
            </p:cNvPr>
            <p:cNvSpPr>
              <a:spLocks/>
            </p:cNvSpPr>
            <p:nvPr/>
          </p:nvSpPr>
          <p:spPr bwMode="auto">
            <a:xfrm>
              <a:off x="9447115" y="4456211"/>
              <a:ext cx="1217930" cy="1176020"/>
            </a:xfrm>
            <a:custGeom>
              <a:avLst/>
              <a:gdLst>
                <a:gd name="T0" fmla="*/ 551784 w 1217929"/>
                <a:gd name="T1" fmla="*/ 0 h 1176020"/>
                <a:gd name="T2" fmla="*/ 0 w 1217929"/>
                <a:gd name="T3" fmla="*/ 0 h 1176020"/>
                <a:gd name="T4" fmla="*/ 665732 w 1217929"/>
                <a:gd name="T5" fmla="*/ 1175922 h 1176020"/>
                <a:gd name="T6" fmla="*/ 1217516 w 1217929"/>
                <a:gd name="T7" fmla="*/ 1175922 h 1176020"/>
                <a:gd name="T8" fmla="*/ 1216557 w 1217929"/>
                <a:gd name="T9" fmla="*/ 1174236 h 1176020"/>
                <a:gd name="T10" fmla="*/ 1208920 w 1217929"/>
                <a:gd name="T11" fmla="*/ 1174236 h 1176020"/>
                <a:gd name="T12" fmla="*/ 1206116 w 1217929"/>
                <a:gd name="T13" fmla="*/ 1169283 h 1176020"/>
                <a:gd name="T14" fmla="*/ 669606 w 1217929"/>
                <a:gd name="T15" fmla="*/ 1169283 h 1176020"/>
                <a:gd name="T16" fmla="*/ 11402 w 1217929"/>
                <a:gd name="T17" fmla="*/ 6649 h 1176020"/>
                <a:gd name="T18" fmla="*/ 555548 w 1217929"/>
                <a:gd name="T19" fmla="*/ 6649 h 1176020"/>
                <a:gd name="T20" fmla="*/ 551784 w 1217929"/>
                <a:gd name="T21" fmla="*/ 0 h 1176020"/>
                <a:gd name="T22" fmla="*/ 555548 w 1217929"/>
                <a:gd name="T23" fmla="*/ 6649 h 1176020"/>
                <a:gd name="T24" fmla="*/ 547920 w 1217929"/>
                <a:gd name="T25" fmla="*/ 6649 h 1176020"/>
                <a:gd name="T26" fmla="*/ 1208920 w 1217929"/>
                <a:gd name="T27" fmla="*/ 1174236 h 1176020"/>
                <a:gd name="T28" fmla="*/ 1211830 w 1217929"/>
                <a:gd name="T29" fmla="*/ 1172603 h 1176020"/>
                <a:gd name="T30" fmla="*/ 1211830 w 1217929"/>
                <a:gd name="T31" fmla="*/ 1169283 h 1176020"/>
                <a:gd name="T32" fmla="*/ 1213745 w 1217929"/>
                <a:gd name="T33" fmla="*/ 1169283 h 1176020"/>
                <a:gd name="T34" fmla="*/ 555548 w 1217929"/>
                <a:gd name="T35" fmla="*/ 6649 h 1176020"/>
                <a:gd name="T36" fmla="*/ 1214699 w 1217929"/>
                <a:gd name="T37" fmla="*/ 1170969 h 1176020"/>
                <a:gd name="T38" fmla="*/ 1208920 w 1217929"/>
                <a:gd name="T39" fmla="*/ 1174236 h 1176020"/>
                <a:gd name="T40" fmla="*/ 1216557 w 1217929"/>
                <a:gd name="T41" fmla="*/ 1174236 h 1176020"/>
                <a:gd name="T42" fmla="*/ 1214699 w 1217929"/>
                <a:gd name="T43" fmla="*/ 1170969 h 1176020"/>
                <a:gd name="T44" fmla="*/ 1213745 w 1217929"/>
                <a:gd name="T45" fmla="*/ 1169283 h 1176020"/>
                <a:gd name="T46" fmla="*/ 1211830 w 1217929"/>
                <a:gd name="T47" fmla="*/ 1169283 h 1176020"/>
                <a:gd name="T48" fmla="*/ 1211830 w 1217929"/>
                <a:gd name="T49" fmla="*/ 1172603 h 1176020"/>
                <a:gd name="T50" fmla="*/ 1214699 w 1217929"/>
                <a:gd name="T51" fmla="*/ 1170969 h 1176020"/>
                <a:gd name="T52" fmla="*/ 1213745 w 1217929"/>
                <a:gd name="T53" fmla="*/ 1169283 h 11760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7929" h="1176020">
                  <a:moveTo>
                    <a:pt x="551784" y="0"/>
                  </a:moveTo>
                  <a:lnTo>
                    <a:pt x="0" y="0"/>
                  </a:lnTo>
                  <a:lnTo>
                    <a:pt x="665728" y="1175922"/>
                  </a:lnTo>
                  <a:lnTo>
                    <a:pt x="1217512" y="1175922"/>
                  </a:lnTo>
                  <a:lnTo>
                    <a:pt x="1216553" y="1174236"/>
                  </a:lnTo>
                  <a:lnTo>
                    <a:pt x="1208916" y="1174236"/>
                  </a:lnTo>
                  <a:lnTo>
                    <a:pt x="1206112" y="1169283"/>
                  </a:lnTo>
                  <a:lnTo>
                    <a:pt x="669602" y="1169283"/>
                  </a:lnTo>
                  <a:lnTo>
                    <a:pt x="11402" y="6649"/>
                  </a:lnTo>
                  <a:lnTo>
                    <a:pt x="555548" y="6649"/>
                  </a:lnTo>
                  <a:lnTo>
                    <a:pt x="551784" y="0"/>
                  </a:lnTo>
                  <a:close/>
                </a:path>
                <a:path w="1217929" h="1176020">
                  <a:moveTo>
                    <a:pt x="555548" y="6649"/>
                  </a:moveTo>
                  <a:lnTo>
                    <a:pt x="547920" y="6649"/>
                  </a:lnTo>
                  <a:lnTo>
                    <a:pt x="1208916" y="1174236"/>
                  </a:lnTo>
                  <a:lnTo>
                    <a:pt x="1211826" y="1172603"/>
                  </a:lnTo>
                  <a:lnTo>
                    <a:pt x="1211826" y="1169283"/>
                  </a:lnTo>
                  <a:lnTo>
                    <a:pt x="1213741" y="1169283"/>
                  </a:lnTo>
                  <a:lnTo>
                    <a:pt x="555548" y="6649"/>
                  </a:lnTo>
                  <a:close/>
                </a:path>
                <a:path w="1217929" h="1176020">
                  <a:moveTo>
                    <a:pt x="1214695" y="1170969"/>
                  </a:moveTo>
                  <a:lnTo>
                    <a:pt x="1208916" y="1174236"/>
                  </a:lnTo>
                  <a:lnTo>
                    <a:pt x="1216553" y="1174236"/>
                  </a:lnTo>
                  <a:lnTo>
                    <a:pt x="1214695" y="1170969"/>
                  </a:lnTo>
                  <a:close/>
                </a:path>
                <a:path w="1217929" h="1176020">
                  <a:moveTo>
                    <a:pt x="1213741" y="1169283"/>
                  </a:moveTo>
                  <a:lnTo>
                    <a:pt x="1211826" y="1169283"/>
                  </a:lnTo>
                  <a:lnTo>
                    <a:pt x="1211826" y="1172603"/>
                  </a:lnTo>
                  <a:lnTo>
                    <a:pt x="1214695" y="1170969"/>
                  </a:lnTo>
                  <a:lnTo>
                    <a:pt x="1213741" y="116928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1" name="object 155">
              <a:extLst>
                <a:ext uri="{FF2B5EF4-FFF2-40B4-BE49-F238E27FC236}">
                  <a16:creationId xmlns:a16="http://schemas.microsoft.com/office/drawing/2014/main" id="{6EA178C6-F69C-27C5-0CB8-8D506B0466F8}"/>
                </a:ext>
              </a:extLst>
            </p:cNvPr>
            <p:cNvSpPr>
              <a:spLocks/>
            </p:cNvSpPr>
            <p:nvPr/>
          </p:nvSpPr>
          <p:spPr bwMode="auto">
            <a:xfrm>
              <a:off x="9924210" y="4459540"/>
              <a:ext cx="735330" cy="1169670"/>
            </a:xfrm>
            <a:custGeom>
              <a:avLst/>
              <a:gdLst>
                <a:gd name="T0" fmla="*/ 72762 w 735329"/>
                <a:gd name="T1" fmla="*/ 0 h 1169670"/>
                <a:gd name="T2" fmla="*/ 0 w 735329"/>
                <a:gd name="T3" fmla="*/ 0 h 1169670"/>
                <a:gd name="T4" fmla="*/ 661962 w 735329"/>
                <a:gd name="T5" fmla="*/ 1169273 h 1169670"/>
                <a:gd name="T6" fmla="*/ 734735 w 735329"/>
                <a:gd name="T7" fmla="*/ 1169273 h 1169670"/>
                <a:gd name="T8" fmla="*/ 72762 w 735329"/>
                <a:gd name="T9" fmla="*/ 0 h 1169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5329" h="1169670">
                  <a:moveTo>
                    <a:pt x="72762" y="0"/>
                  </a:moveTo>
                  <a:lnTo>
                    <a:pt x="0" y="0"/>
                  </a:lnTo>
                  <a:lnTo>
                    <a:pt x="661958" y="1169273"/>
                  </a:lnTo>
                  <a:lnTo>
                    <a:pt x="734731" y="1169273"/>
                  </a:lnTo>
                  <a:lnTo>
                    <a:pt x="72762"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2" name="object 156">
              <a:extLst>
                <a:ext uri="{FF2B5EF4-FFF2-40B4-BE49-F238E27FC236}">
                  <a16:creationId xmlns:a16="http://schemas.microsoft.com/office/drawing/2014/main" id="{571B7AF2-6426-F0FA-4B7A-7F198FC52B38}"/>
                </a:ext>
              </a:extLst>
            </p:cNvPr>
            <p:cNvSpPr>
              <a:spLocks/>
            </p:cNvSpPr>
            <p:nvPr/>
          </p:nvSpPr>
          <p:spPr bwMode="auto">
            <a:xfrm>
              <a:off x="9918504" y="4456211"/>
              <a:ext cx="746125" cy="1176020"/>
            </a:xfrm>
            <a:custGeom>
              <a:avLst/>
              <a:gdLst>
                <a:gd name="T0" fmla="*/ 80395 w 746125"/>
                <a:gd name="T1" fmla="*/ 0 h 1176020"/>
                <a:gd name="T2" fmla="*/ 0 w 746125"/>
                <a:gd name="T3" fmla="*/ 0 h 1176020"/>
                <a:gd name="T4" fmla="*/ 665738 w 746125"/>
                <a:gd name="T5" fmla="*/ 1175922 h 1176020"/>
                <a:gd name="T6" fmla="*/ 746123 w 746125"/>
                <a:gd name="T7" fmla="*/ 1175922 h 1176020"/>
                <a:gd name="T8" fmla="*/ 745165 w 746125"/>
                <a:gd name="T9" fmla="*/ 1174236 h 1176020"/>
                <a:gd name="T10" fmla="*/ 737527 w 746125"/>
                <a:gd name="T11" fmla="*/ 1174236 h 1176020"/>
                <a:gd name="T12" fmla="*/ 734723 w 746125"/>
                <a:gd name="T13" fmla="*/ 1169283 h 1176020"/>
                <a:gd name="T14" fmla="*/ 669602 w 746125"/>
                <a:gd name="T15" fmla="*/ 1169283 h 1176020"/>
                <a:gd name="T16" fmla="*/ 11402 w 746125"/>
                <a:gd name="T17" fmla="*/ 6649 h 1176020"/>
                <a:gd name="T18" fmla="*/ 84159 w 746125"/>
                <a:gd name="T19" fmla="*/ 6649 h 1176020"/>
                <a:gd name="T20" fmla="*/ 80395 w 746125"/>
                <a:gd name="T21" fmla="*/ 0 h 1176020"/>
                <a:gd name="T22" fmla="*/ 84159 w 746125"/>
                <a:gd name="T23" fmla="*/ 6649 h 1176020"/>
                <a:gd name="T24" fmla="*/ 76531 w 746125"/>
                <a:gd name="T25" fmla="*/ 6649 h 1176020"/>
                <a:gd name="T26" fmla="*/ 737527 w 746125"/>
                <a:gd name="T27" fmla="*/ 1174236 h 1176020"/>
                <a:gd name="T28" fmla="*/ 740438 w 746125"/>
                <a:gd name="T29" fmla="*/ 1172603 h 1176020"/>
                <a:gd name="T30" fmla="*/ 740438 w 746125"/>
                <a:gd name="T31" fmla="*/ 1169283 h 1176020"/>
                <a:gd name="T32" fmla="*/ 742352 w 746125"/>
                <a:gd name="T33" fmla="*/ 1169283 h 1176020"/>
                <a:gd name="T34" fmla="*/ 84159 w 746125"/>
                <a:gd name="T35" fmla="*/ 6649 h 1176020"/>
                <a:gd name="T36" fmla="*/ 743307 w 746125"/>
                <a:gd name="T37" fmla="*/ 1170969 h 1176020"/>
                <a:gd name="T38" fmla="*/ 737527 w 746125"/>
                <a:gd name="T39" fmla="*/ 1174236 h 1176020"/>
                <a:gd name="T40" fmla="*/ 745165 w 746125"/>
                <a:gd name="T41" fmla="*/ 1174236 h 1176020"/>
                <a:gd name="T42" fmla="*/ 743307 w 746125"/>
                <a:gd name="T43" fmla="*/ 1170969 h 1176020"/>
                <a:gd name="T44" fmla="*/ 742352 w 746125"/>
                <a:gd name="T45" fmla="*/ 1169283 h 1176020"/>
                <a:gd name="T46" fmla="*/ 740438 w 746125"/>
                <a:gd name="T47" fmla="*/ 1169283 h 1176020"/>
                <a:gd name="T48" fmla="*/ 740438 w 746125"/>
                <a:gd name="T49" fmla="*/ 1172603 h 1176020"/>
                <a:gd name="T50" fmla="*/ 743307 w 746125"/>
                <a:gd name="T51" fmla="*/ 1170969 h 1176020"/>
                <a:gd name="T52" fmla="*/ 742352 w 746125"/>
                <a:gd name="T53" fmla="*/ 1169283 h 11760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46125" h="1176020">
                  <a:moveTo>
                    <a:pt x="80395" y="0"/>
                  </a:moveTo>
                  <a:lnTo>
                    <a:pt x="0" y="0"/>
                  </a:lnTo>
                  <a:lnTo>
                    <a:pt x="665738" y="1175922"/>
                  </a:lnTo>
                  <a:lnTo>
                    <a:pt x="746123" y="1175922"/>
                  </a:lnTo>
                  <a:lnTo>
                    <a:pt x="745165" y="1174236"/>
                  </a:lnTo>
                  <a:lnTo>
                    <a:pt x="737527" y="1174236"/>
                  </a:lnTo>
                  <a:lnTo>
                    <a:pt x="734723" y="1169283"/>
                  </a:lnTo>
                  <a:lnTo>
                    <a:pt x="669602" y="1169283"/>
                  </a:lnTo>
                  <a:lnTo>
                    <a:pt x="11402" y="6649"/>
                  </a:lnTo>
                  <a:lnTo>
                    <a:pt x="84159" y="6649"/>
                  </a:lnTo>
                  <a:lnTo>
                    <a:pt x="80395" y="0"/>
                  </a:lnTo>
                  <a:close/>
                </a:path>
                <a:path w="746125" h="1176020">
                  <a:moveTo>
                    <a:pt x="84159" y="6649"/>
                  </a:moveTo>
                  <a:lnTo>
                    <a:pt x="76531" y="6649"/>
                  </a:lnTo>
                  <a:lnTo>
                    <a:pt x="737527" y="1174236"/>
                  </a:lnTo>
                  <a:lnTo>
                    <a:pt x="740438" y="1172603"/>
                  </a:lnTo>
                  <a:lnTo>
                    <a:pt x="740438" y="1169283"/>
                  </a:lnTo>
                  <a:lnTo>
                    <a:pt x="742352" y="1169283"/>
                  </a:lnTo>
                  <a:lnTo>
                    <a:pt x="84159" y="6649"/>
                  </a:lnTo>
                  <a:close/>
                </a:path>
                <a:path w="746125" h="1176020">
                  <a:moveTo>
                    <a:pt x="743307" y="1170969"/>
                  </a:moveTo>
                  <a:lnTo>
                    <a:pt x="737527" y="1174236"/>
                  </a:lnTo>
                  <a:lnTo>
                    <a:pt x="745165" y="1174236"/>
                  </a:lnTo>
                  <a:lnTo>
                    <a:pt x="743307" y="1170969"/>
                  </a:lnTo>
                  <a:close/>
                </a:path>
                <a:path w="746125" h="1176020">
                  <a:moveTo>
                    <a:pt x="742352" y="1169283"/>
                  </a:moveTo>
                  <a:lnTo>
                    <a:pt x="740438" y="1169283"/>
                  </a:lnTo>
                  <a:lnTo>
                    <a:pt x="740438" y="1172603"/>
                  </a:lnTo>
                  <a:lnTo>
                    <a:pt x="743307" y="1170969"/>
                  </a:lnTo>
                  <a:lnTo>
                    <a:pt x="742352" y="116928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3" name="object 157">
              <a:extLst>
                <a:ext uri="{FF2B5EF4-FFF2-40B4-BE49-F238E27FC236}">
                  <a16:creationId xmlns:a16="http://schemas.microsoft.com/office/drawing/2014/main" id="{737658A0-1B56-6456-6F10-8EC71D6622F9}"/>
                </a:ext>
              </a:extLst>
            </p:cNvPr>
            <p:cNvSpPr>
              <a:spLocks/>
            </p:cNvSpPr>
            <p:nvPr/>
          </p:nvSpPr>
          <p:spPr bwMode="auto">
            <a:xfrm>
              <a:off x="9340485" y="4265128"/>
              <a:ext cx="573405" cy="300990"/>
            </a:xfrm>
            <a:custGeom>
              <a:avLst/>
              <a:gdLst>
                <a:gd name="T0" fmla="*/ 573410 w 573404"/>
                <a:gd name="T1" fmla="*/ 0 h 300989"/>
                <a:gd name="T2" fmla="*/ 106216 w 573404"/>
                <a:gd name="T3" fmla="*/ 0 h 300989"/>
                <a:gd name="T4" fmla="*/ 0 w 573404"/>
                <a:gd name="T5" fmla="*/ 0 h 300989"/>
                <a:gd name="T6" fmla="*/ 14743 w 573404"/>
                <a:gd name="T7" fmla="*/ 300549 h 300989"/>
                <a:gd name="T8" fmla="*/ 568447 w 573404"/>
                <a:gd name="T9" fmla="*/ 300549 h 300989"/>
                <a:gd name="T10" fmla="*/ 573410 w 573404"/>
                <a:gd name="T11" fmla="*/ 0 h 300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3404" h="300989">
                  <a:moveTo>
                    <a:pt x="573406" y="0"/>
                  </a:moveTo>
                  <a:lnTo>
                    <a:pt x="106216" y="0"/>
                  </a:lnTo>
                  <a:lnTo>
                    <a:pt x="0" y="0"/>
                  </a:lnTo>
                  <a:lnTo>
                    <a:pt x="14743" y="300545"/>
                  </a:lnTo>
                  <a:lnTo>
                    <a:pt x="568443" y="300545"/>
                  </a:lnTo>
                  <a:lnTo>
                    <a:pt x="573406"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4" name="object 158">
              <a:extLst>
                <a:ext uri="{FF2B5EF4-FFF2-40B4-BE49-F238E27FC236}">
                  <a16:creationId xmlns:a16="http://schemas.microsoft.com/office/drawing/2014/main" id="{3AF15F4E-19CD-831D-543C-747DD8D2CCD9}"/>
                </a:ext>
              </a:extLst>
            </p:cNvPr>
            <p:cNvSpPr>
              <a:spLocks/>
            </p:cNvSpPr>
            <p:nvPr/>
          </p:nvSpPr>
          <p:spPr bwMode="auto">
            <a:xfrm>
              <a:off x="9337187" y="4261987"/>
              <a:ext cx="580390" cy="307340"/>
            </a:xfrm>
            <a:custGeom>
              <a:avLst/>
              <a:gdLst>
                <a:gd name="T0" fmla="*/ 109514 w 580390"/>
                <a:gd name="T1" fmla="*/ 0 h 307339"/>
                <a:gd name="T2" fmla="*/ 0 w 580390"/>
                <a:gd name="T3" fmla="*/ 0 h 307339"/>
                <a:gd name="T4" fmla="*/ 15046 w 580390"/>
                <a:gd name="T5" fmla="*/ 306832 h 307339"/>
                <a:gd name="T6" fmla="*/ 574830 w 580390"/>
                <a:gd name="T7" fmla="*/ 306832 h 307339"/>
                <a:gd name="T8" fmla="*/ 574934 w 580390"/>
                <a:gd name="T9" fmla="*/ 300549 h 307339"/>
                <a:gd name="T10" fmla="*/ 21025 w 580390"/>
                <a:gd name="T11" fmla="*/ 300549 h 307339"/>
                <a:gd name="T12" fmla="*/ 6586 w 580390"/>
                <a:gd name="T13" fmla="*/ 6282 h 307339"/>
                <a:gd name="T14" fmla="*/ 109514 w 580390"/>
                <a:gd name="T15" fmla="*/ 6282 h 307339"/>
                <a:gd name="T16" fmla="*/ 109514 w 580390"/>
                <a:gd name="T17" fmla="*/ 0 h 307339"/>
                <a:gd name="T18" fmla="*/ 579888 w 580390"/>
                <a:gd name="T19" fmla="*/ 0 h 307339"/>
                <a:gd name="T20" fmla="*/ 109514 w 580390"/>
                <a:gd name="T21" fmla="*/ 0 h 307339"/>
                <a:gd name="T22" fmla="*/ 109514 w 580390"/>
                <a:gd name="T23" fmla="*/ 6282 h 307339"/>
                <a:gd name="T24" fmla="*/ 573511 w 580390"/>
                <a:gd name="T25" fmla="*/ 6282 h 307339"/>
                <a:gd name="T26" fmla="*/ 568652 w 580390"/>
                <a:gd name="T27" fmla="*/ 300549 h 307339"/>
                <a:gd name="T28" fmla="*/ 574934 w 580390"/>
                <a:gd name="T29" fmla="*/ 300549 h 307339"/>
                <a:gd name="T30" fmla="*/ 579888 w 580390"/>
                <a:gd name="T31" fmla="*/ 0 h 307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0390" h="307339">
                  <a:moveTo>
                    <a:pt x="109514" y="0"/>
                  </a:moveTo>
                  <a:lnTo>
                    <a:pt x="0" y="0"/>
                  </a:lnTo>
                  <a:lnTo>
                    <a:pt x="15046" y="306828"/>
                  </a:lnTo>
                  <a:lnTo>
                    <a:pt x="574830" y="306828"/>
                  </a:lnTo>
                  <a:lnTo>
                    <a:pt x="574934" y="300545"/>
                  </a:lnTo>
                  <a:lnTo>
                    <a:pt x="21025" y="300545"/>
                  </a:lnTo>
                  <a:lnTo>
                    <a:pt x="6586" y="6282"/>
                  </a:lnTo>
                  <a:lnTo>
                    <a:pt x="109514" y="6282"/>
                  </a:lnTo>
                  <a:lnTo>
                    <a:pt x="109514" y="0"/>
                  </a:lnTo>
                  <a:close/>
                </a:path>
                <a:path w="580390" h="307339">
                  <a:moveTo>
                    <a:pt x="579888" y="0"/>
                  </a:moveTo>
                  <a:lnTo>
                    <a:pt x="109514" y="0"/>
                  </a:lnTo>
                  <a:lnTo>
                    <a:pt x="109514" y="6282"/>
                  </a:lnTo>
                  <a:lnTo>
                    <a:pt x="573511" y="6282"/>
                  </a:lnTo>
                  <a:lnTo>
                    <a:pt x="568652" y="300545"/>
                  </a:lnTo>
                  <a:lnTo>
                    <a:pt x="574934" y="300545"/>
                  </a:lnTo>
                  <a:lnTo>
                    <a:pt x="57988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5" name="object 159">
              <a:extLst>
                <a:ext uri="{FF2B5EF4-FFF2-40B4-BE49-F238E27FC236}">
                  <a16:creationId xmlns:a16="http://schemas.microsoft.com/office/drawing/2014/main" id="{563EFE45-B5CA-AA4F-3967-39CF5E8A3852}"/>
                </a:ext>
              </a:extLst>
            </p:cNvPr>
            <p:cNvSpPr>
              <a:spLocks/>
            </p:cNvSpPr>
            <p:nvPr/>
          </p:nvSpPr>
          <p:spPr bwMode="auto">
            <a:xfrm>
              <a:off x="9904407" y="4265128"/>
              <a:ext cx="164465" cy="300990"/>
            </a:xfrm>
            <a:custGeom>
              <a:avLst/>
              <a:gdLst>
                <a:gd name="T0" fmla="*/ 164351 w 164465"/>
                <a:gd name="T1" fmla="*/ 0 h 300989"/>
                <a:gd name="T2" fmla="*/ 26899 w 164465"/>
                <a:gd name="T3" fmla="*/ 0 h 300989"/>
                <a:gd name="T4" fmla="*/ 2691 w 164465"/>
                <a:gd name="T5" fmla="*/ 0 h 300989"/>
                <a:gd name="T6" fmla="*/ 0 w 164465"/>
                <a:gd name="T7" fmla="*/ 300549 h 300989"/>
                <a:gd name="T8" fmla="*/ 156330 w 164465"/>
                <a:gd name="T9" fmla="*/ 300549 h 300989"/>
                <a:gd name="T10" fmla="*/ 164351 w 164465"/>
                <a:gd name="T11" fmla="*/ 0 h 300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65" h="300989">
                  <a:moveTo>
                    <a:pt x="164351" y="0"/>
                  </a:moveTo>
                  <a:lnTo>
                    <a:pt x="26899" y="0"/>
                  </a:lnTo>
                  <a:lnTo>
                    <a:pt x="2691" y="0"/>
                  </a:lnTo>
                  <a:lnTo>
                    <a:pt x="0" y="300545"/>
                  </a:lnTo>
                  <a:lnTo>
                    <a:pt x="156330" y="300545"/>
                  </a:lnTo>
                  <a:lnTo>
                    <a:pt x="164351"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66" name="object 160">
              <a:extLst>
                <a:ext uri="{FF2B5EF4-FFF2-40B4-BE49-F238E27FC236}">
                  <a16:creationId xmlns:a16="http://schemas.microsoft.com/office/drawing/2014/main" id="{324F627D-51BD-D65C-4176-FBC1A13F4F57}"/>
                </a:ext>
              </a:extLst>
            </p:cNvPr>
            <p:cNvSpPr>
              <a:spLocks/>
            </p:cNvSpPr>
            <p:nvPr/>
          </p:nvSpPr>
          <p:spPr bwMode="auto">
            <a:xfrm>
              <a:off x="9901234" y="4261987"/>
              <a:ext cx="170815" cy="307340"/>
            </a:xfrm>
            <a:custGeom>
              <a:avLst/>
              <a:gdLst>
                <a:gd name="T0" fmla="*/ 30072 w 170815"/>
                <a:gd name="T1" fmla="*/ 0 h 307339"/>
                <a:gd name="T2" fmla="*/ 2753 w 170815"/>
                <a:gd name="T3" fmla="*/ 0 h 307339"/>
                <a:gd name="T4" fmla="*/ 0 w 170815"/>
                <a:gd name="T5" fmla="*/ 306832 h 307339"/>
                <a:gd name="T6" fmla="*/ 162550 w 170815"/>
                <a:gd name="T7" fmla="*/ 306832 h 307339"/>
                <a:gd name="T8" fmla="*/ 162717 w 170815"/>
                <a:gd name="T9" fmla="*/ 300549 h 307339"/>
                <a:gd name="T10" fmla="*/ 6334 w 170815"/>
                <a:gd name="T11" fmla="*/ 300549 h 307339"/>
                <a:gd name="T12" fmla="*/ 8963 w 170815"/>
                <a:gd name="T13" fmla="*/ 6282 h 307339"/>
                <a:gd name="T14" fmla="*/ 30072 w 170815"/>
                <a:gd name="T15" fmla="*/ 6282 h 307339"/>
                <a:gd name="T16" fmla="*/ 30072 w 170815"/>
                <a:gd name="T17" fmla="*/ 0 h 307339"/>
                <a:gd name="T18" fmla="*/ 170738 w 170815"/>
                <a:gd name="T19" fmla="*/ 0 h 307339"/>
                <a:gd name="T20" fmla="*/ 30072 w 170815"/>
                <a:gd name="T21" fmla="*/ 0 h 307339"/>
                <a:gd name="T22" fmla="*/ 30072 w 170815"/>
                <a:gd name="T23" fmla="*/ 6282 h 307339"/>
                <a:gd name="T24" fmla="*/ 164298 w 170815"/>
                <a:gd name="T25" fmla="*/ 6282 h 307339"/>
                <a:gd name="T26" fmla="*/ 156445 w 170815"/>
                <a:gd name="T27" fmla="*/ 300549 h 307339"/>
                <a:gd name="T28" fmla="*/ 162717 w 170815"/>
                <a:gd name="T29" fmla="*/ 300549 h 307339"/>
                <a:gd name="T30" fmla="*/ 170738 w 170815"/>
                <a:gd name="T31" fmla="*/ 0 h 307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815" h="307339">
                  <a:moveTo>
                    <a:pt x="30072" y="0"/>
                  </a:moveTo>
                  <a:lnTo>
                    <a:pt x="2753" y="0"/>
                  </a:lnTo>
                  <a:lnTo>
                    <a:pt x="0" y="306828"/>
                  </a:lnTo>
                  <a:lnTo>
                    <a:pt x="162550" y="306828"/>
                  </a:lnTo>
                  <a:lnTo>
                    <a:pt x="162717" y="300545"/>
                  </a:lnTo>
                  <a:lnTo>
                    <a:pt x="6334" y="300545"/>
                  </a:lnTo>
                  <a:lnTo>
                    <a:pt x="8963" y="6282"/>
                  </a:lnTo>
                  <a:lnTo>
                    <a:pt x="30072" y="6282"/>
                  </a:lnTo>
                  <a:lnTo>
                    <a:pt x="30072" y="0"/>
                  </a:lnTo>
                  <a:close/>
                </a:path>
                <a:path w="170815" h="307339">
                  <a:moveTo>
                    <a:pt x="170738" y="0"/>
                  </a:moveTo>
                  <a:lnTo>
                    <a:pt x="30072" y="0"/>
                  </a:lnTo>
                  <a:lnTo>
                    <a:pt x="30072" y="6282"/>
                  </a:lnTo>
                  <a:lnTo>
                    <a:pt x="164298" y="6282"/>
                  </a:lnTo>
                  <a:lnTo>
                    <a:pt x="156445" y="300545"/>
                  </a:lnTo>
                  <a:lnTo>
                    <a:pt x="162717" y="300545"/>
                  </a:lnTo>
                  <a:lnTo>
                    <a:pt x="17073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67" name="object 161">
              <a:extLst>
                <a:ext uri="{FF2B5EF4-FFF2-40B4-BE49-F238E27FC236}">
                  <a16:creationId xmlns:a16="http://schemas.microsoft.com/office/drawing/2014/main" id="{1DD3A12C-541B-8CC9-4B94-B0AD6A42E5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2979" y="9951246"/>
              <a:ext cx="195617" cy="1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68" name="object 162">
              <a:extLst>
                <a:ext uri="{FF2B5EF4-FFF2-40B4-BE49-F238E27FC236}">
                  <a16:creationId xmlns:a16="http://schemas.microsoft.com/office/drawing/2014/main" id="{70D99597-F779-DEF6-4C98-B6058EACFFFD}"/>
                </a:ext>
              </a:extLst>
            </p:cNvPr>
            <p:cNvSpPr>
              <a:spLocks/>
            </p:cNvSpPr>
            <p:nvPr/>
          </p:nvSpPr>
          <p:spPr bwMode="auto">
            <a:xfrm>
              <a:off x="11496486" y="9830445"/>
              <a:ext cx="292100" cy="223520"/>
            </a:xfrm>
            <a:custGeom>
              <a:avLst/>
              <a:gdLst>
                <a:gd name="T0" fmla="*/ 291930 w 292100"/>
                <a:gd name="T1" fmla="*/ 0 h 223520"/>
                <a:gd name="T2" fmla="*/ 220194 w 292100"/>
                <a:gd name="T3" fmla="*/ 0 h 223520"/>
                <a:gd name="T4" fmla="*/ 190705 w 292100"/>
                <a:gd name="T5" fmla="*/ 29643 h 223520"/>
                <a:gd name="T6" fmla="*/ 168317 w 292100"/>
                <a:gd name="T7" fmla="*/ 46081 h 223520"/>
                <a:gd name="T8" fmla="*/ 141731 w 292100"/>
                <a:gd name="T9" fmla="*/ 55213 h 223520"/>
                <a:gd name="T10" fmla="*/ 99643 w 292100"/>
                <a:gd name="T11" fmla="*/ 62940 h 223520"/>
                <a:gd name="T12" fmla="*/ 63876 w 292100"/>
                <a:gd name="T13" fmla="*/ 72085 h 223520"/>
                <a:gd name="T14" fmla="*/ 35814 w 292100"/>
                <a:gd name="T15" fmla="*/ 85333 h 223520"/>
                <a:gd name="T16" fmla="*/ 15245 w 292100"/>
                <a:gd name="T17" fmla="*/ 101379 h 223520"/>
                <a:gd name="T18" fmla="*/ 1960 w 292100"/>
                <a:gd name="T19" fmla="*/ 118917 h 223520"/>
                <a:gd name="T20" fmla="*/ 0 w 292100"/>
                <a:gd name="T21" fmla="*/ 127446 h 223520"/>
                <a:gd name="T22" fmla="*/ 2525 w 292100"/>
                <a:gd name="T23" fmla="*/ 135388 h 223520"/>
                <a:gd name="T24" fmla="*/ 8554 w 292100"/>
                <a:gd name="T25" fmla="*/ 141249 h 223520"/>
                <a:gd name="T26" fmla="*/ 17101 w 292100"/>
                <a:gd name="T27" fmla="*/ 143534 h 223520"/>
                <a:gd name="T28" fmla="*/ 154133 w 292100"/>
                <a:gd name="T29" fmla="*/ 143534 h 223520"/>
                <a:gd name="T30" fmla="*/ 154133 w 292100"/>
                <a:gd name="T31" fmla="*/ 204800 h 223520"/>
                <a:gd name="T32" fmla="*/ 155583 w 292100"/>
                <a:gd name="T33" fmla="*/ 211980 h 223520"/>
                <a:gd name="T34" fmla="*/ 159539 w 292100"/>
                <a:gd name="T35" fmla="*/ 217845 h 223520"/>
                <a:gd name="T36" fmla="*/ 165406 w 292100"/>
                <a:gd name="T37" fmla="*/ 221799 h 223520"/>
                <a:gd name="T38" fmla="*/ 172593 w 292100"/>
                <a:gd name="T39" fmla="*/ 223249 h 223520"/>
                <a:gd name="T40" fmla="*/ 187158 w 292100"/>
                <a:gd name="T41" fmla="*/ 223249 h 223520"/>
                <a:gd name="T42" fmla="*/ 246570 w 292100"/>
                <a:gd name="T43" fmla="*/ 183606 h 223520"/>
                <a:gd name="T44" fmla="*/ 280064 w 292100"/>
                <a:gd name="T45" fmla="*/ 138192 h 223520"/>
                <a:gd name="T46" fmla="*/ 291930 w 292100"/>
                <a:gd name="T47" fmla="*/ 83023 h 223520"/>
                <a:gd name="T48" fmla="*/ 291930 w 292100"/>
                <a:gd name="T49" fmla="*/ 0 h 2235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100" h="223520">
                  <a:moveTo>
                    <a:pt x="291930" y="0"/>
                  </a:moveTo>
                  <a:lnTo>
                    <a:pt x="220194" y="0"/>
                  </a:lnTo>
                  <a:lnTo>
                    <a:pt x="190705" y="29643"/>
                  </a:lnTo>
                  <a:lnTo>
                    <a:pt x="168317" y="46081"/>
                  </a:lnTo>
                  <a:lnTo>
                    <a:pt x="141731" y="55213"/>
                  </a:lnTo>
                  <a:lnTo>
                    <a:pt x="99643" y="62940"/>
                  </a:lnTo>
                  <a:lnTo>
                    <a:pt x="63876" y="72085"/>
                  </a:lnTo>
                  <a:lnTo>
                    <a:pt x="35814" y="85333"/>
                  </a:lnTo>
                  <a:lnTo>
                    <a:pt x="15245" y="101379"/>
                  </a:lnTo>
                  <a:lnTo>
                    <a:pt x="1960" y="118917"/>
                  </a:lnTo>
                  <a:lnTo>
                    <a:pt x="0" y="127446"/>
                  </a:lnTo>
                  <a:lnTo>
                    <a:pt x="2525" y="135388"/>
                  </a:lnTo>
                  <a:lnTo>
                    <a:pt x="8554" y="141249"/>
                  </a:lnTo>
                  <a:lnTo>
                    <a:pt x="17101" y="143534"/>
                  </a:lnTo>
                  <a:lnTo>
                    <a:pt x="154133" y="143534"/>
                  </a:lnTo>
                  <a:lnTo>
                    <a:pt x="154133" y="204800"/>
                  </a:lnTo>
                  <a:lnTo>
                    <a:pt x="155583" y="211980"/>
                  </a:lnTo>
                  <a:lnTo>
                    <a:pt x="159539" y="217845"/>
                  </a:lnTo>
                  <a:lnTo>
                    <a:pt x="165406" y="221799"/>
                  </a:lnTo>
                  <a:lnTo>
                    <a:pt x="172593" y="223249"/>
                  </a:lnTo>
                  <a:lnTo>
                    <a:pt x="187158" y="223249"/>
                  </a:lnTo>
                  <a:lnTo>
                    <a:pt x="246570" y="183606"/>
                  </a:lnTo>
                  <a:lnTo>
                    <a:pt x="280064" y="138192"/>
                  </a:lnTo>
                  <a:lnTo>
                    <a:pt x="291930" y="83023"/>
                  </a:lnTo>
                  <a:lnTo>
                    <a:pt x="29193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69" name="object 163">
              <a:extLst>
                <a:ext uri="{FF2B5EF4-FFF2-40B4-BE49-F238E27FC236}">
                  <a16:creationId xmlns:a16="http://schemas.microsoft.com/office/drawing/2014/main" id="{D20A1147-6D8B-E6E6-78E1-B315A6551B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81558" y="9951246"/>
              <a:ext cx="195617" cy="1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0" name="object 164">
              <a:extLst>
                <a:ext uri="{FF2B5EF4-FFF2-40B4-BE49-F238E27FC236}">
                  <a16:creationId xmlns:a16="http://schemas.microsoft.com/office/drawing/2014/main" id="{65E8021A-92A4-7C4E-4BDB-008ABEAF05D5}"/>
                </a:ext>
              </a:extLst>
            </p:cNvPr>
            <p:cNvSpPr>
              <a:spLocks/>
            </p:cNvSpPr>
            <p:nvPr/>
          </p:nvSpPr>
          <p:spPr bwMode="auto">
            <a:xfrm>
              <a:off x="11925070" y="9830445"/>
              <a:ext cx="292100" cy="223520"/>
            </a:xfrm>
            <a:custGeom>
              <a:avLst/>
              <a:gdLst>
                <a:gd name="T0" fmla="*/ 291926 w 292100"/>
                <a:gd name="T1" fmla="*/ 0 h 223520"/>
                <a:gd name="T2" fmla="*/ 220190 w 292100"/>
                <a:gd name="T3" fmla="*/ 0 h 223520"/>
                <a:gd name="T4" fmla="*/ 190706 w 292100"/>
                <a:gd name="T5" fmla="*/ 29643 h 223520"/>
                <a:gd name="T6" fmla="*/ 168321 w 292100"/>
                <a:gd name="T7" fmla="*/ 46081 h 223520"/>
                <a:gd name="T8" fmla="*/ 141732 w 292100"/>
                <a:gd name="T9" fmla="*/ 55213 h 223520"/>
                <a:gd name="T10" fmla="*/ 99638 w 292100"/>
                <a:gd name="T11" fmla="*/ 62940 h 223520"/>
                <a:gd name="T12" fmla="*/ 63877 w 292100"/>
                <a:gd name="T13" fmla="*/ 72085 h 223520"/>
                <a:gd name="T14" fmla="*/ 35818 w 292100"/>
                <a:gd name="T15" fmla="*/ 85333 h 223520"/>
                <a:gd name="T16" fmla="*/ 15251 w 292100"/>
                <a:gd name="T17" fmla="*/ 101379 h 223520"/>
                <a:gd name="T18" fmla="*/ 1966 w 292100"/>
                <a:gd name="T19" fmla="*/ 118917 h 223520"/>
                <a:gd name="T20" fmla="*/ 0 w 292100"/>
                <a:gd name="T21" fmla="*/ 127446 h 223520"/>
                <a:gd name="T22" fmla="*/ 2522 w 292100"/>
                <a:gd name="T23" fmla="*/ 135388 h 223520"/>
                <a:gd name="T24" fmla="*/ 8549 w 292100"/>
                <a:gd name="T25" fmla="*/ 141249 h 223520"/>
                <a:gd name="T26" fmla="*/ 17096 w 292100"/>
                <a:gd name="T27" fmla="*/ 143534 h 223520"/>
                <a:gd name="T28" fmla="*/ 154139 w 292100"/>
                <a:gd name="T29" fmla="*/ 143534 h 223520"/>
                <a:gd name="T30" fmla="*/ 154139 w 292100"/>
                <a:gd name="T31" fmla="*/ 204800 h 223520"/>
                <a:gd name="T32" fmla="*/ 155589 w 292100"/>
                <a:gd name="T33" fmla="*/ 211980 h 223520"/>
                <a:gd name="T34" fmla="*/ 159544 w 292100"/>
                <a:gd name="T35" fmla="*/ 217845 h 223520"/>
                <a:gd name="T36" fmla="*/ 165408 w 292100"/>
                <a:gd name="T37" fmla="*/ 221799 h 223520"/>
                <a:gd name="T38" fmla="*/ 172589 w 292100"/>
                <a:gd name="T39" fmla="*/ 223249 h 223520"/>
                <a:gd name="T40" fmla="*/ 187154 w 292100"/>
                <a:gd name="T41" fmla="*/ 223249 h 223520"/>
                <a:gd name="T42" fmla="*/ 246576 w 292100"/>
                <a:gd name="T43" fmla="*/ 183606 h 223520"/>
                <a:gd name="T44" fmla="*/ 280061 w 292100"/>
                <a:gd name="T45" fmla="*/ 138192 h 223520"/>
                <a:gd name="T46" fmla="*/ 291926 w 292100"/>
                <a:gd name="T47" fmla="*/ 83023 h 223520"/>
                <a:gd name="T48" fmla="*/ 291926 w 292100"/>
                <a:gd name="T49" fmla="*/ 0 h 2235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100" h="223520">
                  <a:moveTo>
                    <a:pt x="291926" y="0"/>
                  </a:moveTo>
                  <a:lnTo>
                    <a:pt x="220190" y="0"/>
                  </a:lnTo>
                  <a:lnTo>
                    <a:pt x="190706" y="29643"/>
                  </a:lnTo>
                  <a:lnTo>
                    <a:pt x="168321" y="46081"/>
                  </a:lnTo>
                  <a:lnTo>
                    <a:pt x="141732" y="55213"/>
                  </a:lnTo>
                  <a:lnTo>
                    <a:pt x="99638" y="62940"/>
                  </a:lnTo>
                  <a:lnTo>
                    <a:pt x="63877" y="72085"/>
                  </a:lnTo>
                  <a:lnTo>
                    <a:pt x="35818" y="85333"/>
                  </a:lnTo>
                  <a:lnTo>
                    <a:pt x="15251" y="101379"/>
                  </a:lnTo>
                  <a:lnTo>
                    <a:pt x="1966" y="118917"/>
                  </a:lnTo>
                  <a:lnTo>
                    <a:pt x="0" y="127446"/>
                  </a:lnTo>
                  <a:lnTo>
                    <a:pt x="2522" y="135388"/>
                  </a:lnTo>
                  <a:lnTo>
                    <a:pt x="8549" y="141249"/>
                  </a:lnTo>
                  <a:lnTo>
                    <a:pt x="17096" y="143534"/>
                  </a:lnTo>
                  <a:lnTo>
                    <a:pt x="154139" y="143534"/>
                  </a:lnTo>
                  <a:lnTo>
                    <a:pt x="154139" y="204800"/>
                  </a:lnTo>
                  <a:lnTo>
                    <a:pt x="155589" y="211980"/>
                  </a:lnTo>
                  <a:lnTo>
                    <a:pt x="159544" y="217845"/>
                  </a:lnTo>
                  <a:lnTo>
                    <a:pt x="165408" y="221799"/>
                  </a:lnTo>
                  <a:lnTo>
                    <a:pt x="172589" y="223249"/>
                  </a:lnTo>
                  <a:lnTo>
                    <a:pt x="187154" y="223249"/>
                  </a:lnTo>
                  <a:lnTo>
                    <a:pt x="246576" y="183606"/>
                  </a:lnTo>
                  <a:lnTo>
                    <a:pt x="280061" y="138192"/>
                  </a:lnTo>
                  <a:lnTo>
                    <a:pt x="291926" y="83023"/>
                  </a:lnTo>
                  <a:lnTo>
                    <a:pt x="29192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71" name="object 165">
              <a:extLst>
                <a:ext uri="{FF2B5EF4-FFF2-40B4-BE49-F238E27FC236}">
                  <a16:creationId xmlns:a16="http://schemas.microsoft.com/office/drawing/2014/main" id="{CAAC823D-0B4A-16A3-B24C-C444CBEC5E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07895" y="9951246"/>
              <a:ext cx="195627" cy="1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2" name="object 166">
              <a:extLst>
                <a:ext uri="{FF2B5EF4-FFF2-40B4-BE49-F238E27FC236}">
                  <a16:creationId xmlns:a16="http://schemas.microsoft.com/office/drawing/2014/main" id="{B5BD9E6A-7B7E-E966-1B52-E41E9EE543DE}"/>
                </a:ext>
              </a:extLst>
            </p:cNvPr>
            <p:cNvSpPr>
              <a:spLocks/>
            </p:cNvSpPr>
            <p:nvPr/>
          </p:nvSpPr>
          <p:spPr bwMode="auto">
            <a:xfrm>
              <a:off x="14251408" y="9830445"/>
              <a:ext cx="292100" cy="223520"/>
            </a:xfrm>
            <a:custGeom>
              <a:avLst/>
              <a:gdLst>
                <a:gd name="T0" fmla="*/ 291920 w 292100"/>
                <a:gd name="T1" fmla="*/ 0 h 223520"/>
                <a:gd name="T2" fmla="*/ 220194 w 292100"/>
                <a:gd name="T3" fmla="*/ 0 h 223520"/>
                <a:gd name="T4" fmla="*/ 190705 w 292100"/>
                <a:gd name="T5" fmla="*/ 29643 h 223520"/>
                <a:gd name="T6" fmla="*/ 168317 w 292100"/>
                <a:gd name="T7" fmla="*/ 46081 h 223520"/>
                <a:gd name="T8" fmla="*/ 141731 w 292100"/>
                <a:gd name="T9" fmla="*/ 55213 h 223520"/>
                <a:gd name="T10" fmla="*/ 99643 w 292100"/>
                <a:gd name="T11" fmla="*/ 62940 h 223520"/>
                <a:gd name="T12" fmla="*/ 63876 w 292100"/>
                <a:gd name="T13" fmla="*/ 72085 h 223520"/>
                <a:gd name="T14" fmla="*/ 35814 w 292100"/>
                <a:gd name="T15" fmla="*/ 85333 h 223520"/>
                <a:gd name="T16" fmla="*/ 15245 w 292100"/>
                <a:gd name="T17" fmla="*/ 101379 h 223520"/>
                <a:gd name="T18" fmla="*/ 1960 w 292100"/>
                <a:gd name="T19" fmla="*/ 118917 h 223520"/>
                <a:gd name="T20" fmla="*/ 0 w 292100"/>
                <a:gd name="T21" fmla="*/ 127446 h 223520"/>
                <a:gd name="T22" fmla="*/ 2525 w 292100"/>
                <a:gd name="T23" fmla="*/ 135388 h 223520"/>
                <a:gd name="T24" fmla="*/ 8554 w 292100"/>
                <a:gd name="T25" fmla="*/ 141249 h 223520"/>
                <a:gd name="T26" fmla="*/ 17101 w 292100"/>
                <a:gd name="T27" fmla="*/ 143534 h 223520"/>
                <a:gd name="T28" fmla="*/ 154133 w 292100"/>
                <a:gd name="T29" fmla="*/ 143534 h 223520"/>
                <a:gd name="T30" fmla="*/ 154133 w 292100"/>
                <a:gd name="T31" fmla="*/ 204800 h 223520"/>
                <a:gd name="T32" fmla="*/ 155583 w 292100"/>
                <a:gd name="T33" fmla="*/ 211980 h 223520"/>
                <a:gd name="T34" fmla="*/ 159539 w 292100"/>
                <a:gd name="T35" fmla="*/ 217845 h 223520"/>
                <a:gd name="T36" fmla="*/ 165406 w 292100"/>
                <a:gd name="T37" fmla="*/ 221799 h 223520"/>
                <a:gd name="T38" fmla="*/ 172593 w 292100"/>
                <a:gd name="T39" fmla="*/ 223249 h 223520"/>
                <a:gd name="T40" fmla="*/ 187158 w 292100"/>
                <a:gd name="T41" fmla="*/ 223249 h 223520"/>
                <a:gd name="T42" fmla="*/ 246570 w 292100"/>
                <a:gd name="T43" fmla="*/ 183606 h 223520"/>
                <a:gd name="T44" fmla="*/ 280059 w 292100"/>
                <a:gd name="T45" fmla="*/ 138192 h 223520"/>
                <a:gd name="T46" fmla="*/ 291920 w 292100"/>
                <a:gd name="T47" fmla="*/ 83023 h 223520"/>
                <a:gd name="T48" fmla="*/ 291920 w 292100"/>
                <a:gd name="T49" fmla="*/ 0 h 2235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100" h="223520">
                  <a:moveTo>
                    <a:pt x="291920" y="0"/>
                  </a:moveTo>
                  <a:lnTo>
                    <a:pt x="220194" y="0"/>
                  </a:lnTo>
                  <a:lnTo>
                    <a:pt x="190705" y="29643"/>
                  </a:lnTo>
                  <a:lnTo>
                    <a:pt x="168317" y="46081"/>
                  </a:lnTo>
                  <a:lnTo>
                    <a:pt x="141731" y="55213"/>
                  </a:lnTo>
                  <a:lnTo>
                    <a:pt x="99643" y="62940"/>
                  </a:lnTo>
                  <a:lnTo>
                    <a:pt x="63876" y="72085"/>
                  </a:lnTo>
                  <a:lnTo>
                    <a:pt x="35814" y="85333"/>
                  </a:lnTo>
                  <a:lnTo>
                    <a:pt x="15245" y="101379"/>
                  </a:lnTo>
                  <a:lnTo>
                    <a:pt x="1960" y="118917"/>
                  </a:lnTo>
                  <a:lnTo>
                    <a:pt x="0" y="127446"/>
                  </a:lnTo>
                  <a:lnTo>
                    <a:pt x="2525" y="135388"/>
                  </a:lnTo>
                  <a:lnTo>
                    <a:pt x="8554" y="141249"/>
                  </a:lnTo>
                  <a:lnTo>
                    <a:pt x="17101" y="143534"/>
                  </a:lnTo>
                  <a:lnTo>
                    <a:pt x="154133" y="143534"/>
                  </a:lnTo>
                  <a:lnTo>
                    <a:pt x="154133" y="204800"/>
                  </a:lnTo>
                  <a:lnTo>
                    <a:pt x="155583" y="211980"/>
                  </a:lnTo>
                  <a:lnTo>
                    <a:pt x="159539" y="217845"/>
                  </a:lnTo>
                  <a:lnTo>
                    <a:pt x="165406" y="221799"/>
                  </a:lnTo>
                  <a:lnTo>
                    <a:pt x="172593" y="223249"/>
                  </a:lnTo>
                  <a:lnTo>
                    <a:pt x="187158" y="223249"/>
                  </a:lnTo>
                  <a:lnTo>
                    <a:pt x="246570" y="183606"/>
                  </a:lnTo>
                  <a:lnTo>
                    <a:pt x="280059" y="138192"/>
                  </a:lnTo>
                  <a:lnTo>
                    <a:pt x="291920" y="83023"/>
                  </a:lnTo>
                  <a:lnTo>
                    <a:pt x="29192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73" name="object 167">
              <a:extLst>
                <a:ext uri="{FF2B5EF4-FFF2-40B4-BE49-F238E27FC236}">
                  <a16:creationId xmlns:a16="http://schemas.microsoft.com/office/drawing/2014/main" id="{AACA3904-8122-6603-8173-5B16B532FB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6481" y="9951246"/>
              <a:ext cx="195617" cy="1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4" name="object 168">
              <a:extLst>
                <a:ext uri="{FF2B5EF4-FFF2-40B4-BE49-F238E27FC236}">
                  <a16:creationId xmlns:a16="http://schemas.microsoft.com/office/drawing/2014/main" id="{09751145-A881-719C-8344-F0BC4476114A}"/>
                </a:ext>
              </a:extLst>
            </p:cNvPr>
            <p:cNvSpPr>
              <a:spLocks/>
            </p:cNvSpPr>
            <p:nvPr/>
          </p:nvSpPr>
          <p:spPr bwMode="auto">
            <a:xfrm>
              <a:off x="14679991" y="9830445"/>
              <a:ext cx="292100" cy="223520"/>
            </a:xfrm>
            <a:custGeom>
              <a:avLst/>
              <a:gdLst>
                <a:gd name="T0" fmla="*/ 291926 w 292100"/>
                <a:gd name="T1" fmla="*/ 0 h 223520"/>
                <a:gd name="T2" fmla="*/ 220190 w 292100"/>
                <a:gd name="T3" fmla="*/ 0 h 223520"/>
                <a:gd name="T4" fmla="*/ 190706 w 292100"/>
                <a:gd name="T5" fmla="*/ 29643 h 223520"/>
                <a:gd name="T6" fmla="*/ 168321 w 292100"/>
                <a:gd name="T7" fmla="*/ 46081 h 223520"/>
                <a:gd name="T8" fmla="*/ 141732 w 292100"/>
                <a:gd name="T9" fmla="*/ 55213 h 223520"/>
                <a:gd name="T10" fmla="*/ 99638 w 292100"/>
                <a:gd name="T11" fmla="*/ 62940 h 223520"/>
                <a:gd name="T12" fmla="*/ 63871 w 292100"/>
                <a:gd name="T13" fmla="*/ 72085 h 223520"/>
                <a:gd name="T14" fmla="*/ 35810 w 292100"/>
                <a:gd name="T15" fmla="*/ 85333 h 223520"/>
                <a:gd name="T16" fmla="*/ 15245 w 292100"/>
                <a:gd name="T17" fmla="*/ 101379 h 223520"/>
                <a:gd name="T18" fmla="*/ 1966 w 292100"/>
                <a:gd name="T19" fmla="*/ 118917 h 223520"/>
                <a:gd name="T20" fmla="*/ 0 w 292100"/>
                <a:gd name="T21" fmla="*/ 127446 h 223520"/>
                <a:gd name="T22" fmla="*/ 2522 w 292100"/>
                <a:gd name="T23" fmla="*/ 135388 h 223520"/>
                <a:gd name="T24" fmla="*/ 8549 w 292100"/>
                <a:gd name="T25" fmla="*/ 141249 h 223520"/>
                <a:gd name="T26" fmla="*/ 17096 w 292100"/>
                <a:gd name="T27" fmla="*/ 143534 h 223520"/>
                <a:gd name="T28" fmla="*/ 154139 w 292100"/>
                <a:gd name="T29" fmla="*/ 143534 h 223520"/>
                <a:gd name="T30" fmla="*/ 154139 w 292100"/>
                <a:gd name="T31" fmla="*/ 204800 h 223520"/>
                <a:gd name="T32" fmla="*/ 155589 w 292100"/>
                <a:gd name="T33" fmla="*/ 211980 h 223520"/>
                <a:gd name="T34" fmla="*/ 159544 w 292100"/>
                <a:gd name="T35" fmla="*/ 217845 h 223520"/>
                <a:gd name="T36" fmla="*/ 165408 w 292100"/>
                <a:gd name="T37" fmla="*/ 221799 h 223520"/>
                <a:gd name="T38" fmla="*/ 172589 w 292100"/>
                <a:gd name="T39" fmla="*/ 223249 h 223520"/>
                <a:gd name="T40" fmla="*/ 187154 w 292100"/>
                <a:gd name="T41" fmla="*/ 223249 h 223520"/>
                <a:gd name="T42" fmla="*/ 246576 w 292100"/>
                <a:gd name="T43" fmla="*/ 183606 h 223520"/>
                <a:gd name="T44" fmla="*/ 280061 w 292100"/>
                <a:gd name="T45" fmla="*/ 138192 h 223520"/>
                <a:gd name="T46" fmla="*/ 291926 w 292100"/>
                <a:gd name="T47" fmla="*/ 83023 h 223520"/>
                <a:gd name="T48" fmla="*/ 291926 w 292100"/>
                <a:gd name="T49" fmla="*/ 0 h 2235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100" h="223520">
                  <a:moveTo>
                    <a:pt x="291926" y="0"/>
                  </a:moveTo>
                  <a:lnTo>
                    <a:pt x="220190" y="0"/>
                  </a:lnTo>
                  <a:lnTo>
                    <a:pt x="190706" y="29643"/>
                  </a:lnTo>
                  <a:lnTo>
                    <a:pt x="168321" y="46081"/>
                  </a:lnTo>
                  <a:lnTo>
                    <a:pt x="141732" y="55213"/>
                  </a:lnTo>
                  <a:lnTo>
                    <a:pt x="99638" y="62940"/>
                  </a:lnTo>
                  <a:lnTo>
                    <a:pt x="63871" y="72085"/>
                  </a:lnTo>
                  <a:lnTo>
                    <a:pt x="35810" y="85333"/>
                  </a:lnTo>
                  <a:lnTo>
                    <a:pt x="15245" y="101379"/>
                  </a:lnTo>
                  <a:lnTo>
                    <a:pt x="1966" y="118917"/>
                  </a:lnTo>
                  <a:lnTo>
                    <a:pt x="0" y="127446"/>
                  </a:lnTo>
                  <a:lnTo>
                    <a:pt x="2522" y="135388"/>
                  </a:lnTo>
                  <a:lnTo>
                    <a:pt x="8549" y="141249"/>
                  </a:lnTo>
                  <a:lnTo>
                    <a:pt x="17096" y="143534"/>
                  </a:lnTo>
                  <a:lnTo>
                    <a:pt x="154139" y="143534"/>
                  </a:lnTo>
                  <a:lnTo>
                    <a:pt x="154139" y="204800"/>
                  </a:lnTo>
                  <a:lnTo>
                    <a:pt x="155589" y="211980"/>
                  </a:lnTo>
                  <a:lnTo>
                    <a:pt x="159544" y="217845"/>
                  </a:lnTo>
                  <a:lnTo>
                    <a:pt x="165408" y="221799"/>
                  </a:lnTo>
                  <a:lnTo>
                    <a:pt x="172589" y="223249"/>
                  </a:lnTo>
                  <a:lnTo>
                    <a:pt x="187154" y="223249"/>
                  </a:lnTo>
                  <a:lnTo>
                    <a:pt x="246576" y="183606"/>
                  </a:lnTo>
                  <a:lnTo>
                    <a:pt x="280061" y="138192"/>
                  </a:lnTo>
                  <a:lnTo>
                    <a:pt x="291926" y="83023"/>
                  </a:lnTo>
                  <a:lnTo>
                    <a:pt x="29192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75" name="object 169">
              <a:extLst>
                <a:ext uri="{FF2B5EF4-FFF2-40B4-BE49-F238E27FC236}">
                  <a16:creationId xmlns:a16="http://schemas.microsoft.com/office/drawing/2014/main" id="{32E8E54D-E74A-4AA6-9C08-359C424F48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5106" y="8160999"/>
              <a:ext cx="2895377" cy="17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6" name="object 170">
              <a:extLst>
                <a:ext uri="{FF2B5EF4-FFF2-40B4-BE49-F238E27FC236}">
                  <a16:creationId xmlns:a16="http://schemas.microsoft.com/office/drawing/2014/main" id="{8A697AC0-89FF-C16E-3145-8E2B76D4D1AF}"/>
                </a:ext>
              </a:extLst>
            </p:cNvPr>
            <p:cNvSpPr>
              <a:spLocks/>
            </p:cNvSpPr>
            <p:nvPr/>
          </p:nvSpPr>
          <p:spPr bwMode="auto">
            <a:xfrm>
              <a:off x="14333804" y="8500243"/>
              <a:ext cx="556260" cy="784225"/>
            </a:xfrm>
            <a:custGeom>
              <a:avLst/>
              <a:gdLst>
                <a:gd name="T0" fmla="*/ 555704 w 556259"/>
                <a:gd name="T1" fmla="*/ 0 h 784225"/>
                <a:gd name="T2" fmla="*/ 0 w 556259"/>
                <a:gd name="T3" fmla="*/ 0 h 784225"/>
                <a:gd name="T4" fmla="*/ 0 w 556259"/>
                <a:gd name="T5" fmla="*/ 783630 h 784225"/>
                <a:gd name="T6" fmla="*/ 555704 w 556259"/>
                <a:gd name="T7" fmla="*/ 783630 h 784225"/>
                <a:gd name="T8" fmla="*/ 555704 w 556259"/>
                <a:gd name="T9" fmla="*/ 0 h 784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259" h="784225">
                  <a:moveTo>
                    <a:pt x="555700" y="0"/>
                  </a:moveTo>
                  <a:lnTo>
                    <a:pt x="0" y="0"/>
                  </a:lnTo>
                  <a:lnTo>
                    <a:pt x="0" y="783630"/>
                  </a:lnTo>
                  <a:lnTo>
                    <a:pt x="555700" y="783630"/>
                  </a:lnTo>
                  <a:lnTo>
                    <a:pt x="555700"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77" name="object 171">
              <a:extLst>
                <a:ext uri="{FF2B5EF4-FFF2-40B4-BE49-F238E27FC236}">
                  <a16:creationId xmlns:a16="http://schemas.microsoft.com/office/drawing/2014/main" id="{530BE60F-BB24-B9FF-9D64-87B355960043}"/>
                </a:ext>
              </a:extLst>
            </p:cNvPr>
            <p:cNvSpPr>
              <a:spLocks/>
            </p:cNvSpPr>
            <p:nvPr/>
          </p:nvSpPr>
          <p:spPr bwMode="auto">
            <a:xfrm>
              <a:off x="14330655" y="8497106"/>
              <a:ext cx="561975" cy="789305"/>
            </a:xfrm>
            <a:custGeom>
              <a:avLst/>
              <a:gdLst>
                <a:gd name="T0" fmla="*/ 561975 w 561975"/>
                <a:gd name="T1" fmla="*/ 0 h 789304"/>
                <a:gd name="T2" fmla="*/ 558850 w 561975"/>
                <a:gd name="T3" fmla="*/ 0 h 789304"/>
                <a:gd name="T4" fmla="*/ 558850 w 561975"/>
                <a:gd name="T5" fmla="*/ 596 h 789304"/>
                <a:gd name="T6" fmla="*/ 0 w 561975"/>
                <a:gd name="T7" fmla="*/ 596 h 789304"/>
                <a:gd name="T8" fmla="*/ 0 w 561975"/>
                <a:gd name="T9" fmla="*/ 3136 h 789304"/>
                <a:gd name="T10" fmla="*/ 29806 w 561975"/>
                <a:gd name="T11" fmla="*/ 3136 h 789304"/>
                <a:gd name="T12" fmla="*/ 29806 w 561975"/>
                <a:gd name="T13" fmla="*/ 5676 h 789304"/>
                <a:gd name="T14" fmla="*/ 555701 w 561975"/>
                <a:gd name="T15" fmla="*/ 5676 h 789304"/>
                <a:gd name="T16" fmla="*/ 555701 w 561975"/>
                <a:gd name="T17" fmla="*/ 784190 h 789304"/>
                <a:gd name="T18" fmla="*/ 6273 w 561975"/>
                <a:gd name="T19" fmla="*/ 784190 h 789304"/>
                <a:gd name="T20" fmla="*/ 6273 w 561975"/>
                <a:gd name="T21" fmla="*/ 772989 h 789304"/>
                <a:gd name="T22" fmla="*/ 0 w 561975"/>
                <a:gd name="T23" fmla="*/ 772989 h 789304"/>
                <a:gd name="T24" fmla="*/ 0 w 561975"/>
                <a:gd name="T25" fmla="*/ 784190 h 789304"/>
                <a:gd name="T26" fmla="*/ 0 w 561975"/>
                <a:gd name="T27" fmla="*/ 789270 h 789304"/>
                <a:gd name="T28" fmla="*/ 561975 w 561975"/>
                <a:gd name="T29" fmla="*/ 789270 h 789304"/>
                <a:gd name="T30" fmla="*/ 561975 w 561975"/>
                <a:gd name="T31" fmla="*/ 784190 h 789304"/>
                <a:gd name="T32" fmla="*/ 561975 w 561975"/>
                <a:gd name="T33" fmla="*/ 6273 h 789304"/>
                <a:gd name="T34" fmla="*/ 561975 w 561975"/>
                <a:gd name="T35" fmla="*/ 5676 h 789304"/>
                <a:gd name="T36" fmla="*/ 561975 w 561975"/>
                <a:gd name="T37" fmla="*/ 0 h 7893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1975" h="789304">
                  <a:moveTo>
                    <a:pt x="561975" y="0"/>
                  </a:moveTo>
                  <a:lnTo>
                    <a:pt x="558850" y="0"/>
                  </a:lnTo>
                  <a:lnTo>
                    <a:pt x="558850" y="596"/>
                  </a:lnTo>
                  <a:lnTo>
                    <a:pt x="0" y="596"/>
                  </a:lnTo>
                  <a:lnTo>
                    <a:pt x="0" y="3136"/>
                  </a:lnTo>
                  <a:lnTo>
                    <a:pt x="29806" y="3136"/>
                  </a:lnTo>
                  <a:lnTo>
                    <a:pt x="29806" y="5676"/>
                  </a:lnTo>
                  <a:lnTo>
                    <a:pt x="555701" y="5676"/>
                  </a:lnTo>
                  <a:lnTo>
                    <a:pt x="555701" y="784186"/>
                  </a:lnTo>
                  <a:lnTo>
                    <a:pt x="6273" y="784186"/>
                  </a:lnTo>
                  <a:lnTo>
                    <a:pt x="6273" y="772985"/>
                  </a:lnTo>
                  <a:lnTo>
                    <a:pt x="0" y="772985"/>
                  </a:lnTo>
                  <a:lnTo>
                    <a:pt x="0" y="784186"/>
                  </a:lnTo>
                  <a:lnTo>
                    <a:pt x="0" y="789266"/>
                  </a:lnTo>
                  <a:lnTo>
                    <a:pt x="561975" y="789266"/>
                  </a:lnTo>
                  <a:lnTo>
                    <a:pt x="561975" y="784186"/>
                  </a:lnTo>
                  <a:lnTo>
                    <a:pt x="561975" y="6273"/>
                  </a:lnTo>
                  <a:lnTo>
                    <a:pt x="561975" y="5676"/>
                  </a:lnTo>
                  <a:lnTo>
                    <a:pt x="56197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78" name="object 172">
              <a:extLst>
                <a:ext uri="{FF2B5EF4-FFF2-40B4-BE49-F238E27FC236}">
                  <a16:creationId xmlns:a16="http://schemas.microsoft.com/office/drawing/2014/main" id="{B04FFFA2-8C74-48D7-BACC-088593E070C8}"/>
                </a:ext>
              </a:extLst>
            </p:cNvPr>
            <p:cNvSpPr>
              <a:spLocks/>
            </p:cNvSpPr>
            <p:nvPr/>
          </p:nvSpPr>
          <p:spPr bwMode="auto">
            <a:xfrm>
              <a:off x="14215809" y="8500294"/>
              <a:ext cx="673735" cy="783590"/>
            </a:xfrm>
            <a:custGeom>
              <a:avLst/>
              <a:gdLst>
                <a:gd name="T0" fmla="*/ 673688 w 673734"/>
                <a:gd name="T1" fmla="*/ 769620 h 783590"/>
                <a:gd name="T2" fmla="*/ 5918 w 673734"/>
                <a:gd name="T3" fmla="*/ 769620 h 783590"/>
                <a:gd name="T4" fmla="*/ 5918 w 673734"/>
                <a:gd name="T5" fmla="*/ 0 h 783590"/>
                <a:gd name="T6" fmla="*/ 0 w 673734"/>
                <a:gd name="T7" fmla="*/ 0 h 783590"/>
                <a:gd name="T8" fmla="*/ 0 w 673734"/>
                <a:gd name="T9" fmla="*/ 769620 h 783590"/>
                <a:gd name="T10" fmla="*/ 0 w 673734"/>
                <a:gd name="T11" fmla="*/ 769797 h 783590"/>
                <a:gd name="T12" fmla="*/ 0 w 673734"/>
                <a:gd name="T13" fmla="*/ 783590 h 783590"/>
                <a:gd name="T14" fmla="*/ 673688 w 673734"/>
                <a:gd name="T15" fmla="*/ 783590 h 783590"/>
                <a:gd name="T16" fmla="*/ 673688 w 673734"/>
                <a:gd name="T17" fmla="*/ 769797 h 783590"/>
                <a:gd name="T18" fmla="*/ 673688 w 673734"/>
                <a:gd name="T19" fmla="*/ 769620 h 78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3734" h="783590">
                  <a:moveTo>
                    <a:pt x="673684" y="769620"/>
                  </a:moveTo>
                  <a:lnTo>
                    <a:pt x="5918" y="769620"/>
                  </a:lnTo>
                  <a:lnTo>
                    <a:pt x="5918" y="0"/>
                  </a:lnTo>
                  <a:lnTo>
                    <a:pt x="0" y="0"/>
                  </a:lnTo>
                  <a:lnTo>
                    <a:pt x="0" y="769620"/>
                  </a:lnTo>
                  <a:lnTo>
                    <a:pt x="0" y="769797"/>
                  </a:lnTo>
                  <a:lnTo>
                    <a:pt x="0" y="783590"/>
                  </a:lnTo>
                  <a:lnTo>
                    <a:pt x="673684" y="783590"/>
                  </a:lnTo>
                  <a:lnTo>
                    <a:pt x="673684" y="769797"/>
                  </a:lnTo>
                  <a:lnTo>
                    <a:pt x="673684" y="769620"/>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79" name="object 173">
              <a:extLst>
                <a:ext uri="{FF2B5EF4-FFF2-40B4-BE49-F238E27FC236}">
                  <a16:creationId xmlns:a16="http://schemas.microsoft.com/office/drawing/2014/main" id="{0AE46BB6-126E-F5B4-3FFA-FAEA5AFA6EA1}"/>
                </a:ext>
              </a:extLst>
            </p:cNvPr>
            <p:cNvSpPr>
              <a:spLocks/>
            </p:cNvSpPr>
            <p:nvPr/>
          </p:nvSpPr>
          <p:spPr bwMode="auto">
            <a:xfrm>
              <a:off x="11582786" y="8164144"/>
              <a:ext cx="653415" cy="1694180"/>
            </a:xfrm>
            <a:custGeom>
              <a:avLst/>
              <a:gdLst>
                <a:gd name="T0" fmla="*/ 642514 w 653415"/>
                <a:gd name="T1" fmla="*/ 0 h 1694179"/>
                <a:gd name="T2" fmla="*/ 0 w 653415"/>
                <a:gd name="T3" fmla="*/ 0 h 1694179"/>
                <a:gd name="T4" fmla="*/ 31873 w 653415"/>
                <a:gd name="T5" fmla="*/ 1694109 h 1694179"/>
                <a:gd name="T6" fmla="*/ 653184 w 653415"/>
                <a:gd name="T7" fmla="*/ 1694109 h 1694179"/>
                <a:gd name="T8" fmla="*/ 642514 w 653415"/>
                <a:gd name="T9" fmla="*/ 0 h 169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3415" h="1694179">
                  <a:moveTo>
                    <a:pt x="642514" y="0"/>
                  </a:moveTo>
                  <a:lnTo>
                    <a:pt x="0" y="0"/>
                  </a:lnTo>
                  <a:lnTo>
                    <a:pt x="31873" y="1694105"/>
                  </a:lnTo>
                  <a:lnTo>
                    <a:pt x="653184" y="1694105"/>
                  </a:lnTo>
                  <a:lnTo>
                    <a:pt x="642514"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80" name="object 174">
              <a:extLst>
                <a:ext uri="{FF2B5EF4-FFF2-40B4-BE49-F238E27FC236}">
                  <a16:creationId xmlns:a16="http://schemas.microsoft.com/office/drawing/2014/main" id="{E672142E-5CF7-CCF8-9FD4-117EC09A5445}"/>
                </a:ext>
              </a:extLst>
            </p:cNvPr>
            <p:cNvSpPr>
              <a:spLocks/>
            </p:cNvSpPr>
            <p:nvPr/>
          </p:nvSpPr>
          <p:spPr bwMode="auto">
            <a:xfrm>
              <a:off x="11579593" y="8161003"/>
              <a:ext cx="659765" cy="1700530"/>
            </a:xfrm>
            <a:custGeom>
              <a:avLst/>
              <a:gdLst>
                <a:gd name="T0" fmla="*/ 645708 w 659765"/>
                <a:gd name="T1" fmla="*/ 0 h 1700529"/>
                <a:gd name="T2" fmla="*/ 0 w 659765"/>
                <a:gd name="T3" fmla="*/ 0 h 1700529"/>
                <a:gd name="T4" fmla="*/ 31978 w 659765"/>
                <a:gd name="T5" fmla="*/ 1700381 h 1700529"/>
                <a:gd name="T6" fmla="*/ 659529 w 659765"/>
                <a:gd name="T7" fmla="*/ 1700381 h 1700529"/>
                <a:gd name="T8" fmla="*/ 659490 w 659765"/>
                <a:gd name="T9" fmla="*/ 1694109 h 1700529"/>
                <a:gd name="T10" fmla="*/ 38134 w 659765"/>
                <a:gd name="T11" fmla="*/ 1694109 h 1700529"/>
                <a:gd name="T12" fmla="*/ 6387 w 659765"/>
                <a:gd name="T13" fmla="*/ 6282 h 1700529"/>
                <a:gd name="T14" fmla="*/ 642586 w 659765"/>
                <a:gd name="T15" fmla="*/ 6282 h 1700529"/>
                <a:gd name="T16" fmla="*/ 642566 w 659765"/>
                <a:gd name="T17" fmla="*/ 3162 h 1700529"/>
                <a:gd name="T18" fmla="*/ 645708 w 659765"/>
                <a:gd name="T19" fmla="*/ 3141 h 1700529"/>
                <a:gd name="T20" fmla="*/ 645708 w 659765"/>
                <a:gd name="T21" fmla="*/ 0 h 1700529"/>
                <a:gd name="T22" fmla="*/ 645708 w 659765"/>
                <a:gd name="T23" fmla="*/ 3141 h 1700529"/>
                <a:gd name="T24" fmla="*/ 642566 w 659765"/>
                <a:gd name="T25" fmla="*/ 3162 h 1700529"/>
                <a:gd name="T26" fmla="*/ 653215 w 659765"/>
                <a:gd name="T27" fmla="*/ 1694109 h 1700529"/>
                <a:gd name="T28" fmla="*/ 659490 w 659765"/>
                <a:gd name="T29" fmla="*/ 1694109 h 1700529"/>
                <a:gd name="T30" fmla="*/ 648857 w 659765"/>
                <a:gd name="T31" fmla="*/ 6282 h 1700529"/>
                <a:gd name="T32" fmla="*/ 645708 w 659765"/>
                <a:gd name="T33" fmla="*/ 6282 h 1700529"/>
                <a:gd name="T34" fmla="*/ 645708 w 659765"/>
                <a:gd name="T35" fmla="*/ 3141 h 1700529"/>
                <a:gd name="T36" fmla="*/ 648817 w 659765"/>
                <a:gd name="T37" fmla="*/ 0 h 1700529"/>
                <a:gd name="T38" fmla="*/ 645708 w 659765"/>
                <a:gd name="T39" fmla="*/ 0 h 1700529"/>
                <a:gd name="T40" fmla="*/ 645708 w 659765"/>
                <a:gd name="T41" fmla="*/ 6282 h 1700529"/>
                <a:gd name="T42" fmla="*/ 648857 w 659765"/>
                <a:gd name="T43" fmla="*/ 6282 h 1700529"/>
                <a:gd name="T44" fmla="*/ 648817 w 659765"/>
                <a:gd name="T45" fmla="*/ 0 h 1700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9765" h="1700529">
                  <a:moveTo>
                    <a:pt x="645708" y="0"/>
                  </a:moveTo>
                  <a:lnTo>
                    <a:pt x="0" y="0"/>
                  </a:lnTo>
                  <a:lnTo>
                    <a:pt x="31978" y="1700377"/>
                  </a:lnTo>
                  <a:lnTo>
                    <a:pt x="659529" y="1700377"/>
                  </a:lnTo>
                  <a:lnTo>
                    <a:pt x="659490" y="1694105"/>
                  </a:lnTo>
                  <a:lnTo>
                    <a:pt x="38134" y="1694105"/>
                  </a:lnTo>
                  <a:lnTo>
                    <a:pt x="6387" y="6282"/>
                  </a:lnTo>
                  <a:lnTo>
                    <a:pt x="642586" y="6282"/>
                  </a:lnTo>
                  <a:lnTo>
                    <a:pt x="642566" y="3162"/>
                  </a:lnTo>
                  <a:lnTo>
                    <a:pt x="645708" y="3141"/>
                  </a:lnTo>
                  <a:lnTo>
                    <a:pt x="645708" y="0"/>
                  </a:lnTo>
                  <a:close/>
                </a:path>
                <a:path w="659765" h="1700529">
                  <a:moveTo>
                    <a:pt x="645708" y="3141"/>
                  </a:moveTo>
                  <a:lnTo>
                    <a:pt x="642566" y="3162"/>
                  </a:lnTo>
                  <a:lnTo>
                    <a:pt x="653215" y="1694105"/>
                  </a:lnTo>
                  <a:lnTo>
                    <a:pt x="659490" y="1694105"/>
                  </a:lnTo>
                  <a:lnTo>
                    <a:pt x="648857" y="6282"/>
                  </a:lnTo>
                  <a:lnTo>
                    <a:pt x="645708" y="6282"/>
                  </a:lnTo>
                  <a:lnTo>
                    <a:pt x="645708" y="3141"/>
                  </a:lnTo>
                  <a:close/>
                </a:path>
                <a:path w="659765" h="1700529">
                  <a:moveTo>
                    <a:pt x="648817" y="0"/>
                  </a:moveTo>
                  <a:lnTo>
                    <a:pt x="645708" y="0"/>
                  </a:lnTo>
                  <a:lnTo>
                    <a:pt x="645708" y="6282"/>
                  </a:lnTo>
                  <a:lnTo>
                    <a:pt x="648857" y="6282"/>
                  </a:lnTo>
                  <a:lnTo>
                    <a:pt x="648817"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81" name="object 175">
              <a:extLst>
                <a:ext uri="{FF2B5EF4-FFF2-40B4-BE49-F238E27FC236}">
                  <a16:creationId xmlns:a16="http://schemas.microsoft.com/office/drawing/2014/main" id="{B22B827D-FD42-C876-99EC-B26CC5AA8800}"/>
                </a:ext>
              </a:extLst>
            </p:cNvPr>
            <p:cNvSpPr>
              <a:spLocks/>
            </p:cNvSpPr>
            <p:nvPr/>
          </p:nvSpPr>
          <p:spPr bwMode="auto">
            <a:xfrm>
              <a:off x="14402956" y="8790387"/>
              <a:ext cx="454659" cy="336550"/>
            </a:xfrm>
            <a:custGeom>
              <a:avLst/>
              <a:gdLst>
                <a:gd name="T0" fmla="*/ 302094 w 454659"/>
                <a:gd name="T1" fmla="*/ 254584 h 336550"/>
                <a:gd name="T2" fmla="*/ 140119 w 454659"/>
                <a:gd name="T3" fmla="*/ 254584 h 336550"/>
                <a:gd name="T4" fmla="*/ 140119 w 454659"/>
                <a:gd name="T5" fmla="*/ 335965 h 336550"/>
                <a:gd name="T6" fmla="*/ 302094 w 454659"/>
                <a:gd name="T7" fmla="*/ 335965 h 336550"/>
                <a:gd name="T8" fmla="*/ 302094 w 454659"/>
                <a:gd name="T9" fmla="*/ 254584 h 336550"/>
                <a:gd name="T10" fmla="*/ 454050 w 454659"/>
                <a:gd name="T11" fmla="*/ 188201 h 336550"/>
                <a:gd name="T12" fmla="*/ 0 w 454659"/>
                <a:gd name="T13" fmla="*/ 183934 h 336550"/>
                <a:gd name="T14" fmla="*/ 0 w 454659"/>
                <a:gd name="T15" fmla="*/ 203339 h 336550"/>
                <a:gd name="T16" fmla="*/ 454050 w 454659"/>
                <a:gd name="T17" fmla="*/ 198869 h 336550"/>
                <a:gd name="T18" fmla="*/ 454050 w 454659"/>
                <a:gd name="T19" fmla="*/ 188201 h 336550"/>
                <a:gd name="T20" fmla="*/ 454050 w 454659"/>
                <a:gd name="T21" fmla="*/ 151333 h 336550"/>
                <a:gd name="T22" fmla="*/ 0 w 454659"/>
                <a:gd name="T23" fmla="*/ 147066 h 336550"/>
                <a:gd name="T24" fmla="*/ 0 w 454659"/>
                <a:gd name="T25" fmla="*/ 166471 h 336550"/>
                <a:gd name="T26" fmla="*/ 454050 w 454659"/>
                <a:gd name="T27" fmla="*/ 162191 h 336550"/>
                <a:gd name="T28" fmla="*/ 454050 w 454659"/>
                <a:gd name="T29" fmla="*/ 151333 h 336550"/>
                <a:gd name="T30" fmla="*/ 454050 w 454659"/>
                <a:gd name="T31" fmla="*/ 114668 h 336550"/>
                <a:gd name="T32" fmla="*/ 0 w 454659"/>
                <a:gd name="T33" fmla="*/ 110401 h 336550"/>
                <a:gd name="T34" fmla="*/ 0 w 454659"/>
                <a:gd name="T35" fmla="*/ 129806 h 336550"/>
                <a:gd name="T36" fmla="*/ 454050 w 454659"/>
                <a:gd name="T37" fmla="*/ 125336 h 336550"/>
                <a:gd name="T38" fmla="*/ 454050 w 454659"/>
                <a:gd name="T39" fmla="*/ 114668 h 336550"/>
                <a:gd name="T40" fmla="*/ 454050 w 454659"/>
                <a:gd name="T41" fmla="*/ 77812 h 336550"/>
                <a:gd name="T42" fmla="*/ 0 w 454659"/>
                <a:gd name="T43" fmla="*/ 73533 h 336550"/>
                <a:gd name="T44" fmla="*/ 0 w 454659"/>
                <a:gd name="T45" fmla="*/ 92938 h 336550"/>
                <a:gd name="T46" fmla="*/ 454050 w 454659"/>
                <a:gd name="T47" fmla="*/ 88671 h 336550"/>
                <a:gd name="T48" fmla="*/ 454050 w 454659"/>
                <a:gd name="T49" fmla="*/ 77812 h 336550"/>
                <a:gd name="T50" fmla="*/ 454050 w 454659"/>
                <a:gd name="T51" fmla="*/ 41135 h 336550"/>
                <a:gd name="T52" fmla="*/ 0 w 454659"/>
                <a:gd name="T53" fmla="*/ 36868 h 336550"/>
                <a:gd name="T54" fmla="*/ 0 w 454659"/>
                <a:gd name="T55" fmla="*/ 56273 h 336550"/>
                <a:gd name="T56" fmla="*/ 454050 w 454659"/>
                <a:gd name="T57" fmla="*/ 51803 h 336550"/>
                <a:gd name="T58" fmla="*/ 454050 w 454659"/>
                <a:gd name="T59" fmla="*/ 41135 h 336550"/>
                <a:gd name="T60" fmla="*/ 454050 w 454659"/>
                <a:gd name="T61" fmla="*/ 4279 h 336550"/>
                <a:gd name="T62" fmla="*/ 0 w 454659"/>
                <a:gd name="T63" fmla="*/ 0 h 336550"/>
                <a:gd name="T64" fmla="*/ 0 w 454659"/>
                <a:gd name="T65" fmla="*/ 19405 h 336550"/>
                <a:gd name="T66" fmla="*/ 454050 w 454659"/>
                <a:gd name="T67" fmla="*/ 15138 h 336550"/>
                <a:gd name="T68" fmla="*/ 454050 w 454659"/>
                <a:gd name="T69" fmla="*/ 4279 h 336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4659" h="336550">
                  <a:moveTo>
                    <a:pt x="302094" y="254584"/>
                  </a:moveTo>
                  <a:lnTo>
                    <a:pt x="140119" y="254584"/>
                  </a:lnTo>
                  <a:lnTo>
                    <a:pt x="140119" y="335965"/>
                  </a:lnTo>
                  <a:lnTo>
                    <a:pt x="302094" y="335965"/>
                  </a:lnTo>
                  <a:lnTo>
                    <a:pt x="302094" y="254584"/>
                  </a:lnTo>
                  <a:close/>
                </a:path>
                <a:path w="454659" h="336550">
                  <a:moveTo>
                    <a:pt x="454050" y="188201"/>
                  </a:moveTo>
                  <a:lnTo>
                    <a:pt x="0" y="183934"/>
                  </a:lnTo>
                  <a:lnTo>
                    <a:pt x="0" y="203339"/>
                  </a:lnTo>
                  <a:lnTo>
                    <a:pt x="454050" y="198869"/>
                  </a:lnTo>
                  <a:lnTo>
                    <a:pt x="454050" y="188201"/>
                  </a:lnTo>
                  <a:close/>
                </a:path>
                <a:path w="454659" h="336550">
                  <a:moveTo>
                    <a:pt x="454050" y="151333"/>
                  </a:moveTo>
                  <a:lnTo>
                    <a:pt x="0" y="147066"/>
                  </a:lnTo>
                  <a:lnTo>
                    <a:pt x="0" y="166471"/>
                  </a:lnTo>
                  <a:lnTo>
                    <a:pt x="454050" y="162191"/>
                  </a:lnTo>
                  <a:lnTo>
                    <a:pt x="454050" y="151333"/>
                  </a:lnTo>
                  <a:close/>
                </a:path>
                <a:path w="454659" h="336550">
                  <a:moveTo>
                    <a:pt x="454050" y="114668"/>
                  </a:moveTo>
                  <a:lnTo>
                    <a:pt x="0" y="110401"/>
                  </a:lnTo>
                  <a:lnTo>
                    <a:pt x="0" y="129806"/>
                  </a:lnTo>
                  <a:lnTo>
                    <a:pt x="454050" y="125336"/>
                  </a:lnTo>
                  <a:lnTo>
                    <a:pt x="454050" y="114668"/>
                  </a:lnTo>
                  <a:close/>
                </a:path>
                <a:path w="454659" h="336550">
                  <a:moveTo>
                    <a:pt x="454050" y="77812"/>
                  </a:moveTo>
                  <a:lnTo>
                    <a:pt x="0" y="73533"/>
                  </a:lnTo>
                  <a:lnTo>
                    <a:pt x="0" y="92938"/>
                  </a:lnTo>
                  <a:lnTo>
                    <a:pt x="454050" y="88671"/>
                  </a:lnTo>
                  <a:lnTo>
                    <a:pt x="454050" y="77812"/>
                  </a:lnTo>
                  <a:close/>
                </a:path>
                <a:path w="454659" h="336550">
                  <a:moveTo>
                    <a:pt x="454050" y="41135"/>
                  </a:moveTo>
                  <a:lnTo>
                    <a:pt x="0" y="36868"/>
                  </a:lnTo>
                  <a:lnTo>
                    <a:pt x="0" y="56273"/>
                  </a:lnTo>
                  <a:lnTo>
                    <a:pt x="454050" y="51803"/>
                  </a:lnTo>
                  <a:lnTo>
                    <a:pt x="454050" y="41135"/>
                  </a:lnTo>
                  <a:close/>
                </a:path>
                <a:path w="454659" h="336550">
                  <a:moveTo>
                    <a:pt x="454050" y="4279"/>
                  </a:moveTo>
                  <a:lnTo>
                    <a:pt x="0" y="0"/>
                  </a:lnTo>
                  <a:lnTo>
                    <a:pt x="0" y="19405"/>
                  </a:lnTo>
                  <a:lnTo>
                    <a:pt x="454050" y="15138"/>
                  </a:lnTo>
                  <a:lnTo>
                    <a:pt x="454050" y="4279"/>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82" name="object 176">
              <a:extLst>
                <a:ext uri="{FF2B5EF4-FFF2-40B4-BE49-F238E27FC236}">
                  <a16:creationId xmlns:a16="http://schemas.microsoft.com/office/drawing/2014/main" id="{2F2B7CEB-3D03-B19D-1EE4-B251461E9A48}"/>
                </a:ext>
              </a:extLst>
            </p:cNvPr>
            <p:cNvSpPr>
              <a:spLocks/>
            </p:cNvSpPr>
            <p:nvPr/>
          </p:nvSpPr>
          <p:spPr bwMode="auto">
            <a:xfrm>
              <a:off x="14221729" y="8500239"/>
              <a:ext cx="139065" cy="770255"/>
            </a:xfrm>
            <a:custGeom>
              <a:avLst/>
              <a:gdLst>
                <a:gd name="T0" fmla="*/ 136477 w 139065"/>
                <a:gd name="T1" fmla="*/ 0 h 770254"/>
                <a:gd name="T2" fmla="*/ 0 w 139065"/>
                <a:gd name="T3" fmla="*/ 0 h 770254"/>
                <a:gd name="T4" fmla="*/ 6774 w 139065"/>
                <a:gd name="T5" fmla="*/ 769854 h 770254"/>
                <a:gd name="T6" fmla="*/ 138739 w 139065"/>
                <a:gd name="T7" fmla="*/ 769854 h 770254"/>
                <a:gd name="T8" fmla="*/ 136477 w 139065"/>
                <a:gd name="T9" fmla="*/ 0 h 770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065" h="770254">
                  <a:moveTo>
                    <a:pt x="136477" y="0"/>
                  </a:moveTo>
                  <a:lnTo>
                    <a:pt x="0" y="0"/>
                  </a:lnTo>
                  <a:lnTo>
                    <a:pt x="6774" y="769850"/>
                  </a:lnTo>
                  <a:lnTo>
                    <a:pt x="138739" y="769850"/>
                  </a:lnTo>
                  <a:lnTo>
                    <a:pt x="136477"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83" name="object 177">
              <a:extLst>
                <a:ext uri="{FF2B5EF4-FFF2-40B4-BE49-F238E27FC236}">
                  <a16:creationId xmlns:a16="http://schemas.microsoft.com/office/drawing/2014/main" id="{DA14AFA7-5B64-9EBE-E07E-5713EF53C669}"/>
                </a:ext>
              </a:extLst>
            </p:cNvPr>
            <p:cNvSpPr>
              <a:spLocks/>
            </p:cNvSpPr>
            <p:nvPr/>
          </p:nvSpPr>
          <p:spPr bwMode="auto">
            <a:xfrm>
              <a:off x="14218556" y="8497098"/>
              <a:ext cx="145415" cy="776605"/>
            </a:xfrm>
            <a:custGeom>
              <a:avLst/>
              <a:gdLst>
                <a:gd name="T0" fmla="*/ 139650 w 145415"/>
                <a:gd name="T1" fmla="*/ 0 h 776604"/>
                <a:gd name="T2" fmla="*/ 0 w 145415"/>
                <a:gd name="T3" fmla="*/ 0 h 776604"/>
                <a:gd name="T4" fmla="*/ 6816 w 145415"/>
                <a:gd name="T5" fmla="*/ 776137 h 776604"/>
                <a:gd name="T6" fmla="*/ 145063 w 145415"/>
                <a:gd name="T7" fmla="*/ 776137 h 776604"/>
                <a:gd name="T8" fmla="*/ 145045 w 145415"/>
                <a:gd name="T9" fmla="*/ 769865 h 776604"/>
                <a:gd name="T10" fmla="*/ 13057 w 145415"/>
                <a:gd name="T11" fmla="*/ 769865 h 776604"/>
                <a:gd name="T12" fmla="*/ 6345 w 145415"/>
                <a:gd name="T13" fmla="*/ 6272 h 776604"/>
                <a:gd name="T14" fmla="*/ 136539 w 145415"/>
                <a:gd name="T15" fmla="*/ 6272 h 776604"/>
                <a:gd name="T16" fmla="*/ 136529 w 145415"/>
                <a:gd name="T17" fmla="*/ 3141 h 776604"/>
                <a:gd name="T18" fmla="*/ 139650 w 145415"/>
                <a:gd name="T19" fmla="*/ 3141 h 776604"/>
                <a:gd name="T20" fmla="*/ 139650 w 145415"/>
                <a:gd name="T21" fmla="*/ 0 h 776604"/>
                <a:gd name="T22" fmla="*/ 139650 w 145415"/>
                <a:gd name="T23" fmla="*/ 3141 h 776604"/>
                <a:gd name="T24" fmla="*/ 136529 w 145415"/>
                <a:gd name="T25" fmla="*/ 3141 h 776604"/>
                <a:gd name="T26" fmla="*/ 138781 w 145415"/>
                <a:gd name="T27" fmla="*/ 769865 h 776604"/>
                <a:gd name="T28" fmla="*/ 145045 w 145415"/>
                <a:gd name="T29" fmla="*/ 769865 h 776604"/>
                <a:gd name="T30" fmla="*/ 142799 w 145415"/>
                <a:gd name="T31" fmla="*/ 6272 h 776604"/>
                <a:gd name="T32" fmla="*/ 139650 w 145415"/>
                <a:gd name="T33" fmla="*/ 6272 h 776604"/>
                <a:gd name="T34" fmla="*/ 139650 w 145415"/>
                <a:gd name="T35" fmla="*/ 3141 h 776604"/>
                <a:gd name="T36" fmla="*/ 142780 w 145415"/>
                <a:gd name="T37" fmla="*/ 0 h 776604"/>
                <a:gd name="T38" fmla="*/ 139650 w 145415"/>
                <a:gd name="T39" fmla="*/ 0 h 776604"/>
                <a:gd name="T40" fmla="*/ 139650 w 145415"/>
                <a:gd name="T41" fmla="*/ 6272 h 776604"/>
                <a:gd name="T42" fmla="*/ 142799 w 145415"/>
                <a:gd name="T43" fmla="*/ 6272 h 776604"/>
                <a:gd name="T44" fmla="*/ 142780 w 145415"/>
                <a:gd name="T45" fmla="*/ 0 h 7766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415" h="776604">
                  <a:moveTo>
                    <a:pt x="139650" y="0"/>
                  </a:moveTo>
                  <a:lnTo>
                    <a:pt x="0" y="0"/>
                  </a:lnTo>
                  <a:lnTo>
                    <a:pt x="6816" y="776133"/>
                  </a:lnTo>
                  <a:lnTo>
                    <a:pt x="145063" y="776133"/>
                  </a:lnTo>
                  <a:lnTo>
                    <a:pt x="145045" y="769861"/>
                  </a:lnTo>
                  <a:lnTo>
                    <a:pt x="13057" y="769861"/>
                  </a:lnTo>
                  <a:lnTo>
                    <a:pt x="6345" y="6272"/>
                  </a:lnTo>
                  <a:lnTo>
                    <a:pt x="136539" y="6272"/>
                  </a:lnTo>
                  <a:lnTo>
                    <a:pt x="136529" y="3141"/>
                  </a:lnTo>
                  <a:lnTo>
                    <a:pt x="139650" y="3141"/>
                  </a:lnTo>
                  <a:lnTo>
                    <a:pt x="139650" y="0"/>
                  </a:lnTo>
                  <a:close/>
                </a:path>
                <a:path w="145415" h="776604">
                  <a:moveTo>
                    <a:pt x="139650" y="3141"/>
                  </a:moveTo>
                  <a:lnTo>
                    <a:pt x="136529" y="3141"/>
                  </a:lnTo>
                  <a:lnTo>
                    <a:pt x="138781" y="769861"/>
                  </a:lnTo>
                  <a:lnTo>
                    <a:pt x="145045" y="769861"/>
                  </a:lnTo>
                  <a:lnTo>
                    <a:pt x="142799" y="6272"/>
                  </a:lnTo>
                  <a:lnTo>
                    <a:pt x="139650" y="6272"/>
                  </a:lnTo>
                  <a:lnTo>
                    <a:pt x="139650" y="3141"/>
                  </a:lnTo>
                  <a:close/>
                </a:path>
                <a:path w="145415" h="776604">
                  <a:moveTo>
                    <a:pt x="142780" y="0"/>
                  </a:moveTo>
                  <a:lnTo>
                    <a:pt x="139650" y="0"/>
                  </a:lnTo>
                  <a:lnTo>
                    <a:pt x="139650" y="6272"/>
                  </a:lnTo>
                  <a:lnTo>
                    <a:pt x="142799" y="6272"/>
                  </a:lnTo>
                  <a:lnTo>
                    <a:pt x="14278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84" name="object 178">
              <a:extLst>
                <a:ext uri="{FF2B5EF4-FFF2-40B4-BE49-F238E27FC236}">
                  <a16:creationId xmlns:a16="http://schemas.microsoft.com/office/drawing/2014/main" id="{DCF21434-65D4-9CD1-07E9-C3C73A8CB8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32802" y="8505814"/>
              <a:ext cx="119881" cy="1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5" name="object 179">
              <a:extLst>
                <a:ext uri="{FF2B5EF4-FFF2-40B4-BE49-F238E27FC236}">
                  <a16:creationId xmlns:a16="http://schemas.microsoft.com/office/drawing/2014/main" id="{9B972A55-5CD4-1E5C-10D8-F04BD6093B08}"/>
                </a:ext>
              </a:extLst>
            </p:cNvPr>
            <p:cNvSpPr>
              <a:spLocks/>
            </p:cNvSpPr>
            <p:nvPr/>
          </p:nvSpPr>
          <p:spPr bwMode="auto">
            <a:xfrm>
              <a:off x="14221748" y="8271452"/>
              <a:ext cx="200660" cy="177800"/>
            </a:xfrm>
            <a:custGeom>
              <a:avLst/>
              <a:gdLst>
                <a:gd name="T0" fmla="*/ 100007 w 200659"/>
                <a:gd name="T1" fmla="*/ 0 h 177800"/>
                <a:gd name="T2" fmla="*/ 61079 w 200659"/>
                <a:gd name="T3" fmla="*/ 6982 h 177800"/>
                <a:gd name="T4" fmla="*/ 29290 w 200659"/>
                <a:gd name="T5" fmla="*/ 26022 h 177800"/>
                <a:gd name="T6" fmla="*/ 7858 w 200659"/>
                <a:gd name="T7" fmla="*/ 54263 h 177800"/>
                <a:gd name="T8" fmla="*/ 0 w 200659"/>
                <a:gd name="T9" fmla="*/ 88845 h 177800"/>
                <a:gd name="T10" fmla="*/ 7858 w 200659"/>
                <a:gd name="T11" fmla="*/ 123427 h 177800"/>
                <a:gd name="T12" fmla="*/ 29290 w 200659"/>
                <a:gd name="T13" fmla="*/ 151668 h 177800"/>
                <a:gd name="T14" fmla="*/ 61079 w 200659"/>
                <a:gd name="T15" fmla="*/ 170708 h 177800"/>
                <a:gd name="T16" fmla="*/ 100007 w 200659"/>
                <a:gd name="T17" fmla="*/ 177690 h 177800"/>
                <a:gd name="T18" fmla="*/ 138947 w 200659"/>
                <a:gd name="T19" fmla="*/ 170708 h 177800"/>
                <a:gd name="T20" fmla="*/ 170742 w 200659"/>
                <a:gd name="T21" fmla="*/ 151668 h 177800"/>
                <a:gd name="T22" fmla="*/ 192179 w 200659"/>
                <a:gd name="T23" fmla="*/ 123427 h 177800"/>
                <a:gd name="T24" fmla="*/ 200039 w 200659"/>
                <a:gd name="T25" fmla="*/ 88845 h 177800"/>
                <a:gd name="T26" fmla="*/ 192179 w 200659"/>
                <a:gd name="T27" fmla="*/ 54263 h 177800"/>
                <a:gd name="T28" fmla="*/ 170742 w 200659"/>
                <a:gd name="T29" fmla="*/ 26022 h 177800"/>
                <a:gd name="T30" fmla="*/ 138947 w 200659"/>
                <a:gd name="T31" fmla="*/ 6982 h 177800"/>
                <a:gd name="T32" fmla="*/ 100007 w 200659"/>
                <a:gd name="T33" fmla="*/ 0 h 1778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659" h="177800">
                  <a:moveTo>
                    <a:pt x="100007" y="0"/>
                  </a:moveTo>
                  <a:lnTo>
                    <a:pt x="61079" y="6982"/>
                  </a:lnTo>
                  <a:lnTo>
                    <a:pt x="29290" y="26022"/>
                  </a:lnTo>
                  <a:lnTo>
                    <a:pt x="7858" y="54263"/>
                  </a:lnTo>
                  <a:lnTo>
                    <a:pt x="0" y="88845"/>
                  </a:lnTo>
                  <a:lnTo>
                    <a:pt x="7858" y="123427"/>
                  </a:lnTo>
                  <a:lnTo>
                    <a:pt x="29290" y="151668"/>
                  </a:lnTo>
                  <a:lnTo>
                    <a:pt x="61079" y="170708"/>
                  </a:lnTo>
                  <a:lnTo>
                    <a:pt x="100007" y="177690"/>
                  </a:lnTo>
                  <a:lnTo>
                    <a:pt x="138943" y="170708"/>
                  </a:lnTo>
                  <a:lnTo>
                    <a:pt x="170738" y="151668"/>
                  </a:lnTo>
                  <a:lnTo>
                    <a:pt x="192175" y="123427"/>
                  </a:lnTo>
                  <a:lnTo>
                    <a:pt x="200035" y="88845"/>
                  </a:lnTo>
                  <a:lnTo>
                    <a:pt x="192175" y="54263"/>
                  </a:lnTo>
                  <a:lnTo>
                    <a:pt x="170738" y="26022"/>
                  </a:lnTo>
                  <a:lnTo>
                    <a:pt x="138943" y="6982"/>
                  </a:lnTo>
                  <a:lnTo>
                    <a:pt x="100007" y="0"/>
                  </a:lnTo>
                  <a:close/>
                </a:path>
              </a:pathLst>
            </a:custGeom>
            <a:solidFill>
              <a:srgbClr val="F7E4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86" name="object 180">
              <a:extLst>
                <a:ext uri="{FF2B5EF4-FFF2-40B4-BE49-F238E27FC236}">
                  <a16:creationId xmlns:a16="http://schemas.microsoft.com/office/drawing/2014/main" id="{FE45F712-E062-3803-AC8E-0378322D45A7}"/>
                </a:ext>
              </a:extLst>
            </p:cNvPr>
            <p:cNvSpPr>
              <a:spLocks/>
            </p:cNvSpPr>
            <p:nvPr/>
          </p:nvSpPr>
          <p:spPr bwMode="auto">
            <a:xfrm>
              <a:off x="14245823" y="8271452"/>
              <a:ext cx="200660" cy="177800"/>
            </a:xfrm>
            <a:custGeom>
              <a:avLst/>
              <a:gdLst>
                <a:gd name="T0" fmla="*/ 100017 w 200659"/>
                <a:gd name="T1" fmla="*/ 0 h 177800"/>
                <a:gd name="T2" fmla="*/ 61083 w 200659"/>
                <a:gd name="T3" fmla="*/ 6982 h 177800"/>
                <a:gd name="T4" fmla="*/ 29292 w 200659"/>
                <a:gd name="T5" fmla="*/ 26022 h 177800"/>
                <a:gd name="T6" fmla="*/ 7859 w 200659"/>
                <a:gd name="T7" fmla="*/ 54263 h 177800"/>
                <a:gd name="T8" fmla="*/ 0 w 200659"/>
                <a:gd name="T9" fmla="*/ 88845 h 177800"/>
                <a:gd name="T10" fmla="*/ 7859 w 200659"/>
                <a:gd name="T11" fmla="*/ 123427 h 177800"/>
                <a:gd name="T12" fmla="*/ 29292 w 200659"/>
                <a:gd name="T13" fmla="*/ 151668 h 177800"/>
                <a:gd name="T14" fmla="*/ 61083 w 200659"/>
                <a:gd name="T15" fmla="*/ 170708 h 177800"/>
                <a:gd name="T16" fmla="*/ 100017 w 200659"/>
                <a:gd name="T17" fmla="*/ 177690 h 177800"/>
                <a:gd name="T18" fmla="*/ 138951 w 200659"/>
                <a:gd name="T19" fmla="*/ 170708 h 177800"/>
                <a:gd name="T20" fmla="*/ 170743 w 200659"/>
                <a:gd name="T21" fmla="*/ 151668 h 177800"/>
                <a:gd name="T22" fmla="*/ 192179 w 200659"/>
                <a:gd name="T23" fmla="*/ 123427 h 177800"/>
                <a:gd name="T24" fmla="*/ 200039 w 200659"/>
                <a:gd name="T25" fmla="*/ 88845 h 177800"/>
                <a:gd name="T26" fmla="*/ 192179 w 200659"/>
                <a:gd name="T27" fmla="*/ 54263 h 177800"/>
                <a:gd name="T28" fmla="*/ 170743 w 200659"/>
                <a:gd name="T29" fmla="*/ 26022 h 177800"/>
                <a:gd name="T30" fmla="*/ 138951 w 200659"/>
                <a:gd name="T31" fmla="*/ 6982 h 177800"/>
                <a:gd name="T32" fmla="*/ 100017 w 200659"/>
                <a:gd name="T33" fmla="*/ 0 h 1778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659" h="177800">
                  <a:moveTo>
                    <a:pt x="100017" y="0"/>
                  </a:moveTo>
                  <a:lnTo>
                    <a:pt x="61083" y="6982"/>
                  </a:lnTo>
                  <a:lnTo>
                    <a:pt x="29292" y="26022"/>
                  </a:lnTo>
                  <a:lnTo>
                    <a:pt x="7859" y="54263"/>
                  </a:lnTo>
                  <a:lnTo>
                    <a:pt x="0" y="88845"/>
                  </a:lnTo>
                  <a:lnTo>
                    <a:pt x="7859" y="123427"/>
                  </a:lnTo>
                  <a:lnTo>
                    <a:pt x="29292" y="151668"/>
                  </a:lnTo>
                  <a:lnTo>
                    <a:pt x="61083" y="170708"/>
                  </a:lnTo>
                  <a:lnTo>
                    <a:pt x="100017" y="177690"/>
                  </a:lnTo>
                  <a:lnTo>
                    <a:pt x="138947" y="170708"/>
                  </a:lnTo>
                  <a:lnTo>
                    <a:pt x="170739" y="151668"/>
                  </a:lnTo>
                  <a:lnTo>
                    <a:pt x="192175" y="123427"/>
                  </a:lnTo>
                  <a:lnTo>
                    <a:pt x="200035" y="88845"/>
                  </a:lnTo>
                  <a:lnTo>
                    <a:pt x="192175" y="54263"/>
                  </a:lnTo>
                  <a:lnTo>
                    <a:pt x="170739" y="26022"/>
                  </a:lnTo>
                  <a:lnTo>
                    <a:pt x="138947" y="6982"/>
                  </a:lnTo>
                  <a:lnTo>
                    <a:pt x="100017" y="0"/>
                  </a:lnTo>
                  <a:close/>
                </a:path>
              </a:pathLst>
            </a:custGeom>
            <a:solidFill>
              <a:srgbClr val="FFF7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87" name="object 181">
              <a:extLst>
                <a:ext uri="{FF2B5EF4-FFF2-40B4-BE49-F238E27FC236}">
                  <a16:creationId xmlns:a16="http://schemas.microsoft.com/office/drawing/2014/main" id="{0C68722D-7C67-AD50-710B-4C0F71A177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9384" y="9487633"/>
              <a:ext cx="205010" cy="23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88" name="object 182">
              <a:extLst>
                <a:ext uri="{FF2B5EF4-FFF2-40B4-BE49-F238E27FC236}">
                  <a16:creationId xmlns:a16="http://schemas.microsoft.com/office/drawing/2014/main" id="{33057791-1928-D49B-4DF8-AC3D435197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64171" y="9487633"/>
              <a:ext cx="205011" cy="23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89" name="object 183">
              <a:extLst>
                <a:ext uri="{FF2B5EF4-FFF2-40B4-BE49-F238E27FC236}">
                  <a16:creationId xmlns:a16="http://schemas.microsoft.com/office/drawing/2014/main" id="{FB8196E6-0CFD-050B-D424-15BB2AD280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18506" y="9858244"/>
              <a:ext cx="127016" cy="2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90" name="object 184">
              <a:extLst>
                <a:ext uri="{FF2B5EF4-FFF2-40B4-BE49-F238E27FC236}">
                  <a16:creationId xmlns:a16="http://schemas.microsoft.com/office/drawing/2014/main" id="{1177999B-DE42-1283-15EA-6321AD17460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566359" y="9858244"/>
              <a:ext cx="127011" cy="2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91" name="object 185">
              <a:extLst>
                <a:ext uri="{FF2B5EF4-FFF2-40B4-BE49-F238E27FC236}">
                  <a16:creationId xmlns:a16="http://schemas.microsoft.com/office/drawing/2014/main" id="{FE3126B3-71E5-0DFB-6D85-033BA2D7CC4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614210" y="9858244"/>
              <a:ext cx="127012" cy="2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92" name="object 186">
              <a:extLst>
                <a:ext uri="{FF2B5EF4-FFF2-40B4-BE49-F238E27FC236}">
                  <a16:creationId xmlns:a16="http://schemas.microsoft.com/office/drawing/2014/main" id="{B15F6A83-B5D7-60FD-7230-7973C23A3AC3}"/>
                </a:ext>
              </a:extLst>
            </p:cNvPr>
            <p:cNvSpPr>
              <a:spLocks/>
            </p:cNvSpPr>
            <p:nvPr/>
          </p:nvSpPr>
          <p:spPr bwMode="auto">
            <a:xfrm>
              <a:off x="14340003" y="8320232"/>
              <a:ext cx="51435" cy="67945"/>
            </a:xfrm>
            <a:custGeom>
              <a:avLst/>
              <a:gdLst>
                <a:gd name="T0" fmla="*/ 36139 w 51434"/>
                <a:gd name="T1" fmla="*/ 0 h 67945"/>
                <a:gd name="T2" fmla="*/ 0 w 51434"/>
                <a:gd name="T3" fmla="*/ 61307 h 67945"/>
                <a:gd name="T4" fmla="*/ 2387 w 51434"/>
                <a:gd name="T5" fmla="*/ 63966 h 67945"/>
                <a:gd name="T6" fmla="*/ 5120 w 51434"/>
                <a:gd name="T7" fmla="*/ 66270 h 67945"/>
                <a:gd name="T8" fmla="*/ 8093 w 51434"/>
                <a:gd name="T9" fmla="*/ 67945 h 67945"/>
                <a:gd name="T10" fmla="*/ 50944 w 51434"/>
                <a:gd name="T11" fmla="*/ 14030 h 67945"/>
                <a:gd name="T12" fmla="*/ 47374 w 51434"/>
                <a:gd name="T13" fmla="*/ 7769 h 67945"/>
                <a:gd name="T14" fmla="*/ 42159 w 51434"/>
                <a:gd name="T15" fmla="*/ 2806 h 67945"/>
                <a:gd name="T16" fmla="*/ 36139 w 51434"/>
                <a:gd name="T17" fmla="*/ 0 h 679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34" h="67945">
                  <a:moveTo>
                    <a:pt x="36135" y="0"/>
                  </a:moveTo>
                  <a:lnTo>
                    <a:pt x="0" y="61307"/>
                  </a:lnTo>
                  <a:lnTo>
                    <a:pt x="2387" y="63966"/>
                  </a:lnTo>
                  <a:lnTo>
                    <a:pt x="5120" y="66270"/>
                  </a:lnTo>
                  <a:lnTo>
                    <a:pt x="8093" y="67945"/>
                  </a:lnTo>
                  <a:lnTo>
                    <a:pt x="50940" y="14030"/>
                  </a:lnTo>
                  <a:lnTo>
                    <a:pt x="47370" y="7769"/>
                  </a:lnTo>
                  <a:lnTo>
                    <a:pt x="42155" y="2806"/>
                  </a:lnTo>
                  <a:lnTo>
                    <a:pt x="36135" y="0"/>
                  </a:lnTo>
                  <a:close/>
                </a:path>
              </a:pathLst>
            </a:custGeom>
            <a:solidFill>
              <a:srgbClr val="F5A1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93" name="object 187">
              <a:extLst>
                <a:ext uri="{FF2B5EF4-FFF2-40B4-BE49-F238E27FC236}">
                  <a16:creationId xmlns:a16="http://schemas.microsoft.com/office/drawing/2014/main" id="{799F8A0D-B3BB-0271-F541-4929DE467BE9}"/>
                </a:ext>
              </a:extLst>
            </p:cNvPr>
            <p:cNvSpPr>
              <a:spLocks/>
            </p:cNvSpPr>
            <p:nvPr/>
          </p:nvSpPr>
          <p:spPr bwMode="auto">
            <a:xfrm>
              <a:off x="14310658" y="8314730"/>
              <a:ext cx="52705" cy="81280"/>
            </a:xfrm>
            <a:custGeom>
              <a:avLst/>
              <a:gdLst>
                <a:gd name="T0" fmla="*/ 39004 w 52705"/>
                <a:gd name="T1" fmla="*/ 0 h 81279"/>
                <a:gd name="T2" fmla="*/ 2282 w 52705"/>
                <a:gd name="T3" fmla="*/ 25860 h 81279"/>
                <a:gd name="T4" fmla="*/ 0 w 52705"/>
                <a:gd name="T5" fmla="*/ 41657 h 81279"/>
                <a:gd name="T6" fmla="*/ 3312 w 52705"/>
                <a:gd name="T7" fmla="*/ 57285 h 81279"/>
                <a:gd name="T8" fmla="*/ 11355 w 52705"/>
                <a:gd name="T9" fmla="*/ 69882 h 81279"/>
                <a:gd name="T10" fmla="*/ 22941 w 52705"/>
                <a:gd name="T11" fmla="*/ 78178 h 81279"/>
                <a:gd name="T12" fmla="*/ 36878 w 52705"/>
                <a:gd name="T13" fmla="*/ 80902 h 81279"/>
                <a:gd name="T14" fmla="*/ 41653 w 52705"/>
                <a:gd name="T15" fmla="*/ 80744 h 81279"/>
                <a:gd name="T16" fmla="*/ 51975 w 52705"/>
                <a:gd name="T17" fmla="*/ 77886 h 81279"/>
                <a:gd name="T18" fmla="*/ 47851 w 52705"/>
                <a:gd name="T19" fmla="*/ 77886 h 81279"/>
                <a:gd name="T20" fmla="*/ 42312 w 52705"/>
                <a:gd name="T21" fmla="*/ 76389 h 81279"/>
                <a:gd name="T22" fmla="*/ 37443 w 52705"/>
                <a:gd name="T23" fmla="*/ 73446 h 81279"/>
                <a:gd name="T24" fmla="*/ 34459 w 52705"/>
                <a:gd name="T25" fmla="*/ 71771 h 81279"/>
                <a:gd name="T26" fmla="*/ 31726 w 52705"/>
                <a:gd name="T27" fmla="*/ 69478 h 81279"/>
                <a:gd name="T28" fmla="*/ 19182 w 52705"/>
                <a:gd name="T29" fmla="*/ 41028 h 81279"/>
                <a:gd name="T30" fmla="*/ 21329 w 52705"/>
                <a:gd name="T31" fmla="*/ 26283 h 81279"/>
                <a:gd name="T32" fmla="*/ 28078 w 52705"/>
                <a:gd name="T33" fmla="*/ 14071 h 81279"/>
                <a:gd name="T34" fmla="*/ 38388 w 52705"/>
                <a:gd name="T35" fmla="*/ 5642 h 81279"/>
                <a:gd name="T36" fmla="*/ 51054 w 52705"/>
                <a:gd name="T37" fmla="*/ 2293 h 81279"/>
                <a:gd name="T38" fmla="*/ 50061 w 52705"/>
                <a:gd name="T39" fmla="*/ 2293 h 81279"/>
                <a:gd name="T40" fmla="*/ 39004 w 52705"/>
                <a:gd name="T41" fmla="*/ 0 h 81279"/>
                <a:gd name="T42" fmla="*/ 52519 w 52705"/>
                <a:gd name="T43" fmla="*/ 77735 h 81279"/>
                <a:gd name="T44" fmla="*/ 47851 w 52705"/>
                <a:gd name="T45" fmla="*/ 77886 h 81279"/>
                <a:gd name="T46" fmla="*/ 51975 w 52705"/>
                <a:gd name="T47" fmla="*/ 77886 h 81279"/>
                <a:gd name="T48" fmla="*/ 52519 w 52705"/>
                <a:gd name="T49" fmla="*/ 77735 h 81279"/>
                <a:gd name="T50" fmla="*/ 51213 w 52705"/>
                <a:gd name="T51" fmla="*/ 2251 h 81279"/>
                <a:gd name="T52" fmla="*/ 50061 w 52705"/>
                <a:gd name="T53" fmla="*/ 2293 h 81279"/>
                <a:gd name="T54" fmla="*/ 51054 w 52705"/>
                <a:gd name="T55" fmla="*/ 2293 h 81279"/>
                <a:gd name="T56" fmla="*/ 51213 w 52705"/>
                <a:gd name="T57" fmla="*/ 2251 h 81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705" h="81279">
                  <a:moveTo>
                    <a:pt x="39004" y="0"/>
                  </a:moveTo>
                  <a:lnTo>
                    <a:pt x="2282" y="25860"/>
                  </a:lnTo>
                  <a:lnTo>
                    <a:pt x="0" y="41653"/>
                  </a:lnTo>
                  <a:lnTo>
                    <a:pt x="3312" y="57281"/>
                  </a:lnTo>
                  <a:lnTo>
                    <a:pt x="11355" y="69878"/>
                  </a:lnTo>
                  <a:lnTo>
                    <a:pt x="22941" y="78174"/>
                  </a:lnTo>
                  <a:lnTo>
                    <a:pt x="36878" y="80898"/>
                  </a:lnTo>
                  <a:lnTo>
                    <a:pt x="41653" y="80740"/>
                  </a:lnTo>
                  <a:lnTo>
                    <a:pt x="51975" y="77882"/>
                  </a:lnTo>
                  <a:lnTo>
                    <a:pt x="47851" y="77882"/>
                  </a:lnTo>
                  <a:lnTo>
                    <a:pt x="42312" y="76385"/>
                  </a:lnTo>
                  <a:lnTo>
                    <a:pt x="37443" y="73442"/>
                  </a:lnTo>
                  <a:lnTo>
                    <a:pt x="34459" y="71767"/>
                  </a:lnTo>
                  <a:lnTo>
                    <a:pt x="31726" y="69474"/>
                  </a:lnTo>
                  <a:lnTo>
                    <a:pt x="19182" y="41024"/>
                  </a:lnTo>
                  <a:lnTo>
                    <a:pt x="21329" y="26283"/>
                  </a:lnTo>
                  <a:lnTo>
                    <a:pt x="28078" y="14071"/>
                  </a:lnTo>
                  <a:lnTo>
                    <a:pt x="38388" y="5642"/>
                  </a:lnTo>
                  <a:lnTo>
                    <a:pt x="51054" y="2293"/>
                  </a:lnTo>
                  <a:lnTo>
                    <a:pt x="50061" y="2293"/>
                  </a:lnTo>
                  <a:lnTo>
                    <a:pt x="39004" y="0"/>
                  </a:lnTo>
                  <a:close/>
                </a:path>
                <a:path w="52705" h="81279">
                  <a:moveTo>
                    <a:pt x="52519" y="77731"/>
                  </a:moveTo>
                  <a:lnTo>
                    <a:pt x="47851" y="77882"/>
                  </a:lnTo>
                  <a:lnTo>
                    <a:pt x="51975" y="77882"/>
                  </a:lnTo>
                  <a:lnTo>
                    <a:pt x="52519" y="77731"/>
                  </a:lnTo>
                  <a:close/>
                </a:path>
                <a:path w="52705" h="81279">
                  <a:moveTo>
                    <a:pt x="51213" y="2251"/>
                  </a:moveTo>
                  <a:lnTo>
                    <a:pt x="50061" y="2293"/>
                  </a:lnTo>
                  <a:lnTo>
                    <a:pt x="51054" y="2293"/>
                  </a:lnTo>
                  <a:lnTo>
                    <a:pt x="51213" y="2251"/>
                  </a:lnTo>
                  <a:close/>
                </a:path>
              </a:pathLst>
            </a:custGeom>
            <a:solidFill>
              <a:srgbClr val="6F151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594" name="object 188">
              <a:extLst>
                <a:ext uri="{FF2B5EF4-FFF2-40B4-BE49-F238E27FC236}">
                  <a16:creationId xmlns:a16="http://schemas.microsoft.com/office/drawing/2014/main" id="{1B324339-CCDB-3CFA-9E98-AA49BC4B7D22}"/>
                </a:ext>
              </a:extLst>
            </p:cNvPr>
            <p:cNvSpPr>
              <a:spLocks/>
            </p:cNvSpPr>
            <p:nvPr/>
          </p:nvSpPr>
          <p:spPr bwMode="auto">
            <a:xfrm>
              <a:off x="14329845" y="8316818"/>
              <a:ext cx="66675" cy="76200"/>
            </a:xfrm>
            <a:custGeom>
              <a:avLst/>
              <a:gdLst>
                <a:gd name="T0" fmla="*/ 61097 w 66675"/>
                <a:gd name="T1" fmla="*/ 17444 h 76200"/>
                <a:gd name="T2" fmla="*/ 18250 w 66675"/>
                <a:gd name="T3" fmla="*/ 71359 h 76200"/>
                <a:gd name="T4" fmla="*/ 23130 w 66675"/>
                <a:gd name="T5" fmla="*/ 74290 h 76200"/>
                <a:gd name="T6" fmla="*/ 28658 w 66675"/>
                <a:gd name="T7" fmla="*/ 75788 h 76200"/>
                <a:gd name="T8" fmla="*/ 64388 w 66675"/>
                <a:gd name="T9" fmla="*/ 51532 h 76200"/>
                <a:gd name="T10" fmla="*/ 66511 w 66675"/>
                <a:gd name="T11" fmla="*/ 36742 h 76200"/>
                <a:gd name="T12" fmla="*/ 66280 w 66675"/>
                <a:gd name="T13" fmla="*/ 29580 h 76200"/>
                <a:gd name="T14" fmla="*/ 64291 w 66675"/>
                <a:gd name="T15" fmla="*/ 23004 h 76200"/>
                <a:gd name="T16" fmla="*/ 61097 w 66675"/>
                <a:gd name="T17" fmla="*/ 17444 h 76200"/>
                <a:gd name="T18" fmla="*/ 37056 w 66675"/>
                <a:gd name="T19" fmla="*/ 0 h 76200"/>
                <a:gd name="T20" fmla="*/ 2146 w 66675"/>
                <a:gd name="T21" fmla="*/ 24193 h 76200"/>
                <a:gd name="T22" fmla="*/ 0 w 66675"/>
                <a:gd name="T23" fmla="*/ 38930 h 76200"/>
                <a:gd name="T24" fmla="*/ 893 w 66675"/>
                <a:gd name="T25" fmla="*/ 46335 h 76200"/>
                <a:gd name="T26" fmla="*/ 2969 w 66675"/>
                <a:gd name="T27" fmla="*/ 53192 h 76200"/>
                <a:gd name="T28" fmla="*/ 6100 w 66675"/>
                <a:gd name="T29" fmla="*/ 59365 h 76200"/>
                <a:gd name="T30" fmla="*/ 10156 w 66675"/>
                <a:gd name="T31" fmla="*/ 64720 h 76200"/>
                <a:gd name="T32" fmla="*/ 46291 w 66675"/>
                <a:gd name="T33" fmla="*/ 3413 h 76200"/>
                <a:gd name="T34" fmla="*/ 41883 w 66675"/>
                <a:gd name="T35" fmla="*/ 1172 h 76200"/>
                <a:gd name="T36" fmla="*/ 37056 w 66675"/>
                <a:gd name="T37" fmla="*/ 0 h 76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675" h="76200">
                  <a:moveTo>
                    <a:pt x="61097" y="17444"/>
                  </a:moveTo>
                  <a:lnTo>
                    <a:pt x="18250" y="71359"/>
                  </a:lnTo>
                  <a:lnTo>
                    <a:pt x="23130" y="74290"/>
                  </a:lnTo>
                  <a:lnTo>
                    <a:pt x="28658" y="75788"/>
                  </a:lnTo>
                  <a:lnTo>
                    <a:pt x="64388" y="51532"/>
                  </a:lnTo>
                  <a:lnTo>
                    <a:pt x="66511" y="36742"/>
                  </a:lnTo>
                  <a:lnTo>
                    <a:pt x="66280" y="29580"/>
                  </a:lnTo>
                  <a:lnTo>
                    <a:pt x="64291" y="23004"/>
                  </a:lnTo>
                  <a:lnTo>
                    <a:pt x="61097" y="17444"/>
                  </a:lnTo>
                  <a:close/>
                </a:path>
                <a:path w="66675" h="76200">
                  <a:moveTo>
                    <a:pt x="37056" y="0"/>
                  </a:moveTo>
                  <a:lnTo>
                    <a:pt x="2146" y="24193"/>
                  </a:lnTo>
                  <a:lnTo>
                    <a:pt x="0" y="38930"/>
                  </a:lnTo>
                  <a:lnTo>
                    <a:pt x="893" y="46335"/>
                  </a:lnTo>
                  <a:lnTo>
                    <a:pt x="2969" y="53192"/>
                  </a:lnTo>
                  <a:lnTo>
                    <a:pt x="6100" y="59365"/>
                  </a:lnTo>
                  <a:lnTo>
                    <a:pt x="10156" y="64720"/>
                  </a:lnTo>
                  <a:lnTo>
                    <a:pt x="46291" y="3413"/>
                  </a:lnTo>
                  <a:lnTo>
                    <a:pt x="41883" y="1172"/>
                  </a:lnTo>
                  <a:lnTo>
                    <a:pt x="37056" y="0"/>
                  </a:lnTo>
                  <a:close/>
                </a:path>
              </a:pathLst>
            </a:custGeom>
            <a:solidFill>
              <a:srgbClr val="B722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95" name="object 189">
              <a:extLst>
                <a:ext uri="{FF2B5EF4-FFF2-40B4-BE49-F238E27FC236}">
                  <a16:creationId xmlns:a16="http://schemas.microsoft.com/office/drawing/2014/main" id="{969D81DF-F030-1607-776F-2CF6824A42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85837" y="8588402"/>
              <a:ext cx="338843" cy="22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96" name="object 190">
              <a:extLst>
                <a:ext uri="{FF2B5EF4-FFF2-40B4-BE49-F238E27FC236}">
                  <a16:creationId xmlns:a16="http://schemas.microsoft.com/office/drawing/2014/main" id="{1BBEBF38-7615-BE50-C676-34569C997B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12340" y="8886500"/>
              <a:ext cx="82447" cy="12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97" name="object 191">
              <a:extLst>
                <a:ext uri="{FF2B5EF4-FFF2-40B4-BE49-F238E27FC236}">
                  <a16:creationId xmlns:a16="http://schemas.microsoft.com/office/drawing/2014/main" id="{6D98B03D-9CC2-2412-9766-1D4BA6A65AFD}"/>
                </a:ext>
              </a:extLst>
            </p:cNvPr>
            <p:cNvSpPr>
              <a:spLocks/>
            </p:cNvSpPr>
            <p:nvPr/>
          </p:nvSpPr>
          <p:spPr bwMode="auto">
            <a:xfrm>
              <a:off x="12925412" y="8885993"/>
              <a:ext cx="564515" cy="125095"/>
            </a:xfrm>
            <a:custGeom>
              <a:avLst/>
              <a:gdLst>
                <a:gd name="T0" fmla="*/ 12446 w 564515"/>
                <a:gd name="T1" fmla="*/ 113538 h 125095"/>
                <a:gd name="T2" fmla="*/ 0 w 564515"/>
                <a:gd name="T3" fmla="*/ 508 h 125095"/>
                <a:gd name="T4" fmla="*/ 0 w 564515"/>
                <a:gd name="T5" fmla="*/ 124968 h 125095"/>
                <a:gd name="T6" fmla="*/ 60350 w 564515"/>
                <a:gd name="T7" fmla="*/ 113538 h 125095"/>
                <a:gd name="T8" fmla="*/ 67716 w 564515"/>
                <a:gd name="T9" fmla="*/ 0 h 125095"/>
                <a:gd name="T10" fmla="*/ 95478 w 564515"/>
                <a:gd name="T11" fmla="*/ 12700 h 125095"/>
                <a:gd name="T12" fmla="*/ 108178 w 564515"/>
                <a:gd name="T13" fmla="*/ 124460 h 125095"/>
                <a:gd name="T14" fmla="*/ 135940 w 564515"/>
                <a:gd name="T15" fmla="*/ 12700 h 125095"/>
                <a:gd name="T16" fmla="*/ 234200 w 564515"/>
                <a:gd name="T17" fmla="*/ 125018 h 125095"/>
                <a:gd name="T18" fmla="*/ 199872 w 564515"/>
                <a:gd name="T19" fmla="*/ 67157 h 125095"/>
                <a:gd name="T20" fmla="*/ 219913 w 564515"/>
                <a:gd name="T21" fmla="*/ 60553 h 125095"/>
                <a:gd name="T22" fmla="*/ 225374 w 564515"/>
                <a:gd name="T23" fmla="*/ 55194 h 125095"/>
                <a:gd name="T24" fmla="*/ 232435 w 564515"/>
                <a:gd name="T25" fmla="*/ 40436 h 125095"/>
                <a:gd name="T26" fmla="*/ 230124 w 564515"/>
                <a:gd name="T27" fmla="*/ 18656 h 125095"/>
                <a:gd name="T28" fmla="*/ 220865 w 564515"/>
                <a:gd name="T29" fmla="*/ 7531 h 125095"/>
                <a:gd name="T30" fmla="*/ 219570 w 564515"/>
                <a:gd name="T31" fmla="*/ 29438 h 125095"/>
                <a:gd name="T32" fmla="*/ 196761 w 564515"/>
                <a:gd name="T33" fmla="*/ 55194 h 125095"/>
                <a:gd name="T34" fmla="*/ 167005 w 564515"/>
                <a:gd name="T35" fmla="*/ 55029 h 125095"/>
                <a:gd name="T36" fmla="*/ 197497 w 564515"/>
                <a:gd name="T37" fmla="*/ 12700 h 125095"/>
                <a:gd name="T38" fmla="*/ 210947 w 564515"/>
                <a:gd name="T39" fmla="*/ 16370 h 125095"/>
                <a:gd name="T40" fmla="*/ 218440 w 564515"/>
                <a:gd name="T41" fmla="*/ 25641 h 125095"/>
                <a:gd name="T42" fmla="*/ 219570 w 564515"/>
                <a:gd name="T43" fmla="*/ 6756 h 125095"/>
                <a:gd name="T44" fmla="*/ 154559 w 564515"/>
                <a:gd name="T45" fmla="*/ 520 h 125095"/>
                <a:gd name="T46" fmla="*/ 167005 w 564515"/>
                <a:gd name="T47" fmla="*/ 125018 h 125095"/>
                <a:gd name="T48" fmla="*/ 174040 w 564515"/>
                <a:gd name="T49" fmla="*/ 67221 h 125095"/>
                <a:gd name="T50" fmla="*/ 234200 w 564515"/>
                <a:gd name="T51" fmla="*/ 125018 h 125095"/>
                <a:gd name="T52" fmla="*/ 348919 w 564515"/>
                <a:gd name="T53" fmla="*/ 84048 h 125095"/>
                <a:gd name="T54" fmla="*/ 329628 w 564515"/>
                <a:gd name="T55" fmla="*/ 42684 h 125095"/>
                <a:gd name="T56" fmla="*/ 287058 w 564515"/>
                <a:gd name="T57" fmla="*/ 72034 h 125095"/>
                <a:gd name="T58" fmla="*/ 329628 w 564515"/>
                <a:gd name="T59" fmla="*/ 72034 h 125095"/>
                <a:gd name="T60" fmla="*/ 322300 w 564515"/>
                <a:gd name="T61" fmla="*/ 26962 h 125095"/>
                <a:gd name="T62" fmla="*/ 306920 w 564515"/>
                <a:gd name="T63" fmla="*/ 508 h 125095"/>
                <a:gd name="T64" fmla="*/ 261988 w 564515"/>
                <a:gd name="T65" fmla="*/ 125018 h 125095"/>
                <a:gd name="T66" fmla="*/ 335013 w 564515"/>
                <a:gd name="T67" fmla="*/ 84048 h 125095"/>
                <a:gd name="T68" fmla="*/ 368033 w 564515"/>
                <a:gd name="T69" fmla="*/ 125018 h 125095"/>
                <a:gd name="T70" fmla="*/ 500583 w 564515"/>
                <a:gd name="T71" fmla="*/ 508 h 125095"/>
                <a:gd name="T72" fmla="*/ 460209 w 564515"/>
                <a:gd name="T73" fmla="*/ 508 h 125095"/>
                <a:gd name="T74" fmla="*/ 418274 w 564515"/>
                <a:gd name="T75" fmla="*/ 79997 h 125095"/>
                <a:gd name="T76" fmla="*/ 376961 w 564515"/>
                <a:gd name="T77" fmla="*/ 508 h 125095"/>
                <a:gd name="T78" fmla="*/ 427659 w 564515"/>
                <a:gd name="T79" fmla="*/ 125018 h 125095"/>
                <a:gd name="T80" fmla="*/ 473113 w 564515"/>
                <a:gd name="T81" fmla="*/ 125018 h 125095"/>
                <a:gd name="T82" fmla="*/ 523900 w 564515"/>
                <a:gd name="T83" fmla="*/ 508 h 125095"/>
                <a:gd name="T84" fmla="*/ 540702 w 564515"/>
                <a:gd name="T85" fmla="*/ 520 h 125095"/>
                <a:gd name="T86" fmla="*/ 564235 w 564515"/>
                <a:gd name="T87" fmla="*/ 125031 h 1250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4515" h="125095">
                  <a:moveTo>
                    <a:pt x="60350" y="113538"/>
                  </a:moveTo>
                  <a:lnTo>
                    <a:pt x="12446" y="113538"/>
                  </a:lnTo>
                  <a:lnTo>
                    <a:pt x="12446" y="508"/>
                  </a:lnTo>
                  <a:lnTo>
                    <a:pt x="0" y="508"/>
                  </a:lnTo>
                  <a:lnTo>
                    <a:pt x="0" y="113538"/>
                  </a:lnTo>
                  <a:lnTo>
                    <a:pt x="0" y="124968"/>
                  </a:lnTo>
                  <a:lnTo>
                    <a:pt x="60350" y="124968"/>
                  </a:lnTo>
                  <a:lnTo>
                    <a:pt x="60350" y="113538"/>
                  </a:lnTo>
                  <a:close/>
                </a:path>
                <a:path w="564515" h="125095">
                  <a:moveTo>
                    <a:pt x="135940" y="0"/>
                  </a:moveTo>
                  <a:lnTo>
                    <a:pt x="67716" y="0"/>
                  </a:lnTo>
                  <a:lnTo>
                    <a:pt x="67716" y="12700"/>
                  </a:lnTo>
                  <a:lnTo>
                    <a:pt x="95478" y="12700"/>
                  </a:lnTo>
                  <a:lnTo>
                    <a:pt x="95478" y="124460"/>
                  </a:lnTo>
                  <a:lnTo>
                    <a:pt x="108178" y="124460"/>
                  </a:lnTo>
                  <a:lnTo>
                    <a:pt x="108178" y="12700"/>
                  </a:lnTo>
                  <a:lnTo>
                    <a:pt x="135940" y="12700"/>
                  </a:lnTo>
                  <a:lnTo>
                    <a:pt x="135940" y="0"/>
                  </a:lnTo>
                  <a:close/>
                </a:path>
                <a:path w="564515" h="125095">
                  <a:moveTo>
                    <a:pt x="234200" y="125018"/>
                  </a:moveTo>
                  <a:lnTo>
                    <a:pt x="189433" y="67221"/>
                  </a:lnTo>
                  <a:lnTo>
                    <a:pt x="199872" y="67157"/>
                  </a:lnTo>
                  <a:lnTo>
                    <a:pt x="208051" y="65811"/>
                  </a:lnTo>
                  <a:lnTo>
                    <a:pt x="219913" y="60553"/>
                  </a:lnTo>
                  <a:lnTo>
                    <a:pt x="224459" y="56680"/>
                  </a:lnTo>
                  <a:lnTo>
                    <a:pt x="225374" y="55194"/>
                  </a:lnTo>
                  <a:lnTo>
                    <a:pt x="230847" y="46393"/>
                  </a:lnTo>
                  <a:lnTo>
                    <a:pt x="232435" y="40436"/>
                  </a:lnTo>
                  <a:lnTo>
                    <a:pt x="232435" y="25514"/>
                  </a:lnTo>
                  <a:lnTo>
                    <a:pt x="230124" y="18656"/>
                  </a:lnTo>
                  <a:lnTo>
                    <a:pt x="225171" y="12700"/>
                  </a:lnTo>
                  <a:lnTo>
                    <a:pt x="220865" y="7531"/>
                  </a:lnTo>
                  <a:lnTo>
                    <a:pt x="219570" y="6756"/>
                  </a:lnTo>
                  <a:lnTo>
                    <a:pt x="219570" y="29438"/>
                  </a:lnTo>
                  <a:lnTo>
                    <a:pt x="219570" y="37896"/>
                  </a:lnTo>
                  <a:lnTo>
                    <a:pt x="196761" y="55194"/>
                  </a:lnTo>
                  <a:lnTo>
                    <a:pt x="188442" y="55194"/>
                  </a:lnTo>
                  <a:lnTo>
                    <a:pt x="167005" y="55029"/>
                  </a:lnTo>
                  <a:lnTo>
                    <a:pt x="167005" y="12700"/>
                  </a:lnTo>
                  <a:lnTo>
                    <a:pt x="197497" y="12700"/>
                  </a:lnTo>
                  <a:lnTo>
                    <a:pt x="203606" y="13436"/>
                  </a:lnTo>
                  <a:lnTo>
                    <a:pt x="210947" y="16370"/>
                  </a:lnTo>
                  <a:lnTo>
                    <a:pt x="213906" y="18808"/>
                  </a:lnTo>
                  <a:lnTo>
                    <a:pt x="218440" y="25641"/>
                  </a:lnTo>
                  <a:lnTo>
                    <a:pt x="219570" y="29438"/>
                  </a:lnTo>
                  <a:lnTo>
                    <a:pt x="219570" y="6756"/>
                  </a:lnTo>
                  <a:lnTo>
                    <a:pt x="179362" y="520"/>
                  </a:lnTo>
                  <a:lnTo>
                    <a:pt x="154559" y="520"/>
                  </a:lnTo>
                  <a:lnTo>
                    <a:pt x="154559" y="125018"/>
                  </a:lnTo>
                  <a:lnTo>
                    <a:pt x="167005" y="125018"/>
                  </a:lnTo>
                  <a:lnTo>
                    <a:pt x="167005" y="67221"/>
                  </a:lnTo>
                  <a:lnTo>
                    <a:pt x="174040" y="67221"/>
                  </a:lnTo>
                  <a:lnTo>
                    <a:pt x="218821" y="125018"/>
                  </a:lnTo>
                  <a:lnTo>
                    <a:pt x="234200" y="125018"/>
                  </a:lnTo>
                  <a:close/>
                </a:path>
                <a:path w="564515" h="125095">
                  <a:moveTo>
                    <a:pt x="368033" y="125018"/>
                  </a:moveTo>
                  <a:lnTo>
                    <a:pt x="348919" y="84048"/>
                  </a:lnTo>
                  <a:lnTo>
                    <a:pt x="343319" y="72034"/>
                  </a:lnTo>
                  <a:lnTo>
                    <a:pt x="329628" y="42684"/>
                  </a:lnTo>
                  <a:lnTo>
                    <a:pt x="329628" y="72034"/>
                  </a:lnTo>
                  <a:lnTo>
                    <a:pt x="287058" y="72034"/>
                  </a:lnTo>
                  <a:lnTo>
                    <a:pt x="308394" y="26962"/>
                  </a:lnTo>
                  <a:lnTo>
                    <a:pt x="329628" y="72034"/>
                  </a:lnTo>
                  <a:lnTo>
                    <a:pt x="329628" y="42684"/>
                  </a:lnTo>
                  <a:lnTo>
                    <a:pt x="322300" y="26962"/>
                  </a:lnTo>
                  <a:lnTo>
                    <a:pt x="309968" y="508"/>
                  </a:lnTo>
                  <a:lnTo>
                    <a:pt x="306920" y="508"/>
                  </a:lnTo>
                  <a:lnTo>
                    <a:pt x="248081" y="125018"/>
                  </a:lnTo>
                  <a:lnTo>
                    <a:pt x="261988" y="125018"/>
                  </a:lnTo>
                  <a:lnTo>
                    <a:pt x="281368" y="84048"/>
                  </a:lnTo>
                  <a:lnTo>
                    <a:pt x="335013" y="84048"/>
                  </a:lnTo>
                  <a:lnTo>
                    <a:pt x="354584" y="125018"/>
                  </a:lnTo>
                  <a:lnTo>
                    <a:pt x="368033" y="125018"/>
                  </a:lnTo>
                  <a:close/>
                </a:path>
                <a:path w="564515" h="125095">
                  <a:moveTo>
                    <a:pt x="523900" y="508"/>
                  </a:moveTo>
                  <a:lnTo>
                    <a:pt x="500583" y="508"/>
                  </a:lnTo>
                  <a:lnTo>
                    <a:pt x="482765" y="79997"/>
                  </a:lnTo>
                  <a:lnTo>
                    <a:pt x="460209" y="508"/>
                  </a:lnTo>
                  <a:lnTo>
                    <a:pt x="440499" y="508"/>
                  </a:lnTo>
                  <a:lnTo>
                    <a:pt x="418274" y="79997"/>
                  </a:lnTo>
                  <a:lnTo>
                    <a:pt x="400278" y="508"/>
                  </a:lnTo>
                  <a:lnTo>
                    <a:pt x="376961" y="508"/>
                  </a:lnTo>
                  <a:lnTo>
                    <a:pt x="405155" y="125018"/>
                  </a:lnTo>
                  <a:lnTo>
                    <a:pt x="427659" y="125018"/>
                  </a:lnTo>
                  <a:lnTo>
                    <a:pt x="450176" y="44526"/>
                  </a:lnTo>
                  <a:lnTo>
                    <a:pt x="473113" y="125018"/>
                  </a:lnTo>
                  <a:lnTo>
                    <a:pt x="495846" y="125018"/>
                  </a:lnTo>
                  <a:lnTo>
                    <a:pt x="523900" y="508"/>
                  </a:lnTo>
                  <a:close/>
                </a:path>
                <a:path w="564515" h="125095">
                  <a:moveTo>
                    <a:pt x="564235" y="520"/>
                  </a:moveTo>
                  <a:lnTo>
                    <a:pt x="540702" y="520"/>
                  </a:lnTo>
                  <a:lnTo>
                    <a:pt x="540702" y="125031"/>
                  </a:lnTo>
                  <a:lnTo>
                    <a:pt x="564235" y="125031"/>
                  </a:lnTo>
                  <a:lnTo>
                    <a:pt x="564235" y="520"/>
                  </a:lnTo>
                  <a:close/>
                </a:path>
              </a:pathLst>
            </a:custGeom>
            <a:solidFill>
              <a:srgbClr val="1C1D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598" name="object 192">
              <a:extLst>
                <a:ext uri="{FF2B5EF4-FFF2-40B4-BE49-F238E27FC236}">
                  <a16:creationId xmlns:a16="http://schemas.microsoft.com/office/drawing/2014/main" id="{EEDE1106-F156-49FD-7ED9-4D0B6E35A0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516400" y="8886500"/>
              <a:ext cx="99703" cy="12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99" name="object 193">
              <a:extLst>
                <a:ext uri="{FF2B5EF4-FFF2-40B4-BE49-F238E27FC236}">
                  <a16:creationId xmlns:a16="http://schemas.microsoft.com/office/drawing/2014/main" id="{83EDA244-9E96-F133-674E-117FBD1AA14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3644632" y="8886500"/>
              <a:ext cx="67966" cy="12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75" name="object 195">
            <a:extLst>
              <a:ext uri="{FF2B5EF4-FFF2-40B4-BE49-F238E27FC236}">
                <a16:creationId xmlns:a16="http://schemas.microsoft.com/office/drawing/2014/main" id="{E2013F01-7224-40CA-AF18-AA1B6B9A3CED}"/>
              </a:ext>
            </a:extLst>
          </p:cNvPr>
          <p:cNvGrpSpPr>
            <a:grpSpLocks/>
          </p:cNvGrpSpPr>
          <p:nvPr/>
        </p:nvGrpSpPr>
        <p:grpSpPr bwMode="auto">
          <a:xfrm>
            <a:off x="3695700" y="1728788"/>
            <a:ext cx="8005763" cy="4051300"/>
            <a:chOff x="6094059" y="3479849"/>
            <a:chExt cx="13201650" cy="6683375"/>
          </a:xfrm>
        </p:grpSpPr>
        <p:sp>
          <p:nvSpPr>
            <p:cNvPr id="54279" name="object 196">
              <a:extLst>
                <a:ext uri="{FF2B5EF4-FFF2-40B4-BE49-F238E27FC236}">
                  <a16:creationId xmlns:a16="http://schemas.microsoft.com/office/drawing/2014/main" id="{B7F60FA6-FF19-9B5F-B5E5-250E414F6861}"/>
                </a:ext>
              </a:extLst>
            </p:cNvPr>
            <p:cNvSpPr>
              <a:spLocks/>
            </p:cNvSpPr>
            <p:nvPr/>
          </p:nvSpPr>
          <p:spPr bwMode="auto">
            <a:xfrm>
              <a:off x="7095863" y="9628545"/>
              <a:ext cx="196215" cy="534670"/>
            </a:xfrm>
            <a:custGeom>
              <a:avLst/>
              <a:gdLst>
                <a:gd name="T0" fmla="*/ 195606 w 196215"/>
                <a:gd name="T1" fmla="*/ 0 h 534670"/>
                <a:gd name="T2" fmla="*/ 3926 w 196215"/>
                <a:gd name="T3" fmla="*/ 0 h 534670"/>
                <a:gd name="T4" fmla="*/ 0 w 196215"/>
                <a:gd name="T5" fmla="*/ 534402 h 534670"/>
                <a:gd name="T6" fmla="*/ 102509 w 196215"/>
                <a:gd name="T7" fmla="*/ 534402 h 534670"/>
                <a:gd name="T8" fmla="*/ 195606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5606" y="0"/>
                  </a:moveTo>
                  <a:lnTo>
                    <a:pt x="3926" y="0"/>
                  </a:lnTo>
                  <a:lnTo>
                    <a:pt x="0" y="534402"/>
                  </a:lnTo>
                  <a:lnTo>
                    <a:pt x="102509" y="534402"/>
                  </a:lnTo>
                  <a:lnTo>
                    <a:pt x="19560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0" name="object 197">
              <a:extLst>
                <a:ext uri="{FF2B5EF4-FFF2-40B4-BE49-F238E27FC236}">
                  <a16:creationId xmlns:a16="http://schemas.microsoft.com/office/drawing/2014/main" id="{4AC2B5F5-D7A4-E4C0-49F4-F841B0EE588C}"/>
                </a:ext>
              </a:extLst>
            </p:cNvPr>
            <p:cNvSpPr>
              <a:spLocks/>
            </p:cNvSpPr>
            <p:nvPr/>
          </p:nvSpPr>
          <p:spPr bwMode="auto">
            <a:xfrm>
              <a:off x="7015196" y="9628545"/>
              <a:ext cx="196215" cy="534670"/>
            </a:xfrm>
            <a:custGeom>
              <a:avLst/>
              <a:gdLst>
                <a:gd name="T0" fmla="*/ 195606 w 196215"/>
                <a:gd name="T1" fmla="*/ 0 h 534670"/>
                <a:gd name="T2" fmla="*/ 3916 w 196215"/>
                <a:gd name="T3" fmla="*/ 0 h 534670"/>
                <a:gd name="T4" fmla="*/ 0 w 196215"/>
                <a:gd name="T5" fmla="*/ 534402 h 534670"/>
                <a:gd name="T6" fmla="*/ 102509 w 196215"/>
                <a:gd name="T7" fmla="*/ 534402 h 534670"/>
                <a:gd name="T8" fmla="*/ 195606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5606" y="0"/>
                  </a:moveTo>
                  <a:lnTo>
                    <a:pt x="3916" y="0"/>
                  </a:lnTo>
                  <a:lnTo>
                    <a:pt x="0" y="534402"/>
                  </a:lnTo>
                  <a:lnTo>
                    <a:pt x="102509" y="534402"/>
                  </a:lnTo>
                  <a:lnTo>
                    <a:pt x="195606"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1" name="object 198">
              <a:extLst>
                <a:ext uri="{FF2B5EF4-FFF2-40B4-BE49-F238E27FC236}">
                  <a16:creationId xmlns:a16="http://schemas.microsoft.com/office/drawing/2014/main" id="{30CBAD4E-536E-7A63-0A0E-33FAC7325EE5}"/>
                </a:ext>
              </a:extLst>
            </p:cNvPr>
            <p:cNvSpPr>
              <a:spLocks/>
            </p:cNvSpPr>
            <p:nvPr/>
          </p:nvSpPr>
          <p:spPr bwMode="auto">
            <a:xfrm>
              <a:off x="9486241" y="9628545"/>
              <a:ext cx="196215" cy="534670"/>
            </a:xfrm>
            <a:custGeom>
              <a:avLst/>
              <a:gdLst>
                <a:gd name="T0" fmla="*/ 191690 w 196215"/>
                <a:gd name="T1" fmla="*/ 0 h 534670"/>
                <a:gd name="T2" fmla="*/ 0 w 196215"/>
                <a:gd name="T3" fmla="*/ 0 h 534670"/>
                <a:gd name="T4" fmla="*/ 93096 w 196215"/>
                <a:gd name="T5" fmla="*/ 534402 h 534670"/>
                <a:gd name="T6" fmla="*/ 195606 w 196215"/>
                <a:gd name="T7" fmla="*/ 534402 h 534670"/>
                <a:gd name="T8" fmla="*/ 191690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1690" y="0"/>
                  </a:moveTo>
                  <a:lnTo>
                    <a:pt x="0" y="0"/>
                  </a:lnTo>
                  <a:lnTo>
                    <a:pt x="93096" y="534402"/>
                  </a:lnTo>
                  <a:lnTo>
                    <a:pt x="195606" y="534402"/>
                  </a:lnTo>
                  <a:lnTo>
                    <a:pt x="19169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2" name="object 199">
              <a:extLst>
                <a:ext uri="{FF2B5EF4-FFF2-40B4-BE49-F238E27FC236}">
                  <a16:creationId xmlns:a16="http://schemas.microsoft.com/office/drawing/2014/main" id="{C46432A1-0030-54BC-08F4-EE32A4540208}"/>
                </a:ext>
              </a:extLst>
            </p:cNvPr>
            <p:cNvSpPr>
              <a:spLocks/>
            </p:cNvSpPr>
            <p:nvPr/>
          </p:nvSpPr>
          <p:spPr bwMode="auto">
            <a:xfrm>
              <a:off x="9566913" y="9628545"/>
              <a:ext cx="196215" cy="534670"/>
            </a:xfrm>
            <a:custGeom>
              <a:avLst/>
              <a:gdLst>
                <a:gd name="T0" fmla="*/ 191690 w 196215"/>
                <a:gd name="T1" fmla="*/ 0 h 534670"/>
                <a:gd name="T2" fmla="*/ 0 w 196215"/>
                <a:gd name="T3" fmla="*/ 0 h 534670"/>
                <a:gd name="T4" fmla="*/ 93096 w 196215"/>
                <a:gd name="T5" fmla="*/ 534402 h 534670"/>
                <a:gd name="T6" fmla="*/ 195606 w 196215"/>
                <a:gd name="T7" fmla="*/ 534402 h 534670"/>
                <a:gd name="T8" fmla="*/ 191690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1690" y="0"/>
                  </a:moveTo>
                  <a:lnTo>
                    <a:pt x="0" y="0"/>
                  </a:lnTo>
                  <a:lnTo>
                    <a:pt x="93096" y="534402"/>
                  </a:lnTo>
                  <a:lnTo>
                    <a:pt x="195606" y="534402"/>
                  </a:lnTo>
                  <a:lnTo>
                    <a:pt x="191690"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3" name="object 200">
              <a:extLst>
                <a:ext uri="{FF2B5EF4-FFF2-40B4-BE49-F238E27FC236}">
                  <a16:creationId xmlns:a16="http://schemas.microsoft.com/office/drawing/2014/main" id="{4484CC28-2CDE-FEB7-9581-D036D20BFFA4}"/>
                </a:ext>
              </a:extLst>
            </p:cNvPr>
            <p:cNvSpPr>
              <a:spLocks/>
            </p:cNvSpPr>
            <p:nvPr/>
          </p:nvSpPr>
          <p:spPr bwMode="auto">
            <a:xfrm>
              <a:off x="6457236" y="9628545"/>
              <a:ext cx="196215" cy="534670"/>
            </a:xfrm>
            <a:custGeom>
              <a:avLst/>
              <a:gdLst>
                <a:gd name="T0" fmla="*/ 195606 w 196215"/>
                <a:gd name="T1" fmla="*/ 0 h 534670"/>
                <a:gd name="T2" fmla="*/ 3916 w 196215"/>
                <a:gd name="T3" fmla="*/ 0 h 534670"/>
                <a:gd name="T4" fmla="*/ 0 w 196215"/>
                <a:gd name="T5" fmla="*/ 534402 h 534670"/>
                <a:gd name="T6" fmla="*/ 102509 w 196215"/>
                <a:gd name="T7" fmla="*/ 534402 h 534670"/>
                <a:gd name="T8" fmla="*/ 195606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5606" y="0"/>
                  </a:moveTo>
                  <a:lnTo>
                    <a:pt x="3916" y="0"/>
                  </a:lnTo>
                  <a:lnTo>
                    <a:pt x="0" y="534402"/>
                  </a:lnTo>
                  <a:lnTo>
                    <a:pt x="102509" y="534402"/>
                  </a:lnTo>
                  <a:lnTo>
                    <a:pt x="195606"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4" name="object 201">
              <a:extLst>
                <a:ext uri="{FF2B5EF4-FFF2-40B4-BE49-F238E27FC236}">
                  <a16:creationId xmlns:a16="http://schemas.microsoft.com/office/drawing/2014/main" id="{399B4537-63DE-1E42-5CE4-3ED21E7CC298}"/>
                </a:ext>
              </a:extLst>
            </p:cNvPr>
            <p:cNvSpPr>
              <a:spLocks/>
            </p:cNvSpPr>
            <p:nvPr/>
          </p:nvSpPr>
          <p:spPr bwMode="auto">
            <a:xfrm>
              <a:off x="6376557" y="9628545"/>
              <a:ext cx="196215" cy="534670"/>
            </a:xfrm>
            <a:custGeom>
              <a:avLst/>
              <a:gdLst>
                <a:gd name="T0" fmla="*/ 195617 w 196215"/>
                <a:gd name="T1" fmla="*/ 0 h 534670"/>
                <a:gd name="T2" fmla="*/ 3937 w 196215"/>
                <a:gd name="T3" fmla="*/ 0 h 534670"/>
                <a:gd name="T4" fmla="*/ 0 w 196215"/>
                <a:gd name="T5" fmla="*/ 534402 h 534670"/>
                <a:gd name="T6" fmla="*/ 102520 w 196215"/>
                <a:gd name="T7" fmla="*/ 534402 h 534670"/>
                <a:gd name="T8" fmla="*/ 195617 w 196215"/>
                <a:gd name="T9" fmla="*/ 0 h 5346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15" h="534670">
                  <a:moveTo>
                    <a:pt x="195617" y="0"/>
                  </a:moveTo>
                  <a:lnTo>
                    <a:pt x="3937" y="0"/>
                  </a:lnTo>
                  <a:lnTo>
                    <a:pt x="0" y="534402"/>
                  </a:lnTo>
                  <a:lnTo>
                    <a:pt x="102520" y="534402"/>
                  </a:lnTo>
                  <a:lnTo>
                    <a:pt x="195617"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5" name="object 202">
              <a:extLst>
                <a:ext uri="{FF2B5EF4-FFF2-40B4-BE49-F238E27FC236}">
                  <a16:creationId xmlns:a16="http://schemas.microsoft.com/office/drawing/2014/main" id="{AFE9EEB1-7456-C0E8-C0B8-4DA8C450D16B}"/>
                </a:ext>
              </a:extLst>
            </p:cNvPr>
            <p:cNvSpPr>
              <a:spLocks/>
            </p:cNvSpPr>
            <p:nvPr/>
          </p:nvSpPr>
          <p:spPr bwMode="auto">
            <a:xfrm>
              <a:off x="7011217" y="8921595"/>
              <a:ext cx="2751455" cy="718185"/>
            </a:xfrm>
            <a:custGeom>
              <a:avLst/>
              <a:gdLst>
                <a:gd name="T0" fmla="*/ 2692162 w 2751454"/>
                <a:gd name="T1" fmla="*/ 0 h 718184"/>
                <a:gd name="T2" fmla="*/ 37014 w 2751454"/>
                <a:gd name="T3" fmla="*/ 0 h 718184"/>
                <a:gd name="T4" fmla="*/ 0 w 2751454"/>
                <a:gd name="T5" fmla="*/ 717709 h 718184"/>
                <a:gd name="T6" fmla="*/ 2751302 w 2751454"/>
                <a:gd name="T7" fmla="*/ 717709 h 718184"/>
                <a:gd name="T8" fmla="*/ 2692162 w 2751454"/>
                <a:gd name="T9" fmla="*/ 0 h 718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1454" h="718184">
                  <a:moveTo>
                    <a:pt x="2692158" y="0"/>
                  </a:moveTo>
                  <a:lnTo>
                    <a:pt x="37014" y="0"/>
                  </a:lnTo>
                  <a:lnTo>
                    <a:pt x="0" y="717705"/>
                  </a:lnTo>
                  <a:lnTo>
                    <a:pt x="2751298" y="717705"/>
                  </a:lnTo>
                  <a:lnTo>
                    <a:pt x="2692158"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6" name="object 203">
              <a:extLst>
                <a:ext uri="{FF2B5EF4-FFF2-40B4-BE49-F238E27FC236}">
                  <a16:creationId xmlns:a16="http://schemas.microsoft.com/office/drawing/2014/main" id="{53401F85-71D2-452B-9DCA-BE44EFB764BB}"/>
                </a:ext>
              </a:extLst>
            </p:cNvPr>
            <p:cNvSpPr>
              <a:spLocks/>
            </p:cNvSpPr>
            <p:nvPr/>
          </p:nvSpPr>
          <p:spPr bwMode="auto">
            <a:xfrm>
              <a:off x="7007909" y="8918454"/>
              <a:ext cx="2758440" cy="724535"/>
            </a:xfrm>
            <a:custGeom>
              <a:avLst/>
              <a:gdLst>
                <a:gd name="T0" fmla="*/ 2695467 w 2758440"/>
                <a:gd name="T1" fmla="*/ 0 h 724534"/>
                <a:gd name="T2" fmla="*/ 37328 w 2758440"/>
                <a:gd name="T3" fmla="*/ 0 h 724534"/>
                <a:gd name="T4" fmla="*/ 0 w 2758440"/>
                <a:gd name="T5" fmla="*/ 724002 h 724534"/>
                <a:gd name="T6" fmla="*/ 2758020 w 2758440"/>
                <a:gd name="T7" fmla="*/ 724002 h 724534"/>
                <a:gd name="T8" fmla="*/ 2757502 w 2758440"/>
                <a:gd name="T9" fmla="*/ 717709 h 724534"/>
                <a:gd name="T10" fmla="*/ 6617 w 2758440"/>
                <a:gd name="T11" fmla="*/ 717709 h 724534"/>
                <a:gd name="T12" fmla="*/ 43307 w 2758440"/>
                <a:gd name="T13" fmla="*/ 6282 h 724534"/>
                <a:gd name="T14" fmla="*/ 2692574 w 2758440"/>
                <a:gd name="T15" fmla="*/ 6282 h 724534"/>
                <a:gd name="T16" fmla="*/ 2692336 w 2758440"/>
                <a:gd name="T17" fmla="*/ 3392 h 724534"/>
                <a:gd name="T18" fmla="*/ 2695467 w 2758440"/>
                <a:gd name="T19" fmla="*/ 3141 h 724534"/>
                <a:gd name="T20" fmla="*/ 2695467 w 2758440"/>
                <a:gd name="T21" fmla="*/ 0 h 724534"/>
                <a:gd name="T22" fmla="*/ 2695467 w 2758440"/>
                <a:gd name="T23" fmla="*/ 3141 h 724534"/>
                <a:gd name="T24" fmla="*/ 2692336 w 2758440"/>
                <a:gd name="T25" fmla="*/ 3392 h 724534"/>
                <a:gd name="T26" fmla="*/ 2751193 w 2758440"/>
                <a:gd name="T27" fmla="*/ 717709 h 724534"/>
                <a:gd name="T28" fmla="*/ 2757502 w 2758440"/>
                <a:gd name="T29" fmla="*/ 717709 h 724534"/>
                <a:gd name="T30" fmla="*/ 2698864 w 2758440"/>
                <a:gd name="T31" fmla="*/ 6282 h 724534"/>
                <a:gd name="T32" fmla="*/ 2695467 w 2758440"/>
                <a:gd name="T33" fmla="*/ 6282 h 724534"/>
                <a:gd name="T34" fmla="*/ 2695467 w 2758440"/>
                <a:gd name="T35" fmla="*/ 3141 h 724534"/>
                <a:gd name="T36" fmla="*/ 2698347 w 2758440"/>
                <a:gd name="T37" fmla="*/ 0 h 724534"/>
                <a:gd name="T38" fmla="*/ 2695467 w 2758440"/>
                <a:gd name="T39" fmla="*/ 0 h 724534"/>
                <a:gd name="T40" fmla="*/ 2695467 w 2758440"/>
                <a:gd name="T41" fmla="*/ 6282 h 724534"/>
                <a:gd name="T42" fmla="*/ 2698864 w 2758440"/>
                <a:gd name="T43" fmla="*/ 6282 h 724534"/>
                <a:gd name="T44" fmla="*/ 2698347 w 2758440"/>
                <a:gd name="T45" fmla="*/ 0 h 7245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58440" h="724534">
                  <a:moveTo>
                    <a:pt x="2695467" y="0"/>
                  </a:moveTo>
                  <a:lnTo>
                    <a:pt x="37328" y="0"/>
                  </a:lnTo>
                  <a:lnTo>
                    <a:pt x="0" y="723998"/>
                  </a:lnTo>
                  <a:lnTo>
                    <a:pt x="2758020" y="723998"/>
                  </a:lnTo>
                  <a:lnTo>
                    <a:pt x="2757502" y="717705"/>
                  </a:lnTo>
                  <a:lnTo>
                    <a:pt x="6617" y="717705"/>
                  </a:lnTo>
                  <a:lnTo>
                    <a:pt x="43307" y="6282"/>
                  </a:lnTo>
                  <a:lnTo>
                    <a:pt x="2692574" y="6282"/>
                  </a:lnTo>
                  <a:lnTo>
                    <a:pt x="2692336" y="3392"/>
                  </a:lnTo>
                  <a:lnTo>
                    <a:pt x="2695467" y="3141"/>
                  </a:lnTo>
                  <a:lnTo>
                    <a:pt x="2695467" y="0"/>
                  </a:lnTo>
                  <a:close/>
                </a:path>
                <a:path w="2758440" h="724534">
                  <a:moveTo>
                    <a:pt x="2695467" y="3141"/>
                  </a:moveTo>
                  <a:lnTo>
                    <a:pt x="2692336" y="3392"/>
                  </a:lnTo>
                  <a:lnTo>
                    <a:pt x="2751193" y="717705"/>
                  </a:lnTo>
                  <a:lnTo>
                    <a:pt x="2757502" y="717705"/>
                  </a:lnTo>
                  <a:lnTo>
                    <a:pt x="2698864" y="6282"/>
                  </a:lnTo>
                  <a:lnTo>
                    <a:pt x="2695467" y="6282"/>
                  </a:lnTo>
                  <a:lnTo>
                    <a:pt x="2695467" y="3141"/>
                  </a:lnTo>
                  <a:close/>
                </a:path>
                <a:path w="2758440" h="724534">
                  <a:moveTo>
                    <a:pt x="2698347" y="0"/>
                  </a:moveTo>
                  <a:lnTo>
                    <a:pt x="2695467" y="0"/>
                  </a:lnTo>
                  <a:lnTo>
                    <a:pt x="2695467" y="6282"/>
                  </a:lnTo>
                  <a:lnTo>
                    <a:pt x="2698864" y="6282"/>
                  </a:lnTo>
                  <a:lnTo>
                    <a:pt x="2698347"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7" name="object 204">
              <a:extLst>
                <a:ext uri="{FF2B5EF4-FFF2-40B4-BE49-F238E27FC236}">
                  <a16:creationId xmlns:a16="http://schemas.microsoft.com/office/drawing/2014/main" id="{3D94D82B-2BA7-6F3A-CDB9-7D10D07E3096}"/>
                </a:ext>
              </a:extLst>
            </p:cNvPr>
            <p:cNvSpPr>
              <a:spLocks/>
            </p:cNvSpPr>
            <p:nvPr/>
          </p:nvSpPr>
          <p:spPr bwMode="auto">
            <a:xfrm>
              <a:off x="6376567" y="8921597"/>
              <a:ext cx="671830" cy="718185"/>
            </a:xfrm>
            <a:custGeom>
              <a:avLst/>
              <a:gdLst>
                <a:gd name="T0" fmla="*/ 671669 w 671829"/>
                <a:gd name="T1" fmla="*/ 0 h 718184"/>
                <a:gd name="T2" fmla="*/ 59139 w 671829"/>
                <a:gd name="T3" fmla="*/ 0 h 718184"/>
                <a:gd name="T4" fmla="*/ 0 w 671829"/>
                <a:gd name="T5" fmla="*/ 717709 h 718184"/>
                <a:gd name="T6" fmla="*/ 634654 w 671829"/>
                <a:gd name="T7" fmla="*/ 717709 h 718184"/>
                <a:gd name="T8" fmla="*/ 671669 w 671829"/>
                <a:gd name="T9" fmla="*/ 0 h 718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829" h="718184">
                  <a:moveTo>
                    <a:pt x="671665" y="0"/>
                  </a:moveTo>
                  <a:lnTo>
                    <a:pt x="59139" y="0"/>
                  </a:lnTo>
                  <a:lnTo>
                    <a:pt x="0" y="717705"/>
                  </a:lnTo>
                  <a:lnTo>
                    <a:pt x="634650" y="717705"/>
                  </a:lnTo>
                  <a:lnTo>
                    <a:pt x="671665"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8" name="object 205">
              <a:extLst>
                <a:ext uri="{FF2B5EF4-FFF2-40B4-BE49-F238E27FC236}">
                  <a16:creationId xmlns:a16="http://schemas.microsoft.com/office/drawing/2014/main" id="{E907EF3A-9A43-2174-B25F-EE47877850C6}"/>
                </a:ext>
              </a:extLst>
            </p:cNvPr>
            <p:cNvSpPr>
              <a:spLocks/>
            </p:cNvSpPr>
            <p:nvPr/>
          </p:nvSpPr>
          <p:spPr bwMode="auto">
            <a:xfrm>
              <a:off x="6373153" y="8918456"/>
              <a:ext cx="678815" cy="724535"/>
            </a:xfrm>
            <a:custGeom>
              <a:avLst/>
              <a:gdLst>
                <a:gd name="T0" fmla="*/ 675078 w 678815"/>
                <a:gd name="T1" fmla="*/ 0 h 724534"/>
                <a:gd name="T2" fmla="*/ 59663 w 678815"/>
                <a:gd name="T3" fmla="*/ 0 h 724534"/>
                <a:gd name="T4" fmla="*/ 0 w 678815"/>
                <a:gd name="T5" fmla="*/ 723992 h 724534"/>
                <a:gd name="T6" fmla="*/ 641048 w 678815"/>
                <a:gd name="T7" fmla="*/ 723992 h 724534"/>
                <a:gd name="T8" fmla="*/ 641372 w 678815"/>
                <a:gd name="T9" fmla="*/ 717709 h 724534"/>
                <a:gd name="T10" fmla="*/ 6816 w 678815"/>
                <a:gd name="T11" fmla="*/ 717709 h 724534"/>
                <a:gd name="T12" fmla="*/ 65443 w 678815"/>
                <a:gd name="T13" fmla="*/ 6282 h 724534"/>
                <a:gd name="T14" fmla="*/ 671767 w 678815"/>
                <a:gd name="T15" fmla="*/ 6282 h 724534"/>
                <a:gd name="T16" fmla="*/ 671937 w 678815"/>
                <a:gd name="T17" fmla="*/ 2973 h 724534"/>
                <a:gd name="T18" fmla="*/ 675078 w 678815"/>
                <a:gd name="T19" fmla="*/ 2973 h 724534"/>
                <a:gd name="T20" fmla="*/ 675078 w 678815"/>
                <a:gd name="T21" fmla="*/ 0 h 724534"/>
                <a:gd name="T22" fmla="*/ 671937 w 678815"/>
                <a:gd name="T23" fmla="*/ 2973 h 724534"/>
                <a:gd name="T24" fmla="*/ 635080 w 678815"/>
                <a:gd name="T25" fmla="*/ 717709 h 724534"/>
                <a:gd name="T26" fmla="*/ 641372 w 678815"/>
                <a:gd name="T27" fmla="*/ 717709 h 724534"/>
                <a:gd name="T28" fmla="*/ 678053 w 678815"/>
                <a:gd name="T29" fmla="*/ 6282 h 724534"/>
                <a:gd name="T30" fmla="*/ 675078 w 678815"/>
                <a:gd name="T31" fmla="*/ 6282 h 724534"/>
                <a:gd name="T32" fmla="*/ 675078 w 678815"/>
                <a:gd name="T33" fmla="*/ 3141 h 724534"/>
                <a:gd name="T34" fmla="*/ 671937 w 678815"/>
                <a:gd name="T35" fmla="*/ 2973 h 724534"/>
                <a:gd name="T36" fmla="*/ 678377 w 678815"/>
                <a:gd name="T37" fmla="*/ 0 h 724534"/>
                <a:gd name="T38" fmla="*/ 675078 w 678815"/>
                <a:gd name="T39" fmla="*/ 0 h 724534"/>
                <a:gd name="T40" fmla="*/ 675078 w 678815"/>
                <a:gd name="T41" fmla="*/ 6282 h 724534"/>
                <a:gd name="T42" fmla="*/ 678053 w 678815"/>
                <a:gd name="T43" fmla="*/ 6282 h 724534"/>
                <a:gd name="T44" fmla="*/ 678377 w 678815"/>
                <a:gd name="T45" fmla="*/ 0 h 724534"/>
                <a:gd name="T46" fmla="*/ 675078 w 678815"/>
                <a:gd name="T47" fmla="*/ 2973 h 724534"/>
                <a:gd name="T48" fmla="*/ 671937 w 678815"/>
                <a:gd name="T49" fmla="*/ 2973 h 724534"/>
                <a:gd name="T50" fmla="*/ 675078 w 678815"/>
                <a:gd name="T51" fmla="*/ 3141 h 724534"/>
                <a:gd name="T52" fmla="*/ 675078 w 678815"/>
                <a:gd name="T53" fmla="*/ 2973 h 7245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8815" h="724534">
                  <a:moveTo>
                    <a:pt x="675078" y="0"/>
                  </a:moveTo>
                  <a:lnTo>
                    <a:pt x="59663" y="0"/>
                  </a:lnTo>
                  <a:lnTo>
                    <a:pt x="0" y="723988"/>
                  </a:lnTo>
                  <a:lnTo>
                    <a:pt x="641048" y="723988"/>
                  </a:lnTo>
                  <a:lnTo>
                    <a:pt x="641372" y="717705"/>
                  </a:lnTo>
                  <a:lnTo>
                    <a:pt x="6816" y="717705"/>
                  </a:lnTo>
                  <a:lnTo>
                    <a:pt x="65443" y="6282"/>
                  </a:lnTo>
                  <a:lnTo>
                    <a:pt x="671767" y="6282"/>
                  </a:lnTo>
                  <a:lnTo>
                    <a:pt x="671937" y="2973"/>
                  </a:lnTo>
                  <a:lnTo>
                    <a:pt x="675078" y="2973"/>
                  </a:lnTo>
                  <a:lnTo>
                    <a:pt x="675078" y="0"/>
                  </a:lnTo>
                  <a:close/>
                </a:path>
                <a:path w="678815" h="724534">
                  <a:moveTo>
                    <a:pt x="671937" y="2973"/>
                  </a:moveTo>
                  <a:lnTo>
                    <a:pt x="635080" y="717705"/>
                  </a:lnTo>
                  <a:lnTo>
                    <a:pt x="641372" y="717705"/>
                  </a:lnTo>
                  <a:lnTo>
                    <a:pt x="678053" y="6282"/>
                  </a:lnTo>
                  <a:lnTo>
                    <a:pt x="675078" y="6282"/>
                  </a:lnTo>
                  <a:lnTo>
                    <a:pt x="675078" y="3141"/>
                  </a:lnTo>
                  <a:lnTo>
                    <a:pt x="671937" y="2973"/>
                  </a:lnTo>
                  <a:close/>
                </a:path>
                <a:path w="678815" h="724534">
                  <a:moveTo>
                    <a:pt x="678377" y="0"/>
                  </a:moveTo>
                  <a:lnTo>
                    <a:pt x="675078" y="0"/>
                  </a:lnTo>
                  <a:lnTo>
                    <a:pt x="675078" y="6282"/>
                  </a:lnTo>
                  <a:lnTo>
                    <a:pt x="678053" y="6282"/>
                  </a:lnTo>
                  <a:lnTo>
                    <a:pt x="678377" y="0"/>
                  </a:lnTo>
                  <a:close/>
                </a:path>
                <a:path w="678815" h="724534">
                  <a:moveTo>
                    <a:pt x="675078" y="2973"/>
                  </a:moveTo>
                  <a:lnTo>
                    <a:pt x="671937" y="2973"/>
                  </a:lnTo>
                  <a:lnTo>
                    <a:pt x="675078" y="3141"/>
                  </a:lnTo>
                  <a:lnTo>
                    <a:pt x="675078" y="2973"/>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89" name="object 206">
              <a:extLst>
                <a:ext uri="{FF2B5EF4-FFF2-40B4-BE49-F238E27FC236}">
                  <a16:creationId xmlns:a16="http://schemas.microsoft.com/office/drawing/2014/main" id="{81221069-DA59-A335-7AA4-F59DEDD199D1}"/>
                </a:ext>
              </a:extLst>
            </p:cNvPr>
            <p:cNvSpPr>
              <a:spLocks/>
            </p:cNvSpPr>
            <p:nvPr/>
          </p:nvSpPr>
          <p:spPr bwMode="auto">
            <a:xfrm>
              <a:off x="7049819" y="8780580"/>
              <a:ext cx="870585" cy="141605"/>
            </a:xfrm>
            <a:custGeom>
              <a:avLst/>
              <a:gdLst>
                <a:gd name="T0" fmla="*/ 843014 w 870584"/>
                <a:gd name="T1" fmla="*/ 0 h 141604"/>
                <a:gd name="T2" fmla="*/ 65704 w 870584"/>
                <a:gd name="T3" fmla="*/ 0 h 141604"/>
                <a:gd name="T4" fmla="*/ 227678 w 870584"/>
                <a:gd name="T5" fmla="*/ 0 h 141604"/>
                <a:gd name="T6" fmla="*/ 0 w 870584"/>
                <a:gd name="T7" fmla="*/ 0 h 141604"/>
                <a:gd name="T8" fmla="*/ 3109 w 870584"/>
                <a:gd name="T9" fmla="*/ 141015 h 141604"/>
                <a:gd name="T10" fmla="*/ 869967 w 870584"/>
                <a:gd name="T11" fmla="*/ 141015 h 141604"/>
                <a:gd name="T12" fmla="*/ 843014 w 870584"/>
                <a:gd name="T13" fmla="*/ 0 h 1416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584" h="141604">
                  <a:moveTo>
                    <a:pt x="843010" y="0"/>
                  </a:moveTo>
                  <a:lnTo>
                    <a:pt x="65704" y="0"/>
                  </a:lnTo>
                  <a:lnTo>
                    <a:pt x="227678" y="0"/>
                  </a:lnTo>
                  <a:lnTo>
                    <a:pt x="0" y="0"/>
                  </a:lnTo>
                  <a:lnTo>
                    <a:pt x="3109" y="141011"/>
                  </a:lnTo>
                  <a:lnTo>
                    <a:pt x="869963" y="141011"/>
                  </a:lnTo>
                  <a:lnTo>
                    <a:pt x="843010"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0" name="object 207">
              <a:extLst>
                <a:ext uri="{FF2B5EF4-FFF2-40B4-BE49-F238E27FC236}">
                  <a16:creationId xmlns:a16="http://schemas.microsoft.com/office/drawing/2014/main" id="{9A128B82-7F7E-69BA-76D0-397F9946F053}"/>
                </a:ext>
              </a:extLst>
            </p:cNvPr>
            <p:cNvSpPr>
              <a:spLocks/>
            </p:cNvSpPr>
            <p:nvPr/>
          </p:nvSpPr>
          <p:spPr bwMode="auto">
            <a:xfrm>
              <a:off x="7046615" y="8777449"/>
              <a:ext cx="877569" cy="147320"/>
            </a:xfrm>
            <a:custGeom>
              <a:avLst/>
              <a:gdLst>
                <a:gd name="T0" fmla="*/ 68908 w 877570"/>
                <a:gd name="T1" fmla="*/ 0 h 147320"/>
                <a:gd name="T2" fmla="*/ 0 w 877570"/>
                <a:gd name="T3" fmla="*/ 0 h 147320"/>
                <a:gd name="T4" fmla="*/ 3245 w 877570"/>
                <a:gd name="T5" fmla="*/ 147283 h 147320"/>
                <a:gd name="T6" fmla="*/ 876964 w 877570"/>
                <a:gd name="T7" fmla="*/ 147283 h 147320"/>
                <a:gd name="T8" fmla="*/ 875763 w 877570"/>
                <a:gd name="T9" fmla="*/ 141000 h 147320"/>
                <a:gd name="T10" fmla="*/ 9392 w 877570"/>
                <a:gd name="T11" fmla="*/ 141000 h 147320"/>
                <a:gd name="T12" fmla="*/ 6408 w 877570"/>
                <a:gd name="T13" fmla="*/ 6272 h 147320"/>
                <a:gd name="T14" fmla="*/ 68908 w 877570"/>
                <a:gd name="T15" fmla="*/ 6272 h 147320"/>
                <a:gd name="T16" fmla="*/ 68908 w 877570"/>
                <a:gd name="T17" fmla="*/ 0 h 147320"/>
                <a:gd name="T18" fmla="*/ 846211 w 877570"/>
                <a:gd name="T19" fmla="*/ 3130 h 147320"/>
                <a:gd name="T20" fmla="*/ 843122 w 877570"/>
                <a:gd name="T21" fmla="*/ 3727 h 147320"/>
                <a:gd name="T22" fmla="*/ 869372 w 877570"/>
                <a:gd name="T23" fmla="*/ 141000 h 147320"/>
                <a:gd name="T24" fmla="*/ 875763 w 877570"/>
                <a:gd name="T25" fmla="*/ 141000 h 147320"/>
                <a:gd name="T26" fmla="*/ 850006 w 877570"/>
                <a:gd name="T27" fmla="*/ 6272 h 147320"/>
                <a:gd name="T28" fmla="*/ 846211 w 877570"/>
                <a:gd name="T29" fmla="*/ 6272 h 147320"/>
                <a:gd name="T30" fmla="*/ 846211 w 877570"/>
                <a:gd name="T31" fmla="*/ 3130 h 147320"/>
                <a:gd name="T32" fmla="*/ 230883 w 877570"/>
                <a:gd name="T33" fmla="*/ 0 h 147320"/>
                <a:gd name="T34" fmla="*/ 68908 w 877570"/>
                <a:gd name="T35" fmla="*/ 0 h 147320"/>
                <a:gd name="T36" fmla="*/ 68908 w 877570"/>
                <a:gd name="T37" fmla="*/ 6272 h 147320"/>
                <a:gd name="T38" fmla="*/ 230883 w 877570"/>
                <a:gd name="T39" fmla="*/ 6272 h 147320"/>
                <a:gd name="T40" fmla="*/ 230883 w 877570"/>
                <a:gd name="T41" fmla="*/ 0 h 147320"/>
                <a:gd name="T42" fmla="*/ 846211 w 877570"/>
                <a:gd name="T43" fmla="*/ 0 h 147320"/>
                <a:gd name="T44" fmla="*/ 230883 w 877570"/>
                <a:gd name="T45" fmla="*/ 0 h 147320"/>
                <a:gd name="T46" fmla="*/ 230883 w 877570"/>
                <a:gd name="T47" fmla="*/ 6272 h 147320"/>
                <a:gd name="T48" fmla="*/ 843608 w 877570"/>
                <a:gd name="T49" fmla="*/ 6272 h 147320"/>
                <a:gd name="T50" fmla="*/ 843122 w 877570"/>
                <a:gd name="T51" fmla="*/ 3727 h 147320"/>
                <a:gd name="T52" fmla="*/ 846211 w 877570"/>
                <a:gd name="T53" fmla="*/ 3130 h 147320"/>
                <a:gd name="T54" fmla="*/ 846211 w 877570"/>
                <a:gd name="T55" fmla="*/ 0 h 147320"/>
                <a:gd name="T56" fmla="*/ 848807 w 877570"/>
                <a:gd name="T57" fmla="*/ 0 h 147320"/>
                <a:gd name="T58" fmla="*/ 846211 w 877570"/>
                <a:gd name="T59" fmla="*/ 0 h 147320"/>
                <a:gd name="T60" fmla="*/ 846211 w 877570"/>
                <a:gd name="T61" fmla="*/ 6272 h 147320"/>
                <a:gd name="T62" fmla="*/ 850006 w 877570"/>
                <a:gd name="T63" fmla="*/ 6272 h 147320"/>
                <a:gd name="T64" fmla="*/ 848807 w 877570"/>
                <a:gd name="T65" fmla="*/ 0 h 147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7570" h="147320">
                  <a:moveTo>
                    <a:pt x="68908" y="0"/>
                  </a:moveTo>
                  <a:lnTo>
                    <a:pt x="0" y="0"/>
                  </a:lnTo>
                  <a:lnTo>
                    <a:pt x="3245" y="147283"/>
                  </a:lnTo>
                  <a:lnTo>
                    <a:pt x="876968" y="147283"/>
                  </a:lnTo>
                  <a:lnTo>
                    <a:pt x="875767" y="141000"/>
                  </a:lnTo>
                  <a:lnTo>
                    <a:pt x="9392" y="141000"/>
                  </a:lnTo>
                  <a:lnTo>
                    <a:pt x="6408" y="6272"/>
                  </a:lnTo>
                  <a:lnTo>
                    <a:pt x="68908" y="6272"/>
                  </a:lnTo>
                  <a:lnTo>
                    <a:pt x="68908" y="0"/>
                  </a:lnTo>
                  <a:close/>
                </a:path>
                <a:path w="877570" h="147320">
                  <a:moveTo>
                    <a:pt x="846215" y="3130"/>
                  </a:moveTo>
                  <a:lnTo>
                    <a:pt x="843126" y="3727"/>
                  </a:lnTo>
                  <a:lnTo>
                    <a:pt x="869376" y="141000"/>
                  </a:lnTo>
                  <a:lnTo>
                    <a:pt x="875767" y="141000"/>
                  </a:lnTo>
                  <a:lnTo>
                    <a:pt x="850010" y="6272"/>
                  </a:lnTo>
                  <a:lnTo>
                    <a:pt x="846215" y="6272"/>
                  </a:lnTo>
                  <a:lnTo>
                    <a:pt x="846215" y="3130"/>
                  </a:lnTo>
                  <a:close/>
                </a:path>
                <a:path w="877570" h="147320">
                  <a:moveTo>
                    <a:pt x="230883" y="0"/>
                  </a:moveTo>
                  <a:lnTo>
                    <a:pt x="68908" y="0"/>
                  </a:lnTo>
                  <a:lnTo>
                    <a:pt x="68908" y="6272"/>
                  </a:lnTo>
                  <a:lnTo>
                    <a:pt x="230883" y="6272"/>
                  </a:lnTo>
                  <a:lnTo>
                    <a:pt x="230883" y="0"/>
                  </a:lnTo>
                  <a:close/>
                </a:path>
                <a:path w="877570" h="147320">
                  <a:moveTo>
                    <a:pt x="846215" y="0"/>
                  </a:moveTo>
                  <a:lnTo>
                    <a:pt x="230883" y="0"/>
                  </a:lnTo>
                  <a:lnTo>
                    <a:pt x="230883" y="6272"/>
                  </a:lnTo>
                  <a:lnTo>
                    <a:pt x="843612" y="6272"/>
                  </a:lnTo>
                  <a:lnTo>
                    <a:pt x="843126" y="3727"/>
                  </a:lnTo>
                  <a:lnTo>
                    <a:pt x="846215" y="3130"/>
                  </a:lnTo>
                  <a:lnTo>
                    <a:pt x="846215" y="0"/>
                  </a:lnTo>
                  <a:close/>
                </a:path>
                <a:path w="877570" h="147320">
                  <a:moveTo>
                    <a:pt x="848811" y="0"/>
                  </a:moveTo>
                  <a:lnTo>
                    <a:pt x="846215" y="0"/>
                  </a:lnTo>
                  <a:lnTo>
                    <a:pt x="846215" y="6272"/>
                  </a:lnTo>
                  <a:lnTo>
                    <a:pt x="850010" y="6272"/>
                  </a:lnTo>
                  <a:lnTo>
                    <a:pt x="848811"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1" name="object 208">
              <a:extLst>
                <a:ext uri="{FF2B5EF4-FFF2-40B4-BE49-F238E27FC236}">
                  <a16:creationId xmlns:a16="http://schemas.microsoft.com/office/drawing/2014/main" id="{EA4ED67A-D4A2-6633-1219-5A35F6EE9691}"/>
                </a:ext>
              </a:extLst>
            </p:cNvPr>
            <p:cNvSpPr>
              <a:spLocks/>
            </p:cNvSpPr>
            <p:nvPr/>
          </p:nvSpPr>
          <p:spPr bwMode="auto">
            <a:xfrm>
              <a:off x="6434639" y="8780584"/>
              <a:ext cx="618490" cy="141605"/>
            </a:xfrm>
            <a:custGeom>
              <a:avLst/>
              <a:gdLst>
                <a:gd name="T0" fmla="*/ 615185 w 618490"/>
                <a:gd name="T1" fmla="*/ 0 h 141604"/>
                <a:gd name="T2" fmla="*/ 8973 w 618490"/>
                <a:gd name="T3" fmla="*/ 0 h 141604"/>
                <a:gd name="T4" fmla="*/ 0 w 618490"/>
                <a:gd name="T5" fmla="*/ 141015 h 141604"/>
                <a:gd name="T6" fmla="*/ 618305 w 618490"/>
                <a:gd name="T7" fmla="*/ 141015 h 141604"/>
                <a:gd name="T8" fmla="*/ 615185 w 618490"/>
                <a:gd name="T9" fmla="*/ 0 h 141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8490" h="141604">
                  <a:moveTo>
                    <a:pt x="615185" y="0"/>
                  </a:moveTo>
                  <a:lnTo>
                    <a:pt x="8973" y="0"/>
                  </a:lnTo>
                  <a:lnTo>
                    <a:pt x="0" y="141011"/>
                  </a:lnTo>
                  <a:lnTo>
                    <a:pt x="618305" y="141011"/>
                  </a:lnTo>
                  <a:lnTo>
                    <a:pt x="615185"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2" name="object 209">
              <a:extLst>
                <a:ext uri="{FF2B5EF4-FFF2-40B4-BE49-F238E27FC236}">
                  <a16:creationId xmlns:a16="http://schemas.microsoft.com/office/drawing/2014/main" id="{52BCAA76-8062-2224-6B47-91A174DF2F13}"/>
                </a:ext>
              </a:extLst>
            </p:cNvPr>
            <p:cNvSpPr>
              <a:spLocks/>
            </p:cNvSpPr>
            <p:nvPr/>
          </p:nvSpPr>
          <p:spPr bwMode="auto">
            <a:xfrm>
              <a:off x="6431288" y="8777443"/>
              <a:ext cx="625475" cy="147320"/>
            </a:xfrm>
            <a:custGeom>
              <a:avLst/>
              <a:gdLst>
                <a:gd name="T0" fmla="*/ 618536 w 625475"/>
                <a:gd name="T1" fmla="*/ 0 h 147320"/>
                <a:gd name="T2" fmla="*/ 9371 w 625475"/>
                <a:gd name="T3" fmla="*/ 0 h 147320"/>
                <a:gd name="T4" fmla="*/ 0 w 625475"/>
                <a:gd name="T5" fmla="*/ 147293 h 147320"/>
                <a:gd name="T6" fmla="*/ 624860 w 625475"/>
                <a:gd name="T7" fmla="*/ 147293 h 147320"/>
                <a:gd name="T8" fmla="*/ 624721 w 625475"/>
                <a:gd name="T9" fmla="*/ 141011 h 147320"/>
                <a:gd name="T10" fmla="*/ 6690 w 625475"/>
                <a:gd name="T11" fmla="*/ 141011 h 147320"/>
                <a:gd name="T12" fmla="*/ 15266 w 625475"/>
                <a:gd name="T13" fmla="*/ 6282 h 147320"/>
                <a:gd name="T14" fmla="*/ 615462 w 625475"/>
                <a:gd name="T15" fmla="*/ 6282 h 147320"/>
                <a:gd name="T16" fmla="*/ 615394 w 625475"/>
                <a:gd name="T17" fmla="*/ 3214 h 147320"/>
                <a:gd name="T18" fmla="*/ 618536 w 625475"/>
                <a:gd name="T19" fmla="*/ 3141 h 147320"/>
                <a:gd name="T20" fmla="*/ 618536 w 625475"/>
                <a:gd name="T21" fmla="*/ 0 h 147320"/>
                <a:gd name="T22" fmla="*/ 618536 w 625475"/>
                <a:gd name="T23" fmla="*/ 3141 h 147320"/>
                <a:gd name="T24" fmla="*/ 615394 w 625475"/>
                <a:gd name="T25" fmla="*/ 3214 h 147320"/>
                <a:gd name="T26" fmla="*/ 618441 w 625475"/>
                <a:gd name="T27" fmla="*/ 141011 h 147320"/>
                <a:gd name="T28" fmla="*/ 624721 w 625475"/>
                <a:gd name="T29" fmla="*/ 141011 h 147320"/>
                <a:gd name="T30" fmla="*/ 621743 w 625475"/>
                <a:gd name="T31" fmla="*/ 6282 h 147320"/>
                <a:gd name="T32" fmla="*/ 618536 w 625475"/>
                <a:gd name="T33" fmla="*/ 6282 h 147320"/>
                <a:gd name="T34" fmla="*/ 618536 w 625475"/>
                <a:gd name="T35" fmla="*/ 3141 h 147320"/>
                <a:gd name="T36" fmla="*/ 621604 w 625475"/>
                <a:gd name="T37" fmla="*/ 0 h 147320"/>
                <a:gd name="T38" fmla="*/ 618536 w 625475"/>
                <a:gd name="T39" fmla="*/ 0 h 147320"/>
                <a:gd name="T40" fmla="*/ 618536 w 625475"/>
                <a:gd name="T41" fmla="*/ 6282 h 147320"/>
                <a:gd name="T42" fmla="*/ 621743 w 625475"/>
                <a:gd name="T43" fmla="*/ 6282 h 147320"/>
                <a:gd name="T44" fmla="*/ 621604 w 625475"/>
                <a:gd name="T45" fmla="*/ 0 h 1473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5475" h="147320">
                  <a:moveTo>
                    <a:pt x="618536" y="0"/>
                  </a:moveTo>
                  <a:lnTo>
                    <a:pt x="9371" y="0"/>
                  </a:lnTo>
                  <a:lnTo>
                    <a:pt x="0" y="147293"/>
                  </a:lnTo>
                  <a:lnTo>
                    <a:pt x="624860" y="147293"/>
                  </a:lnTo>
                  <a:lnTo>
                    <a:pt x="624721" y="141011"/>
                  </a:lnTo>
                  <a:lnTo>
                    <a:pt x="6690" y="141011"/>
                  </a:lnTo>
                  <a:lnTo>
                    <a:pt x="15266" y="6282"/>
                  </a:lnTo>
                  <a:lnTo>
                    <a:pt x="615462" y="6282"/>
                  </a:lnTo>
                  <a:lnTo>
                    <a:pt x="615394" y="3214"/>
                  </a:lnTo>
                  <a:lnTo>
                    <a:pt x="618536" y="3141"/>
                  </a:lnTo>
                  <a:lnTo>
                    <a:pt x="618536" y="0"/>
                  </a:lnTo>
                  <a:close/>
                </a:path>
                <a:path w="625475" h="147320">
                  <a:moveTo>
                    <a:pt x="618536" y="3141"/>
                  </a:moveTo>
                  <a:lnTo>
                    <a:pt x="615394" y="3214"/>
                  </a:lnTo>
                  <a:lnTo>
                    <a:pt x="618441" y="141011"/>
                  </a:lnTo>
                  <a:lnTo>
                    <a:pt x="624721" y="141011"/>
                  </a:lnTo>
                  <a:lnTo>
                    <a:pt x="621743" y="6282"/>
                  </a:lnTo>
                  <a:lnTo>
                    <a:pt x="618536" y="6282"/>
                  </a:lnTo>
                  <a:lnTo>
                    <a:pt x="618536" y="3141"/>
                  </a:lnTo>
                  <a:close/>
                </a:path>
                <a:path w="625475" h="147320">
                  <a:moveTo>
                    <a:pt x="621604" y="0"/>
                  </a:moveTo>
                  <a:lnTo>
                    <a:pt x="618536" y="0"/>
                  </a:lnTo>
                  <a:lnTo>
                    <a:pt x="618536" y="6282"/>
                  </a:lnTo>
                  <a:lnTo>
                    <a:pt x="621743" y="6282"/>
                  </a:lnTo>
                  <a:lnTo>
                    <a:pt x="62160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3" name="object 210">
              <a:extLst>
                <a:ext uri="{FF2B5EF4-FFF2-40B4-BE49-F238E27FC236}">
                  <a16:creationId xmlns:a16="http://schemas.microsoft.com/office/drawing/2014/main" id="{01E9AAAB-DF21-5A41-B7B6-5A74813418F8}"/>
                </a:ext>
              </a:extLst>
            </p:cNvPr>
            <p:cNvSpPr>
              <a:spLocks/>
            </p:cNvSpPr>
            <p:nvPr/>
          </p:nvSpPr>
          <p:spPr bwMode="auto">
            <a:xfrm>
              <a:off x="8502882" y="8810878"/>
              <a:ext cx="1201420" cy="111125"/>
            </a:xfrm>
            <a:custGeom>
              <a:avLst/>
              <a:gdLst>
                <a:gd name="T0" fmla="*/ 1200989 w 1201420"/>
                <a:gd name="T1" fmla="*/ 0 h 111125"/>
                <a:gd name="T2" fmla="*/ 90583 w 1201420"/>
                <a:gd name="T3" fmla="*/ 0 h 111125"/>
                <a:gd name="T4" fmla="*/ 313875 w 1201420"/>
                <a:gd name="T5" fmla="*/ 0 h 111125"/>
                <a:gd name="T6" fmla="*/ 0 w 1201420"/>
                <a:gd name="T7" fmla="*/ 0 h 111125"/>
                <a:gd name="T8" fmla="*/ 4293 w 1201420"/>
                <a:gd name="T9" fmla="*/ 110719 h 111125"/>
                <a:gd name="T10" fmla="*/ 1199345 w 1201420"/>
                <a:gd name="T11" fmla="*/ 110719 h 111125"/>
                <a:gd name="T12" fmla="*/ 1200989 w 1201420"/>
                <a:gd name="T13" fmla="*/ 0 h 111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1420" h="111125">
                  <a:moveTo>
                    <a:pt x="1200989" y="0"/>
                  </a:moveTo>
                  <a:lnTo>
                    <a:pt x="90583" y="0"/>
                  </a:lnTo>
                  <a:lnTo>
                    <a:pt x="313875" y="0"/>
                  </a:lnTo>
                  <a:lnTo>
                    <a:pt x="0" y="0"/>
                  </a:lnTo>
                  <a:lnTo>
                    <a:pt x="4293" y="110719"/>
                  </a:lnTo>
                  <a:lnTo>
                    <a:pt x="1199345" y="110719"/>
                  </a:lnTo>
                  <a:lnTo>
                    <a:pt x="1200989"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4" name="object 211">
              <a:extLst>
                <a:ext uri="{FF2B5EF4-FFF2-40B4-BE49-F238E27FC236}">
                  <a16:creationId xmlns:a16="http://schemas.microsoft.com/office/drawing/2014/main" id="{66F0E0F4-B31C-FACC-32F4-0121753CE3F5}"/>
                </a:ext>
              </a:extLst>
            </p:cNvPr>
            <p:cNvSpPr>
              <a:spLocks/>
            </p:cNvSpPr>
            <p:nvPr/>
          </p:nvSpPr>
          <p:spPr bwMode="auto">
            <a:xfrm>
              <a:off x="8499599" y="8807740"/>
              <a:ext cx="1207770" cy="117475"/>
            </a:xfrm>
            <a:custGeom>
              <a:avLst/>
              <a:gdLst>
                <a:gd name="T0" fmla="*/ 93861 w 1207770"/>
                <a:gd name="T1" fmla="*/ 0 h 117475"/>
                <a:gd name="T2" fmla="*/ 0 w 1207770"/>
                <a:gd name="T3" fmla="*/ 0 h 117475"/>
                <a:gd name="T4" fmla="*/ 4554 w 1207770"/>
                <a:gd name="T5" fmla="*/ 117001 h 117475"/>
                <a:gd name="T6" fmla="*/ 1205722 w 1207770"/>
                <a:gd name="T7" fmla="*/ 117001 h 117475"/>
                <a:gd name="T8" fmla="*/ 1205815 w 1207770"/>
                <a:gd name="T9" fmla="*/ 110708 h 117475"/>
                <a:gd name="T10" fmla="*/ 10596 w 1207770"/>
                <a:gd name="T11" fmla="*/ 110708 h 117475"/>
                <a:gd name="T12" fmla="*/ 6544 w 1207770"/>
                <a:gd name="T13" fmla="*/ 6272 h 117475"/>
                <a:gd name="T14" fmla="*/ 93861 w 1207770"/>
                <a:gd name="T15" fmla="*/ 6272 h 117475"/>
                <a:gd name="T16" fmla="*/ 93861 w 1207770"/>
                <a:gd name="T17" fmla="*/ 0 h 117475"/>
                <a:gd name="T18" fmla="*/ 1201136 w 1207770"/>
                <a:gd name="T19" fmla="*/ 3099 h 117475"/>
                <a:gd name="T20" fmla="*/ 1199544 w 1207770"/>
                <a:gd name="T21" fmla="*/ 110708 h 117475"/>
                <a:gd name="T22" fmla="*/ 1205815 w 1207770"/>
                <a:gd name="T23" fmla="*/ 110708 h 117475"/>
                <a:gd name="T24" fmla="*/ 1207357 w 1207770"/>
                <a:gd name="T25" fmla="*/ 6272 h 117475"/>
                <a:gd name="T26" fmla="*/ 1204277 w 1207770"/>
                <a:gd name="T27" fmla="*/ 6272 h 117475"/>
                <a:gd name="T28" fmla="*/ 1204277 w 1207770"/>
                <a:gd name="T29" fmla="*/ 3141 h 117475"/>
                <a:gd name="T30" fmla="*/ 1201136 w 1207770"/>
                <a:gd name="T31" fmla="*/ 3099 h 117475"/>
                <a:gd name="T32" fmla="*/ 317152 w 1207770"/>
                <a:gd name="T33" fmla="*/ 0 h 117475"/>
                <a:gd name="T34" fmla="*/ 93861 w 1207770"/>
                <a:gd name="T35" fmla="*/ 0 h 117475"/>
                <a:gd name="T36" fmla="*/ 93861 w 1207770"/>
                <a:gd name="T37" fmla="*/ 6272 h 117475"/>
                <a:gd name="T38" fmla="*/ 317152 w 1207770"/>
                <a:gd name="T39" fmla="*/ 6272 h 117475"/>
                <a:gd name="T40" fmla="*/ 317152 w 1207770"/>
                <a:gd name="T41" fmla="*/ 0 h 117475"/>
                <a:gd name="T42" fmla="*/ 1204277 w 1207770"/>
                <a:gd name="T43" fmla="*/ 0 h 117475"/>
                <a:gd name="T44" fmla="*/ 317152 w 1207770"/>
                <a:gd name="T45" fmla="*/ 0 h 117475"/>
                <a:gd name="T46" fmla="*/ 317152 w 1207770"/>
                <a:gd name="T47" fmla="*/ 6272 h 117475"/>
                <a:gd name="T48" fmla="*/ 1201089 w 1207770"/>
                <a:gd name="T49" fmla="*/ 6272 h 117475"/>
                <a:gd name="T50" fmla="*/ 1201136 w 1207770"/>
                <a:gd name="T51" fmla="*/ 3099 h 117475"/>
                <a:gd name="T52" fmla="*/ 1204277 w 1207770"/>
                <a:gd name="T53" fmla="*/ 3099 h 117475"/>
                <a:gd name="T54" fmla="*/ 1204277 w 1207770"/>
                <a:gd name="T55" fmla="*/ 0 h 117475"/>
                <a:gd name="T56" fmla="*/ 1207450 w 1207770"/>
                <a:gd name="T57" fmla="*/ 0 h 117475"/>
                <a:gd name="T58" fmla="*/ 1204277 w 1207770"/>
                <a:gd name="T59" fmla="*/ 0 h 117475"/>
                <a:gd name="T60" fmla="*/ 1204277 w 1207770"/>
                <a:gd name="T61" fmla="*/ 6272 h 117475"/>
                <a:gd name="T62" fmla="*/ 1207357 w 1207770"/>
                <a:gd name="T63" fmla="*/ 6272 h 117475"/>
                <a:gd name="T64" fmla="*/ 1207450 w 1207770"/>
                <a:gd name="T65" fmla="*/ 0 h 117475"/>
                <a:gd name="T66" fmla="*/ 1204277 w 1207770"/>
                <a:gd name="T67" fmla="*/ 3099 h 117475"/>
                <a:gd name="T68" fmla="*/ 1201136 w 1207770"/>
                <a:gd name="T69" fmla="*/ 3099 h 117475"/>
                <a:gd name="T70" fmla="*/ 1204277 w 1207770"/>
                <a:gd name="T71" fmla="*/ 3141 h 117475"/>
                <a:gd name="T72" fmla="*/ 1204277 w 1207770"/>
                <a:gd name="T73" fmla="*/ 3099 h 117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7770" h="117475">
                  <a:moveTo>
                    <a:pt x="93861" y="0"/>
                  </a:moveTo>
                  <a:lnTo>
                    <a:pt x="0" y="0"/>
                  </a:lnTo>
                  <a:lnTo>
                    <a:pt x="4554" y="117001"/>
                  </a:lnTo>
                  <a:lnTo>
                    <a:pt x="1205722" y="117001"/>
                  </a:lnTo>
                  <a:lnTo>
                    <a:pt x="1205815" y="110708"/>
                  </a:lnTo>
                  <a:lnTo>
                    <a:pt x="10596" y="110708"/>
                  </a:lnTo>
                  <a:lnTo>
                    <a:pt x="6544" y="6272"/>
                  </a:lnTo>
                  <a:lnTo>
                    <a:pt x="93861" y="6272"/>
                  </a:lnTo>
                  <a:lnTo>
                    <a:pt x="93861" y="0"/>
                  </a:lnTo>
                  <a:close/>
                </a:path>
                <a:path w="1207770" h="117475">
                  <a:moveTo>
                    <a:pt x="1201136" y="3099"/>
                  </a:moveTo>
                  <a:lnTo>
                    <a:pt x="1199544" y="110708"/>
                  </a:lnTo>
                  <a:lnTo>
                    <a:pt x="1205815" y="110708"/>
                  </a:lnTo>
                  <a:lnTo>
                    <a:pt x="1207357" y="6272"/>
                  </a:lnTo>
                  <a:lnTo>
                    <a:pt x="1204277" y="6272"/>
                  </a:lnTo>
                  <a:lnTo>
                    <a:pt x="1204277" y="3141"/>
                  </a:lnTo>
                  <a:lnTo>
                    <a:pt x="1201136" y="3099"/>
                  </a:lnTo>
                  <a:close/>
                </a:path>
                <a:path w="1207770" h="117475">
                  <a:moveTo>
                    <a:pt x="317152" y="0"/>
                  </a:moveTo>
                  <a:lnTo>
                    <a:pt x="93861" y="0"/>
                  </a:lnTo>
                  <a:lnTo>
                    <a:pt x="93861" y="6272"/>
                  </a:lnTo>
                  <a:lnTo>
                    <a:pt x="317152" y="6272"/>
                  </a:lnTo>
                  <a:lnTo>
                    <a:pt x="317152" y="0"/>
                  </a:lnTo>
                  <a:close/>
                </a:path>
                <a:path w="1207770" h="117475">
                  <a:moveTo>
                    <a:pt x="1204277" y="0"/>
                  </a:moveTo>
                  <a:lnTo>
                    <a:pt x="317152" y="0"/>
                  </a:lnTo>
                  <a:lnTo>
                    <a:pt x="317152" y="6272"/>
                  </a:lnTo>
                  <a:lnTo>
                    <a:pt x="1201089" y="6272"/>
                  </a:lnTo>
                  <a:lnTo>
                    <a:pt x="1201136" y="3099"/>
                  </a:lnTo>
                  <a:lnTo>
                    <a:pt x="1204277" y="3099"/>
                  </a:lnTo>
                  <a:lnTo>
                    <a:pt x="1204277" y="0"/>
                  </a:lnTo>
                  <a:close/>
                </a:path>
                <a:path w="1207770" h="117475">
                  <a:moveTo>
                    <a:pt x="1207450" y="0"/>
                  </a:moveTo>
                  <a:lnTo>
                    <a:pt x="1204277" y="0"/>
                  </a:lnTo>
                  <a:lnTo>
                    <a:pt x="1204277" y="6272"/>
                  </a:lnTo>
                  <a:lnTo>
                    <a:pt x="1207357" y="6272"/>
                  </a:lnTo>
                  <a:lnTo>
                    <a:pt x="1207450" y="0"/>
                  </a:lnTo>
                  <a:close/>
                </a:path>
                <a:path w="1207770" h="117475">
                  <a:moveTo>
                    <a:pt x="1204277" y="3099"/>
                  </a:moveTo>
                  <a:lnTo>
                    <a:pt x="1201136" y="3099"/>
                  </a:lnTo>
                  <a:lnTo>
                    <a:pt x="1204277" y="3141"/>
                  </a:lnTo>
                  <a:lnTo>
                    <a:pt x="1204277" y="3099"/>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295" name="object 212">
              <a:extLst>
                <a:ext uri="{FF2B5EF4-FFF2-40B4-BE49-F238E27FC236}">
                  <a16:creationId xmlns:a16="http://schemas.microsoft.com/office/drawing/2014/main" id="{1568F143-5F10-5366-31C6-1EE5FF6E7C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98126" y="8697031"/>
              <a:ext cx="1210340" cy="11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6" name="object 213">
              <a:extLst>
                <a:ext uri="{FF2B5EF4-FFF2-40B4-BE49-F238E27FC236}">
                  <a16:creationId xmlns:a16="http://schemas.microsoft.com/office/drawing/2014/main" id="{B538E7F0-C6F8-8D16-E8D9-1F3727B28494}"/>
                </a:ext>
              </a:extLst>
            </p:cNvPr>
            <p:cNvSpPr>
              <a:spLocks/>
            </p:cNvSpPr>
            <p:nvPr/>
          </p:nvSpPr>
          <p:spPr bwMode="auto">
            <a:xfrm>
              <a:off x="7032330" y="7995428"/>
              <a:ext cx="1245235" cy="69215"/>
            </a:xfrm>
            <a:custGeom>
              <a:avLst/>
              <a:gdLst>
                <a:gd name="T0" fmla="*/ 1245201 w 1245234"/>
                <a:gd name="T1" fmla="*/ 0 h 69215"/>
                <a:gd name="T2" fmla="*/ 0 w 1245234"/>
                <a:gd name="T3" fmla="*/ 0 h 69215"/>
                <a:gd name="T4" fmla="*/ 3361 w 1245234"/>
                <a:gd name="T5" fmla="*/ 69065 h 69215"/>
                <a:gd name="T6" fmla="*/ 1238699 w 1245234"/>
                <a:gd name="T7" fmla="*/ 69065 h 69215"/>
                <a:gd name="T8" fmla="*/ 1245201 w 1245234"/>
                <a:gd name="T9" fmla="*/ 0 h 69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5234" h="69215">
                  <a:moveTo>
                    <a:pt x="1245197" y="0"/>
                  </a:moveTo>
                  <a:lnTo>
                    <a:pt x="0" y="0"/>
                  </a:lnTo>
                  <a:lnTo>
                    <a:pt x="3361" y="69065"/>
                  </a:lnTo>
                  <a:lnTo>
                    <a:pt x="1238695" y="69065"/>
                  </a:lnTo>
                  <a:lnTo>
                    <a:pt x="1245197"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7" name="object 214">
              <a:extLst>
                <a:ext uri="{FF2B5EF4-FFF2-40B4-BE49-F238E27FC236}">
                  <a16:creationId xmlns:a16="http://schemas.microsoft.com/office/drawing/2014/main" id="{104AA4A2-CAA8-2677-1F46-B8F9978D2008}"/>
                </a:ext>
              </a:extLst>
            </p:cNvPr>
            <p:cNvSpPr>
              <a:spLocks/>
            </p:cNvSpPr>
            <p:nvPr/>
          </p:nvSpPr>
          <p:spPr bwMode="auto">
            <a:xfrm>
              <a:off x="7029032" y="7992297"/>
              <a:ext cx="1252220" cy="75565"/>
            </a:xfrm>
            <a:custGeom>
              <a:avLst/>
              <a:gdLst>
                <a:gd name="T0" fmla="*/ 1251940 w 1252220"/>
                <a:gd name="T1" fmla="*/ 0 h 75565"/>
                <a:gd name="T2" fmla="*/ 0 w 1252220"/>
                <a:gd name="T3" fmla="*/ 0 h 75565"/>
                <a:gd name="T4" fmla="*/ 3664 w 1252220"/>
                <a:gd name="T5" fmla="*/ 75338 h 75565"/>
                <a:gd name="T6" fmla="*/ 1244841 w 1252220"/>
                <a:gd name="T7" fmla="*/ 75338 h 75565"/>
                <a:gd name="T8" fmla="*/ 1245113 w 1252220"/>
                <a:gd name="T9" fmla="*/ 72489 h 75565"/>
                <a:gd name="T10" fmla="*/ 1238862 w 1252220"/>
                <a:gd name="T11" fmla="*/ 71903 h 75565"/>
                <a:gd name="T12" fmla="*/ 1239130 w 1252220"/>
                <a:gd name="T13" fmla="*/ 69055 h 75565"/>
                <a:gd name="T14" fmla="*/ 9643 w 1252220"/>
                <a:gd name="T15" fmla="*/ 69055 h 75565"/>
                <a:gd name="T16" fmla="*/ 6586 w 1252220"/>
                <a:gd name="T17" fmla="*/ 6272 h 75565"/>
                <a:gd name="T18" fmla="*/ 1251350 w 1252220"/>
                <a:gd name="T19" fmla="*/ 6272 h 75565"/>
                <a:gd name="T20" fmla="*/ 1251940 w 1252220"/>
                <a:gd name="T21" fmla="*/ 0 h 75565"/>
                <a:gd name="T22" fmla="*/ 1245437 w 1252220"/>
                <a:gd name="T23" fmla="*/ 69055 h 75565"/>
                <a:gd name="T24" fmla="*/ 1241993 w 1252220"/>
                <a:gd name="T25" fmla="*/ 69055 h 75565"/>
                <a:gd name="T26" fmla="*/ 1241993 w 1252220"/>
                <a:gd name="T27" fmla="*/ 72196 h 75565"/>
                <a:gd name="T28" fmla="*/ 1245113 w 1252220"/>
                <a:gd name="T29" fmla="*/ 72489 h 75565"/>
                <a:gd name="T30" fmla="*/ 1245437 w 1252220"/>
                <a:gd name="T31" fmla="*/ 69055 h 75565"/>
                <a:gd name="T32" fmla="*/ 1251350 w 1252220"/>
                <a:gd name="T33" fmla="*/ 6272 h 75565"/>
                <a:gd name="T34" fmla="*/ 1245040 w 1252220"/>
                <a:gd name="T35" fmla="*/ 6272 h 75565"/>
                <a:gd name="T36" fmla="*/ 1238862 w 1252220"/>
                <a:gd name="T37" fmla="*/ 71903 h 75565"/>
                <a:gd name="T38" fmla="*/ 1241993 w 1252220"/>
                <a:gd name="T39" fmla="*/ 72196 h 75565"/>
                <a:gd name="T40" fmla="*/ 1241993 w 1252220"/>
                <a:gd name="T41" fmla="*/ 69055 h 75565"/>
                <a:gd name="T42" fmla="*/ 1245437 w 1252220"/>
                <a:gd name="T43" fmla="*/ 69055 h 75565"/>
                <a:gd name="T44" fmla="*/ 1251350 w 1252220"/>
                <a:gd name="T45" fmla="*/ 6272 h 755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52220" h="75565">
                  <a:moveTo>
                    <a:pt x="1251940" y="0"/>
                  </a:moveTo>
                  <a:lnTo>
                    <a:pt x="0" y="0"/>
                  </a:lnTo>
                  <a:lnTo>
                    <a:pt x="3664" y="75338"/>
                  </a:lnTo>
                  <a:lnTo>
                    <a:pt x="1244841" y="75338"/>
                  </a:lnTo>
                  <a:lnTo>
                    <a:pt x="1245113" y="72489"/>
                  </a:lnTo>
                  <a:lnTo>
                    <a:pt x="1238862" y="71903"/>
                  </a:lnTo>
                  <a:lnTo>
                    <a:pt x="1239130" y="69055"/>
                  </a:lnTo>
                  <a:lnTo>
                    <a:pt x="9643" y="69055"/>
                  </a:lnTo>
                  <a:lnTo>
                    <a:pt x="6586" y="6272"/>
                  </a:lnTo>
                  <a:lnTo>
                    <a:pt x="1251350" y="6272"/>
                  </a:lnTo>
                  <a:lnTo>
                    <a:pt x="1251940" y="0"/>
                  </a:lnTo>
                  <a:close/>
                </a:path>
                <a:path w="1252220" h="75565">
                  <a:moveTo>
                    <a:pt x="1245437" y="69055"/>
                  </a:moveTo>
                  <a:lnTo>
                    <a:pt x="1241993" y="69055"/>
                  </a:lnTo>
                  <a:lnTo>
                    <a:pt x="1241993" y="72196"/>
                  </a:lnTo>
                  <a:lnTo>
                    <a:pt x="1245113" y="72489"/>
                  </a:lnTo>
                  <a:lnTo>
                    <a:pt x="1245437" y="69055"/>
                  </a:lnTo>
                  <a:close/>
                </a:path>
                <a:path w="1252220" h="75565">
                  <a:moveTo>
                    <a:pt x="1251350" y="6272"/>
                  </a:moveTo>
                  <a:lnTo>
                    <a:pt x="1245040" y="6272"/>
                  </a:lnTo>
                  <a:lnTo>
                    <a:pt x="1238862" y="71903"/>
                  </a:lnTo>
                  <a:lnTo>
                    <a:pt x="1241993" y="72196"/>
                  </a:lnTo>
                  <a:lnTo>
                    <a:pt x="1241993" y="69055"/>
                  </a:lnTo>
                  <a:lnTo>
                    <a:pt x="1245437" y="69055"/>
                  </a:lnTo>
                  <a:lnTo>
                    <a:pt x="1251350" y="627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8" name="object 215">
              <a:extLst>
                <a:ext uri="{FF2B5EF4-FFF2-40B4-BE49-F238E27FC236}">
                  <a16:creationId xmlns:a16="http://schemas.microsoft.com/office/drawing/2014/main" id="{2F99A724-1231-B8C7-3068-8098070DE1EF}"/>
                </a:ext>
              </a:extLst>
            </p:cNvPr>
            <p:cNvSpPr>
              <a:spLocks/>
            </p:cNvSpPr>
            <p:nvPr/>
          </p:nvSpPr>
          <p:spPr bwMode="auto">
            <a:xfrm>
              <a:off x="6995115" y="8064490"/>
              <a:ext cx="1263650" cy="718185"/>
            </a:xfrm>
            <a:custGeom>
              <a:avLst/>
              <a:gdLst>
                <a:gd name="T0" fmla="*/ 1263521 w 1263650"/>
                <a:gd name="T1" fmla="*/ 0 h 718184"/>
                <a:gd name="T2" fmla="*/ 0 w 1263650"/>
                <a:gd name="T3" fmla="*/ 0 h 718184"/>
                <a:gd name="T4" fmla="*/ 60396 w 1263650"/>
                <a:gd name="T5" fmla="*/ 717709 h 718184"/>
                <a:gd name="T6" fmla="*/ 893103 w 1263650"/>
                <a:gd name="T7" fmla="*/ 717709 h 718184"/>
                <a:gd name="T8" fmla="*/ 900318 w 1263650"/>
                <a:gd name="T9" fmla="*/ 717709 h 718184"/>
                <a:gd name="T10" fmla="*/ 1263521 w 1263650"/>
                <a:gd name="T11" fmla="*/ 0 h 718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3650" h="718184">
                  <a:moveTo>
                    <a:pt x="1263521" y="0"/>
                  </a:moveTo>
                  <a:lnTo>
                    <a:pt x="0" y="0"/>
                  </a:lnTo>
                  <a:lnTo>
                    <a:pt x="60396" y="717705"/>
                  </a:lnTo>
                  <a:lnTo>
                    <a:pt x="893103" y="717705"/>
                  </a:lnTo>
                  <a:lnTo>
                    <a:pt x="900318" y="717705"/>
                  </a:lnTo>
                  <a:lnTo>
                    <a:pt x="1263521"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299" name="object 216">
              <a:extLst>
                <a:ext uri="{FF2B5EF4-FFF2-40B4-BE49-F238E27FC236}">
                  <a16:creationId xmlns:a16="http://schemas.microsoft.com/office/drawing/2014/main" id="{8A910ED8-0585-FD63-4388-8C9DC956D0E6}"/>
                </a:ext>
              </a:extLst>
            </p:cNvPr>
            <p:cNvSpPr>
              <a:spLocks/>
            </p:cNvSpPr>
            <p:nvPr/>
          </p:nvSpPr>
          <p:spPr bwMode="auto">
            <a:xfrm>
              <a:off x="6991702" y="8061359"/>
              <a:ext cx="1272540" cy="724535"/>
            </a:xfrm>
            <a:custGeom>
              <a:avLst/>
              <a:gdLst>
                <a:gd name="T0" fmla="*/ 1272045 w 1272540"/>
                <a:gd name="T1" fmla="*/ 0 h 724534"/>
                <a:gd name="T2" fmla="*/ 0 w 1272540"/>
                <a:gd name="T3" fmla="*/ 0 h 724534"/>
                <a:gd name="T4" fmla="*/ 60919 w 1272540"/>
                <a:gd name="T5" fmla="*/ 723981 h 724534"/>
                <a:gd name="T6" fmla="*/ 896517 w 1272540"/>
                <a:gd name="T7" fmla="*/ 723981 h 724534"/>
                <a:gd name="T8" fmla="*/ 896517 w 1272540"/>
                <a:gd name="T9" fmla="*/ 717709 h 724534"/>
                <a:gd name="T10" fmla="*/ 66699 w 1272540"/>
                <a:gd name="T11" fmla="*/ 717709 h 724534"/>
                <a:gd name="T12" fmla="*/ 6827 w 1272540"/>
                <a:gd name="T13" fmla="*/ 6272 h 724534"/>
                <a:gd name="T14" fmla="*/ 1268871 w 1272540"/>
                <a:gd name="T15" fmla="*/ 6272 h 724534"/>
                <a:gd name="T16" fmla="*/ 1272045 w 1272540"/>
                <a:gd name="T17" fmla="*/ 0 h 724534"/>
                <a:gd name="T18" fmla="*/ 1268871 w 1272540"/>
                <a:gd name="T19" fmla="*/ 6272 h 724534"/>
                <a:gd name="T20" fmla="*/ 1261835 w 1272540"/>
                <a:gd name="T21" fmla="*/ 6272 h 724534"/>
                <a:gd name="T22" fmla="*/ 901805 w 1272540"/>
                <a:gd name="T23" fmla="*/ 717709 h 724534"/>
                <a:gd name="T24" fmla="*/ 896517 w 1272540"/>
                <a:gd name="T25" fmla="*/ 717709 h 724534"/>
                <a:gd name="T26" fmla="*/ 896517 w 1272540"/>
                <a:gd name="T27" fmla="*/ 723981 h 724534"/>
                <a:gd name="T28" fmla="*/ 905679 w 1272540"/>
                <a:gd name="T29" fmla="*/ 723981 h 724534"/>
                <a:gd name="T30" fmla="*/ 1268871 w 1272540"/>
                <a:gd name="T31" fmla="*/ 6272 h 7245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2540" h="724534">
                  <a:moveTo>
                    <a:pt x="1272045" y="0"/>
                  </a:moveTo>
                  <a:lnTo>
                    <a:pt x="0" y="0"/>
                  </a:lnTo>
                  <a:lnTo>
                    <a:pt x="60919" y="723977"/>
                  </a:lnTo>
                  <a:lnTo>
                    <a:pt x="896517" y="723977"/>
                  </a:lnTo>
                  <a:lnTo>
                    <a:pt x="896517" y="717705"/>
                  </a:lnTo>
                  <a:lnTo>
                    <a:pt x="66699" y="717705"/>
                  </a:lnTo>
                  <a:lnTo>
                    <a:pt x="6827" y="6272"/>
                  </a:lnTo>
                  <a:lnTo>
                    <a:pt x="1268871" y="6272"/>
                  </a:lnTo>
                  <a:lnTo>
                    <a:pt x="1272045" y="0"/>
                  </a:lnTo>
                  <a:close/>
                </a:path>
                <a:path w="1272540" h="724534">
                  <a:moveTo>
                    <a:pt x="1268871" y="6272"/>
                  </a:moveTo>
                  <a:lnTo>
                    <a:pt x="1261835" y="6272"/>
                  </a:lnTo>
                  <a:lnTo>
                    <a:pt x="901805" y="717705"/>
                  </a:lnTo>
                  <a:lnTo>
                    <a:pt x="896517" y="717705"/>
                  </a:lnTo>
                  <a:lnTo>
                    <a:pt x="896517" y="723977"/>
                  </a:lnTo>
                  <a:lnTo>
                    <a:pt x="905679" y="723977"/>
                  </a:lnTo>
                  <a:lnTo>
                    <a:pt x="1268871" y="627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0" name="object 217">
              <a:extLst>
                <a:ext uri="{FF2B5EF4-FFF2-40B4-BE49-F238E27FC236}">
                  <a16:creationId xmlns:a16="http://schemas.microsoft.com/office/drawing/2014/main" id="{143E2650-1AEA-3E00-0F8A-238B676851A3}"/>
                </a:ext>
              </a:extLst>
            </p:cNvPr>
            <p:cNvSpPr>
              <a:spLocks/>
            </p:cNvSpPr>
            <p:nvPr/>
          </p:nvSpPr>
          <p:spPr bwMode="auto">
            <a:xfrm>
              <a:off x="6149381" y="8064495"/>
              <a:ext cx="906144" cy="718185"/>
            </a:xfrm>
            <a:custGeom>
              <a:avLst/>
              <a:gdLst>
                <a:gd name="T0" fmla="*/ 866597 w 906145"/>
                <a:gd name="T1" fmla="*/ 0 h 718184"/>
                <a:gd name="T2" fmla="*/ 0 w 906145"/>
                <a:gd name="T3" fmla="*/ 0 h 718184"/>
                <a:gd name="T4" fmla="*/ 292043 w 906145"/>
                <a:gd name="T5" fmla="*/ 717709 h 718184"/>
                <a:gd name="T6" fmla="*/ 906135 w 906145"/>
                <a:gd name="T7" fmla="*/ 717709 h 718184"/>
                <a:gd name="T8" fmla="*/ 866597 w 906145"/>
                <a:gd name="T9" fmla="*/ 0 h 718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145" h="718184">
                  <a:moveTo>
                    <a:pt x="866601" y="0"/>
                  </a:moveTo>
                  <a:lnTo>
                    <a:pt x="0" y="0"/>
                  </a:lnTo>
                  <a:lnTo>
                    <a:pt x="292043" y="717705"/>
                  </a:lnTo>
                  <a:lnTo>
                    <a:pt x="906139" y="717705"/>
                  </a:lnTo>
                  <a:lnTo>
                    <a:pt x="866601"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1" name="object 218">
              <a:extLst>
                <a:ext uri="{FF2B5EF4-FFF2-40B4-BE49-F238E27FC236}">
                  <a16:creationId xmlns:a16="http://schemas.microsoft.com/office/drawing/2014/main" id="{54D22B3F-CA2D-40C5-D37B-A95D4CE5558C}"/>
                </a:ext>
              </a:extLst>
            </p:cNvPr>
            <p:cNvSpPr>
              <a:spLocks/>
            </p:cNvSpPr>
            <p:nvPr/>
          </p:nvSpPr>
          <p:spPr bwMode="auto">
            <a:xfrm>
              <a:off x="6144711" y="8061354"/>
              <a:ext cx="914400" cy="724535"/>
            </a:xfrm>
            <a:custGeom>
              <a:avLst/>
              <a:gdLst>
                <a:gd name="T0" fmla="*/ 874235 w 914400"/>
                <a:gd name="T1" fmla="*/ 0 h 724534"/>
                <a:gd name="T2" fmla="*/ 0 w 914400"/>
                <a:gd name="T3" fmla="*/ 0 h 724534"/>
                <a:gd name="T4" fmla="*/ 294598 w 914400"/>
                <a:gd name="T5" fmla="*/ 723992 h 724534"/>
                <a:gd name="T6" fmla="*/ 914118 w 914400"/>
                <a:gd name="T7" fmla="*/ 723992 h 724534"/>
                <a:gd name="T8" fmla="*/ 913959 w 914400"/>
                <a:gd name="T9" fmla="*/ 721018 h 724534"/>
                <a:gd name="T10" fmla="*/ 907668 w 914400"/>
                <a:gd name="T11" fmla="*/ 721018 h 724534"/>
                <a:gd name="T12" fmla="*/ 907486 w 914400"/>
                <a:gd name="T13" fmla="*/ 717709 h 724534"/>
                <a:gd name="T14" fmla="*/ 298828 w 914400"/>
                <a:gd name="T15" fmla="*/ 717709 h 724534"/>
                <a:gd name="T16" fmla="*/ 9329 w 914400"/>
                <a:gd name="T17" fmla="*/ 6282 h 724534"/>
                <a:gd name="T18" fmla="*/ 874581 w 914400"/>
                <a:gd name="T19" fmla="*/ 6282 h 724534"/>
                <a:gd name="T20" fmla="*/ 874235 w 914400"/>
                <a:gd name="T21" fmla="*/ 0 h 724534"/>
                <a:gd name="T22" fmla="*/ 874581 w 914400"/>
                <a:gd name="T23" fmla="*/ 6282 h 724534"/>
                <a:gd name="T24" fmla="*/ 868298 w 914400"/>
                <a:gd name="T25" fmla="*/ 6282 h 724534"/>
                <a:gd name="T26" fmla="*/ 907668 w 914400"/>
                <a:gd name="T27" fmla="*/ 721018 h 724534"/>
                <a:gd name="T28" fmla="*/ 910809 w 914400"/>
                <a:gd name="T29" fmla="*/ 720851 h 724534"/>
                <a:gd name="T30" fmla="*/ 910809 w 914400"/>
                <a:gd name="T31" fmla="*/ 717709 h 724534"/>
                <a:gd name="T32" fmla="*/ 913777 w 914400"/>
                <a:gd name="T33" fmla="*/ 717709 h 724534"/>
                <a:gd name="T34" fmla="*/ 874581 w 914400"/>
                <a:gd name="T35" fmla="*/ 6282 h 724534"/>
                <a:gd name="T36" fmla="*/ 913940 w 914400"/>
                <a:gd name="T37" fmla="*/ 720673 h 724534"/>
                <a:gd name="T38" fmla="*/ 907668 w 914400"/>
                <a:gd name="T39" fmla="*/ 721018 h 724534"/>
                <a:gd name="T40" fmla="*/ 913959 w 914400"/>
                <a:gd name="T41" fmla="*/ 721018 h 724534"/>
                <a:gd name="T42" fmla="*/ 913940 w 914400"/>
                <a:gd name="T43" fmla="*/ 720673 h 724534"/>
                <a:gd name="T44" fmla="*/ 913777 w 914400"/>
                <a:gd name="T45" fmla="*/ 717709 h 724534"/>
                <a:gd name="T46" fmla="*/ 910809 w 914400"/>
                <a:gd name="T47" fmla="*/ 717709 h 724534"/>
                <a:gd name="T48" fmla="*/ 910809 w 914400"/>
                <a:gd name="T49" fmla="*/ 720851 h 724534"/>
                <a:gd name="T50" fmla="*/ 913940 w 914400"/>
                <a:gd name="T51" fmla="*/ 720673 h 724534"/>
                <a:gd name="T52" fmla="*/ 913777 w 914400"/>
                <a:gd name="T53" fmla="*/ 717709 h 7245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14400" h="724534">
                  <a:moveTo>
                    <a:pt x="874235" y="0"/>
                  </a:moveTo>
                  <a:lnTo>
                    <a:pt x="0" y="0"/>
                  </a:lnTo>
                  <a:lnTo>
                    <a:pt x="294598" y="723988"/>
                  </a:lnTo>
                  <a:lnTo>
                    <a:pt x="914118" y="723988"/>
                  </a:lnTo>
                  <a:lnTo>
                    <a:pt x="913959" y="721014"/>
                  </a:lnTo>
                  <a:lnTo>
                    <a:pt x="907668" y="721014"/>
                  </a:lnTo>
                  <a:lnTo>
                    <a:pt x="907486" y="717705"/>
                  </a:lnTo>
                  <a:lnTo>
                    <a:pt x="298828" y="717705"/>
                  </a:lnTo>
                  <a:lnTo>
                    <a:pt x="9329" y="6282"/>
                  </a:lnTo>
                  <a:lnTo>
                    <a:pt x="874581" y="6282"/>
                  </a:lnTo>
                  <a:lnTo>
                    <a:pt x="874235" y="0"/>
                  </a:lnTo>
                  <a:close/>
                </a:path>
                <a:path w="914400" h="724534">
                  <a:moveTo>
                    <a:pt x="874581" y="6282"/>
                  </a:moveTo>
                  <a:lnTo>
                    <a:pt x="868298" y="6282"/>
                  </a:lnTo>
                  <a:lnTo>
                    <a:pt x="907668" y="721014"/>
                  </a:lnTo>
                  <a:lnTo>
                    <a:pt x="910809" y="720847"/>
                  </a:lnTo>
                  <a:lnTo>
                    <a:pt x="910809" y="717705"/>
                  </a:lnTo>
                  <a:lnTo>
                    <a:pt x="913777" y="717705"/>
                  </a:lnTo>
                  <a:lnTo>
                    <a:pt x="874581" y="6282"/>
                  </a:lnTo>
                  <a:close/>
                </a:path>
                <a:path w="914400" h="724534">
                  <a:moveTo>
                    <a:pt x="913940" y="720669"/>
                  </a:moveTo>
                  <a:lnTo>
                    <a:pt x="907668" y="721014"/>
                  </a:lnTo>
                  <a:lnTo>
                    <a:pt x="913959" y="721014"/>
                  </a:lnTo>
                  <a:lnTo>
                    <a:pt x="913940" y="720669"/>
                  </a:lnTo>
                  <a:close/>
                </a:path>
                <a:path w="914400" h="724534">
                  <a:moveTo>
                    <a:pt x="913777" y="717705"/>
                  </a:moveTo>
                  <a:lnTo>
                    <a:pt x="910809" y="717705"/>
                  </a:lnTo>
                  <a:lnTo>
                    <a:pt x="910809" y="720847"/>
                  </a:lnTo>
                  <a:lnTo>
                    <a:pt x="913940" y="720669"/>
                  </a:lnTo>
                  <a:lnTo>
                    <a:pt x="913777" y="71770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2" name="object 219">
              <a:extLst>
                <a:ext uri="{FF2B5EF4-FFF2-40B4-BE49-F238E27FC236}">
                  <a16:creationId xmlns:a16="http://schemas.microsoft.com/office/drawing/2014/main" id="{6146559A-C92C-E61A-5386-59ED59070B95}"/>
                </a:ext>
              </a:extLst>
            </p:cNvPr>
            <p:cNvSpPr>
              <a:spLocks/>
            </p:cNvSpPr>
            <p:nvPr/>
          </p:nvSpPr>
          <p:spPr bwMode="auto">
            <a:xfrm>
              <a:off x="6098310" y="7995428"/>
              <a:ext cx="937894" cy="69215"/>
            </a:xfrm>
            <a:custGeom>
              <a:avLst/>
              <a:gdLst>
                <a:gd name="T0" fmla="*/ 934009 w 937895"/>
                <a:gd name="T1" fmla="*/ 0 h 69215"/>
                <a:gd name="T2" fmla="*/ 0 w 937895"/>
                <a:gd name="T3" fmla="*/ 0 h 69215"/>
                <a:gd name="T4" fmla="*/ 21276 w 937895"/>
                <a:gd name="T5" fmla="*/ 69065 h 69215"/>
                <a:gd name="T6" fmla="*/ 937381 w 937895"/>
                <a:gd name="T7" fmla="*/ 69065 h 69215"/>
                <a:gd name="T8" fmla="*/ 934009 w 937895"/>
                <a:gd name="T9" fmla="*/ 0 h 69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895" h="69215">
                  <a:moveTo>
                    <a:pt x="934013" y="0"/>
                  </a:moveTo>
                  <a:lnTo>
                    <a:pt x="0" y="0"/>
                  </a:lnTo>
                  <a:lnTo>
                    <a:pt x="21276" y="69065"/>
                  </a:lnTo>
                  <a:lnTo>
                    <a:pt x="937385" y="69065"/>
                  </a:lnTo>
                  <a:lnTo>
                    <a:pt x="93401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3" name="object 220">
              <a:extLst>
                <a:ext uri="{FF2B5EF4-FFF2-40B4-BE49-F238E27FC236}">
                  <a16:creationId xmlns:a16="http://schemas.microsoft.com/office/drawing/2014/main" id="{69F9E8FD-D137-475C-6629-CB149FF86C39}"/>
                </a:ext>
              </a:extLst>
            </p:cNvPr>
            <p:cNvSpPr>
              <a:spLocks/>
            </p:cNvSpPr>
            <p:nvPr/>
          </p:nvSpPr>
          <p:spPr bwMode="auto">
            <a:xfrm>
              <a:off x="6094059" y="7992297"/>
              <a:ext cx="945515" cy="75565"/>
            </a:xfrm>
            <a:custGeom>
              <a:avLst/>
              <a:gdLst>
                <a:gd name="T0" fmla="*/ 941259 w 945515"/>
                <a:gd name="T1" fmla="*/ 0 h 75565"/>
                <a:gd name="T2" fmla="*/ 0 w 945515"/>
                <a:gd name="T3" fmla="*/ 0 h 75565"/>
                <a:gd name="T4" fmla="*/ 23203 w 945515"/>
                <a:gd name="T5" fmla="*/ 75338 h 75565"/>
                <a:gd name="T6" fmla="*/ 944924 w 945515"/>
                <a:gd name="T7" fmla="*/ 75338 h 75565"/>
                <a:gd name="T8" fmla="*/ 944781 w 945515"/>
                <a:gd name="T9" fmla="*/ 72343 h 75565"/>
                <a:gd name="T10" fmla="*/ 938494 w 945515"/>
                <a:gd name="T11" fmla="*/ 72343 h 75565"/>
                <a:gd name="T12" fmla="*/ 938335 w 945515"/>
                <a:gd name="T13" fmla="*/ 69055 h 75565"/>
                <a:gd name="T14" fmla="*/ 27842 w 945515"/>
                <a:gd name="T15" fmla="*/ 69055 h 75565"/>
                <a:gd name="T16" fmla="*/ 8502 w 945515"/>
                <a:gd name="T17" fmla="*/ 6272 h 75565"/>
                <a:gd name="T18" fmla="*/ 941564 w 945515"/>
                <a:gd name="T19" fmla="*/ 6272 h 75565"/>
                <a:gd name="T20" fmla="*/ 941259 w 945515"/>
                <a:gd name="T21" fmla="*/ 0 h 75565"/>
                <a:gd name="T22" fmla="*/ 941564 w 945515"/>
                <a:gd name="T23" fmla="*/ 6272 h 75565"/>
                <a:gd name="T24" fmla="*/ 935280 w 945515"/>
                <a:gd name="T25" fmla="*/ 6272 h 75565"/>
                <a:gd name="T26" fmla="*/ 938494 w 945515"/>
                <a:gd name="T27" fmla="*/ 72343 h 75565"/>
                <a:gd name="T28" fmla="*/ 941636 w 945515"/>
                <a:gd name="T29" fmla="*/ 72196 h 75565"/>
                <a:gd name="T30" fmla="*/ 941636 w 945515"/>
                <a:gd name="T31" fmla="*/ 69055 h 75565"/>
                <a:gd name="T32" fmla="*/ 944621 w 945515"/>
                <a:gd name="T33" fmla="*/ 69055 h 75565"/>
                <a:gd name="T34" fmla="*/ 941564 w 945515"/>
                <a:gd name="T35" fmla="*/ 6272 h 75565"/>
                <a:gd name="T36" fmla="*/ 944767 w 945515"/>
                <a:gd name="T37" fmla="*/ 72039 h 75565"/>
                <a:gd name="T38" fmla="*/ 938494 w 945515"/>
                <a:gd name="T39" fmla="*/ 72343 h 75565"/>
                <a:gd name="T40" fmla="*/ 944781 w 945515"/>
                <a:gd name="T41" fmla="*/ 72343 h 75565"/>
                <a:gd name="T42" fmla="*/ 944767 w 945515"/>
                <a:gd name="T43" fmla="*/ 72039 h 75565"/>
                <a:gd name="T44" fmla="*/ 944621 w 945515"/>
                <a:gd name="T45" fmla="*/ 69055 h 75565"/>
                <a:gd name="T46" fmla="*/ 941636 w 945515"/>
                <a:gd name="T47" fmla="*/ 69055 h 75565"/>
                <a:gd name="T48" fmla="*/ 941636 w 945515"/>
                <a:gd name="T49" fmla="*/ 72196 h 75565"/>
                <a:gd name="T50" fmla="*/ 944767 w 945515"/>
                <a:gd name="T51" fmla="*/ 72039 h 75565"/>
                <a:gd name="T52" fmla="*/ 944621 w 945515"/>
                <a:gd name="T53" fmla="*/ 69055 h 755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45515" h="75565">
                  <a:moveTo>
                    <a:pt x="941259" y="0"/>
                  </a:moveTo>
                  <a:lnTo>
                    <a:pt x="0" y="0"/>
                  </a:lnTo>
                  <a:lnTo>
                    <a:pt x="23203" y="75338"/>
                  </a:lnTo>
                  <a:lnTo>
                    <a:pt x="944924" y="75338"/>
                  </a:lnTo>
                  <a:lnTo>
                    <a:pt x="944781" y="72343"/>
                  </a:lnTo>
                  <a:lnTo>
                    <a:pt x="938494" y="72343"/>
                  </a:lnTo>
                  <a:lnTo>
                    <a:pt x="938335" y="69055"/>
                  </a:lnTo>
                  <a:lnTo>
                    <a:pt x="27842" y="69055"/>
                  </a:lnTo>
                  <a:lnTo>
                    <a:pt x="8502" y="6272"/>
                  </a:lnTo>
                  <a:lnTo>
                    <a:pt x="941564" y="6272"/>
                  </a:lnTo>
                  <a:lnTo>
                    <a:pt x="941259" y="0"/>
                  </a:lnTo>
                  <a:close/>
                </a:path>
                <a:path w="945515" h="75565">
                  <a:moveTo>
                    <a:pt x="941564" y="6272"/>
                  </a:moveTo>
                  <a:lnTo>
                    <a:pt x="935280" y="6272"/>
                  </a:lnTo>
                  <a:lnTo>
                    <a:pt x="938494" y="72343"/>
                  </a:lnTo>
                  <a:lnTo>
                    <a:pt x="941636" y="72196"/>
                  </a:lnTo>
                  <a:lnTo>
                    <a:pt x="941636" y="69055"/>
                  </a:lnTo>
                  <a:lnTo>
                    <a:pt x="944621" y="69055"/>
                  </a:lnTo>
                  <a:lnTo>
                    <a:pt x="941564" y="6272"/>
                  </a:lnTo>
                  <a:close/>
                </a:path>
                <a:path w="945515" h="75565">
                  <a:moveTo>
                    <a:pt x="944767" y="72039"/>
                  </a:moveTo>
                  <a:lnTo>
                    <a:pt x="938494" y="72343"/>
                  </a:lnTo>
                  <a:lnTo>
                    <a:pt x="944781" y="72343"/>
                  </a:lnTo>
                  <a:lnTo>
                    <a:pt x="944767" y="72039"/>
                  </a:lnTo>
                  <a:close/>
                </a:path>
                <a:path w="945515" h="75565">
                  <a:moveTo>
                    <a:pt x="944621" y="69055"/>
                  </a:moveTo>
                  <a:lnTo>
                    <a:pt x="941636" y="69055"/>
                  </a:lnTo>
                  <a:lnTo>
                    <a:pt x="941636" y="72196"/>
                  </a:lnTo>
                  <a:lnTo>
                    <a:pt x="944767" y="72039"/>
                  </a:lnTo>
                  <a:lnTo>
                    <a:pt x="944621" y="6905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04" name="object 221">
              <a:extLst>
                <a:ext uri="{FF2B5EF4-FFF2-40B4-BE49-F238E27FC236}">
                  <a16:creationId xmlns:a16="http://schemas.microsoft.com/office/drawing/2014/main" id="{DC4EE09F-5A1B-BD43-CCD0-DC679AA7BE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93490" y="8132233"/>
              <a:ext cx="783274" cy="6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5" name="object 222">
              <a:extLst>
                <a:ext uri="{FF2B5EF4-FFF2-40B4-BE49-F238E27FC236}">
                  <a16:creationId xmlns:a16="http://schemas.microsoft.com/office/drawing/2014/main" id="{BFF2B55A-6A77-4F59-E09E-E08DAB138E57}"/>
                </a:ext>
              </a:extLst>
            </p:cNvPr>
            <p:cNvSpPr>
              <a:spLocks/>
            </p:cNvSpPr>
            <p:nvPr/>
          </p:nvSpPr>
          <p:spPr bwMode="auto">
            <a:xfrm>
              <a:off x="7442527" y="8882745"/>
              <a:ext cx="436880" cy="615950"/>
            </a:xfrm>
            <a:custGeom>
              <a:avLst/>
              <a:gdLst>
                <a:gd name="T0" fmla="*/ 436378 w 436879"/>
                <a:gd name="T1" fmla="*/ 0 h 615950"/>
                <a:gd name="T2" fmla="*/ 0 w 436879"/>
                <a:gd name="T3" fmla="*/ 0 h 615950"/>
                <a:gd name="T4" fmla="*/ 0 w 436879"/>
                <a:gd name="T5" fmla="*/ 615352 h 615950"/>
                <a:gd name="T6" fmla="*/ 436378 w 436879"/>
                <a:gd name="T7" fmla="*/ 615352 h 615950"/>
                <a:gd name="T8" fmla="*/ 436378 w 436879"/>
                <a:gd name="T9" fmla="*/ 0 h 615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879" h="615950">
                  <a:moveTo>
                    <a:pt x="436374" y="0"/>
                  </a:moveTo>
                  <a:lnTo>
                    <a:pt x="0" y="0"/>
                  </a:lnTo>
                  <a:lnTo>
                    <a:pt x="0" y="615352"/>
                  </a:lnTo>
                  <a:lnTo>
                    <a:pt x="436374" y="615352"/>
                  </a:lnTo>
                  <a:lnTo>
                    <a:pt x="436374"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6" name="object 223">
              <a:extLst>
                <a:ext uri="{FF2B5EF4-FFF2-40B4-BE49-F238E27FC236}">
                  <a16:creationId xmlns:a16="http://schemas.microsoft.com/office/drawing/2014/main" id="{2A56E8F1-3540-73B5-AD72-7978B8DC79FE}"/>
                </a:ext>
              </a:extLst>
            </p:cNvPr>
            <p:cNvSpPr>
              <a:spLocks/>
            </p:cNvSpPr>
            <p:nvPr/>
          </p:nvSpPr>
          <p:spPr bwMode="auto">
            <a:xfrm>
              <a:off x="7439368" y="8879604"/>
              <a:ext cx="443230" cy="621665"/>
            </a:xfrm>
            <a:custGeom>
              <a:avLst/>
              <a:gdLst>
                <a:gd name="T0" fmla="*/ 442675 w 443229"/>
                <a:gd name="T1" fmla="*/ 0 h 621665"/>
                <a:gd name="T2" fmla="*/ 439525 w 443229"/>
                <a:gd name="T3" fmla="*/ 0 h 621665"/>
                <a:gd name="T4" fmla="*/ 439525 w 443229"/>
                <a:gd name="T5" fmla="*/ 596 h 621665"/>
                <a:gd name="T6" fmla="*/ 0 w 443229"/>
                <a:gd name="T7" fmla="*/ 596 h 621665"/>
                <a:gd name="T8" fmla="*/ 0 w 443229"/>
                <a:gd name="T9" fmla="*/ 3136 h 621665"/>
                <a:gd name="T10" fmla="*/ 24091 w 443229"/>
                <a:gd name="T11" fmla="*/ 3136 h 621665"/>
                <a:gd name="T12" fmla="*/ 24091 w 443229"/>
                <a:gd name="T13" fmla="*/ 5676 h 621665"/>
                <a:gd name="T14" fmla="*/ 436376 w 443229"/>
                <a:gd name="T15" fmla="*/ 5676 h 621665"/>
                <a:gd name="T16" fmla="*/ 436376 w 443229"/>
                <a:gd name="T17" fmla="*/ 615276 h 621665"/>
                <a:gd name="T18" fmla="*/ 6286 w 443229"/>
                <a:gd name="T19" fmla="*/ 615276 h 621665"/>
                <a:gd name="T20" fmla="*/ 6286 w 443229"/>
                <a:gd name="T21" fmla="*/ 607682 h 621665"/>
                <a:gd name="T22" fmla="*/ 0 w 443229"/>
                <a:gd name="T23" fmla="*/ 607682 h 621665"/>
                <a:gd name="T24" fmla="*/ 0 w 443229"/>
                <a:gd name="T25" fmla="*/ 615276 h 621665"/>
                <a:gd name="T26" fmla="*/ 0 w 443229"/>
                <a:gd name="T27" fmla="*/ 621626 h 621665"/>
                <a:gd name="T28" fmla="*/ 442675 w 443229"/>
                <a:gd name="T29" fmla="*/ 621626 h 621665"/>
                <a:gd name="T30" fmla="*/ 442675 w 443229"/>
                <a:gd name="T31" fmla="*/ 615276 h 621665"/>
                <a:gd name="T32" fmla="*/ 442675 w 443229"/>
                <a:gd name="T33" fmla="*/ 6273 h 621665"/>
                <a:gd name="T34" fmla="*/ 442675 w 443229"/>
                <a:gd name="T35" fmla="*/ 5676 h 621665"/>
                <a:gd name="T36" fmla="*/ 442675 w 443229"/>
                <a:gd name="T37" fmla="*/ 0 h 6216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3229" h="621665">
                  <a:moveTo>
                    <a:pt x="442671" y="0"/>
                  </a:moveTo>
                  <a:lnTo>
                    <a:pt x="439521" y="0"/>
                  </a:lnTo>
                  <a:lnTo>
                    <a:pt x="439521" y="596"/>
                  </a:lnTo>
                  <a:lnTo>
                    <a:pt x="0" y="596"/>
                  </a:lnTo>
                  <a:lnTo>
                    <a:pt x="0" y="3136"/>
                  </a:lnTo>
                  <a:lnTo>
                    <a:pt x="24091" y="3136"/>
                  </a:lnTo>
                  <a:lnTo>
                    <a:pt x="24091" y="5676"/>
                  </a:lnTo>
                  <a:lnTo>
                    <a:pt x="436372" y="5676"/>
                  </a:lnTo>
                  <a:lnTo>
                    <a:pt x="436372" y="615276"/>
                  </a:lnTo>
                  <a:lnTo>
                    <a:pt x="6286" y="615276"/>
                  </a:lnTo>
                  <a:lnTo>
                    <a:pt x="6286" y="607682"/>
                  </a:lnTo>
                  <a:lnTo>
                    <a:pt x="0" y="607682"/>
                  </a:lnTo>
                  <a:lnTo>
                    <a:pt x="0" y="615276"/>
                  </a:lnTo>
                  <a:lnTo>
                    <a:pt x="0" y="621626"/>
                  </a:lnTo>
                  <a:lnTo>
                    <a:pt x="442671" y="621626"/>
                  </a:lnTo>
                  <a:lnTo>
                    <a:pt x="442671" y="615276"/>
                  </a:lnTo>
                  <a:lnTo>
                    <a:pt x="442671" y="6273"/>
                  </a:lnTo>
                  <a:lnTo>
                    <a:pt x="442671" y="5676"/>
                  </a:lnTo>
                  <a:lnTo>
                    <a:pt x="442671"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7" name="object 224">
              <a:extLst>
                <a:ext uri="{FF2B5EF4-FFF2-40B4-BE49-F238E27FC236}">
                  <a16:creationId xmlns:a16="http://schemas.microsoft.com/office/drawing/2014/main" id="{E9DCE93C-6C56-E3DA-034E-B4B3A791A038}"/>
                </a:ext>
              </a:extLst>
            </p:cNvPr>
            <p:cNvSpPr>
              <a:spLocks/>
            </p:cNvSpPr>
            <p:nvPr/>
          </p:nvSpPr>
          <p:spPr bwMode="auto">
            <a:xfrm>
              <a:off x="7349871" y="8882157"/>
              <a:ext cx="529590" cy="615950"/>
            </a:xfrm>
            <a:custGeom>
              <a:avLst/>
              <a:gdLst>
                <a:gd name="T0" fmla="*/ 384175 w 529590"/>
                <a:gd name="T1" fmla="*/ 428332 h 615950"/>
                <a:gd name="T2" fmla="*/ 256984 w 529590"/>
                <a:gd name="T3" fmla="*/ 428332 h 615950"/>
                <a:gd name="T4" fmla="*/ 256984 w 529590"/>
                <a:gd name="T5" fmla="*/ 492239 h 615950"/>
                <a:gd name="T6" fmla="*/ 384175 w 529590"/>
                <a:gd name="T7" fmla="*/ 492239 h 615950"/>
                <a:gd name="T8" fmla="*/ 384175 w 529590"/>
                <a:gd name="T9" fmla="*/ 428332 h 615950"/>
                <a:gd name="T10" fmla="*/ 503504 w 529590"/>
                <a:gd name="T11" fmla="*/ 376212 h 615950"/>
                <a:gd name="T12" fmla="*/ 146951 w 529590"/>
                <a:gd name="T13" fmla="*/ 372859 h 615950"/>
                <a:gd name="T14" fmla="*/ 146951 w 529590"/>
                <a:gd name="T15" fmla="*/ 388099 h 615950"/>
                <a:gd name="T16" fmla="*/ 503504 w 529590"/>
                <a:gd name="T17" fmla="*/ 384594 h 615950"/>
                <a:gd name="T18" fmla="*/ 503504 w 529590"/>
                <a:gd name="T19" fmla="*/ 376212 h 615950"/>
                <a:gd name="T20" fmla="*/ 503504 w 529590"/>
                <a:gd name="T21" fmla="*/ 347268 h 615950"/>
                <a:gd name="T22" fmla="*/ 146951 w 529590"/>
                <a:gd name="T23" fmla="*/ 343916 h 615950"/>
                <a:gd name="T24" fmla="*/ 146951 w 529590"/>
                <a:gd name="T25" fmla="*/ 359143 h 615950"/>
                <a:gd name="T26" fmla="*/ 503504 w 529590"/>
                <a:gd name="T27" fmla="*/ 355803 h 615950"/>
                <a:gd name="T28" fmla="*/ 503504 w 529590"/>
                <a:gd name="T29" fmla="*/ 347268 h 615950"/>
                <a:gd name="T30" fmla="*/ 503504 w 529590"/>
                <a:gd name="T31" fmla="*/ 318465 h 615950"/>
                <a:gd name="T32" fmla="*/ 146951 w 529590"/>
                <a:gd name="T33" fmla="*/ 315112 h 615950"/>
                <a:gd name="T34" fmla="*/ 146951 w 529590"/>
                <a:gd name="T35" fmla="*/ 330352 h 615950"/>
                <a:gd name="T36" fmla="*/ 503504 w 529590"/>
                <a:gd name="T37" fmla="*/ 326847 h 615950"/>
                <a:gd name="T38" fmla="*/ 503504 w 529590"/>
                <a:gd name="T39" fmla="*/ 318465 h 615950"/>
                <a:gd name="T40" fmla="*/ 503504 w 529590"/>
                <a:gd name="T41" fmla="*/ 289521 h 615950"/>
                <a:gd name="T42" fmla="*/ 146951 w 529590"/>
                <a:gd name="T43" fmla="*/ 286169 h 615950"/>
                <a:gd name="T44" fmla="*/ 146951 w 529590"/>
                <a:gd name="T45" fmla="*/ 301409 h 615950"/>
                <a:gd name="T46" fmla="*/ 503504 w 529590"/>
                <a:gd name="T47" fmla="*/ 298056 h 615950"/>
                <a:gd name="T48" fmla="*/ 503504 w 529590"/>
                <a:gd name="T49" fmla="*/ 289521 h 615950"/>
                <a:gd name="T50" fmla="*/ 503504 w 529590"/>
                <a:gd name="T51" fmla="*/ 260731 h 615950"/>
                <a:gd name="T52" fmla="*/ 146951 w 529590"/>
                <a:gd name="T53" fmla="*/ 257378 h 615950"/>
                <a:gd name="T54" fmla="*/ 146951 w 529590"/>
                <a:gd name="T55" fmla="*/ 272605 h 615950"/>
                <a:gd name="T56" fmla="*/ 503504 w 529590"/>
                <a:gd name="T57" fmla="*/ 269100 h 615950"/>
                <a:gd name="T58" fmla="*/ 503504 w 529590"/>
                <a:gd name="T59" fmla="*/ 260731 h 615950"/>
                <a:gd name="T60" fmla="*/ 503504 w 529590"/>
                <a:gd name="T61" fmla="*/ 231775 h 615950"/>
                <a:gd name="T62" fmla="*/ 146951 w 529590"/>
                <a:gd name="T63" fmla="*/ 228422 h 615950"/>
                <a:gd name="T64" fmla="*/ 146951 w 529590"/>
                <a:gd name="T65" fmla="*/ 243662 h 615950"/>
                <a:gd name="T66" fmla="*/ 503504 w 529590"/>
                <a:gd name="T67" fmla="*/ 240309 h 615950"/>
                <a:gd name="T68" fmla="*/ 503504 w 529590"/>
                <a:gd name="T69" fmla="*/ 231775 h 615950"/>
                <a:gd name="T70" fmla="*/ 529018 w 529590"/>
                <a:gd name="T71" fmla="*/ 605790 h 615950"/>
                <a:gd name="T72" fmla="*/ 4648 w 529590"/>
                <a:gd name="T73" fmla="*/ 605790 h 615950"/>
                <a:gd name="T74" fmla="*/ 4648 w 529590"/>
                <a:gd name="T75" fmla="*/ 0 h 615950"/>
                <a:gd name="T76" fmla="*/ 0 w 529590"/>
                <a:gd name="T77" fmla="*/ 0 h 615950"/>
                <a:gd name="T78" fmla="*/ 0 w 529590"/>
                <a:gd name="T79" fmla="*/ 605790 h 615950"/>
                <a:gd name="T80" fmla="*/ 0 w 529590"/>
                <a:gd name="T81" fmla="*/ 615950 h 615950"/>
                <a:gd name="T82" fmla="*/ 529018 w 529590"/>
                <a:gd name="T83" fmla="*/ 615950 h 615950"/>
                <a:gd name="T84" fmla="*/ 529018 w 529590"/>
                <a:gd name="T85" fmla="*/ 605790 h 6159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9590" h="615950">
                  <a:moveTo>
                    <a:pt x="384175" y="428332"/>
                  </a:moveTo>
                  <a:lnTo>
                    <a:pt x="256984" y="428332"/>
                  </a:lnTo>
                  <a:lnTo>
                    <a:pt x="256984" y="492239"/>
                  </a:lnTo>
                  <a:lnTo>
                    <a:pt x="384175" y="492239"/>
                  </a:lnTo>
                  <a:lnTo>
                    <a:pt x="384175" y="428332"/>
                  </a:lnTo>
                  <a:close/>
                </a:path>
                <a:path w="529590" h="615950">
                  <a:moveTo>
                    <a:pt x="503504" y="376212"/>
                  </a:moveTo>
                  <a:lnTo>
                    <a:pt x="146951" y="372859"/>
                  </a:lnTo>
                  <a:lnTo>
                    <a:pt x="146951" y="388099"/>
                  </a:lnTo>
                  <a:lnTo>
                    <a:pt x="503504" y="384594"/>
                  </a:lnTo>
                  <a:lnTo>
                    <a:pt x="503504" y="376212"/>
                  </a:lnTo>
                  <a:close/>
                </a:path>
                <a:path w="529590" h="615950">
                  <a:moveTo>
                    <a:pt x="503504" y="347268"/>
                  </a:moveTo>
                  <a:lnTo>
                    <a:pt x="146951" y="343916"/>
                  </a:lnTo>
                  <a:lnTo>
                    <a:pt x="146951" y="359143"/>
                  </a:lnTo>
                  <a:lnTo>
                    <a:pt x="503504" y="355803"/>
                  </a:lnTo>
                  <a:lnTo>
                    <a:pt x="503504" y="347268"/>
                  </a:lnTo>
                  <a:close/>
                </a:path>
                <a:path w="529590" h="615950">
                  <a:moveTo>
                    <a:pt x="503504" y="318465"/>
                  </a:moveTo>
                  <a:lnTo>
                    <a:pt x="146951" y="315112"/>
                  </a:lnTo>
                  <a:lnTo>
                    <a:pt x="146951" y="330352"/>
                  </a:lnTo>
                  <a:lnTo>
                    <a:pt x="503504" y="326847"/>
                  </a:lnTo>
                  <a:lnTo>
                    <a:pt x="503504" y="318465"/>
                  </a:lnTo>
                  <a:close/>
                </a:path>
                <a:path w="529590" h="615950">
                  <a:moveTo>
                    <a:pt x="503504" y="289521"/>
                  </a:moveTo>
                  <a:lnTo>
                    <a:pt x="146951" y="286169"/>
                  </a:lnTo>
                  <a:lnTo>
                    <a:pt x="146951" y="301409"/>
                  </a:lnTo>
                  <a:lnTo>
                    <a:pt x="503504" y="298056"/>
                  </a:lnTo>
                  <a:lnTo>
                    <a:pt x="503504" y="289521"/>
                  </a:lnTo>
                  <a:close/>
                </a:path>
                <a:path w="529590" h="615950">
                  <a:moveTo>
                    <a:pt x="503504" y="260731"/>
                  </a:moveTo>
                  <a:lnTo>
                    <a:pt x="146951" y="257378"/>
                  </a:lnTo>
                  <a:lnTo>
                    <a:pt x="146951" y="272605"/>
                  </a:lnTo>
                  <a:lnTo>
                    <a:pt x="503504" y="269100"/>
                  </a:lnTo>
                  <a:lnTo>
                    <a:pt x="503504" y="260731"/>
                  </a:lnTo>
                  <a:close/>
                </a:path>
                <a:path w="529590" h="615950">
                  <a:moveTo>
                    <a:pt x="503504" y="231775"/>
                  </a:moveTo>
                  <a:lnTo>
                    <a:pt x="146951" y="228422"/>
                  </a:lnTo>
                  <a:lnTo>
                    <a:pt x="146951" y="243662"/>
                  </a:lnTo>
                  <a:lnTo>
                    <a:pt x="503504" y="240309"/>
                  </a:lnTo>
                  <a:lnTo>
                    <a:pt x="503504" y="231775"/>
                  </a:lnTo>
                  <a:close/>
                </a:path>
                <a:path w="529590" h="615950">
                  <a:moveTo>
                    <a:pt x="529018" y="605790"/>
                  </a:moveTo>
                  <a:lnTo>
                    <a:pt x="4648" y="605790"/>
                  </a:lnTo>
                  <a:lnTo>
                    <a:pt x="4648" y="0"/>
                  </a:lnTo>
                  <a:lnTo>
                    <a:pt x="0" y="0"/>
                  </a:lnTo>
                  <a:lnTo>
                    <a:pt x="0" y="605790"/>
                  </a:lnTo>
                  <a:lnTo>
                    <a:pt x="0" y="615950"/>
                  </a:lnTo>
                  <a:lnTo>
                    <a:pt x="529018" y="615950"/>
                  </a:lnTo>
                  <a:lnTo>
                    <a:pt x="529018" y="605790"/>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8" name="object 225">
              <a:extLst>
                <a:ext uri="{FF2B5EF4-FFF2-40B4-BE49-F238E27FC236}">
                  <a16:creationId xmlns:a16="http://schemas.microsoft.com/office/drawing/2014/main" id="{73ED1503-E507-1835-AE49-502756C336C3}"/>
                </a:ext>
              </a:extLst>
            </p:cNvPr>
            <p:cNvSpPr>
              <a:spLocks/>
            </p:cNvSpPr>
            <p:nvPr/>
          </p:nvSpPr>
          <p:spPr bwMode="auto">
            <a:xfrm>
              <a:off x="7354519" y="8882738"/>
              <a:ext cx="109220" cy="605155"/>
            </a:xfrm>
            <a:custGeom>
              <a:avLst/>
              <a:gdLst>
                <a:gd name="T0" fmla="*/ 107169 w 109220"/>
                <a:gd name="T1" fmla="*/ 0 h 605154"/>
                <a:gd name="T2" fmla="*/ 0 w 109220"/>
                <a:gd name="T3" fmla="*/ 0 h 605154"/>
                <a:gd name="T4" fmla="*/ 5308 w 109220"/>
                <a:gd name="T5" fmla="*/ 604540 h 605154"/>
                <a:gd name="T6" fmla="*/ 108949 w 109220"/>
                <a:gd name="T7" fmla="*/ 604540 h 605154"/>
                <a:gd name="T8" fmla="*/ 107169 w 109220"/>
                <a:gd name="T9" fmla="*/ 0 h 605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220" h="605154">
                  <a:moveTo>
                    <a:pt x="107169" y="0"/>
                  </a:moveTo>
                  <a:lnTo>
                    <a:pt x="0" y="0"/>
                  </a:lnTo>
                  <a:lnTo>
                    <a:pt x="5308" y="604536"/>
                  </a:lnTo>
                  <a:lnTo>
                    <a:pt x="108949" y="604536"/>
                  </a:lnTo>
                  <a:lnTo>
                    <a:pt x="107169"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09" name="object 226">
              <a:extLst>
                <a:ext uri="{FF2B5EF4-FFF2-40B4-BE49-F238E27FC236}">
                  <a16:creationId xmlns:a16="http://schemas.microsoft.com/office/drawing/2014/main" id="{FED46DE6-2638-E893-AF01-E1E08514BFD7}"/>
                </a:ext>
              </a:extLst>
            </p:cNvPr>
            <p:cNvSpPr>
              <a:spLocks/>
            </p:cNvSpPr>
            <p:nvPr/>
          </p:nvSpPr>
          <p:spPr bwMode="auto">
            <a:xfrm>
              <a:off x="7351346" y="8879597"/>
              <a:ext cx="115570" cy="610870"/>
            </a:xfrm>
            <a:custGeom>
              <a:avLst/>
              <a:gdLst>
                <a:gd name="T0" fmla="*/ 110342 w 115570"/>
                <a:gd name="T1" fmla="*/ 0 h 610870"/>
                <a:gd name="T2" fmla="*/ 0 w 115570"/>
                <a:gd name="T3" fmla="*/ 0 h 610870"/>
                <a:gd name="T4" fmla="*/ 5361 w 115570"/>
                <a:gd name="T5" fmla="*/ 610819 h 610870"/>
                <a:gd name="T6" fmla="*/ 115263 w 115570"/>
                <a:gd name="T7" fmla="*/ 610819 h 610870"/>
                <a:gd name="T8" fmla="*/ 115245 w 115570"/>
                <a:gd name="T9" fmla="*/ 604547 h 610870"/>
                <a:gd name="T10" fmla="*/ 11591 w 115570"/>
                <a:gd name="T11" fmla="*/ 604536 h 610870"/>
                <a:gd name="T12" fmla="*/ 6334 w 115570"/>
                <a:gd name="T13" fmla="*/ 6272 h 610870"/>
                <a:gd name="T14" fmla="*/ 107210 w 115570"/>
                <a:gd name="T15" fmla="*/ 6272 h 610870"/>
                <a:gd name="T16" fmla="*/ 107200 w 115570"/>
                <a:gd name="T17" fmla="*/ 3141 h 610870"/>
                <a:gd name="T18" fmla="*/ 110342 w 115570"/>
                <a:gd name="T19" fmla="*/ 3141 h 610870"/>
                <a:gd name="T20" fmla="*/ 110342 w 115570"/>
                <a:gd name="T21" fmla="*/ 0 h 610870"/>
                <a:gd name="T22" fmla="*/ 110342 w 115570"/>
                <a:gd name="T23" fmla="*/ 3141 h 610870"/>
                <a:gd name="T24" fmla="*/ 107200 w 115570"/>
                <a:gd name="T25" fmla="*/ 3141 h 610870"/>
                <a:gd name="T26" fmla="*/ 108970 w 115570"/>
                <a:gd name="T27" fmla="*/ 604536 h 610870"/>
                <a:gd name="T28" fmla="*/ 108122 w 115570"/>
                <a:gd name="T29" fmla="*/ 604547 h 610870"/>
                <a:gd name="T30" fmla="*/ 115245 w 115570"/>
                <a:gd name="T31" fmla="*/ 604547 h 610870"/>
                <a:gd name="T32" fmla="*/ 113491 w 115570"/>
                <a:gd name="T33" fmla="*/ 6272 h 610870"/>
                <a:gd name="T34" fmla="*/ 110342 w 115570"/>
                <a:gd name="T35" fmla="*/ 6272 h 610870"/>
                <a:gd name="T36" fmla="*/ 110342 w 115570"/>
                <a:gd name="T37" fmla="*/ 3141 h 610870"/>
                <a:gd name="T38" fmla="*/ 113472 w 115570"/>
                <a:gd name="T39" fmla="*/ 0 h 610870"/>
                <a:gd name="T40" fmla="*/ 110342 w 115570"/>
                <a:gd name="T41" fmla="*/ 0 h 610870"/>
                <a:gd name="T42" fmla="*/ 110342 w 115570"/>
                <a:gd name="T43" fmla="*/ 6272 h 610870"/>
                <a:gd name="T44" fmla="*/ 113491 w 115570"/>
                <a:gd name="T45" fmla="*/ 6272 h 610870"/>
                <a:gd name="T46" fmla="*/ 113472 w 115570"/>
                <a:gd name="T47" fmla="*/ 0 h 6108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5570" h="610870">
                  <a:moveTo>
                    <a:pt x="110342" y="0"/>
                  </a:moveTo>
                  <a:lnTo>
                    <a:pt x="0" y="0"/>
                  </a:lnTo>
                  <a:lnTo>
                    <a:pt x="5361" y="610819"/>
                  </a:lnTo>
                  <a:lnTo>
                    <a:pt x="115263" y="610819"/>
                  </a:lnTo>
                  <a:lnTo>
                    <a:pt x="115245" y="604547"/>
                  </a:lnTo>
                  <a:lnTo>
                    <a:pt x="11591" y="604536"/>
                  </a:lnTo>
                  <a:lnTo>
                    <a:pt x="6334" y="6272"/>
                  </a:lnTo>
                  <a:lnTo>
                    <a:pt x="107210" y="6272"/>
                  </a:lnTo>
                  <a:lnTo>
                    <a:pt x="107200" y="3141"/>
                  </a:lnTo>
                  <a:lnTo>
                    <a:pt x="110342" y="3141"/>
                  </a:lnTo>
                  <a:lnTo>
                    <a:pt x="110342" y="0"/>
                  </a:lnTo>
                  <a:close/>
                </a:path>
                <a:path w="115570" h="610870">
                  <a:moveTo>
                    <a:pt x="110342" y="3141"/>
                  </a:moveTo>
                  <a:lnTo>
                    <a:pt x="107200" y="3141"/>
                  </a:lnTo>
                  <a:lnTo>
                    <a:pt x="108970" y="604536"/>
                  </a:lnTo>
                  <a:lnTo>
                    <a:pt x="108122" y="604547"/>
                  </a:lnTo>
                  <a:lnTo>
                    <a:pt x="115245" y="604547"/>
                  </a:lnTo>
                  <a:lnTo>
                    <a:pt x="113491" y="6272"/>
                  </a:lnTo>
                  <a:lnTo>
                    <a:pt x="110342" y="6272"/>
                  </a:lnTo>
                  <a:lnTo>
                    <a:pt x="110342" y="3141"/>
                  </a:lnTo>
                  <a:close/>
                </a:path>
                <a:path w="115570" h="610870">
                  <a:moveTo>
                    <a:pt x="113472" y="0"/>
                  </a:moveTo>
                  <a:lnTo>
                    <a:pt x="110342" y="0"/>
                  </a:lnTo>
                  <a:lnTo>
                    <a:pt x="110342" y="6272"/>
                  </a:lnTo>
                  <a:lnTo>
                    <a:pt x="113491" y="6272"/>
                  </a:lnTo>
                  <a:lnTo>
                    <a:pt x="113472"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10" name="object 227">
              <a:extLst>
                <a:ext uri="{FF2B5EF4-FFF2-40B4-BE49-F238E27FC236}">
                  <a16:creationId xmlns:a16="http://schemas.microsoft.com/office/drawing/2014/main" id="{1647C1BC-4645-1223-2930-58BBA52A80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63210" y="8887132"/>
              <a:ext cx="94133" cy="12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1" name="object 228">
              <a:extLst>
                <a:ext uri="{FF2B5EF4-FFF2-40B4-BE49-F238E27FC236}">
                  <a16:creationId xmlns:a16="http://schemas.microsoft.com/office/drawing/2014/main" id="{9B43F2D5-B110-41E7-039C-045D4B91690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96901" y="8936393"/>
              <a:ext cx="1186974" cy="66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2" name="object 229">
              <a:extLst>
                <a:ext uri="{FF2B5EF4-FFF2-40B4-BE49-F238E27FC236}">
                  <a16:creationId xmlns:a16="http://schemas.microsoft.com/office/drawing/2014/main" id="{A52573F5-F364-C7A3-CA6A-3A1EEEB95D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037330" y="9115319"/>
              <a:ext cx="106602" cy="16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3" name="object 230">
              <a:extLst>
                <a:ext uri="{FF2B5EF4-FFF2-40B4-BE49-F238E27FC236}">
                  <a16:creationId xmlns:a16="http://schemas.microsoft.com/office/drawing/2014/main" id="{980E8574-1012-47AF-724D-1915D0A298A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35520" y="4578907"/>
              <a:ext cx="723685" cy="58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4" name="object 231">
              <a:extLst>
                <a:ext uri="{FF2B5EF4-FFF2-40B4-BE49-F238E27FC236}">
                  <a16:creationId xmlns:a16="http://schemas.microsoft.com/office/drawing/2014/main" id="{0C3B07D3-EB1E-5FC5-7773-A2DCF892578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14626" y="5241007"/>
              <a:ext cx="544129" cy="2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5" name="object 232">
              <a:extLst>
                <a:ext uri="{FF2B5EF4-FFF2-40B4-BE49-F238E27FC236}">
                  <a16:creationId xmlns:a16="http://schemas.microsoft.com/office/drawing/2014/main" id="{4075433B-E355-4D58-10A6-C3346281C58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200509" y="9942715"/>
              <a:ext cx="104318" cy="2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6" name="object 233">
              <a:extLst>
                <a:ext uri="{FF2B5EF4-FFF2-40B4-BE49-F238E27FC236}">
                  <a16:creationId xmlns:a16="http://schemas.microsoft.com/office/drawing/2014/main" id="{107443C6-8909-6865-24BE-89F89FEA021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609051" y="9942715"/>
              <a:ext cx="104317" cy="2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object 234">
              <a:extLst>
                <a:ext uri="{FF2B5EF4-FFF2-40B4-BE49-F238E27FC236}">
                  <a16:creationId xmlns:a16="http://schemas.microsoft.com/office/drawing/2014/main" id="{BC32EB49-C350-89B0-3834-503C7249FD2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32410" y="9942715"/>
              <a:ext cx="104313" cy="2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8" name="object 235">
              <a:extLst>
                <a:ext uri="{FF2B5EF4-FFF2-40B4-BE49-F238E27FC236}">
                  <a16:creationId xmlns:a16="http://schemas.microsoft.com/office/drawing/2014/main" id="{A3B72F77-C673-64FD-FEB0-6D600DC313BB}"/>
                </a:ext>
              </a:extLst>
            </p:cNvPr>
            <p:cNvSpPr>
              <a:spLocks/>
            </p:cNvSpPr>
            <p:nvPr/>
          </p:nvSpPr>
          <p:spPr bwMode="auto">
            <a:xfrm>
              <a:off x="15782788" y="9362432"/>
              <a:ext cx="1572260" cy="520065"/>
            </a:xfrm>
            <a:custGeom>
              <a:avLst/>
              <a:gdLst>
                <a:gd name="T0" fmla="*/ 1396307 w 1572259"/>
                <a:gd name="T1" fmla="*/ 0 h 520065"/>
                <a:gd name="T2" fmla="*/ 0 w 1572259"/>
                <a:gd name="T3" fmla="*/ 0 h 520065"/>
                <a:gd name="T4" fmla="*/ 0 w 1572259"/>
                <a:gd name="T5" fmla="*/ 519858 h 520065"/>
                <a:gd name="T6" fmla="*/ 1397511 w 1572259"/>
                <a:gd name="T7" fmla="*/ 519858 h 520065"/>
                <a:gd name="T8" fmla="*/ 1437501 w 1572259"/>
                <a:gd name="T9" fmla="*/ 512649 h 520065"/>
                <a:gd name="T10" fmla="*/ 1474214 w 1572259"/>
                <a:gd name="T11" fmla="*/ 492912 h 520065"/>
                <a:gd name="T12" fmla="*/ 1506600 w 1572259"/>
                <a:gd name="T13" fmla="*/ 462180 h 520065"/>
                <a:gd name="T14" fmla="*/ 1533613 w 1572259"/>
                <a:gd name="T15" fmla="*/ 421984 h 520065"/>
                <a:gd name="T16" fmla="*/ 1554204 w 1572259"/>
                <a:gd name="T17" fmla="*/ 373856 h 520065"/>
                <a:gd name="T18" fmla="*/ 1567328 w 1572259"/>
                <a:gd name="T19" fmla="*/ 319327 h 520065"/>
                <a:gd name="T20" fmla="*/ 1571935 w 1572259"/>
                <a:gd name="T21" fmla="*/ 259929 h 520065"/>
                <a:gd name="T22" fmla="*/ 1567292 w 1572259"/>
                <a:gd name="T23" fmla="*/ 200316 h 520065"/>
                <a:gd name="T24" fmla="*/ 1554070 w 1572259"/>
                <a:gd name="T25" fmla="*/ 145600 h 520065"/>
                <a:gd name="T26" fmla="*/ 1533327 w 1572259"/>
                <a:gd name="T27" fmla="*/ 97338 h 520065"/>
                <a:gd name="T28" fmla="*/ 1506120 w 1572259"/>
                <a:gd name="T29" fmla="*/ 57090 h 520065"/>
                <a:gd name="T30" fmla="*/ 1473509 w 1572259"/>
                <a:gd name="T31" fmla="*/ 26412 h 520065"/>
                <a:gd name="T32" fmla="*/ 1436552 w 1572259"/>
                <a:gd name="T33" fmla="*/ 6862 h 520065"/>
                <a:gd name="T34" fmla="*/ 1396307 w 1572259"/>
                <a:gd name="T35" fmla="*/ 0 h 5200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2259" h="520065">
                  <a:moveTo>
                    <a:pt x="1396303" y="0"/>
                  </a:moveTo>
                  <a:lnTo>
                    <a:pt x="0" y="0"/>
                  </a:lnTo>
                  <a:lnTo>
                    <a:pt x="0" y="519858"/>
                  </a:lnTo>
                  <a:lnTo>
                    <a:pt x="1397507" y="519858"/>
                  </a:lnTo>
                  <a:lnTo>
                    <a:pt x="1437497" y="512649"/>
                  </a:lnTo>
                  <a:lnTo>
                    <a:pt x="1474210" y="492912"/>
                  </a:lnTo>
                  <a:lnTo>
                    <a:pt x="1506596" y="462180"/>
                  </a:lnTo>
                  <a:lnTo>
                    <a:pt x="1533609" y="421984"/>
                  </a:lnTo>
                  <a:lnTo>
                    <a:pt x="1554200" y="373856"/>
                  </a:lnTo>
                  <a:lnTo>
                    <a:pt x="1567324" y="319327"/>
                  </a:lnTo>
                  <a:lnTo>
                    <a:pt x="1571931" y="259929"/>
                  </a:lnTo>
                  <a:lnTo>
                    <a:pt x="1567288" y="200316"/>
                  </a:lnTo>
                  <a:lnTo>
                    <a:pt x="1554066" y="145600"/>
                  </a:lnTo>
                  <a:lnTo>
                    <a:pt x="1533323" y="97338"/>
                  </a:lnTo>
                  <a:lnTo>
                    <a:pt x="1506116" y="57090"/>
                  </a:lnTo>
                  <a:lnTo>
                    <a:pt x="1473505" y="26412"/>
                  </a:lnTo>
                  <a:lnTo>
                    <a:pt x="1436548" y="6862"/>
                  </a:lnTo>
                  <a:lnTo>
                    <a:pt x="139630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19" name="object 236">
              <a:extLst>
                <a:ext uri="{FF2B5EF4-FFF2-40B4-BE49-F238E27FC236}">
                  <a16:creationId xmlns:a16="http://schemas.microsoft.com/office/drawing/2014/main" id="{7C082A45-8364-CD0E-D7DE-D66ACCC4E0AD}"/>
                </a:ext>
              </a:extLst>
            </p:cNvPr>
            <p:cNvSpPr>
              <a:spLocks/>
            </p:cNvSpPr>
            <p:nvPr/>
          </p:nvSpPr>
          <p:spPr bwMode="auto">
            <a:xfrm>
              <a:off x="15779647" y="9359290"/>
              <a:ext cx="1578610" cy="526415"/>
            </a:xfrm>
            <a:custGeom>
              <a:avLst/>
              <a:gdLst>
                <a:gd name="T0" fmla="*/ 1399448 w 1578609"/>
                <a:gd name="T1" fmla="*/ 0 h 526415"/>
                <a:gd name="T2" fmla="*/ 0 w 1578609"/>
                <a:gd name="T3" fmla="*/ 0 h 526415"/>
                <a:gd name="T4" fmla="*/ 0 w 1578609"/>
                <a:gd name="T5" fmla="*/ 526141 h 526415"/>
                <a:gd name="T6" fmla="*/ 1400694 w 1578609"/>
                <a:gd name="T7" fmla="*/ 526141 h 526415"/>
                <a:gd name="T8" fmla="*/ 1420422 w 1578609"/>
                <a:gd name="T9" fmla="*/ 522999 h 526415"/>
                <a:gd name="T10" fmla="*/ 1400652 w 1578609"/>
                <a:gd name="T11" fmla="*/ 522999 h 526415"/>
                <a:gd name="T12" fmla="*/ 1400621 w 1578609"/>
                <a:gd name="T13" fmla="*/ 519848 h 526415"/>
                <a:gd name="T14" fmla="*/ 6272 w 1578609"/>
                <a:gd name="T15" fmla="*/ 519848 h 526415"/>
                <a:gd name="T16" fmla="*/ 6272 w 1578609"/>
                <a:gd name="T17" fmla="*/ 6282 h 526415"/>
                <a:gd name="T18" fmla="*/ 3141 w 1578609"/>
                <a:gd name="T19" fmla="*/ 6282 h 526415"/>
                <a:gd name="T20" fmla="*/ 3141 w 1578609"/>
                <a:gd name="T21" fmla="*/ 3141 h 526415"/>
                <a:gd name="T22" fmla="*/ 1420486 w 1578609"/>
                <a:gd name="T23" fmla="*/ 3141 h 526415"/>
                <a:gd name="T24" fmla="*/ 1399448 w 1578609"/>
                <a:gd name="T25" fmla="*/ 0 h 526415"/>
                <a:gd name="T26" fmla="*/ 1420486 w 1578609"/>
                <a:gd name="T27" fmla="*/ 3141 h 526415"/>
                <a:gd name="T28" fmla="*/ 6272 w 1578609"/>
                <a:gd name="T29" fmla="*/ 3141 h 526415"/>
                <a:gd name="T30" fmla="*/ 6272 w 1578609"/>
                <a:gd name="T31" fmla="*/ 6282 h 526415"/>
                <a:gd name="T32" fmla="*/ 1399448 w 1578609"/>
                <a:gd name="T33" fmla="*/ 6282 h 526415"/>
                <a:gd name="T34" fmla="*/ 1433899 w 1578609"/>
                <a:gd name="T35" fmla="*/ 11422 h 526415"/>
                <a:gd name="T36" fmla="*/ 1495367 w 1578609"/>
                <a:gd name="T37" fmla="*/ 49739 h 526415"/>
                <a:gd name="T38" fmla="*/ 1520983 w 1578609"/>
                <a:gd name="T39" fmla="*/ 81013 h 526415"/>
                <a:gd name="T40" fmla="*/ 1542186 w 1578609"/>
                <a:gd name="T41" fmla="*/ 119026 h 526415"/>
                <a:gd name="T42" fmla="*/ 1558226 w 1578609"/>
                <a:gd name="T43" fmla="*/ 162739 h 526415"/>
                <a:gd name="T44" fmla="*/ 1568379 w 1578609"/>
                <a:gd name="T45" fmla="*/ 211104 h 526415"/>
                <a:gd name="T46" fmla="*/ 1571924 w 1578609"/>
                <a:gd name="T47" fmla="*/ 263070 h 526415"/>
                <a:gd name="T48" fmla="*/ 1568407 w 1578609"/>
                <a:gd name="T49" fmla="*/ 314845 h 526415"/>
                <a:gd name="T50" fmla="*/ 1558333 w 1578609"/>
                <a:gd name="T51" fmla="*/ 363038 h 526415"/>
                <a:gd name="T52" fmla="*/ 1542416 w 1578609"/>
                <a:gd name="T53" fmla="*/ 406618 h 526415"/>
                <a:gd name="T54" fmla="*/ 1521371 w 1578609"/>
                <a:gd name="T55" fmla="*/ 444551 h 526415"/>
                <a:gd name="T56" fmla="*/ 1495930 w 1578609"/>
                <a:gd name="T57" fmla="*/ 475819 h 526415"/>
                <a:gd name="T58" fmla="*/ 1434860 w 1578609"/>
                <a:gd name="T59" fmla="*/ 514407 h 526415"/>
                <a:gd name="T60" fmla="*/ 1400621 w 1578609"/>
                <a:gd name="T61" fmla="*/ 519848 h 526415"/>
                <a:gd name="T62" fmla="*/ 1400652 w 1578609"/>
                <a:gd name="T63" fmla="*/ 522999 h 526415"/>
                <a:gd name="T64" fmla="*/ 1400652 w 1578609"/>
                <a:gd name="T65" fmla="*/ 519848 h 526415"/>
                <a:gd name="T66" fmla="*/ 1437920 w 1578609"/>
                <a:gd name="T67" fmla="*/ 519848 h 526415"/>
                <a:gd name="T68" fmla="*/ 1470207 w 1578609"/>
                <a:gd name="T69" fmla="*/ 504732 h 526415"/>
                <a:gd name="T70" fmla="*/ 1500392 w 1578609"/>
                <a:gd name="T71" fmla="*/ 480248 h 526415"/>
                <a:gd name="T72" fmla="*/ 1526575 w 1578609"/>
                <a:gd name="T73" fmla="*/ 448070 h 526415"/>
                <a:gd name="T74" fmla="*/ 1548123 w 1578609"/>
                <a:gd name="T75" fmla="*/ 409229 h 526415"/>
                <a:gd name="T76" fmla="*/ 1564369 w 1578609"/>
                <a:gd name="T77" fmla="*/ 364770 h 526415"/>
                <a:gd name="T78" fmla="*/ 1574624 w 1578609"/>
                <a:gd name="T79" fmla="*/ 315711 h 526415"/>
                <a:gd name="T80" fmla="*/ 1578196 w 1578609"/>
                <a:gd name="T81" fmla="*/ 263070 h 526415"/>
                <a:gd name="T82" fmla="*/ 1574599 w 1578609"/>
                <a:gd name="T83" fmla="*/ 210247 h 526415"/>
                <a:gd name="T84" fmla="*/ 1564271 w 1578609"/>
                <a:gd name="T85" fmla="*/ 161017 h 526415"/>
                <a:gd name="T86" fmla="*/ 1547906 w 1578609"/>
                <a:gd name="T87" fmla="*/ 116422 h 526415"/>
                <a:gd name="T88" fmla="*/ 1526198 w 1578609"/>
                <a:gd name="T89" fmla="*/ 77505 h 526415"/>
                <a:gd name="T90" fmla="*/ 1499824 w 1578609"/>
                <a:gd name="T91" fmla="*/ 45306 h 526415"/>
                <a:gd name="T92" fmla="*/ 1469431 w 1578609"/>
                <a:gd name="T93" fmla="*/ 20898 h 526415"/>
                <a:gd name="T94" fmla="*/ 1435734 w 1578609"/>
                <a:gd name="T95" fmla="*/ 5417 h 526415"/>
                <a:gd name="T96" fmla="*/ 1420486 w 1578609"/>
                <a:gd name="T97" fmla="*/ 3141 h 526415"/>
                <a:gd name="T98" fmla="*/ 1437920 w 1578609"/>
                <a:gd name="T99" fmla="*/ 519848 h 526415"/>
                <a:gd name="T100" fmla="*/ 1400652 w 1578609"/>
                <a:gd name="T101" fmla="*/ 519848 h 526415"/>
                <a:gd name="T102" fmla="*/ 1400652 w 1578609"/>
                <a:gd name="T103" fmla="*/ 522999 h 526415"/>
                <a:gd name="T104" fmla="*/ 1420422 w 1578609"/>
                <a:gd name="T105" fmla="*/ 522999 h 526415"/>
                <a:gd name="T106" fmla="*/ 1436737 w 1578609"/>
                <a:gd name="T107" fmla="*/ 520402 h 526415"/>
                <a:gd name="T108" fmla="*/ 1437920 w 1578609"/>
                <a:gd name="T109" fmla="*/ 519848 h 526415"/>
                <a:gd name="T110" fmla="*/ 6272 w 1578609"/>
                <a:gd name="T111" fmla="*/ 3141 h 526415"/>
                <a:gd name="T112" fmla="*/ 3141 w 1578609"/>
                <a:gd name="T113" fmla="*/ 3141 h 526415"/>
                <a:gd name="T114" fmla="*/ 3141 w 1578609"/>
                <a:gd name="T115" fmla="*/ 6282 h 526415"/>
                <a:gd name="T116" fmla="*/ 6272 w 1578609"/>
                <a:gd name="T117" fmla="*/ 6282 h 526415"/>
                <a:gd name="T118" fmla="*/ 6272 w 1578609"/>
                <a:gd name="T119" fmla="*/ 3141 h 5264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78609" h="526415">
                  <a:moveTo>
                    <a:pt x="1399444" y="0"/>
                  </a:moveTo>
                  <a:lnTo>
                    <a:pt x="0" y="0"/>
                  </a:lnTo>
                  <a:lnTo>
                    <a:pt x="0" y="526141"/>
                  </a:lnTo>
                  <a:lnTo>
                    <a:pt x="1400690" y="526141"/>
                  </a:lnTo>
                  <a:lnTo>
                    <a:pt x="1420418" y="522999"/>
                  </a:lnTo>
                  <a:lnTo>
                    <a:pt x="1400648" y="522999"/>
                  </a:lnTo>
                  <a:lnTo>
                    <a:pt x="1400617" y="519848"/>
                  </a:lnTo>
                  <a:lnTo>
                    <a:pt x="6272" y="519848"/>
                  </a:lnTo>
                  <a:lnTo>
                    <a:pt x="6272" y="6282"/>
                  </a:lnTo>
                  <a:lnTo>
                    <a:pt x="3141" y="6282"/>
                  </a:lnTo>
                  <a:lnTo>
                    <a:pt x="3141" y="3141"/>
                  </a:lnTo>
                  <a:lnTo>
                    <a:pt x="1420482" y="3141"/>
                  </a:lnTo>
                  <a:lnTo>
                    <a:pt x="1399444" y="0"/>
                  </a:lnTo>
                  <a:close/>
                </a:path>
                <a:path w="1578609" h="526415">
                  <a:moveTo>
                    <a:pt x="1420482" y="3141"/>
                  </a:moveTo>
                  <a:lnTo>
                    <a:pt x="6272" y="3141"/>
                  </a:lnTo>
                  <a:lnTo>
                    <a:pt x="6272" y="6282"/>
                  </a:lnTo>
                  <a:lnTo>
                    <a:pt x="1399444" y="6282"/>
                  </a:lnTo>
                  <a:lnTo>
                    <a:pt x="1433895" y="11422"/>
                  </a:lnTo>
                  <a:lnTo>
                    <a:pt x="1495363" y="49739"/>
                  </a:lnTo>
                  <a:lnTo>
                    <a:pt x="1520979" y="81013"/>
                  </a:lnTo>
                  <a:lnTo>
                    <a:pt x="1542182" y="119026"/>
                  </a:lnTo>
                  <a:lnTo>
                    <a:pt x="1558222" y="162739"/>
                  </a:lnTo>
                  <a:lnTo>
                    <a:pt x="1568375" y="211104"/>
                  </a:lnTo>
                  <a:lnTo>
                    <a:pt x="1571920" y="263070"/>
                  </a:lnTo>
                  <a:lnTo>
                    <a:pt x="1568403" y="314845"/>
                  </a:lnTo>
                  <a:lnTo>
                    <a:pt x="1558329" y="363038"/>
                  </a:lnTo>
                  <a:lnTo>
                    <a:pt x="1542412" y="406618"/>
                  </a:lnTo>
                  <a:lnTo>
                    <a:pt x="1521367" y="444551"/>
                  </a:lnTo>
                  <a:lnTo>
                    <a:pt x="1495926" y="475819"/>
                  </a:lnTo>
                  <a:lnTo>
                    <a:pt x="1434856" y="514407"/>
                  </a:lnTo>
                  <a:lnTo>
                    <a:pt x="1400617" y="519848"/>
                  </a:lnTo>
                  <a:lnTo>
                    <a:pt x="1400648" y="522999"/>
                  </a:lnTo>
                  <a:lnTo>
                    <a:pt x="1400648" y="519848"/>
                  </a:lnTo>
                  <a:lnTo>
                    <a:pt x="1437916" y="519848"/>
                  </a:lnTo>
                  <a:lnTo>
                    <a:pt x="1470203" y="504732"/>
                  </a:lnTo>
                  <a:lnTo>
                    <a:pt x="1500388" y="480248"/>
                  </a:lnTo>
                  <a:lnTo>
                    <a:pt x="1526571" y="448070"/>
                  </a:lnTo>
                  <a:lnTo>
                    <a:pt x="1548119" y="409229"/>
                  </a:lnTo>
                  <a:lnTo>
                    <a:pt x="1564365" y="364770"/>
                  </a:lnTo>
                  <a:lnTo>
                    <a:pt x="1574620" y="315711"/>
                  </a:lnTo>
                  <a:lnTo>
                    <a:pt x="1578192" y="263070"/>
                  </a:lnTo>
                  <a:lnTo>
                    <a:pt x="1574595" y="210247"/>
                  </a:lnTo>
                  <a:lnTo>
                    <a:pt x="1564267" y="161017"/>
                  </a:lnTo>
                  <a:lnTo>
                    <a:pt x="1547902" y="116422"/>
                  </a:lnTo>
                  <a:lnTo>
                    <a:pt x="1526194" y="77505"/>
                  </a:lnTo>
                  <a:lnTo>
                    <a:pt x="1499820" y="45306"/>
                  </a:lnTo>
                  <a:lnTo>
                    <a:pt x="1469427" y="20898"/>
                  </a:lnTo>
                  <a:lnTo>
                    <a:pt x="1435730" y="5417"/>
                  </a:lnTo>
                  <a:lnTo>
                    <a:pt x="1420482" y="3141"/>
                  </a:lnTo>
                  <a:close/>
                </a:path>
                <a:path w="1578609" h="526415">
                  <a:moveTo>
                    <a:pt x="1437916" y="519848"/>
                  </a:moveTo>
                  <a:lnTo>
                    <a:pt x="1400648" y="519848"/>
                  </a:lnTo>
                  <a:lnTo>
                    <a:pt x="1400648" y="522999"/>
                  </a:lnTo>
                  <a:lnTo>
                    <a:pt x="1420418" y="522999"/>
                  </a:lnTo>
                  <a:lnTo>
                    <a:pt x="1436733" y="520402"/>
                  </a:lnTo>
                  <a:lnTo>
                    <a:pt x="1437916" y="519848"/>
                  </a:lnTo>
                  <a:close/>
                </a:path>
                <a:path w="1578609" h="526415">
                  <a:moveTo>
                    <a:pt x="6272" y="3141"/>
                  </a:moveTo>
                  <a:lnTo>
                    <a:pt x="3141" y="3141"/>
                  </a:lnTo>
                  <a:lnTo>
                    <a:pt x="3141" y="6282"/>
                  </a:lnTo>
                  <a:lnTo>
                    <a:pt x="6272" y="6282"/>
                  </a:lnTo>
                  <a:lnTo>
                    <a:pt x="6272" y="314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0" name="object 237">
              <a:extLst>
                <a:ext uri="{FF2B5EF4-FFF2-40B4-BE49-F238E27FC236}">
                  <a16:creationId xmlns:a16="http://schemas.microsoft.com/office/drawing/2014/main" id="{60A83A79-B078-CAC5-9576-25AD3EBBE038}"/>
                </a:ext>
              </a:extLst>
            </p:cNvPr>
            <p:cNvSpPr>
              <a:spLocks/>
            </p:cNvSpPr>
            <p:nvPr/>
          </p:nvSpPr>
          <p:spPr bwMode="auto">
            <a:xfrm>
              <a:off x="15650498" y="9362432"/>
              <a:ext cx="264795" cy="520065"/>
            </a:xfrm>
            <a:custGeom>
              <a:avLst/>
              <a:gdLst>
                <a:gd name="T0" fmla="*/ 132289 w 264794"/>
                <a:gd name="T1" fmla="*/ 0 h 520065"/>
                <a:gd name="T2" fmla="*/ 74068 w 264794"/>
                <a:gd name="T3" fmla="*/ 26413 h 520065"/>
                <a:gd name="T4" fmla="*/ 49507 w 264794"/>
                <a:gd name="T5" fmla="*/ 57093 h 520065"/>
                <a:gd name="T6" fmla="*/ 29031 w 264794"/>
                <a:gd name="T7" fmla="*/ 97343 h 520065"/>
                <a:gd name="T8" fmla="*/ 13428 w 264794"/>
                <a:gd name="T9" fmla="*/ 145604 h 520065"/>
                <a:gd name="T10" fmla="*/ 3488 w 264794"/>
                <a:gd name="T11" fmla="*/ 200319 h 520065"/>
                <a:gd name="T12" fmla="*/ 0 w 264794"/>
                <a:gd name="T13" fmla="*/ 259929 h 520065"/>
                <a:gd name="T14" fmla="*/ 3488 w 264794"/>
                <a:gd name="T15" fmla="*/ 319538 h 520065"/>
                <a:gd name="T16" fmla="*/ 13428 w 264794"/>
                <a:gd name="T17" fmla="*/ 374253 h 520065"/>
                <a:gd name="T18" fmla="*/ 29031 w 264794"/>
                <a:gd name="T19" fmla="*/ 422515 h 520065"/>
                <a:gd name="T20" fmla="*/ 49507 w 264794"/>
                <a:gd name="T21" fmla="*/ 462765 h 520065"/>
                <a:gd name="T22" fmla="*/ 74068 w 264794"/>
                <a:gd name="T23" fmla="*/ 493444 h 520065"/>
                <a:gd name="T24" fmla="*/ 132289 w 264794"/>
                <a:gd name="T25" fmla="*/ 519858 h 520065"/>
                <a:gd name="T26" fmla="*/ 133204 w 264794"/>
                <a:gd name="T27" fmla="*/ 519858 h 520065"/>
                <a:gd name="T28" fmla="*/ 190971 w 264794"/>
                <a:gd name="T29" fmla="*/ 492912 h 520065"/>
                <a:gd name="T30" fmla="*/ 215363 w 264794"/>
                <a:gd name="T31" fmla="*/ 462180 h 520065"/>
                <a:gd name="T32" fmla="*/ 235708 w 264794"/>
                <a:gd name="T33" fmla="*/ 421984 h 520065"/>
                <a:gd name="T34" fmla="*/ 251217 w 264794"/>
                <a:gd name="T35" fmla="*/ 373856 h 520065"/>
                <a:gd name="T36" fmla="*/ 261101 w 264794"/>
                <a:gd name="T37" fmla="*/ 319327 h 520065"/>
                <a:gd name="T38" fmla="*/ 264571 w 264794"/>
                <a:gd name="T39" fmla="*/ 259929 h 520065"/>
                <a:gd name="T40" fmla="*/ 261074 w 264794"/>
                <a:gd name="T41" fmla="*/ 200319 h 520065"/>
                <a:gd name="T42" fmla="*/ 251115 w 264794"/>
                <a:gd name="T43" fmla="*/ 145604 h 520065"/>
                <a:gd name="T44" fmla="*/ 235491 w 264794"/>
                <a:gd name="T45" fmla="*/ 97343 h 520065"/>
                <a:gd name="T46" fmla="*/ 215000 w 264794"/>
                <a:gd name="T47" fmla="*/ 57093 h 520065"/>
                <a:gd name="T48" fmla="*/ 190438 w 264794"/>
                <a:gd name="T49" fmla="*/ 26413 h 520065"/>
                <a:gd name="T50" fmla="*/ 132289 w 264794"/>
                <a:gd name="T51" fmla="*/ 0 h 5200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4794" h="520065">
                  <a:moveTo>
                    <a:pt x="132289" y="0"/>
                  </a:moveTo>
                  <a:lnTo>
                    <a:pt x="74068" y="26413"/>
                  </a:lnTo>
                  <a:lnTo>
                    <a:pt x="49507" y="57093"/>
                  </a:lnTo>
                  <a:lnTo>
                    <a:pt x="29031" y="97343"/>
                  </a:lnTo>
                  <a:lnTo>
                    <a:pt x="13428" y="145604"/>
                  </a:lnTo>
                  <a:lnTo>
                    <a:pt x="3488" y="200319"/>
                  </a:lnTo>
                  <a:lnTo>
                    <a:pt x="0" y="259929"/>
                  </a:lnTo>
                  <a:lnTo>
                    <a:pt x="3488" y="319538"/>
                  </a:lnTo>
                  <a:lnTo>
                    <a:pt x="13428" y="374253"/>
                  </a:lnTo>
                  <a:lnTo>
                    <a:pt x="29031" y="422515"/>
                  </a:lnTo>
                  <a:lnTo>
                    <a:pt x="49507" y="462765"/>
                  </a:lnTo>
                  <a:lnTo>
                    <a:pt x="74068" y="493444"/>
                  </a:lnTo>
                  <a:lnTo>
                    <a:pt x="132289" y="519858"/>
                  </a:lnTo>
                  <a:lnTo>
                    <a:pt x="133200" y="519858"/>
                  </a:lnTo>
                  <a:lnTo>
                    <a:pt x="190967" y="492912"/>
                  </a:lnTo>
                  <a:lnTo>
                    <a:pt x="215359" y="462180"/>
                  </a:lnTo>
                  <a:lnTo>
                    <a:pt x="235704" y="421984"/>
                  </a:lnTo>
                  <a:lnTo>
                    <a:pt x="251213" y="373856"/>
                  </a:lnTo>
                  <a:lnTo>
                    <a:pt x="261097" y="319327"/>
                  </a:lnTo>
                  <a:lnTo>
                    <a:pt x="264567" y="259929"/>
                  </a:lnTo>
                  <a:lnTo>
                    <a:pt x="261070" y="200319"/>
                  </a:lnTo>
                  <a:lnTo>
                    <a:pt x="251111" y="145604"/>
                  </a:lnTo>
                  <a:lnTo>
                    <a:pt x="235487" y="97343"/>
                  </a:lnTo>
                  <a:lnTo>
                    <a:pt x="214996" y="57093"/>
                  </a:lnTo>
                  <a:lnTo>
                    <a:pt x="190434" y="26413"/>
                  </a:lnTo>
                  <a:lnTo>
                    <a:pt x="132289"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1" name="object 238">
              <a:extLst>
                <a:ext uri="{FF2B5EF4-FFF2-40B4-BE49-F238E27FC236}">
                  <a16:creationId xmlns:a16="http://schemas.microsoft.com/office/drawing/2014/main" id="{1D277098-8D2D-F251-9B3F-9ECF81442733}"/>
                </a:ext>
              </a:extLst>
            </p:cNvPr>
            <p:cNvSpPr>
              <a:spLocks/>
            </p:cNvSpPr>
            <p:nvPr/>
          </p:nvSpPr>
          <p:spPr bwMode="auto">
            <a:xfrm>
              <a:off x="15647356" y="9359290"/>
              <a:ext cx="271145" cy="526415"/>
            </a:xfrm>
            <a:custGeom>
              <a:avLst/>
              <a:gdLst>
                <a:gd name="T0" fmla="*/ 94411 w 271144"/>
                <a:gd name="T1" fmla="*/ 12147 h 526415"/>
                <a:gd name="T2" fmla="*/ 34624 w 271144"/>
                <a:gd name="T3" fmla="*/ 86973 h 526415"/>
                <a:gd name="T4" fmla="*/ 1530 w 271144"/>
                <a:gd name="T5" fmla="*/ 223232 h 526415"/>
                <a:gd name="T6" fmla="*/ 2702 w 271144"/>
                <a:gd name="T7" fmla="*/ 315790 h 526415"/>
                <a:gd name="T8" fmla="*/ 22742 w 271144"/>
                <a:gd name="T9" fmla="*/ 409433 h 526415"/>
                <a:gd name="T10" fmla="*/ 70034 w 271144"/>
                <a:gd name="T11" fmla="*/ 493776 h 526415"/>
                <a:gd name="T12" fmla="*/ 135430 w 271144"/>
                <a:gd name="T13" fmla="*/ 526141 h 526415"/>
                <a:gd name="T14" fmla="*/ 150422 w 271144"/>
                <a:gd name="T15" fmla="*/ 524552 h 526415"/>
                <a:gd name="T16" fmla="*/ 136345 w 271144"/>
                <a:gd name="T17" fmla="*/ 522999 h 526415"/>
                <a:gd name="T18" fmla="*/ 135430 w 271144"/>
                <a:gd name="T19" fmla="*/ 519858 h 526415"/>
                <a:gd name="T20" fmla="*/ 85892 w 271144"/>
                <a:gd name="T21" fmla="*/ 500162 h 526415"/>
                <a:gd name="T22" fmla="*/ 28679 w 271144"/>
                <a:gd name="T23" fmla="*/ 407390 h 526415"/>
                <a:gd name="T24" fmla="*/ 6282 w 271144"/>
                <a:gd name="T25" fmla="*/ 263070 h 526415"/>
                <a:gd name="T26" fmla="*/ 16591 w 271144"/>
                <a:gd name="T27" fmla="*/ 162542 h 526415"/>
                <a:gd name="T28" fmla="*/ 44647 w 271144"/>
                <a:gd name="T29" fmla="*/ 80688 h 526415"/>
                <a:gd name="T30" fmla="*/ 109903 w 271144"/>
                <a:gd name="T31" fmla="*/ 11336 h 526415"/>
                <a:gd name="T32" fmla="*/ 164767 w 271144"/>
                <a:gd name="T33" fmla="*/ 6282 h 526415"/>
                <a:gd name="T34" fmla="*/ 149561 w 271144"/>
                <a:gd name="T35" fmla="*/ 1405 h 526415"/>
                <a:gd name="T36" fmla="*/ 164767 w 271144"/>
                <a:gd name="T37" fmla="*/ 6282 h 526415"/>
                <a:gd name="T38" fmla="*/ 148326 w 271144"/>
                <a:gd name="T39" fmla="*/ 7565 h 526415"/>
                <a:gd name="T40" fmla="*/ 201586 w 271144"/>
                <a:gd name="T41" fmla="*/ 42779 h 526415"/>
                <a:gd name="T42" fmla="*/ 251606 w 271144"/>
                <a:gd name="T43" fmla="*/ 151115 h 526415"/>
                <a:gd name="T44" fmla="*/ 264571 w 271144"/>
                <a:gd name="T45" fmla="*/ 263070 h 526415"/>
                <a:gd name="T46" fmla="*/ 254315 w 271144"/>
                <a:gd name="T47" fmla="*/ 363246 h 526415"/>
                <a:gd name="T48" fmla="*/ 226436 w 271144"/>
                <a:gd name="T49" fmla="*/ 444897 h 526415"/>
                <a:gd name="T50" fmla="*/ 161615 w 271144"/>
                <a:gd name="T51" fmla="*/ 514505 h 526415"/>
                <a:gd name="T52" fmla="*/ 136345 w 271144"/>
                <a:gd name="T53" fmla="*/ 522999 h 526415"/>
                <a:gd name="T54" fmla="*/ 164877 w 271144"/>
                <a:gd name="T55" fmla="*/ 519858 h 526415"/>
                <a:gd name="T56" fmla="*/ 206871 w 271144"/>
                <a:gd name="T57" fmla="*/ 486814 h 526415"/>
                <a:gd name="T58" fmla="*/ 257803 w 271144"/>
                <a:gd name="T59" fmla="*/ 376126 h 526415"/>
                <a:gd name="T60" fmla="*/ 270843 w 271144"/>
                <a:gd name="T61" fmla="*/ 263070 h 526415"/>
                <a:gd name="T62" fmla="*/ 260375 w 271144"/>
                <a:gd name="T63" fmla="*/ 161220 h 526415"/>
                <a:gd name="T64" fmla="*/ 231735 w 271144"/>
                <a:gd name="T65" fmla="*/ 77840 h 526415"/>
                <a:gd name="T66" fmla="*/ 176379 w 271144"/>
                <a:gd name="T67" fmla="*/ 12147 h 526415"/>
                <a:gd name="T68" fmla="*/ 164877 w 271144"/>
                <a:gd name="T69" fmla="*/ 519858 h 526415"/>
                <a:gd name="T70" fmla="*/ 136345 w 271144"/>
                <a:gd name="T71" fmla="*/ 522999 h 526415"/>
                <a:gd name="T72" fmla="*/ 164012 w 271144"/>
                <a:gd name="T73" fmla="*/ 520306 h 526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1144" h="526415">
                  <a:moveTo>
                    <a:pt x="135430" y="0"/>
                  </a:moveTo>
                  <a:lnTo>
                    <a:pt x="94411" y="12147"/>
                  </a:lnTo>
                  <a:lnTo>
                    <a:pt x="64381" y="38753"/>
                  </a:lnTo>
                  <a:lnTo>
                    <a:pt x="34624" y="86973"/>
                  </a:lnTo>
                  <a:lnTo>
                    <a:pt x="13119" y="149619"/>
                  </a:lnTo>
                  <a:lnTo>
                    <a:pt x="1530" y="223232"/>
                  </a:lnTo>
                  <a:lnTo>
                    <a:pt x="0" y="263070"/>
                  </a:lnTo>
                  <a:lnTo>
                    <a:pt x="2702" y="315790"/>
                  </a:lnTo>
                  <a:lnTo>
                    <a:pt x="10453" y="364920"/>
                  </a:lnTo>
                  <a:lnTo>
                    <a:pt x="22742" y="409433"/>
                  </a:lnTo>
                  <a:lnTo>
                    <a:pt x="39056" y="448300"/>
                  </a:lnTo>
                  <a:lnTo>
                    <a:pt x="70034" y="493776"/>
                  </a:lnTo>
                  <a:lnTo>
                    <a:pt x="107568" y="520630"/>
                  </a:lnTo>
                  <a:lnTo>
                    <a:pt x="135430" y="526141"/>
                  </a:lnTo>
                  <a:lnTo>
                    <a:pt x="136372" y="526130"/>
                  </a:lnTo>
                  <a:lnTo>
                    <a:pt x="150418" y="524552"/>
                  </a:lnTo>
                  <a:lnTo>
                    <a:pt x="155387" y="522999"/>
                  </a:lnTo>
                  <a:lnTo>
                    <a:pt x="136341" y="522999"/>
                  </a:lnTo>
                  <a:lnTo>
                    <a:pt x="136289" y="519858"/>
                  </a:lnTo>
                  <a:lnTo>
                    <a:pt x="135430" y="519858"/>
                  </a:lnTo>
                  <a:lnTo>
                    <a:pt x="122499" y="518575"/>
                  </a:lnTo>
                  <a:lnTo>
                    <a:pt x="85892" y="500162"/>
                  </a:lnTo>
                  <a:lnTo>
                    <a:pt x="53917" y="462006"/>
                  </a:lnTo>
                  <a:lnTo>
                    <a:pt x="28679" y="407390"/>
                  </a:lnTo>
                  <a:lnTo>
                    <a:pt x="12184" y="339887"/>
                  </a:lnTo>
                  <a:lnTo>
                    <a:pt x="6282" y="263070"/>
                  </a:lnTo>
                  <a:lnTo>
                    <a:pt x="8946" y="211002"/>
                  </a:lnTo>
                  <a:lnTo>
                    <a:pt x="16591" y="162542"/>
                  </a:lnTo>
                  <a:lnTo>
                    <a:pt x="28673" y="118750"/>
                  </a:lnTo>
                  <a:lnTo>
                    <a:pt x="44647" y="80688"/>
                  </a:lnTo>
                  <a:lnTo>
                    <a:pt x="74615" y="36653"/>
                  </a:lnTo>
                  <a:lnTo>
                    <a:pt x="109903" y="11336"/>
                  </a:lnTo>
                  <a:lnTo>
                    <a:pt x="135430" y="6282"/>
                  </a:lnTo>
                  <a:lnTo>
                    <a:pt x="164763" y="6282"/>
                  </a:lnTo>
                  <a:lnTo>
                    <a:pt x="163234" y="5510"/>
                  </a:lnTo>
                  <a:lnTo>
                    <a:pt x="149557" y="1405"/>
                  </a:lnTo>
                  <a:lnTo>
                    <a:pt x="135430" y="0"/>
                  </a:lnTo>
                  <a:close/>
                </a:path>
                <a:path w="271144" h="526415">
                  <a:moveTo>
                    <a:pt x="164763" y="6282"/>
                  </a:moveTo>
                  <a:lnTo>
                    <a:pt x="135430" y="6282"/>
                  </a:lnTo>
                  <a:lnTo>
                    <a:pt x="148322" y="7565"/>
                  </a:lnTo>
                  <a:lnTo>
                    <a:pt x="160894" y="11336"/>
                  </a:lnTo>
                  <a:lnTo>
                    <a:pt x="201582" y="42779"/>
                  </a:lnTo>
                  <a:lnTo>
                    <a:pt x="230473" y="89603"/>
                  </a:lnTo>
                  <a:lnTo>
                    <a:pt x="251602" y="151115"/>
                  </a:lnTo>
                  <a:lnTo>
                    <a:pt x="263051" y="223719"/>
                  </a:lnTo>
                  <a:lnTo>
                    <a:pt x="264567" y="263070"/>
                  </a:lnTo>
                  <a:lnTo>
                    <a:pt x="261916" y="314953"/>
                  </a:lnTo>
                  <a:lnTo>
                    <a:pt x="254311" y="363246"/>
                  </a:lnTo>
                  <a:lnTo>
                    <a:pt x="242301" y="406908"/>
                  </a:lnTo>
                  <a:lnTo>
                    <a:pt x="226432" y="444897"/>
                  </a:lnTo>
                  <a:lnTo>
                    <a:pt x="196650" y="488950"/>
                  </a:lnTo>
                  <a:lnTo>
                    <a:pt x="161611" y="514505"/>
                  </a:lnTo>
                  <a:lnTo>
                    <a:pt x="136289" y="519858"/>
                  </a:lnTo>
                  <a:lnTo>
                    <a:pt x="136341" y="522999"/>
                  </a:lnTo>
                  <a:lnTo>
                    <a:pt x="136341" y="519858"/>
                  </a:lnTo>
                  <a:lnTo>
                    <a:pt x="164873" y="519858"/>
                  </a:lnTo>
                  <a:lnTo>
                    <a:pt x="177060" y="513558"/>
                  </a:lnTo>
                  <a:lnTo>
                    <a:pt x="206867" y="486814"/>
                  </a:lnTo>
                  <a:lnTo>
                    <a:pt x="236428" y="438611"/>
                  </a:lnTo>
                  <a:lnTo>
                    <a:pt x="257799" y="376126"/>
                  </a:lnTo>
                  <a:lnTo>
                    <a:pt x="269317" y="302763"/>
                  </a:lnTo>
                  <a:lnTo>
                    <a:pt x="270839" y="263070"/>
                  </a:lnTo>
                  <a:lnTo>
                    <a:pt x="268136" y="210350"/>
                  </a:lnTo>
                  <a:lnTo>
                    <a:pt x="260371" y="161220"/>
                  </a:lnTo>
                  <a:lnTo>
                    <a:pt x="248063" y="116707"/>
                  </a:lnTo>
                  <a:lnTo>
                    <a:pt x="231731" y="77840"/>
                  </a:lnTo>
                  <a:lnTo>
                    <a:pt x="200740" y="32363"/>
                  </a:lnTo>
                  <a:lnTo>
                    <a:pt x="176375" y="12147"/>
                  </a:lnTo>
                  <a:lnTo>
                    <a:pt x="164763" y="6282"/>
                  </a:lnTo>
                  <a:close/>
                </a:path>
                <a:path w="271144" h="526415">
                  <a:moveTo>
                    <a:pt x="164873" y="519858"/>
                  </a:moveTo>
                  <a:lnTo>
                    <a:pt x="136341" y="519858"/>
                  </a:lnTo>
                  <a:lnTo>
                    <a:pt x="136341" y="522999"/>
                  </a:lnTo>
                  <a:lnTo>
                    <a:pt x="155387" y="522999"/>
                  </a:lnTo>
                  <a:lnTo>
                    <a:pt x="164008" y="520306"/>
                  </a:lnTo>
                  <a:lnTo>
                    <a:pt x="164873" y="519858"/>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22" name="object 239">
              <a:extLst>
                <a:ext uri="{FF2B5EF4-FFF2-40B4-BE49-F238E27FC236}">
                  <a16:creationId xmlns:a16="http://schemas.microsoft.com/office/drawing/2014/main" id="{DBD61068-259E-EDC7-451C-A3A1494B3E1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501030" y="9537582"/>
              <a:ext cx="342944" cy="16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3" name="object 240">
              <a:extLst>
                <a:ext uri="{FF2B5EF4-FFF2-40B4-BE49-F238E27FC236}">
                  <a16:creationId xmlns:a16="http://schemas.microsoft.com/office/drawing/2014/main" id="{507371E0-52C6-9FA4-2604-13F0866482E7}"/>
                </a:ext>
              </a:extLst>
            </p:cNvPr>
            <p:cNvSpPr>
              <a:spLocks/>
            </p:cNvSpPr>
            <p:nvPr/>
          </p:nvSpPr>
          <p:spPr bwMode="auto">
            <a:xfrm>
              <a:off x="15952331" y="9362433"/>
              <a:ext cx="1245235" cy="520065"/>
            </a:xfrm>
            <a:custGeom>
              <a:avLst/>
              <a:gdLst>
                <a:gd name="T0" fmla="*/ 165519 w 1245234"/>
                <a:gd name="T1" fmla="*/ 207035 h 520065"/>
                <a:gd name="T2" fmla="*/ 140931 w 1245234"/>
                <a:gd name="T3" fmla="*/ 111328 h 520065"/>
                <a:gd name="T4" fmla="*/ 96227 w 1245234"/>
                <a:gd name="T5" fmla="*/ 34671 h 520065"/>
                <a:gd name="T6" fmla="*/ 59677 w 1245234"/>
                <a:gd name="T7" fmla="*/ 0 h 520065"/>
                <a:gd name="T8" fmla="*/ 32893 w 1245234"/>
                <a:gd name="T9" fmla="*/ 15367 h 520065"/>
                <a:gd name="T10" fmla="*/ 88404 w 1245234"/>
                <a:gd name="T11" fmla="*/ 72313 h 520065"/>
                <a:gd name="T12" fmla="*/ 125869 w 1245234"/>
                <a:gd name="T13" fmla="*/ 156692 h 520065"/>
                <a:gd name="T14" fmla="*/ 139611 w 1245234"/>
                <a:gd name="T15" fmla="*/ 259930 h 520065"/>
                <a:gd name="T16" fmla="*/ 125958 w 1245234"/>
                <a:gd name="T17" fmla="*/ 362597 h 520065"/>
                <a:gd name="T18" fmla="*/ 88760 w 1245234"/>
                <a:gd name="T19" fmla="*/ 446798 h 520065"/>
                <a:gd name="T20" fmla="*/ 33667 w 1245234"/>
                <a:gd name="T21" fmla="*/ 503936 h 520065"/>
                <a:gd name="T22" fmla="*/ 59423 w 1245234"/>
                <a:gd name="T23" fmla="*/ 519861 h 520065"/>
                <a:gd name="T24" fmla="*/ 121158 w 1245234"/>
                <a:gd name="T25" fmla="*/ 448792 h 520065"/>
                <a:gd name="T26" fmla="*/ 156121 w 1245234"/>
                <a:gd name="T27" fmla="*/ 362026 h 520065"/>
                <a:gd name="T28" fmla="*/ 168808 w 1245234"/>
                <a:gd name="T29" fmla="*/ 259930 h 520065"/>
                <a:gd name="T30" fmla="*/ 703685 w 1245234"/>
                <a:gd name="T31" fmla="*/ 207035 h 520065"/>
                <a:gd name="T32" fmla="*/ 679111 w 1245234"/>
                <a:gd name="T33" fmla="*/ 111328 h 520065"/>
                <a:gd name="T34" fmla="*/ 634407 w 1245234"/>
                <a:gd name="T35" fmla="*/ 34671 h 520065"/>
                <a:gd name="T36" fmla="*/ 597839 w 1245234"/>
                <a:gd name="T37" fmla="*/ 0 h 520065"/>
                <a:gd name="T38" fmla="*/ 571068 w 1245234"/>
                <a:gd name="T39" fmla="*/ 15367 h 520065"/>
                <a:gd name="T40" fmla="*/ 626583 w 1245234"/>
                <a:gd name="T41" fmla="*/ 72313 h 520065"/>
                <a:gd name="T42" fmla="*/ 664048 w 1245234"/>
                <a:gd name="T43" fmla="*/ 156692 h 520065"/>
                <a:gd name="T44" fmla="*/ 677803 w 1245234"/>
                <a:gd name="T45" fmla="*/ 259930 h 520065"/>
                <a:gd name="T46" fmla="*/ 664150 w 1245234"/>
                <a:gd name="T47" fmla="*/ 362597 h 520065"/>
                <a:gd name="T48" fmla="*/ 626952 w 1245234"/>
                <a:gd name="T49" fmla="*/ 446798 h 520065"/>
                <a:gd name="T50" fmla="*/ 571842 w 1245234"/>
                <a:gd name="T51" fmla="*/ 503936 h 520065"/>
                <a:gd name="T52" fmla="*/ 597598 w 1245234"/>
                <a:gd name="T53" fmla="*/ 519861 h 520065"/>
                <a:gd name="T54" fmla="*/ 659324 w 1245234"/>
                <a:gd name="T55" fmla="*/ 448792 h 520065"/>
                <a:gd name="T56" fmla="*/ 694300 w 1245234"/>
                <a:gd name="T57" fmla="*/ 362026 h 520065"/>
                <a:gd name="T58" fmla="*/ 706974 w 1245234"/>
                <a:gd name="T59" fmla="*/ 259930 h 520065"/>
                <a:gd name="T60" fmla="*/ 1241848 w 1245234"/>
                <a:gd name="T61" fmla="*/ 207035 h 520065"/>
                <a:gd name="T62" fmla="*/ 1217260 w 1245234"/>
                <a:gd name="T63" fmla="*/ 111328 h 520065"/>
                <a:gd name="T64" fmla="*/ 1172556 w 1245234"/>
                <a:gd name="T65" fmla="*/ 34671 h 520065"/>
                <a:gd name="T66" fmla="*/ 1136006 w 1245234"/>
                <a:gd name="T67" fmla="*/ 0 h 520065"/>
                <a:gd name="T68" fmla="*/ 1109222 w 1245234"/>
                <a:gd name="T69" fmla="*/ 15367 h 520065"/>
                <a:gd name="T70" fmla="*/ 1164746 w 1245234"/>
                <a:gd name="T71" fmla="*/ 72313 h 520065"/>
                <a:gd name="T72" fmla="*/ 1202211 w 1245234"/>
                <a:gd name="T73" fmla="*/ 156692 h 520065"/>
                <a:gd name="T74" fmla="*/ 1215965 w 1245234"/>
                <a:gd name="T75" fmla="*/ 259930 h 520065"/>
                <a:gd name="T76" fmla="*/ 1202313 w 1245234"/>
                <a:gd name="T77" fmla="*/ 362597 h 520065"/>
                <a:gd name="T78" fmla="*/ 1165114 w 1245234"/>
                <a:gd name="T79" fmla="*/ 446798 h 520065"/>
                <a:gd name="T80" fmla="*/ 1110009 w 1245234"/>
                <a:gd name="T81" fmla="*/ 503936 h 520065"/>
                <a:gd name="T82" fmla="*/ 1135752 w 1245234"/>
                <a:gd name="T83" fmla="*/ 519861 h 520065"/>
                <a:gd name="T84" fmla="*/ 1197487 w 1245234"/>
                <a:gd name="T85" fmla="*/ 448792 h 520065"/>
                <a:gd name="T86" fmla="*/ 1232450 w 1245234"/>
                <a:gd name="T87" fmla="*/ 362026 h 520065"/>
                <a:gd name="T88" fmla="*/ 1245137 w 1245234"/>
                <a:gd name="T89" fmla="*/ 259930 h 520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5234" h="520065">
                  <a:moveTo>
                    <a:pt x="168808" y="259930"/>
                  </a:moveTo>
                  <a:lnTo>
                    <a:pt x="165519" y="207035"/>
                  </a:lnTo>
                  <a:lnTo>
                    <a:pt x="156032" y="157226"/>
                  </a:lnTo>
                  <a:lnTo>
                    <a:pt x="140931" y="111328"/>
                  </a:lnTo>
                  <a:lnTo>
                    <a:pt x="120815" y="70205"/>
                  </a:lnTo>
                  <a:lnTo>
                    <a:pt x="96227" y="34671"/>
                  </a:lnTo>
                  <a:lnTo>
                    <a:pt x="67779" y="5562"/>
                  </a:lnTo>
                  <a:lnTo>
                    <a:pt x="59677" y="0"/>
                  </a:lnTo>
                  <a:lnTo>
                    <a:pt x="406" y="0"/>
                  </a:lnTo>
                  <a:lnTo>
                    <a:pt x="32893" y="15367"/>
                  </a:lnTo>
                  <a:lnTo>
                    <a:pt x="62560" y="39865"/>
                  </a:lnTo>
                  <a:lnTo>
                    <a:pt x="88404" y="72313"/>
                  </a:lnTo>
                  <a:lnTo>
                    <a:pt x="109753" y="111607"/>
                  </a:lnTo>
                  <a:lnTo>
                    <a:pt x="125869" y="156692"/>
                  </a:lnTo>
                  <a:lnTo>
                    <a:pt x="136055" y="206502"/>
                  </a:lnTo>
                  <a:lnTo>
                    <a:pt x="139611" y="259930"/>
                  </a:lnTo>
                  <a:lnTo>
                    <a:pt x="136080" y="313042"/>
                  </a:lnTo>
                  <a:lnTo>
                    <a:pt x="125958" y="362597"/>
                  </a:lnTo>
                  <a:lnTo>
                    <a:pt x="109956" y="407543"/>
                  </a:lnTo>
                  <a:lnTo>
                    <a:pt x="88760" y="446798"/>
                  </a:lnTo>
                  <a:lnTo>
                    <a:pt x="63106" y="479298"/>
                  </a:lnTo>
                  <a:lnTo>
                    <a:pt x="33667" y="503936"/>
                  </a:lnTo>
                  <a:lnTo>
                    <a:pt x="0" y="519861"/>
                  </a:lnTo>
                  <a:lnTo>
                    <a:pt x="59423" y="519861"/>
                  </a:lnTo>
                  <a:lnTo>
                    <a:pt x="96748" y="484339"/>
                  </a:lnTo>
                  <a:lnTo>
                    <a:pt x="121158" y="448792"/>
                  </a:lnTo>
                  <a:lnTo>
                    <a:pt x="141135" y="407746"/>
                  </a:lnTo>
                  <a:lnTo>
                    <a:pt x="156121" y="362026"/>
                  </a:lnTo>
                  <a:lnTo>
                    <a:pt x="165544" y="312483"/>
                  </a:lnTo>
                  <a:lnTo>
                    <a:pt x="168808" y="259930"/>
                  </a:lnTo>
                  <a:close/>
                </a:path>
                <a:path w="1245234" h="520065">
                  <a:moveTo>
                    <a:pt x="706970" y="259930"/>
                  </a:moveTo>
                  <a:lnTo>
                    <a:pt x="703681" y="207035"/>
                  </a:lnTo>
                  <a:lnTo>
                    <a:pt x="694207" y="157226"/>
                  </a:lnTo>
                  <a:lnTo>
                    <a:pt x="679107" y="111328"/>
                  </a:lnTo>
                  <a:lnTo>
                    <a:pt x="658977" y="70205"/>
                  </a:lnTo>
                  <a:lnTo>
                    <a:pt x="634403" y="34671"/>
                  </a:lnTo>
                  <a:lnTo>
                    <a:pt x="605942" y="5562"/>
                  </a:lnTo>
                  <a:lnTo>
                    <a:pt x="597839" y="0"/>
                  </a:lnTo>
                  <a:lnTo>
                    <a:pt x="538568" y="0"/>
                  </a:lnTo>
                  <a:lnTo>
                    <a:pt x="571068" y="15367"/>
                  </a:lnTo>
                  <a:lnTo>
                    <a:pt x="600722" y="39865"/>
                  </a:lnTo>
                  <a:lnTo>
                    <a:pt x="626579" y="72313"/>
                  </a:lnTo>
                  <a:lnTo>
                    <a:pt x="647928" y="111607"/>
                  </a:lnTo>
                  <a:lnTo>
                    <a:pt x="664044" y="156692"/>
                  </a:lnTo>
                  <a:lnTo>
                    <a:pt x="674243" y="206502"/>
                  </a:lnTo>
                  <a:lnTo>
                    <a:pt x="677799" y="259930"/>
                  </a:lnTo>
                  <a:lnTo>
                    <a:pt x="674268" y="313042"/>
                  </a:lnTo>
                  <a:lnTo>
                    <a:pt x="664146" y="362597"/>
                  </a:lnTo>
                  <a:lnTo>
                    <a:pt x="648131" y="407543"/>
                  </a:lnTo>
                  <a:lnTo>
                    <a:pt x="626948" y="446798"/>
                  </a:lnTo>
                  <a:lnTo>
                    <a:pt x="601281" y="479298"/>
                  </a:lnTo>
                  <a:lnTo>
                    <a:pt x="571842" y="503936"/>
                  </a:lnTo>
                  <a:lnTo>
                    <a:pt x="538162" y="519861"/>
                  </a:lnTo>
                  <a:lnTo>
                    <a:pt x="597598" y="519861"/>
                  </a:lnTo>
                  <a:lnTo>
                    <a:pt x="634923" y="484339"/>
                  </a:lnTo>
                  <a:lnTo>
                    <a:pt x="659320" y="448792"/>
                  </a:lnTo>
                  <a:lnTo>
                    <a:pt x="679310" y="407746"/>
                  </a:lnTo>
                  <a:lnTo>
                    <a:pt x="694296" y="362026"/>
                  </a:lnTo>
                  <a:lnTo>
                    <a:pt x="703707" y="312483"/>
                  </a:lnTo>
                  <a:lnTo>
                    <a:pt x="706970" y="259930"/>
                  </a:lnTo>
                  <a:close/>
                </a:path>
                <a:path w="1245234" h="520065">
                  <a:moveTo>
                    <a:pt x="1245133" y="259930"/>
                  </a:moveTo>
                  <a:lnTo>
                    <a:pt x="1241844" y="207035"/>
                  </a:lnTo>
                  <a:lnTo>
                    <a:pt x="1232357" y="157226"/>
                  </a:lnTo>
                  <a:lnTo>
                    <a:pt x="1217256" y="111328"/>
                  </a:lnTo>
                  <a:lnTo>
                    <a:pt x="1197140" y="70205"/>
                  </a:lnTo>
                  <a:lnTo>
                    <a:pt x="1172552" y="34671"/>
                  </a:lnTo>
                  <a:lnTo>
                    <a:pt x="1144104" y="5562"/>
                  </a:lnTo>
                  <a:lnTo>
                    <a:pt x="1136002" y="0"/>
                  </a:lnTo>
                  <a:lnTo>
                    <a:pt x="1076718" y="0"/>
                  </a:lnTo>
                  <a:lnTo>
                    <a:pt x="1109218" y="15367"/>
                  </a:lnTo>
                  <a:lnTo>
                    <a:pt x="1138885" y="39865"/>
                  </a:lnTo>
                  <a:lnTo>
                    <a:pt x="1164742" y="72313"/>
                  </a:lnTo>
                  <a:lnTo>
                    <a:pt x="1186091" y="111607"/>
                  </a:lnTo>
                  <a:lnTo>
                    <a:pt x="1202207" y="156692"/>
                  </a:lnTo>
                  <a:lnTo>
                    <a:pt x="1212405" y="206502"/>
                  </a:lnTo>
                  <a:lnTo>
                    <a:pt x="1215961" y="259930"/>
                  </a:lnTo>
                  <a:lnTo>
                    <a:pt x="1212430" y="313042"/>
                  </a:lnTo>
                  <a:lnTo>
                    <a:pt x="1202309" y="362597"/>
                  </a:lnTo>
                  <a:lnTo>
                    <a:pt x="1186294" y="407543"/>
                  </a:lnTo>
                  <a:lnTo>
                    <a:pt x="1165110" y="446798"/>
                  </a:lnTo>
                  <a:lnTo>
                    <a:pt x="1139444" y="479298"/>
                  </a:lnTo>
                  <a:lnTo>
                    <a:pt x="1110005" y="503936"/>
                  </a:lnTo>
                  <a:lnTo>
                    <a:pt x="1076337" y="519861"/>
                  </a:lnTo>
                  <a:lnTo>
                    <a:pt x="1135748" y="519861"/>
                  </a:lnTo>
                  <a:lnTo>
                    <a:pt x="1173073" y="484339"/>
                  </a:lnTo>
                  <a:lnTo>
                    <a:pt x="1197483" y="448792"/>
                  </a:lnTo>
                  <a:lnTo>
                    <a:pt x="1217460" y="407746"/>
                  </a:lnTo>
                  <a:lnTo>
                    <a:pt x="1232446" y="362026"/>
                  </a:lnTo>
                  <a:lnTo>
                    <a:pt x="1241856" y="312483"/>
                  </a:lnTo>
                  <a:lnTo>
                    <a:pt x="1245133" y="25993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24" name="object 241">
              <a:extLst>
                <a:ext uri="{FF2B5EF4-FFF2-40B4-BE49-F238E27FC236}">
                  <a16:creationId xmlns:a16="http://schemas.microsoft.com/office/drawing/2014/main" id="{D338B56F-16A1-C379-85FE-FD5271A077B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1268" y="9802855"/>
              <a:ext cx="1461400" cy="14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5" name="object 242">
              <a:extLst>
                <a:ext uri="{FF2B5EF4-FFF2-40B4-BE49-F238E27FC236}">
                  <a16:creationId xmlns:a16="http://schemas.microsoft.com/office/drawing/2014/main" id="{09B08629-B19E-1E47-5394-69E31AFD507E}"/>
                </a:ext>
              </a:extLst>
            </p:cNvPr>
            <p:cNvSpPr>
              <a:spLocks/>
            </p:cNvSpPr>
            <p:nvPr/>
          </p:nvSpPr>
          <p:spPr bwMode="auto">
            <a:xfrm>
              <a:off x="15574841" y="9805996"/>
              <a:ext cx="328930" cy="139700"/>
            </a:xfrm>
            <a:custGeom>
              <a:avLst/>
              <a:gdLst>
                <a:gd name="T0" fmla="*/ 323403 w 328930"/>
                <a:gd name="T1" fmla="*/ 0 h 139700"/>
                <a:gd name="T2" fmla="*/ 0 w 328930"/>
                <a:gd name="T3" fmla="*/ 0 h 139700"/>
                <a:gd name="T4" fmla="*/ 16041 w 328930"/>
                <a:gd name="T5" fmla="*/ 139262 h 139700"/>
                <a:gd name="T6" fmla="*/ 328775 w 328930"/>
                <a:gd name="T7" fmla="*/ 139262 h 139700"/>
                <a:gd name="T8" fmla="*/ 323403 w 328930"/>
                <a:gd name="T9" fmla="*/ 0 h 139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930" h="139700">
                  <a:moveTo>
                    <a:pt x="323403" y="0"/>
                  </a:moveTo>
                  <a:lnTo>
                    <a:pt x="0" y="0"/>
                  </a:lnTo>
                  <a:lnTo>
                    <a:pt x="16041" y="139262"/>
                  </a:lnTo>
                  <a:lnTo>
                    <a:pt x="328775" y="139262"/>
                  </a:lnTo>
                  <a:lnTo>
                    <a:pt x="32340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6" name="object 243">
              <a:extLst>
                <a:ext uri="{FF2B5EF4-FFF2-40B4-BE49-F238E27FC236}">
                  <a16:creationId xmlns:a16="http://schemas.microsoft.com/office/drawing/2014/main" id="{0C5E5145-DF00-6D5E-2A08-C6F990CBB329}"/>
                </a:ext>
              </a:extLst>
            </p:cNvPr>
            <p:cNvSpPr>
              <a:spLocks/>
            </p:cNvSpPr>
            <p:nvPr/>
          </p:nvSpPr>
          <p:spPr bwMode="auto">
            <a:xfrm>
              <a:off x="15571311" y="9802855"/>
              <a:ext cx="335915" cy="146050"/>
            </a:xfrm>
            <a:custGeom>
              <a:avLst/>
              <a:gdLst>
                <a:gd name="T0" fmla="*/ 326932 w 335915"/>
                <a:gd name="T1" fmla="*/ 0 h 146050"/>
                <a:gd name="T2" fmla="*/ 0 w 335915"/>
                <a:gd name="T3" fmla="*/ 0 h 146050"/>
                <a:gd name="T4" fmla="*/ 16763 w 335915"/>
                <a:gd name="T5" fmla="*/ 145545 h 146050"/>
                <a:gd name="T6" fmla="*/ 335570 w 335915"/>
                <a:gd name="T7" fmla="*/ 145545 h 146050"/>
                <a:gd name="T8" fmla="*/ 335328 w 335915"/>
                <a:gd name="T9" fmla="*/ 139262 h 146050"/>
                <a:gd name="T10" fmla="*/ 22365 w 335915"/>
                <a:gd name="T11" fmla="*/ 139262 h 146050"/>
                <a:gd name="T12" fmla="*/ 7046 w 335915"/>
                <a:gd name="T13" fmla="*/ 6282 h 146050"/>
                <a:gd name="T14" fmla="*/ 323907 w 335915"/>
                <a:gd name="T15" fmla="*/ 6282 h 146050"/>
                <a:gd name="T16" fmla="*/ 323791 w 335915"/>
                <a:gd name="T17" fmla="*/ 3256 h 146050"/>
                <a:gd name="T18" fmla="*/ 326932 w 335915"/>
                <a:gd name="T19" fmla="*/ 3141 h 146050"/>
                <a:gd name="T20" fmla="*/ 326932 w 335915"/>
                <a:gd name="T21" fmla="*/ 0 h 146050"/>
                <a:gd name="T22" fmla="*/ 326932 w 335915"/>
                <a:gd name="T23" fmla="*/ 3141 h 146050"/>
                <a:gd name="T24" fmla="*/ 323791 w 335915"/>
                <a:gd name="T25" fmla="*/ 3256 h 146050"/>
                <a:gd name="T26" fmla="*/ 329037 w 335915"/>
                <a:gd name="T27" fmla="*/ 139262 h 146050"/>
                <a:gd name="T28" fmla="*/ 335328 w 335915"/>
                <a:gd name="T29" fmla="*/ 139262 h 146050"/>
                <a:gd name="T30" fmla="*/ 330190 w 335915"/>
                <a:gd name="T31" fmla="*/ 6282 h 146050"/>
                <a:gd name="T32" fmla="*/ 326932 w 335915"/>
                <a:gd name="T33" fmla="*/ 6282 h 146050"/>
                <a:gd name="T34" fmla="*/ 326932 w 335915"/>
                <a:gd name="T35" fmla="*/ 3141 h 146050"/>
                <a:gd name="T36" fmla="*/ 329948 w 335915"/>
                <a:gd name="T37" fmla="*/ 0 h 146050"/>
                <a:gd name="T38" fmla="*/ 326932 w 335915"/>
                <a:gd name="T39" fmla="*/ 0 h 146050"/>
                <a:gd name="T40" fmla="*/ 326932 w 335915"/>
                <a:gd name="T41" fmla="*/ 6282 h 146050"/>
                <a:gd name="T42" fmla="*/ 330190 w 335915"/>
                <a:gd name="T43" fmla="*/ 6282 h 146050"/>
                <a:gd name="T44" fmla="*/ 329948 w 335915"/>
                <a:gd name="T45" fmla="*/ 0 h 1460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5915" h="146050">
                  <a:moveTo>
                    <a:pt x="326932" y="0"/>
                  </a:moveTo>
                  <a:lnTo>
                    <a:pt x="0" y="0"/>
                  </a:lnTo>
                  <a:lnTo>
                    <a:pt x="16763" y="145545"/>
                  </a:lnTo>
                  <a:lnTo>
                    <a:pt x="335570" y="145545"/>
                  </a:lnTo>
                  <a:lnTo>
                    <a:pt x="335328" y="139262"/>
                  </a:lnTo>
                  <a:lnTo>
                    <a:pt x="22365" y="139262"/>
                  </a:lnTo>
                  <a:lnTo>
                    <a:pt x="7046" y="6282"/>
                  </a:lnTo>
                  <a:lnTo>
                    <a:pt x="323907" y="6282"/>
                  </a:lnTo>
                  <a:lnTo>
                    <a:pt x="323791" y="3256"/>
                  </a:lnTo>
                  <a:lnTo>
                    <a:pt x="326932" y="3141"/>
                  </a:lnTo>
                  <a:lnTo>
                    <a:pt x="326932" y="0"/>
                  </a:lnTo>
                  <a:close/>
                </a:path>
                <a:path w="335915" h="146050">
                  <a:moveTo>
                    <a:pt x="326932" y="3141"/>
                  </a:moveTo>
                  <a:lnTo>
                    <a:pt x="323791" y="3256"/>
                  </a:lnTo>
                  <a:lnTo>
                    <a:pt x="329037" y="139262"/>
                  </a:lnTo>
                  <a:lnTo>
                    <a:pt x="335328" y="139262"/>
                  </a:lnTo>
                  <a:lnTo>
                    <a:pt x="330190" y="6282"/>
                  </a:lnTo>
                  <a:lnTo>
                    <a:pt x="326932" y="6282"/>
                  </a:lnTo>
                  <a:lnTo>
                    <a:pt x="326932" y="3141"/>
                  </a:lnTo>
                  <a:close/>
                </a:path>
                <a:path w="335915" h="146050">
                  <a:moveTo>
                    <a:pt x="329948" y="0"/>
                  </a:moveTo>
                  <a:lnTo>
                    <a:pt x="326932" y="0"/>
                  </a:lnTo>
                  <a:lnTo>
                    <a:pt x="326932" y="6282"/>
                  </a:lnTo>
                  <a:lnTo>
                    <a:pt x="330190" y="6282"/>
                  </a:lnTo>
                  <a:lnTo>
                    <a:pt x="32994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7" name="object 244">
              <a:extLst>
                <a:ext uri="{FF2B5EF4-FFF2-40B4-BE49-F238E27FC236}">
                  <a16:creationId xmlns:a16="http://schemas.microsoft.com/office/drawing/2014/main" id="{7AF2156A-28D0-AD94-57FA-E63E2E59C631}"/>
                </a:ext>
              </a:extLst>
            </p:cNvPr>
            <p:cNvSpPr>
              <a:spLocks/>
            </p:cNvSpPr>
            <p:nvPr/>
          </p:nvSpPr>
          <p:spPr bwMode="auto">
            <a:xfrm>
              <a:off x="16751144" y="9446466"/>
              <a:ext cx="289560" cy="641985"/>
            </a:xfrm>
            <a:custGeom>
              <a:avLst/>
              <a:gdLst>
                <a:gd name="T0" fmla="*/ 289429 w 289559"/>
                <a:gd name="T1" fmla="*/ 0 h 641984"/>
                <a:gd name="T2" fmla="*/ 0 w 289559"/>
                <a:gd name="T3" fmla="*/ 0 h 641984"/>
                <a:gd name="T4" fmla="*/ 0 w 289559"/>
                <a:gd name="T5" fmla="*/ 641450 h 641984"/>
                <a:gd name="T6" fmla="*/ 289429 w 289559"/>
                <a:gd name="T7" fmla="*/ 641450 h 641984"/>
                <a:gd name="T8" fmla="*/ 289429 w 289559"/>
                <a:gd name="T9" fmla="*/ 0 h 6419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559" h="641984">
                  <a:moveTo>
                    <a:pt x="289425" y="0"/>
                  </a:moveTo>
                  <a:lnTo>
                    <a:pt x="0" y="0"/>
                  </a:lnTo>
                  <a:lnTo>
                    <a:pt x="0" y="641446"/>
                  </a:lnTo>
                  <a:lnTo>
                    <a:pt x="289425" y="641446"/>
                  </a:lnTo>
                  <a:lnTo>
                    <a:pt x="289425"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8" name="object 245">
              <a:extLst>
                <a:ext uri="{FF2B5EF4-FFF2-40B4-BE49-F238E27FC236}">
                  <a16:creationId xmlns:a16="http://schemas.microsoft.com/office/drawing/2014/main" id="{9CA2949C-6417-B9C7-6E99-DF4ED90DA867}"/>
                </a:ext>
              </a:extLst>
            </p:cNvPr>
            <p:cNvSpPr>
              <a:spLocks/>
            </p:cNvSpPr>
            <p:nvPr/>
          </p:nvSpPr>
          <p:spPr bwMode="auto">
            <a:xfrm>
              <a:off x="16747999" y="9443319"/>
              <a:ext cx="295910" cy="648335"/>
            </a:xfrm>
            <a:custGeom>
              <a:avLst/>
              <a:gdLst>
                <a:gd name="T0" fmla="*/ 295698 w 295909"/>
                <a:gd name="T1" fmla="*/ 0 h 648334"/>
                <a:gd name="T2" fmla="*/ 292573 w 295909"/>
                <a:gd name="T3" fmla="*/ 0 h 648334"/>
                <a:gd name="T4" fmla="*/ 292573 w 295909"/>
                <a:gd name="T5" fmla="*/ 609 h 648334"/>
                <a:gd name="T6" fmla="*/ 0 w 295909"/>
                <a:gd name="T7" fmla="*/ 609 h 648334"/>
                <a:gd name="T8" fmla="*/ 0 w 295909"/>
                <a:gd name="T9" fmla="*/ 3149 h 648334"/>
                <a:gd name="T10" fmla="*/ 17030 w 295909"/>
                <a:gd name="T11" fmla="*/ 3149 h 648334"/>
                <a:gd name="T12" fmla="*/ 17030 w 295909"/>
                <a:gd name="T13" fmla="*/ 5689 h 648334"/>
                <a:gd name="T14" fmla="*/ 289424 w 295909"/>
                <a:gd name="T15" fmla="*/ 5689 h 648334"/>
                <a:gd name="T16" fmla="*/ 289424 w 295909"/>
                <a:gd name="T17" fmla="*/ 641963 h 648334"/>
                <a:gd name="T18" fmla="*/ 0 w 295909"/>
                <a:gd name="T19" fmla="*/ 641963 h 648334"/>
                <a:gd name="T20" fmla="*/ 0 w 295909"/>
                <a:gd name="T21" fmla="*/ 645583 h 648334"/>
                <a:gd name="T22" fmla="*/ 0 w 295909"/>
                <a:gd name="T23" fmla="*/ 648313 h 648334"/>
                <a:gd name="T24" fmla="*/ 295698 w 295909"/>
                <a:gd name="T25" fmla="*/ 648313 h 648334"/>
                <a:gd name="T26" fmla="*/ 295698 w 295909"/>
                <a:gd name="T27" fmla="*/ 645583 h 648334"/>
                <a:gd name="T28" fmla="*/ 295698 w 295909"/>
                <a:gd name="T29" fmla="*/ 641963 h 648334"/>
                <a:gd name="T30" fmla="*/ 295698 w 295909"/>
                <a:gd name="T31" fmla="*/ 6286 h 648334"/>
                <a:gd name="T32" fmla="*/ 295698 w 295909"/>
                <a:gd name="T33" fmla="*/ 5689 h 648334"/>
                <a:gd name="T34" fmla="*/ 295698 w 295909"/>
                <a:gd name="T35" fmla="*/ 0 h 648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5909" h="648334">
                  <a:moveTo>
                    <a:pt x="295694" y="0"/>
                  </a:moveTo>
                  <a:lnTo>
                    <a:pt x="292569" y="0"/>
                  </a:lnTo>
                  <a:lnTo>
                    <a:pt x="292569" y="609"/>
                  </a:lnTo>
                  <a:lnTo>
                    <a:pt x="0" y="609"/>
                  </a:lnTo>
                  <a:lnTo>
                    <a:pt x="0" y="3149"/>
                  </a:lnTo>
                  <a:lnTo>
                    <a:pt x="17030" y="3149"/>
                  </a:lnTo>
                  <a:lnTo>
                    <a:pt x="17030" y="5689"/>
                  </a:lnTo>
                  <a:lnTo>
                    <a:pt x="289420" y="5689"/>
                  </a:lnTo>
                  <a:lnTo>
                    <a:pt x="289420" y="641959"/>
                  </a:lnTo>
                  <a:lnTo>
                    <a:pt x="0" y="641959"/>
                  </a:lnTo>
                  <a:lnTo>
                    <a:pt x="0" y="645579"/>
                  </a:lnTo>
                  <a:lnTo>
                    <a:pt x="0" y="648309"/>
                  </a:lnTo>
                  <a:lnTo>
                    <a:pt x="295694" y="648309"/>
                  </a:lnTo>
                  <a:lnTo>
                    <a:pt x="295694" y="645579"/>
                  </a:lnTo>
                  <a:lnTo>
                    <a:pt x="295694" y="641959"/>
                  </a:lnTo>
                  <a:lnTo>
                    <a:pt x="295694" y="6286"/>
                  </a:lnTo>
                  <a:lnTo>
                    <a:pt x="295694" y="5689"/>
                  </a:lnTo>
                  <a:lnTo>
                    <a:pt x="29569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29" name="object 246">
              <a:extLst>
                <a:ext uri="{FF2B5EF4-FFF2-40B4-BE49-F238E27FC236}">
                  <a16:creationId xmlns:a16="http://schemas.microsoft.com/office/drawing/2014/main" id="{E98C6693-E28C-6F1C-35DD-F6B75EBE3E18}"/>
                </a:ext>
              </a:extLst>
            </p:cNvPr>
            <p:cNvSpPr>
              <a:spLocks/>
            </p:cNvSpPr>
            <p:nvPr/>
          </p:nvSpPr>
          <p:spPr bwMode="auto">
            <a:xfrm>
              <a:off x="16787152" y="9620992"/>
              <a:ext cx="236854" cy="202565"/>
            </a:xfrm>
            <a:custGeom>
              <a:avLst/>
              <a:gdLst>
                <a:gd name="T0" fmla="*/ 157336 w 236855"/>
                <a:gd name="T1" fmla="*/ 153123 h 202565"/>
                <a:gd name="T2" fmla="*/ 72974 w 236855"/>
                <a:gd name="T3" fmla="*/ 153123 h 202565"/>
                <a:gd name="T4" fmla="*/ 72974 w 236855"/>
                <a:gd name="T5" fmla="*/ 202069 h 202565"/>
                <a:gd name="T6" fmla="*/ 157336 w 236855"/>
                <a:gd name="T7" fmla="*/ 202069 h 202565"/>
                <a:gd name="T8" fmla="*/ 157336 w 236855"/>
                <a:gd name="T9" fmla="*/ 153123 h 202565"/>
                <a:gd name="T10" fmla="*/ 236482 w 236855"/>
                <a:gd name="T11" fmla="*/ 113195 h 202565"/>
                <a:gd name="T12" fmla="*/ 0 w 236855"/>
                <a:gd name="T13" fmla="*/ 110629 h 202565"/>
                <a:gd name="T14" fmla="*/ 0 w 236855"/>
                <a:gd name="T15" fmla="*/ 122301 h 202565"/>
                <a:gd name="T16" fmla="*/ 236482 w 236855"/>
                <a:gd name="T17" fmla="*/ 119608 h 202565"/>
                <a:gd name="T18" fmla="*/ 236482 w 236855"/>
                <a:gd name="T19" fmla="*/ 113195 h 202565"/>
                <a:gd name="T20" fmla="*/ 236482 w 236855"/>
                <a:gd name="T21" fmla="*/ 91020 h 202565"/>
                <a:gd name="T22" fmla="*/ 0 w 236855"/>
                <a:gd name="T23" fmla="*/ 88455 h 202565"/>
                <a:gd name="T24" fmla="*/ 0 w 236855"/>
                <a:gd name="T25" fmla="*/ 100126 h 202565"/>
                <a:gd name="T26" fmla="*/ 236482 w 236855"/>
                <a:gd name="T27" fmla="*/ 97548 h 202565"/>
                <a:gd name="T28" fmla="*/ 236482 w 236855"/>
                <a:gd name="T29" fmla="*/ 91020 h 202565"/>
                <a:gd name="T30" fmla="*/ 236482 w 236855"/>
                <a:gd name="T31" fmla="*/ 68961 h 202565"/>
                <a:gd name="T32" fmla="*/ 0 w 236855"/>
                <a:gd name="T33" fmla="*/ 66395 h 202565"/>
                <a:gd name="T34" fmla="*/ 0 w 236855"/>
                <a:gd name="T35" fmla="*/ 78066 h 202565"/>
                <a:gd name="T36" fmla="*/ 236482 w 236855"/>
                <a:gd name="T37" fmla="*/ 75387 h 202565"/>
                <a:gd name="T38" fmla="*/ 236482 w 236855"/>
                <a:gd name="T39" fmla="*/ 68961 h 202565"/>
                <a:gd name="T40" fmla="*/ 236482 w 236855"/>
                <a:gd name="T41" fmla="*/ 46786 h 202565"/>
                <a:gd name="T42" fmla="*/ 0 w 236855"/>
                <a:gd name="T43" fmla="*/ 44221 h 202565"/>
                <a:gd name="T44" fmla="*/ 0 w 236855"/>
                <a:gd name="T45" fmla="*/ 55905 h 202565"/>
                <a:gd name="T46" fmla="*/ 236482 w 236855"/>
                <a:gd name="T47" fmla="*/ 53327 h 202565"/>
                <a:gd name="T48" fmla="*/ 236482 w 236855"/>
                <a:gd name="T49" fmla="*/ 46786 h 202565"/>
                <a:gd name="T50" fmla="*/ 236482 w 236855"/>
                <a:gd name="T51" fmla="*/ 24739 h 202565"/>
                <a:gd name="T52" fmla="*/ 0 w 236855"/>
                <a:gd name="T53" fmla="*/ 22174 h 202565"/>
                <a:gd name="T54" fmla="*/ 0 w 236855"/>
                <a:gd name="T55" fmla="*/ 33845 h 202565"/>
                <a:gd name="T56" fmla="*/ 236482 w 236855"/>
                <a:gd name="T57" fmla="*/ 31153 h 202565"/>
                <a:gd name="T58" fmla="*/ 236482 w 236855"/>
                <a:gd name="T59" fmla="*/ 24739 h 202565"/>
                <a:gd name="T60" fmla="*/ 236482 w 236855"/>
                <a:gd name="T61" fmla="*/ 2565 h 202565"/>
                <a:gd name="T62" fmla="*/ 0 w 236855"/>
                <a:gd name="T63" fmla="*/ 0 h 202565"/>
                <a:gd name="T64" fmla="*/ 0 w 236855"/>
                <a:gd name="T65" fmla="*/ 11658 h 202565"/>
                <a:gd name="T66" fmla="*/ 236482 w 236855"/>
                <a:gd name="T67" fmla="*/ 9093 h 202565"/>
                <a:gd name="T68" fmla="*/ 236482 w 236855"/>
                <a:gd name="T69" fmla="*/ 2565 h 2025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6855" h="202565">
                  <a:moveTo>
                    <a:pt x="157340" y="153123"/>
                  </a:moveTo>
                  <a:lnTo>
                    <a:pt x="72974" y="153123"/>
                  </a:lnTo>
                  <a:lnTo>
                    <a:pt x="72974" y="202069"/>
                  </a:lnTo>
                  <a:lnTo>
                    <a:pt x="157340" y="202069"/>
                  </a:lnTo>
                  <a:lnTo>
                    <a:pt x="157340" y="153123"/>
                  </a:lnTo>
                  <a:close/>
                </a:path>
                <a:path w="236855" h="202565">
                  <a:moveTo>
                    <a:pt x="236486" y="113195"/>
                  </a:moveTo>
                  <a:lnTo>
                    <a:pt x="0" y="110629"/>
                  </a:lnTo>
                  <a:lnTo>
                    <a:pt x="0" y="122301"/>
                  </a:lnTo>
                  <a:lnTo>
                    <a:pt x="236486" y="119608"/>
                  </a:lnTo>
                  <a:lnTo>
                    <a:pt x="236486" y="113195"/>
                  </a:lnTo>
                  <a:close/>
                </a:path>
                <a:path w="236855" h="202565">
                  <a:moveTo>
                    <a:pt x="236486" y="91020"/>
                  </a:moveTo>
                  <a:lnTo>
                    <a:pt x="0" y="88455"/>
                  </a:lnTo>
                  <a:lnTo>
                    <a:pt x="0" y="100126"/>
                  </a:lnTo>
                  <a:lnTo>
                    <a:pt x="236486" y="97548"/>
                  </a:lnTo>
                  <a:lnTo>
                    <a:pt x="236486" y="91020"/>
                  </a:lnTo>
                  <a:close/>
                </a:path>
                <a:path w="236855" h="202565">
                  <a:moveTo>
                    <a:pt x="236486" y="68961"/>
                  </a:moveTo>
                  <a:lnTo>
                    <a:pt x="0" y="66395"/>
                  </a:lnTo>
                  <a:lnTo>
                    <a:pt x="0" y="78066"/>
                  </a:lnTo>
                  <a:lnTo>
                    <a:pt x="236486" y="75387"/>
                  </a:lnTo>
                  <a:lnTo>
                    <a:pt x="236486" y="68961"/>
                  </a:lnTo>
                  <a:close/>
                </a:path>
                <a:path w="236855" h="202565">
                  <a:moveTo>
                    <a:pt x="236486" y="46786"/>
                  </a:moveTo>
                  <a:lnTo>
                    <a:pt x="0" y="44221"/>
                  </a:lnTo>
                  <a:lnTo>
                    <a:pt x="0" y="55905"/>
                  </a:lnTo>
                  <a:lnTo>
                    <a:pt x="236486" y="53327"/>
                  </a:lnTo>
                  <a:lnTo>
                    <a:pt x="236486" y="46786"/>
                  </a:lnTo>
                  <a:close/>
                </a:path>
                <a:path w="236855" h="202565">
                  <a:moveTo>
                    <a:pt x="236486" y="24739"/>
                  </a:moveTo>
                  <a:lnTo>
                    <a:pt x="0" y="22174"/>
                  </a:lnTo>
                  <a:lnTo>
                    <a:pt x="0" y="33845"/>
                  </a:lnTo>
                  <a:lnTo>
                    <a:pt x="236486" y="31153"/>
                  </a:lnTo>
                  <a:lnTo>
                    <a:pt x="236486" y="24739"/>
                  </a:lnTo>
                  <a:close/>
                </a:path>
                <a:path w="236855" h="202565">
                  <a:moveTo>
                    <a:pt x="236486" y="2565"/>
                  </a:moveTo>
                  <a:lnTo>
                    <a:pt x="0" y="0"/>
                  </a:lnTo>
                  <a:lnTo>
                    <a:pt x="0" y="11658"/>
                  </a:lnTo>
                  <a:lnTo>
                    <a:pt x="236486" y="9093"/>
                  </a:lnTo>
                  <a:lnTo>
                    <a:pt x="236486" y="2565"/>
                  </a:lnTo>
                  <a:close/>
                </a:path>
              </a:pathLst>
            </a:custGeom>
            <a:solidFill>
              <a:srgbClr val="4A616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0" name="object 247">
              <a:extLst>
                <a:ext uri="{FF2B5EF4-FFF2-40B4-BE49-F238E27FC236}">
                  <a16:creationId xmlns:a16="http://schemas.microsoft.com/office/drawing/2014/main" id="{60BA2511-AEC6-BC78-D33D-219FDB449F48}"/>
                </a:ext>
              </a:extLst>
            </p:cNvPr>
            <p:cNvSpPr>
              <a:spLocks/>
            </p:cNvSpPr>
            <p:nvPr/>
          </p:nvSpPr>
          <p:spPr bwMode="auto">
            <a:xfrm>
              <a:off x="16692770" y="9446459"/>
              <a:ext cx="72390" cy="642620"/>
            </a:xfrm>
            <a:custGeom>
              <a:avLst/>
              <a:gdLst>
                <a:gd name="T0" fmla="*/ 71076 w 72390"/>
                <a:gd name="T1" fmla="*/ 0 h 642620"/>
                <a:gd name="T2" fmla="*/ 0 w 72390"/>
                <a:gd name="T3" fmla="*/ 0 h 642620"/>
                <a:gd name="T4" fmla="*/ 3528 w 72390"/>
                <a:gd name="T5" fmla="*/ 642430 h 642620"/>
                <a:gd name="T6" fmla="*/ 72259 w 72390"/>
                <a:gd name="T7" fmla="*/ 642430 h 642620"/>
                <a:gd name="T8" fmla="*/ 71076 w 72390"/>
                <a:gd name="T9" fmla="*/ 0 h 642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0" h="642620">
                  <a:moveTo>
                    <a:pt x="71076" y="0"/>
                  </a:moveTo>
                  <a:lnTo>
                    <a:pt x="0" y="0"/>
                  </a:lnTo>
                  <a:lnTo>
                    <a:pt x="3528" y="642430"/>
                  </a:lnTo>
                  <a:lnTo>
                    <a:pt x="72259" y="642430"/>
                  </a:lnTo>
                  <a:lnTo>
                    <a:pt x="71076"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1" name="object 248">
              <a:extLst>
                <a:ext uri="{FF2B5EF4-FFF2-40B4-BE49-F238E27FC236}">
                  <a16:creationId xmlns:a16="http://schemas.microsoft.com/office/drawing/2014/main" id="{C4F49522-F97C-99AD-97DF-BD9C28178F55}"/>
                </a:ext>
              </a:extLst>
            </p:cNvPr>
            <p:cNvSpPr>
              <a:spLocks/>
            </p:cNvSpPr>
            <p:nvPr/>
          </p:nvSpPr>
          <p:spPr bwMode="auto">
            <a:xfrm>
              <a:off x="16689608" y="9443318"/>
              <a:ext cx="78740" cy="648970"/>
            </a:xfrm>
            <a:custGeom>
              <a:avLst/>
              <a:gdLst>
                <a:gd name="T0" fmla="*/ 74238 w 78740"/>
                <a:gd name="T1" fmla="*/ 0 h 648970"/>
                <a:gd name="T2" fmla="*/ 0 w 78740"/>
                <a:gd name="T3" fmla="*/ 0 h 648970"/>
                <a:gd name="T4" fmla="*/ 3560 w 78740"/>
                <a:gd name="T5" fmla="*/ 648713 h 648970"/>
                <a:gd name="T6" fmla="*/ 78563 w 78740"/>
                <a:gd name="T7" fmla="*/ 648713 h 648970"/>
                <a:gd name="T8" fmla="*/ 78557 w 78740"/>
                <a:gd name="T9" fmla="*/ 645582 h 648970"/>
                <a:gd name="T10" fmla="*/ 72280 w 78740"/>
                <a:gd name="T11" fmla="*/ 645582 h 648970"/>
                <a:gd name="T12" fmla="*/ 72274 w 78740"/>
                <a:gd name="T13" fmla="*/ 642441 h 648970"/>
                <a:gd name="T14" fmla="*/ 9800 w 78740"/>
                <a:gd name="T15" fmla="*/ 642441 h 648970"/>
                <a:gd name="T16" fmla="*/ 6313 w 78740"/>
                <a:gd name="T17" fmla="*/ 6282 h 648970"/>
                <a:gd name="T18" fmla="*/ 71123 w 78740"/>
                <a:gd name="T19" fmla="*/ 6282 h 648970"/>
                <a:gd name="T20" fmla="*/ 71118 w 78740"/>
                <a:gd name="T21" fmla="*/ 3151 h 648970"/>
                <a:gd name="T22" fmla="*/ 74238 w 78740"/>
                <a:gd name="T23" fmla="*/ 3141 h 648970"/>
                <a:gd name="T24" fmla="*/ 74238 w 78740"/>
                <a:gd name="T25" fmla="*/ 0 h 648970"/>
                <a:gd name="T26" fmla="*/ 74238 w 78740"/>
                <a:gd name="T27" fmla="*/ 3141 h 648970"/>
                <a:gd name="T28" fmla="*/ 71118 w 78740"/>
                <a:gd name="T29" fmla="*/ 3151 h 648970"/>
                <a:gd name="T30" fmla="*/ 72280 w 78740"/>
                <a:gd name="T31" fmla="*/ 645582 h 648970"/>
                <a:gd name="T32" fmla="*/ 75421 w 78740"/>
                <a:gd name="T33" fmla="*/ 645571 h 648970"/>
                <a:gd name="T34" fmla="*/ 75421 w 78740"/>
                <a:gd name="T35" fmla="*/ 642441 h 648970"/>
                <a:gd name="T36" fmla="*/ 78551 w 78740"/>
                <a:gd name="T37" fmla="*/ 642441 h 648970"/>
                <a:gd name="T38" fmla="*/ 77380 w 78740"/>
                <a:gd name="T39" fmla="*/ 6282 h 648970"/>
                <a:gd name="T40" fmla="*/ 74238 w 78740"/>
                <a:gd name="T41" fmla="*/ 6282 h 648970"/>
                <a:gd name="T42" fmla="*/ 74238 w 78740"/>
                <a:gd name="T43" fmla="*/ 3141 h 648970"/>
                <a:gd name="T44" fmla="*/ 78551 w 78740"/>
                <a:gd name="T45" fmla="*/ 642441 h 648970"/>
                <a:gd name="T46" fmla="*/ 75421 w 78740"/>
                <a:gd name="T47" fmla="*/ 642441 h 648970"/>
                <a:gd name="T48" fmla="*/ 75421 w 78740"/>
                <a:gd name="T49" fmla="*/ 645571 h 648970"/>
                <a:gd name="T50" fmla="*/ 72280 w 78740"/>
                <a:gd name="T51" fmla="*/ 645582 h 648970"/>
                <a:gd name="T52" fmla="*/ 78557 w 78740"/>
                <a:gd name="T53" fmla="*/ 645582 h 648970"/>
                <a:gd name="T54" fmla="*/ 78551 w 78740"/>
                <a:gd name="T55" fmla="*/ 642441 h 648970"/>
                <a:gd name="T56" fmla="*/ 77369 w 78740"/>
                <a:gd name="T57" fmla="*/ 0 h 648970"/>
                <a:gd name="T58" fmla="*/ 74238 w 78740"/>
                <a:gd name="T59" fmla="*/ 0 h 648970"/>
                <a:gd name="T60" fmla="*/ 74238 w 78740"/>
                <a:gd name="T61" fmla="*/ 6282 h 648970"/>
                <a:gd name="T62" fmla="*/ 77380 w 78740"/>
                <a:gd name="T63" fmla="*/ 6282 h 648970"/>
                <a:gd name="T64" fmla="*/ 77369 w 78740"/>
                <a:gd name="T65" fmla="*/ 0 h 6489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740" h="648970">
                  <a:moveTo>
                    <a:pt x="74238" y="0"/>
                  </a:moveTo>
                  <a:lnTo>
                    <a:pt x="0" y="0"/>
                  </a:lnTo>
                  <a:lnTo>
                    <a:pt x="3560" y="648713"/>
                  </a:lnTo>
                  <a:lnTo>
                    <a:pt x="78563" y="648713"/>
                  </a:lnTo>
                  <a:lnTo>
                    <a:pt x="78557" y="645582"/>
                  </a:lnTo>
                  <a:lnTo>
                    <a:pt x="72280" y="645582"/>
                  </a:lnTo>
                  <a:lnTo>
                    <a:pt x="72274" y="642441"/>
                  </a:lnTo>
                  <a:lnTo>
                    <a:pt x="9800" y="642441"/>
                  </a:lnTo>
                  <a:lnTo>
                    <a:pt x="6313" y="6282"/>
                  </a:lnTo>
                  <a:lnTo>
                    <a:pt x="71123" y="6282"/>
                  </a:lnTo>
                  <a:lnTo>
                    <a:pt x="71118" y="3151"/>
                  </a:lnTo>
                  <a:lnTo>
                    <a:pt x="74238" y="3141"/>
                  </a:lnTo>
                  <a:lnTo>
                    <a:pt x="74238" y="0"/>
                  </a:lnTo>
                  <a:close/>
                </a:path>
                <a:path w="78740" h="648970">
                  <a:moveTo>
                    <a:pt x="74238" y="3141"/>
                  </a:moveTo>
                  <a:lnTo>
                    <a:pt x="71118" y="3151"/>
                  </a:lnTo>
                  <a:lnTo>
                    <a:pt x="72280" y="645582"/>
                  </a:lnTo>
                  <a:lnTo>
                    <a:pt x="75421" y="645571"/>
                  </a:lnTo>
                  <a:lnTo>
                    <a:pt x="75421" y="642441"/>
                  </a:lnTo>
                  <a:lnTo>
                    <a:pt x="78551" y="642441"/>
                  </a:lnTo>
                  <a:lnTo>
                    <a:pt x="77380" y="6282"/>
                  </a:lnTo>
                  <a:lnTo>
                    <a:pt x="74238" y="6282"/>
                  </a:lnTo>
                  <a:lnTo>
                    <a:pt x="74238" y="3141"/>
                  </a:lnTo>
                  <a:close/>
                </a:path>
                <a:path w="78740" h="648970">
                  <a:moveTo>
                    <a:pt x="78551" y="642441"/>
                  </a:moveTo>
                  <a:lnTo>
                    <a:pt x="75421" y="642441"/>
                  </a:lnTo>
                  <a:lnTo>
                    <a:pt x="75421" y="645571"/>
                  </a:lnTo>
                  <a:lnTo>
                    <a:pt x="72280" y="645582"/>
                  </a:lnTo>
                  <a:lnTo>
                    <a:pt x="78557" y="645582"/>
                  </a:lnTo>
                  <a:lnTo>
                    <a:pt x="78551" y="642441"/>
                  </a:lnTo>
                  <a:close/>
                </a:path>
                <a:path w="78740" h="648970">
                  <a:moveTo>
                    <a:pt x="77369" y="0"/>
                  </a:moveTo>
                  <a:lnTo>
                    <a:pt x="74238" y="0"/>
                  </a:lnTo>
                  <a:lnTo>
                    <a:pt x="74238" y="6282"/>
                  </a:lnTo>
                  <a:lnTo>
                    <a:pt x="77380" y="6282"/>
                  </a:lnTo>
                  <a:lnTo>
                    <a:pt x="7736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32" name="object 249">
              <a:extLst>
                <a:ext uri="{FF2B5EF4-FFF2-40B4-BE49-F238E27FC236}">
                  <a16:creationId xmlns:a16="http://schemas.microsoft.com/office/drawing/2014/main" id="{2F41896E-04C5-6941-F202-B08680DAA76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698538" y="9449827"/>
              <a:ext cx="62301" cy="9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3" name="object 250">
              <a:extLst>
                <a:ext uri="{FF2B5EF4-FFF2-40B4-BE49-F238E27FC236}">
                  <a16:creationId xmlns:a16="http://schemas.microsoft.com/office/drawing/2014/main" id="{E5122543-711D-74B9-E764-D0A758448E61}"/>
                </a:ext>
              </a:extLst>
            </p:cNvPr>
            <p:cNvSpPr>
              <a:spLocks/>
            </p:cNvSpPr>
            <p:nvPr/>
          </p:nvSpPr>
          <p:spPr bwMode="auto">
            <a:xfrm>
              <a:off x="17885524" y="9780301"/>
              <a:ext cx="789305" cy="377825"/>
            </a:xfrm>
            <a:custGeom>
              <a:avLst/>
              <a:gdLst>
                <a:gd name="T0" fmla="*/ 86664 w 789305"/>
                <a:gd name="T1" fmla="*/ 375983 h 377825"/>
                <a:gd name="T2" fmla="*/ 67271 w 789305"/>
                <a:gd name="T3" fmla="*/ 323938 h 377825"/>
                <a:gd name="T4" fmla="*/ 19392 w 789305"/>
                <a:gd name="T5" fmla="*/ 323938 h 377825"/>
                <a:gd name="T6" fmla="*/ 0 w 789305"/>
                <a:gd name="T7" fmla="*/ 375983 h 377825"/>
                <a:gd name="T8" fmla="*/ 86664 w 789305"/>
                <a:gd name="T9" fmla="*/ 375983 h 377825"/>
                <a:gd name="T10" fmla="*/ 86677 w 789305"/>
                <a:gd name="T11" fmla="*/ 304 h 377825"/>
                <a:gd name="T12" fmla="*/ 12 w 789305"/>
                <a:gd name="T13" fmla="*/ 304 h 377825"/>
                <a:gd name="T14" fmla="*/ 19405 w 789305"/>
                <a:gd name="T15" fmla="*/ 302983 h 377825"/>
                <a:gd name="T16" fmla="*/ 67284 w 789305"/>
                <a:gd name="T17" fmla="*/ 302983 h 377825"/>
                <a:gd name="T18" fmla="*/ 86677 w 789305"/>
                <a:gd name="T19" fmla="*/ 304 h 377825"/>
                <a:gd name="T20" fmla="*/ 507098 w 789305"/>
                <a:gd name="T21" fmla="*/ 377482 h 377825"/>
                <a:gd name="T22" fmla="*/ 487718 w 789305"/>
                <a:gd name="T23" fmla="*/ 325437 h 377825"/>
                <a:gd name="T24" fmla="*/ 439839 w 789305"/>
                <a:gd name="T25" fmla="*/ 325437 h 377825"/>
                <a:gd name="T26" fmla="*/ 420446 w 789305"/>
                <a:gd name="T27" fmla="*/ 377482 h 377825"/>
                <a:gd name="T28" fmla="*/ 507098 w 789305"/>
                <a:gd name="T29" fmla="*/ 377482 h 377825"/>
                <a:gd name="T30" fmla="*/ 507111 w 789305"/>
                <a:gd name="T31" fmla="*/ 1803 h 377825"/>
                <a:gd name="T32" fmla="*/ 420446 w 789305"/>
                <a:gd name="T33" fmla="*/ 1803 h 377825"/>
                <a:gd name="T34" fmla="*/ 439839 w 789305"/>
                <a:gd name="T35" fmla="*/ 304482 h 377825"/>
                <a:gd name="T36" fmla="*/ 487718 w 789305"/>
                <a:gd name="T37" fmla="*/ 304482 h 377825"/>
                <a:gd name="T38" fmla="*/ 507111 w 789305"/>
                <a:gd name="T39" fmla="*/ 1803 h 377825"/>
                <a:gd name="T40" fmla="*/ 788695 w 789305"/>
                <a:gd name="T41" fmla="*/ 375678 h 377825"/>
                <a:gd name="T42" fmla="*/ 769315 w 789305"/>
                <a:gd name="T43" fmla="*/ 323634 h 377825"/>
                <a:gd name="T44" fmla="*/ 721423 w 789305"/>
                <a:gd name="T45" fmla="*/ 323634 h 377825"/>
                <a:gd name="T46" fmla="*/ 702030 w 789305"/>
                <a:gd name="T47" fmla="*/ 375678 h 377825"/>
                <a:gd name="T48" fmla="*/ 788695 w 789305"/>
                <a:gd name="T49" fmla="*/ 375678 h 377825"/>
                <a:gd name="T50" fmla="*/ 788708 w 789305"/>
                <a:gd name="T51" fmla="*/ 0 h 377825"/>
                <a:gd name="T52" fmla="*/ 702043 w 789305"/>
                <a:gd name="T53" fmla="*/ 0 h 377825"/>
                <a:gd name="T54" fmla="*/ 721423 w 789305"/>
                <a:gd name="T55" fmla="*/ 302691 h 377825"/>
                <a:gd name="T56" fmla="*/ 769315 w 789305"/>
                <a:gd name="T57" fmla="*/ 302691 h 377825"/>
                <a:gd name="T58" fmla="*/ 788708 w 789305"/>
                <a:gd name="T59" fmla="*/ 0 h 3778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89305" h="377825">
                  <a:moveTo>
                    <a:pt x="86664" y="375983"/>
                  </a:moveTo>
                  <a:lnTo>
                    <a:pt x="67271" y="323938"/>
                  </a:lnTo>
                  <a:lnTo>
                    <a:pt x="19392" y="323938"/>
                  </a:lnTo>
                  <a:lnTo>
                    <a:pt x="0" y="375983"/>
                  </a:lnTo>
                  <a:lnTo>
                    <a:pt x="86664" y="375983"/>
                  </a:lnTo>
                  <a:close/>
                </a:path>
                <a:path w="789305" h="377825">
                  <a:moveTo>
                    <a:pt x="86677" y="304"/>
                  </a:moveTo>
                  <a:lnTo>
                    <a:pt x="12" y="304"/>
                  </a:lnTo>
                  <a:lnTo>
                    <a:pt x="19405" y="302983"/>
                  </a:lnTo>
                  <a:lnTo>
                    <a:pt x="67284" y="302983"/>
                  </a:lnTo>
                  <a:lnTo>
                    <a:pt x="86677" y="304"/>
                  </a:lnTo>
                  <a:close/>
                </a:path>
                <a:path w="789305" h="377825">
                  <a:moveTo>
                    <a:pt x="507098" y="377482"/>
                  </a:moveTo>
                  <a:lnTo>
                    <a:pt x="487718" y="325437"/>
                  </a:lnTo>
                  <a:lnTo>
                    <a:pt x="439839" y="325437"/>
                  </a:lnTo>
                  <a:lnTo>
                    <a:pt x="420446" y="377482"/>
                  </a:lnTo>
                  <a:lnTo>
                    <a:pt x="507098" y="377482"/>
                  </a:lnTo>
                  <a:close/>
                </a:path>
                <a:path w="789305" h="377825">
                  <a:moveTo>
                    <a:pt x="507111" y="1803"/>
                  </a:moveTo>
                  <a:lnTo>
                    <a:pt x="420446" y="1803"/>
                  </a:lnTo>
                  <a:lnTo>
                    <a:pt x="439839" y="304482"/>
                  </a:lnTo>
                  <a:lnTo>
                    <a:pt x="487718" y="304482"/>
                  </a:lnTo>
                  <a:lnTo>
                    <a:pt x="507111" y="1803"/>
                  </a:lnTo>
                  <a:close/>
                </a:path>
                <a:path w="789305" h="377825">
                  <a:moveTo>
                    <a:pt x="788695" y="375678"/>
                  </a:moveTo>
                  <a:lnTo>
                    <a:pt x="769315" y="323634"/>
                  </a:lnTo>
                  <a:lnTo>
                    <a:pt x="721423" y="323634"/>
                  </a:lnTo>
                  <a:lnTo>
                    <a:pt x="702030" y="375678"/>
                  </a:lnTo>
                  <a:lnTo>
                    <a:pt x="788695" y="375678"/>
                  </a:lnTo>
                  <a:close/>
                </a:path>
                <a:path w="789305" h="377825">
                  <a:moveTo>
                    <a:pt x="788708" y="0"/>
                  </a:moveTo>
                  <a:lnTo>
                    <a:pt x="702043" y="0"/>
                  </a:lnTo>
                  <a:lnTo>
                    <a:pt x="721423" y="302691"/>
                  </a:lnTo>
                  <a:lnTo>
                    <a:pt x="769315" y="302691"/>
                  </a:lnTo>
                  <a:lnTo>
                    <a:pt x="78870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4" name="object 251">
              <a:extLst>
                <a:ext uri="{FF2B5EF4-FFF2-40B4-BE49-F238E27FC236}">
                  <a16:creationId xmlns:a16="http://schemas.microsoft.com/office/drawing/2014/main" id="{269B46E9-E5BE-5D8E-444C-B6D88C38EE23}"/>
                </a:ext>
              </a:extLst>
            </p:cNvPr>
            <p:cNvSpPr>
              <a:spLocks/>
            </p:cNvSpPr>
            <p:nvPr/>
          </p:nvSpPr>
          <p:spPr bwMode="auto">
            <a:xfrm>
              <a:off x="17785651" y="8288292"/>
              <a:ext cx="975994" cy="1639570"/>
            </a:xfrm>
            <a:custGeom>
              <a:avLst/>
              <a:gdLst>
                <a:gd name="T0" fmla="*/ 975398 w 975994"/>
                <a:gd name="T1" fmla="*/ 0 h 1639570"/>
                <a:gd name="T2" fmla="*/ 0 w 975994"/>
                <a:gd name="T3" fmla="*/ 0 h 1639570"/>
                <a:gd name="T4" fmla="*/ 0 w 975994"/>
                <a:gd name="T5" fmla="*/ 1637030 h 1639570"/>
                <a:gd name="T6" fmla="*/ 890079 w 975994"/>
                <a:gd name="T7" fmla="*/ 1637030 h 1639570"/>
                <a:gd name="T8" fmla="*/ 890079 w 975994"/>
                <a:gd name="T9" fmla="*/ 1638300 h 1639570"/>
                <a:gd name="T10" fmla="*/ 962761 w 975994"/>
                <a:gd name="T11" fmla="*/ 1638300 h 1639570"/>
                <a:gd name="T12" fmla="*/ 962761 w 975994"/>
                <a:gd name="T13" fmla="*/ 1639570 h 1639570"/>
                <a:gd name="T14" fmla="*/ 975398 w 975994"/>
                <a:gd name="T15" fmla="*/ 1639570 h 1639570"/>
                <a:gd name="T16" fmla="*/ 975398 w 975994"/>
                <a:gd name="T17" fmla="*/ 1638300 h 1639570"/>
                <a:gd name="T18" fmla="*/ 975398 w 975994"/>
                <a:gd name="T19" fmla="*/ 1637030 h 1639570"/>
                <a:gd name="T20" fmla="*/ 975398 w 975994"/>
                <a:gd name="T21" fmla="*/ 0 h 1639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5994" h="1639570">
                  <a:moveTo>
                    <a:pt x="975398" y="0"/>
                  </a:moveTo>
                  <a:lnTo>
                    <a:pt x="0" y="0"/>
                  </a:lnTo>
                  <a:lnTo>
                    <a:pt x="0" y="1637030"/>
                  </a:lnTo>
                  <a:lnTo>
                    <a:pt x="890079" y="1637030"/>
                  </a:lnTo>
                  <a:lnTo>
                    <a:pt x="890079" y="1638300"/>
                  </a:lnTo>
                  <a:lnTo>
                    <a:pt x="962761" y="1638300"/>
                  </a:lnTo>
                  <a:lnTo>
                    <a:pt x="962761" y="1639570"/>
                  </a:lnTo>
                  <a:lnTo>
                    <a:pt x="975398" y="1639570"/>
                  </a:lnTo>
                  <a:lnTo>
                    <a:pt x="975398" y="1638300"/>
                  </a:lnTo>
                  <a:lnTo>
                    <a:pt x="975398" y="1637030"/>
                  </a:lnTo>
                  <a:lnTo>
                    <a:pt x="975398"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5" name="object 252">
              <a:extLst>
                <a:ext uri="{FF2B5EF4-FFF2-40B4-BE49-F238E27FC236}">
                  <a16:creationId xmlns:a16="http://schemas.microsoft.com/office/drawing/2014/main" id="{46084A44-BDB2-4B8D-5B4D-7F0D3D676265}"/>
                </a:ext>
              </a:extLst>
            </p:cNvPr>
            <p:cNvSpPr>
              <a:spLocks/>
            </p:cNvSpPr>
            <p:nvPr/>
          </p:nvSpPr>
          <p:spPr bwMode="auto">
            <a:xfrm>
              <a:off x="17782532" y="8285145"/>
              <a:ext cx="981710" cy="1645920"/>
            </a:xfrm>
            <a:custGeom>
              <a:avLst/>
              <a:gdLst>
                <a:gd name="T0" fmla="*/ 550908 w 981709"/>
                <a:gd name="T1" fmla="*/ 1642902 h 1645920"/>
                <a:gd name="T2" fmla="*/ 972131 w 981709"/>
                <a:gd name="T3" fmla="*/ 1645405 h 1645920"/>
                <a:gd name="T4" fmla="*/ 976602 w 981709"/>
                <a:gd name="T5" fmla="*/ 1645750 h 1645920"/>
                <a:gd name="T6" fmla="*/ 976989 w 981709"/>
                <a:gd name="T7" fmla="*/ 1645709 h 1645920"/>
                <a:gd name="T8" fmla="*/ 975849 w 981709"/>
                <a:gd name="T9" fmla="*/ 1644736 h 1645920"/>
                <a:gd name="T10" fmla="*/ 975387 w 981709"/>
                <a:gd name="T11" fmla="*/ 1642902 h 1645920"/>
                <a:gd name="T12" fmla="*/ 977149 w 981709"/>
                <a:gd name="T13" fmla="*/ 1645405 h 1645920"/>
                <a:gd name="T14" fmla="*/ 977398 w 981709"/>
                <a:gd name="T15" fmla="*/ 1645887 h 1645920"/>
                <a:gd name="T16" fmla="*/ 978340 w 981709"/>
                <a:gd name="T17" fmla="*/ 1643143 h 1645920"/>
                <a:gd name="T18" fmla="*/ 976989 w 981709"/>
                <a:gd name="T19" fmla="*/ 1645709 h 1645920"/>
                <a:gd name="T20" fmla="*/ 975387 w 981709"/>
                <a:gd name="T21" fmla="*/ 1639345 h 1645920"/>
                <a:gd name="T22" fmla="*/ 975890 w 981709"/>
                <a:gd name="T23" fmla="*/ 1644798 h 1645920"/>
                <a:gd name="T24" fmla="*/ 978455 w 981709"/>
                <a:gd name="T25" fmla="*/ 1643028 h 1645920"/>
                <a:gd name="T26" fmla="*/ 981670 w 981709"/>
                <a:gd name="T27" fmla="*/ 1642337 h 1645920"/>
                <a:gd name="T28" fmla="*/ 980633 w 981709"/>
                <a:gd name="T29" fmla="*/ 1640515 h 1645920"/>
                <a:gd name="T30" fmla="*/ 979911 w 981709"/>
                <a:gd name="T31" fmla="*/ 1640159 h 1645920"/>
                <a:gd name="T32" fmla="*/ 977660 w 981709"/>
                <a:gd name="T33" fmla="*/ 1639520 h 1645920"/>
                <a:gd name="T34" fmla="*/ 981670 w 981709"/>
                <a:gd name="T35" fmla="*/ 0 h 1645920"/>
                <a:gd name="T36" fmla="*/ 0 w 981709"/>
                <a:gd name="T37" fmla="*/ 1643897 h 1645920"/>
                <a:gd name="T38" fmla="*/ 975387 w 981709"/>
                <a:gd name="T39" fmla="*/ 1640745 h 1645920"/>
                <a:gd name="T40" fmla="*/ 3130 w 981709"/>
                <a:gd name="T41" fmla="*/ 1637594 h 1645920"/>
                <a:gd name="T42" fmla="*/ 6272 w 981709"/>
                <a:gd name="T43" fmla="*/ 6282 h 1645920"/>
                <a:gd name="T44" fmla="*/ 3130 w 981709"/>
                <a:gd name="T45" fmla="*/ 3141 h 1645920"/>
                <a:gd name="T46" fmla="*/ 981670 w 981709"/>
                <a:gd name="T47" fmla="*/ 0 h 1645920"/>
                <a:gd name="T48" fmla="*/ 6272 w 981709"/>
                <a:gd name="T49" fmla="*/ 3141 h 1645920"/>
                <a:gd name="T50" fmla="*/ 975387 w 981709"/>
                <a:gd name="T51" fmla="*/ 6282 h 1645920"/>
                <a:gd name="T52" fmla="*/ 977660 w 981709"/>
                <a:gd name="T53" fmla="*/ 1639520 h 1645920"/>
                <a:gd name="T54" fmla="*/ 979911 w 981709"/>
                <a:gd name="T55" fmla="*/ 1640159 h 1645920"/>
                <a:gd name="T56" fmla="*/ 980633 w 981709"/>
                <a:gd name="T57" fmla="*/ 1640515 h 1645920"/>
                <a:gd name="T58" fmla="*/ 981670 w 981709"/>
                <a:gd name="T59" fmla="*/ 1642337 h 1645920"/>
                <a:gd name="T60" fmla="*/ 6272 w 981709"/>
                <a:gd name="T61" fmla="*/ 1637585 h 1645920"/>
                <a:gd name="T62" fmla="*/ 3130 w 981709"/>
                <a:gd name="T63" fmla="*/ 1640745 h 1645920"/>
                <a:gd name="T64" fmla="*/ 6272 w 981709"/>
                <a:gd name="T65" fmla="*/ 1637585 h 1645920"/>
                <a:gd name="T66" fmla="*/ 6272 w 981709"/>
                <a:gd name="T67" fmla="*/ 1637585 h 1645920"/>
                <a:gd name="T68" fmla="*/ 975387 w 981709"/>
                <a:gd name="T69" fmla="*/ 1640745 h 1645920"/>
                <a:gd name="T70" fmla="*/ 974089 w 981709"/>
                <a:gd name="T71" fmla="*/ 1639258 h 1645920"/>
                <a:gd name="T72" fmla="*/ 550908 w 981709"/>
                <a:gd name="T73" fmla="*/ 1636620 h 1645920"/>
                <a:gd name="T74" fmla="*/ 3130 w 981709"/>
                <a:gd name="T75" fmla="*/ 3141 h 1645920"/>
                <a:gd name="T76" fmla="*/ 6272 w 981709"/>
                <a:gd name="T77" fmla="*/ 6282 h 16459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1709" h="1645920">
                  <a:moveTo>
                    <a:pt x="975383" y="1642902"/>
                  </a:moveTo>
                  <a:lnTo>
                    <a:pt x="550904" y="1642902"/>
                  </a:lnTo>
                  <a:lnTo>
                    <a:pt x="958020" y="1644911"/>
                  </a:lnTo>
                  <a:lnTo>
                    <a:pt x="972127" y="1645405"/>
                  </a:lnTo>
                  <a:lnTo>
                    <a:pt x="974410" y="1645541"/>
                  </a:lnTo>
                  <a:lnTo>
                    <a:pt x="976598" y="1645750"/>
                  </a:lnTo>
                  <a:lnTo>
                    <a:pt x="977394" y="1645887"/>
                  </a:lnTo>
                  <a:lnTo>
                    <a:pt x="976985" y="1645709"/>
                  </a:lnTo>
                  <a:lnTo>
                    <a:pt x="976172" y="1645093"/>
                  </a:lnTo>
                  <a:lnTo>
                    <a:pt x="975845" y="1644736"/>
                  </a:lnTo>
                  <a:lnTo>
                    <a:pt x="975383" y="1644033"/>
                  </a:lnTo>
                  <a:lnTo>
                    <a:pt x="975383" y="1642902"/>
                  </a:lnTo>
                  <a:close/>
                </a:path>
                <a:path w="981709" h="1645920">
                  <a:moveTo>
                    <a:pt x="977907" y="1643960"/>
                  </a:moveTo>
                  <a:lnTo>
                    <a:pt x="977145" y="1645405"/>
                  </a:lnTo>
                  <a:lnTo>
                    <a:pt x="977082" y="1645750"/>
                  </a:lnTo>
                  <a:lnTo>
                    <a:pt x="977394" y="1645887"/>
                  </a:lnTo>
                  <a:lnTo>
                    <a:pt x="977907" y="1643960"/>
                  </a:lnTo>
                  <a:close/>
                </a:path>
                <a:path w="981709" h="1645920">
                  <a:moveTo>
                    <a:pt x="978336" y="1643143"/>
                  </a:moveTo>
                  <a:lnTo>
                    <a:pt x="976211" y="1645133"/>
                  </a:lnTo>
                  <a:lnTo>
                    <a:pt x="976985" y="1645709"/>
                  </a:lnTo>
                  <a:lnTo>
                    <a:pt x="978336" y="1643143"/>
                  </a:lnTo>
                  <a:close/>
                </a:path>
                <a:path w="981709" h="1645920">
                  <a:moveTo>
                    <a:pt x="975383" y="1639345"/>
                  </a:moveTo>
                  <a:lnTo>
                    <a:pt x="975383" y="1644033"/>
                  </a:lnTo>
                  <a:lnTo>
                    <a:pt x="975886" y="1644798"/>
                  </a:lnTo>
                  <a:lnTo>
                    <a:pt x="976211" y="1645133"/>
                  </a:lnTo>
                  <a:lnTo>
                    <a:pt x="978451" y="1643028"/>
                  </a:lnTo>
                  <a:lnTo>
                    <a:pt x="981666" y="1643028"/>
                  </a:lnTo>
                  <a:lnTo>
                    <a:pt x="981666" y="1642337"/>
                  </a:lnTo>
                  <a:lnTo>
                    <a:pt x="981436" y="1641719"/>
                  </a:lnTo>
                  <a:lnTo>
                    <a:pt x="980629" y="1640515"/>
                  </a:lnTo>
                  <a:lnTo>
                    <a:pt x="980190" y="1640327"/>
                  </a:lnTo>
                  <a:lnTo>
                    <a:pt x="979907" y="1640159"/>
                  </a:lnTo>
                  <a:lnTo>
                    <a:pt x="978766" y="1639751"/>
                  </a:lnTo>
                  <a:lnTo>
                    <a:pt x="977656" y="1639520"/>
                  </a:lnTo>
                  <a:lnTo>
                    <a:pt x="975383" y="1639345"/>
                  </a:lnTo>
                  <a:close/>
                </a:path>
                <a:path w="981709" h="1645920">
                  <a:moveTo>
                    <a:pt x="981666" y="0"/>
                  </a:moveTo>
                  <a:lnTo>
                    <a:pt x="0" y="0"/>
                  </a:lnTo>
                  <a:lnTo>
                    <a:pt x="0" y="1643897"/>
                  </a:lnTo>
                  <a:lnTo>
                    <a:pt x="975383" y="1642902"/>
                  </a:lnTo>
                  <a:lnTo>
                    <a:pt x="975383" y="1640745"/>
                  </a:lnTo>
                  <a:lnTo>
                    <a:pt x="3130" y="1640745"/>
                  </a:lnTo>
                  <a:lnTo>
                    <a:pt x="3130" y="1637594"/>
                  </a:lnTo>
                  <a:lnTo>
                    <a:pt x="6272" y="1637585"/>
                  </a:lnTo>
                  <a:lnTo>
                    <a:pt x="6272" y="6282"/>
                  </a:lnTo>
                  <a:lnTo>
                    <a:pt x="3130" y="6282"/>
                  </a:lnTo>
                  <a:lnTo>
                    <a:pt x="3130" y="3141"/>
                  </a:lnTo>
                  <a:lnTo>
                    <a:pt x="981666" y="3141"/>
                  </a:lnTo>
                  <a:lnTo>
                    <a:pt x="981666" y="0"/>
                  </a:lnTo>
                  <a:close/>
                </a:path>
                <a:path w="981709" h="1645920">
                  <a:moveTo>
                    <a:pt x="981666" y="3141"/>
                  </a:moveTo>
                  <a:lnTo>
                    <a:pt x="6272" y="3141"/>
                  </a:lnTo>
                  <a:lnTo>
                    <a:pt x="6272" y="6282"/>
                  </a:lnTo>
                  <a:lnTo>
                    <a:pt x="975383" y="6282"/>
                  </a:lnTo>
                  <a:lnTo>
                    <a:pt x="975383" y="1639345"/>
                  </a:lnTo>
                  <a:lnTo>
                    <a:pt x="977656" y="1639520"/>
                  </a:lnTo>
                  <a:lnTo>
                    <a:pt x="978766" y="1639751"/>
                  </a:lnTo>
                  <a:lnTo>
                    <a:pt x="979907" y="1640159"/>
                  </a:lnTo>
                  <a:lnTo>
                    <a:pt x="980190" y="1640327"/>
                  </a:lnTo>
                  <a:lnTo>
                    <a:pt x="980629" y="1640515"/>
                  </a:lnTo>
                  <a:lnTo>
                    <a:pt x="981436" y="1641719"/>
                  </a:lnTo>
                  <a:lnTo>
                    <a:pt x="981666" y="1642337"/>
                  </a:lnTo>
                  <a:lnTo>
                    <a:pt x="981666" y="3141"/>
                  </a:lnTo>
                  <a:close/>
                </a:path>
                <a:path w="981709" h="1645920">
                  <a:moveTo>
                    <a:pt x="6272" y="1637585"/>
                  </a:moveTo>
                  <a:lnTo>
                    <a:pt x="3130" y="1637594"/>
                  </a:lnTo>
                  <a:lnTo>
                    <a:pt x="3130" y="1640745"/>
                  </a:lnTo>
                  <a:lnTo>
                    <a:pt x="6272" y="1640745"/>
                  </a:lnTo>
                  <a:lnTo>
                    <a:pt x="6272" y="1637585"/>
                  </a:lnTo>
                  <a:close/>
                </a:path>
                <a:path w="981709" h="1645920">
                  <a:moveTo>
                    <a:pt x="550904" y="1636620"/>
                  </a:moveTo>
                  <a:lnTo>
                    <a:pt x="6272" y="1637585"/>
                  </a:lnTo>
                  <a:lnTo>
                    <a:pt x="6272" y="1640745"/>
                  </a:lnTo>
                  <a:lnTo>
                    <a:pt x="975383" y="1640745"/>
                  </a:lnTo>
                  <a:lnTo>
                    <a:pt x="975383" y="1639345"/>
                  </a:lnTo>
                  <a:lnTo>
                    <a:pt x="974085" y="1639258"/>
                  </a:lnTo>
                  <a:lnTo>
                    <a:pt x="955032" y="1638550"/>
                  </a:lnTo>
                  <a:lnTo>
                    <a:pt x="550904" y="1636620"/>
                  </a:lnTo>
                  <a:close/>
                </a:path>
                <a:path w="981709" h="1645920">
                  <a:moveTo>
                    <a:pt x="6272" y="3141"/>
                  </a:moveTo>
                  <a:lnTo>
                    <a:pt x="3130" y="3141"/>
                  </a:lnTo>
                  <a:lnTo>
                    <a:pt x="3130" y="6282"/>
                  </a:lnTo>
                  <a:lnTo>
                    <a:pt x="6272" y="6282"/>
                  </a:lnTo>
                  <a:lnTo>
                    <a:pt x="6272" y="314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36" name="object 253">
              <a:extLst>
                <a:ext uri="{FF2B5EF4-FFF2-40B4-BE49-F238E27FC236}">
                  <a16:creationId xmlns:a16="http://schemas.microsoft.com/office/drawing/2014/main" id="{4B1CBE6F-95C5-001F-6A90-D6EBA41478B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393844" y="9072174"/>
              <a:ext cx="343069" cy="71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7" name="object 254">
              <a:extLst>
                <a:ext uri="{FF2B5EF4-FFF2-40B4-BE49-F238E27FC236}">
                  <a16:creationId xmlns:a16="http://schemas.microsoft.com/office/drawing/2014/main" id="{27ADD519-C8ED-9888-BA91-D57CC02AD91A}"/>
                </a:ext>
              </a:extLst>
            </p:cNvPr>
            <p:cNvSpPr>
              <a:spLocks/>
            </p:cNvSpPr>
            <p:nvPr/>
          </p:nvSpPr>
          <p:spPr bwMode="auto">
            <a:xfrm>
              <a:off x="17775531" y="8177059"/>
              <a:ext cx="995680" cy="114935"/>
            </a:xfrm>
            <a:custGeom>
              <a:avLst/>
              <a:gdLst>
                <a:gd name="T0" fmla="*/ 995624 w 995680"/>
                <a:gd name="T1" fmla="*/ 0 h 114934"/>
                <a:gd name="T2" fmla="*/ 0 w 995680"/>
                <a:gd name="T3" fmla="*/ 0 h 114934"/>
                <a:gd name="T4" fmla="*/ 0 w 995680"/>
                <a:gd name="T5" fmla="*/ 114346 h 114934"/>
                <a:gd name="T6" fmla="*/ 995624 w 995680"/>
                <a:gd name="T7" fmla="*/ 114346 h 114934"/>
                <a:gd name="T8" fmla="*/ 995624 w 995680"/>
                <a:gd name="T9" fmla="*/ 0 h 114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5680" h="114934">
                  <a:moveTo>
                    <a:pt x="995624" y="0"/>
                  </a:moveTo>
                  <a:lnTo>
                    <a:pt x="0" y="0"/>
                  </a:lnTo>
                  <a:lnTo>
                    <a:pt x="0" y="114342"/>
                  </a:lnTo>
                  <a:lnTo>
                    <a:pt x="995624" y="114342"/>
                  </a:lnTo>
                  <a:lnTo>
                    <a:pt x="995624"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8" name="object 255">
              <a:extLst>
                <a:ext uri="{FF2B5EF4-FFF2-40B4-BE49-F238E27FC236}">
                  <a16:creationId xmlns:a16="http://schemas.microsoft.com/office/drawing/2014/main" id="{A61AD8D8-9E9C-D9FD-8EDB-7139AEF17782}"/>
                </a:ext>
              </a:extLst>
            </p:cNvPr>
            <p:cNvSpPr>
              <a:spLocks/>
            </p:cNvSpPr>
            <p:nvPr/>
          </p:nvSpPr>
          <p:spPr bwMode="auto">
            <a:xfrm>
              <a:off x="17772368" y="8174577"/>
              <a:ext cx="1002030" cy="119380"/>
            </a:xfrm>
            <a:custGeom>
              <a:avLst/>
              <a:gdLst>
                <a:gd name="T0" fmla="*/ 1001915 w 1002030"/>
                <a:gd name="T1" fmla="*/ 0 h 119379"/>
                <a:gd name="T2" fmla="*/ 995654 w 1002030"/>
                <a:gd name="T3" fmla="*/ 0 h 119379"/>
                <a:gd name="T4" fmla="*/ 995654 w 1002030"/>
                <a:gd name="T5" fmla="*/ 5080 h 119379"/>
                <a:gd name="T6" fmla="*/ 995654 w 1002030"/>
                <a:gd name="T7" fmla="*/ 114304 h 119379"/>
                <a:gd name="T8" fmla="*/ 6286 w 1002030"/>
                <a:gd name="T9" fmla="*/ 114304 h 119379"/>
                <a:gd name="T10" fmla="*/ 6286 w 1002030"/>
                <a:gd name="T11" fmla="*/ 5080 h 119379"/>
                <a:gd name="T12" fmla="*/ 995654 w 1002030"/>
                <a:gd name="T13" fmla="*/ 5080 h 119379"/>
                <a:gd name="T14" fmla="*/ 995654 w 1002030"/>
                <a:gd name="T15" fmla="*/ 0 h 119379"/>
                <a:gd name="T16" fmla="*/ 0 w 1002030"/>
                <a:gd name="T17" fmla="*/ 0 h 119379"/>
                <a:gd name="T18" fmla="*/ 0 w 1002030"/>
                <a:gd name="T19" fmla="*/ 5080 h 119379"/>
                <a:gd name="T20" fmla="*/ 0 w 1002030"/>
                <a:gd name="T21" fmla="*/ 114304 h 119379"/>
                <a:gd name="T22" fmla="*/ 0 w 1002030"/>
                <a:gd name="T23" fmla="*/ 116844 h 119379"/>
                <a:gd name="T24" fmla="*/ 0 w 1002030"/>
                <a:gd name="T25" fmla="*/ 119384 h 119379"/>
                <a:gd name="T26" fmla="*/ 1001915 w 1002030"/>
                <a:gd name="T27" fmla="*/ 119384 h 119379"/>
                <a:gd name="T28" fmla="*/ 1001915 w 1002030"/>
                <a:gd name="T29" fmla="*/ 116844 h 119379"/>
                <a:gd name="T30" fmla="*/ 1001915 w 1002030"/>
                <a:gd name="T31" fmla="*/ 114304 h 119379"/>
                <a:gd name="T32" fmla="*/ 1001915 w 1002030"/>
                <a:gd name="T33" fmla="*/ 113694 h 119379"/>
                <a:gd name="T34" fmla="*/ 1001915 w 1002030"/>
                <a:gd name="T35" fmla="*/ 5080 h 119379"/>
                <a:gd name="T36" fmla="*/ 1001915 w 1002030"/>
                <a:gd name="T37" fmla="*/ 0 h 1193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2030" h="119379">
                  <a:moveTo>
                    <a:pt x="1001915" y="0"/>
                  </a:moveTo>
                  <a:lnTo>
                    <a:pt x="995654" y="0"/>
                  </a:lnTo>
                  <a:lnTo>
                    <a:pt x="995654" y="5080"/>
                  </a:lnTo>
                  <a:lnTo>
                    <a:pt x="995654" y="114300"/>
                  </a:lnTo>
                  <a:lnTo>
                    <a:pt x="6286" y="114300"/>
                  </a:lnTo>
                  <a:lnTo>
                    <a:pt x="6286" y="5080"/>
                  </a:lnTo>
                  <a:lnTo>
                    <a:pt x="995654" y="5080"/>
                  </a:lnTo>
                  <a:lnTo>
                    <a:pt x="995654" y="0"/>
                  </a:lnTo>
                  <a:lnTo>
                    <a:pt x="0" y="0"/>
                  </a:lnTo>
                  <a:lnTo>
                    <a:pt x="0" y="5080"/>
                  </a:lnTo>
                  <a:lnTo>
                    <a:pt x="0" y="114300"/>
                  </a:lnTo>
                  <a:lnTo>
                    <a:pt x="0" y="116840"/>
                  </a:lnTo>
                  <a:lnTo>
                    <a:pt x="0" y="119380"/>
                  </a:lnTo>
                  <a:lnTo>
                    <a:pt x="1001915" y="119380"/>
                  </a:lnTo>
                  <a:lnTo>
                    <a:pt x="1001915" y="116840"/>
                  </a:lnTo>
                  <a:lnTo>
                    <a:pt x="1001915" y="114300"/>
                  </a:lnTo>
                  <a:lnTo>
                    <a:pt x="1001915" y="113690"/>
                  </a:lnTo>
                  <a:lnTo>
                    <a:pt x="1001915" y="5080"/>
                  </a:lnTo>
                  <a:lnTo>
                    <a:pt x="1001915"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39" name="object 256">
              <a:extLst>
                <a:ext uri="{FF2B5EF4-FFF2-40B4-BE49-F238E27FC236}">
                  <a16:creationId xmlns:a16="http://schemas.microsoft.com/office/drawing/2014/main" id="{EFA75619-FF3C-56D3-B9EE-8C332ABB0449}"/>
                </a:ext>
              </a:extLst>
            </p:cNvPr>
            <p:cNvSpPr>
              <a:spLocks/>
            </p:cNvSpPr>
            <p:nvPr/>
          </p:nvSpPr>
          <p:spPr bwMode="auto">
            <a:xfrm>
              <a:off x="18130756" y="8097910"/>
              <a:ext cx="285750" cy="76200"/>
            </a:xfrm>
            <a:custGeom>
              <a:avLst/>
              <a:gdLst>
                <a:gd name="T0" fmla="*/ 285164 w 285750"/>
                <a:gd name="T1" fmla="*/ 0 h 76200"/>
                <a:gd name="T2" fmla="*/ 0 w 285750"/>
                <a:gd name="T3" fmla="*/ 0 h 76200"/>
                <a:gd name="T4" fmla="*/ 0 w 285750"/>
                <a:gd name="T5" fmla="*/ 75872 h 76200"/>
                <a:gd name="T6" fmla="*/ 285164 w 285750"/>
                <a:gd name="T7" fmla="*/ 75872 h 76200"/>
                <a:gd name="T8" fmla="*/ 285164 w 285750"/>
                <a:gd name="T9" fmla="*/ 0 h 76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750" h="76200">
                  <a:moveTo>
                    <a:pt x="285164" y="0"/>
                  </a:moveTo>
                  <a:lnTo>
                    <a:pt x="0" y="0"/>
                  </a:lnTo>
                  <a:lnTo>
                    <a:pt x="0" y="75872"/>
                  </a:lnTo>
                  <a:lnTo>
                    <a:pt x="285164" y="75872"/>
                  </a:lnTo>
                  <a:lnTo>
                    <a:pt x="285164"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0" name="object 257">
              <a:extLst>
                <a:ext uri="{FF2B5EF4-FFF2-40B4-BE49-F238E27FC236}">
                  <a16:creationId xmlns:a16="http://schemas.microsoft.com/office/drawing/2014/main" id="{904116FA-6871-8A60-AB5A-4AC6C67A51B7}"/>
                </a:ext>
              </a:extLst>
            </p:cNvPr>
            <p:cNvSpPr>
              <a:spLocks/>
            </p:cNvSpPr>
            <p:nvPr/>
          </p:nvSpPr>
          <p:spPr bwMode="auto">
            <a:xfrm>
              <a:off x="18127612" y="8095049"/>
              <a:ext cx="291465" cy="81280"/>
            </a:xfrm>
            <a:custGeom>
              <a:avLst/>
              <a:gdLst>
                <a:gd name="T0" fmla="*/ 291439 w 291465"/>
                <a:gd name="T1" fmla="*/ 0 h 81279"/>
                <a:gd name="T2" fmla="*/ 285165 w 291465"/>
                <a:gd name="T3" fmla="*/ 0 h 81279"/>
                <a:gd name="T4" fmla="*/ 285165 w 291465"/>
                <a:gd name="T5" fmla="*/ 6350 h 81279"/>
                <a:gd name="T6" fmla="*/ 285165 w 291465"/>
                <a:gd name="T7" fmla="*/ 76204 h 81279"/>
                <a:gd name="T8" fmla="*/ 6273 w 291465"/>
                <a:gd name="T9" fmla="*/ 76204 h 81279"/>
                <a:gd name="T10" fmla="*/ 6273 w 291465"/>
                <a:gd name="T11" fmla="*/ 6350 h 81279"/>
                <a:gd name="T12" fmla="*/ 285165 w 291465"/>
                <a:gd name="T13" fmla="*/ 6350 h 81279"/>
                <a:gd name="T14" fmla="*/ 285165 w 291465"/>
                <a:gd name="T15" fmla="*/ 0 h 81279"/>
                <a:gd name="T16" fmla="*/ 0 w 291465"/>
                <a:gd name="T17" fmla="*/ 0 h 81279"/>
                <a:gd name="T18" fmla="*/ 0 w 291465"/>
                <a:gd name="T19" fmla="*/ 6350 h 81279"/>
                <a:gd name="T20" fmla="*/ 0 w 291465"/>
                <a:gd name="T21" fmla="*/ 76204 h 81279"/>
                <a:gd name="T22" fmla="*/ 0 w 291465"/>
                <a:gd name="T23" fmla="*/ 78744 h 81279"/>
                <a:gd name="T24" fmla="*/ 0 w 291465"/>
                <a:gd name="T25" fmla="*/ 81284 h 81279"/>
                <a:gd name="T26" fmla="*/ 291439 w 291465"/>
                <a:gd name="T27" fmla="*/ 81284 h 81279"/>
                <a:gd name="T28" fmla="*/ 291439 w 291465"/>
                <a:gd name="T29" fmla="*/ 78744 h 81279"/>
                <a:gd name="T30" fmla="*/ 291439 w 291465"/>
                <a:gd name="T31" fmla="*/ 76204 h 81279"/>
                <a:gd name="T32" fmla="*/ 291439 w 291465"/>
                <a:gd name="T33" fmla="*/ 75594 h 81279"/>
                <a:gd name="T34" fmla="*/ 291439 w 291465"/>
                <a:gd name="T35" fmla="*/ 6350 h 81279"/>
                <a:gd name="T36" fmla="*/ 291439 w 291465"/>
                <a:gd name="T37" fmla="*/ 0 h 81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1465" h="81279">
                  <a:moveTo>
                    <a:pt x="291439" y="0"/>
                  </a:moveTo>
                  <a:lnTo>
                    <a:pt x="285165" y="0"/>
                  </a:lnTo>
                  <a:lnTo>
                    <a:pt x="285165" y="6350"/>
                  </a:lnTo>
                  <a:lnTo>
                    <a:pt x="285165" y="76200"/>
                  </a:lnTo>
                  <a:lnTo>
                    <a:pt x="6273" y="76200"/>
                  </a:lnTo>
                  <a:lnTo>
                    <a:pt x="6273" y="6350"/>
                  </a:lnTo>
                  <a:lnTo>
                    <a:pt x="285165" y="6350"/>
                  </a:lnTo>
                  <a:lnTo>
                    <a:pt x="285165" y="0"/>
                  </a:lnTo>
                  <a:lnTo>
                    <a:pt x="0" y="0"/>
                  </a:lnTo>
                  <a:lnTo>
                    <a:pt x="0" y="6350"/>
                  </a:lnTo>
                  <a:lnTo>
                    <a:pt x="0" y="76200"/>
                  </a:lnTo>
                  <a:lnTo>
                    <a:pt x="0" y="78740"/>
                  </a:lnTo>
                  <a:lnTo>
                    <a:pt x="0" y="81280"/>
                  </a:lnTo>
                  <a:lnTo>
                    <a:pt x="291439" y="81280"/>
                  </a:lnTo>
                  <a:lnTo>
                    <a:pt x="291439" y="78740"/>
                  </a:lnTo>
                  <a:lnTo>
                    <a:pt x="291439" y="76200"/>
                  </a:lnTo>
                  <a:lnTo>
                    <a:pt x="291439" y="75590"/>
                  </a:lnTo>
                  <a:lnTo>
                    <a:pt x="291439" y="6350"/>
                  </a:lnTo>
                  <a:lnTo>
                    <a:pt x="29143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1" name="object 258">
              <a:extLst>
                <a:ext uri="{FF2B5EF4-FFF2-40B4-BE49-F238E27FC236}">
                  <a16:creationId xmlns:a16="http://schemas.microsoft.com/office/drawing/2014/main" id="{DAF01720-071D-784C-89FE-7C7670DECA51}"/>
                </a:ext>
              </a:extLst>
            </p:cNvPr>
            <p:cNvSpPr>
              <a:spLocks/>
            </p:cNvSpPr>
            <p:nvPr/>
          </p:nvSpPr>
          <p:spPr bwMode="auto">
            <a:xfrm>
              <a:off x="6829785" y="5968423"/>
              <a:ext cx="64135" cy="1099185"/>
            </a:xfrm>
            <a:custGeom>
              <a:avLst/>
              <a:gdLst>
                <a:gd name="T0" fmla="*/ 63562 w 64134"/>
                <a:gd name="T1" fmla="*/ 0 h 1099184"/>
                <a:gd name="T2" fmla="*/ 0 w 64134"/>
                <a:gd name="T3" fmla="*/ 0 h 1099184"/>
                <a:gd name="T4" fmla="*/ 0 w 64134"/>
                <a:gd name="T5" fmla="*/ 1077552 h 1099184"/>
                <a:gd name="T6" fmla="*/ 2496 w 64134"/>
                <a:gd name="T7" fmla="*/ 1085906 h 1099184"/>
                <a:gd name="T8" fmla="*/ 9304 w 64134"/>
                <a:gd name="T9" fmla="*/ 1092729 h 1099184"/>
                <a:gd name="T10" fmla="*/ 19405 w 64134"/>
                <a:gd name="T11" fmla="*/ 1097330 h 1099184"/>
                <a:gd name="T12" fmla="*/ 31779 w 64134"/>
                <a:gd name="T13" fmla="*/ 1099017 h 1099184"/>
                <a:gd name="T14" fmla="*/ 44112 w 64134"/>
                <a:gd name="T15" fmla="*/ 1097343 h 1099184"/>
                <a:gd name="T16" fmla="*/ 54186 w 64134"/>
                <a:gd name="T17" fmla="*/ 1092775 h 1099184"/>
                <a:gd name="T18" fmla="*/ 61004 w 64134"/>
                <a:gd name="T19" fmla="*/ 1085999 h 1099184"/>
                <a:gd name="T20" fmla="*/ 63562 w 64134"/>
                <a:gd name="T21" fmla="*/ 1077552 h 1099184"/>
                <a:gd name="T22" fmla="*/ 63562 w 64134"/>
                <a:gd name="T23" fmla="*/ 0 h 1099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34" h="1099184">
                  <a:moveTo>
                    <a:pt x="63558" y="0"/>
                  </a:moveTo>
                  <a:lnTo>
                    <a:pt x="0" y="0"/>
                  </a:lnTo>
                  <a:lnTo>
                    <a:pt x="0" y="1077548"/>
                  </a:lnTo>
                  <a:lnTo>
                    <a:pt x="2496" y="1085902"/>
                  </a:lnTo>
                  <a:lnTo>
                    <a:pt x="9304" y="1092725"/>
                  </a:lnTo>
                  <a:lnTo>
                    <a:pt x="19405" y="1097326"/>
                  </a:lnTo>
                  <a:lnTo>
                    <a:pt x="31779" y="1099013"/>
                  </a:lnTo>
                  <a:lnTo>
                    <a:pt x="44108" y="1097339"/>
                  </a:lnTo>
                  <a:lnTo>
                    <a:pt x="54182" y="1092771"/>
                  </a:lnTo>
                  <a:lnTo>
                    <a:pt x="61000" y="1085995"/>
                  </a:lnTo>
                  <a:lnTo>
                    <a:pt x="63558" y="1077548"/>
                  </a:lnTo>
                  <a:lnTo>
                    <a:pt x="6355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2" name="object 259">
              <a:extLst>
                <a:ext uri="{FF2B5EF4-FFF2-40B4-BE49-F238E27FC236}">
                  <a16:creationId xmlns:a16="http://schemas.microsoft.com/office/drawing/2014/main" id="{DBF75943-2063-D59F-985B-A407E30087F5}"/>
                </a:ext>
              </a:extLst>
            </p:cNvPr>
            <p:cNvSpPr>
              <a:spLocks/>
            </p:cNvSpPr>
            <p:nvPr/>
          </p:nvSpPr>
          <p:spPr bwMode="auto">
            <a:xfrm>
              <a:off x="6826644" y="5965282"/>
              <a:ext cx="69850" cy="1105535"/>
            </a:xfrm>
            <a:custGeom>
              <a:avLst/>
              <a:gdLst>
                <a:gd name="T0" fmla="*/ 69830 w 69850"/>
                <a:gd name="T1" fmla="*/ 0 h 1105534"/>
                <a:gd name="T2" fmla="*/ 0 w 69850"/>
                <a:gd name="T3" fmla="*/ 0 h 1105534"/>
                <a:gd name="T4" fmla="*/ 104 w 69850"/>
                <a:gd name="T5" fmla="*/ 1088086 h 1105534"/>
                <a:gd name="T6" fmla="*/ 4355 w 69850"/>
                <a:gd name="T7" fmla="*/ 1094211 h 1105534"/>
                <a:gd name="T8" fmla="*/ 17057 w 69850"/>
                <a:gd name="T9" fmla="*/ 1102766 h 1105534"/>
                <a:gd name="T10" fmla="*/ 25569 w 69850"/>
                <a:gd name="T11" fmla="*/ 1105300 h 1105534"/>
                <a:gd name="T12" fmla="*/ 44239 w 69850"/>
                <a:gd name="T13" fmla="*/ 1105300 h 1105534"/>
                <a:gd name="T14" fmla="*/ 52741 w 69850"/>
                <a:gd name="T15" fmla="*/ 1102766 h 1105534"/>
                <a:gd name="T16" fmla="*/ 58323 w 69850"/>
                <a:gd name="T17" fmla="*/ 1099028 h 1105534"/>
                <a:gd name="T18" fmla="*/ 26711 w 69850"/>
                <a:gd name="T19" fmla="*/ 1099028 h 1105534"/>
                <a:gd name="T20" fmla="*/ 19339 w 69850"/>
                <a:gd name="T21" fmla="*/ 1096755 h 1105534"/>
                <a:gd name="T22" fmla="*/ 9036 w 69850"/>
                <a:gd name="T23" fmla="*/ 1089761 h 1105534"/>
                <a:gd name="T24" fmla="*/ 6323 w 69850"/>
                <a:gd name="T25" fmla="*/ 1085374 h 1105534"/>
                <a:gd name="T26" fmla="*/ 6282 w 69850"/>
                <a:gd name="T27" fmla="*/ 6282 h 1105534"/>
                <a:gd name="T28" fmla="*/ 3141 w 69850"/>
                <a:gd name="T29" fmla="*/ 6282 h 1105534"/>
                <a:gd name="T30" fmla="*/ 3141 w 69850"/>
                <a:gd name="T31" fmla="*/ 3141 h 1105534"/>
                <a:gd name="T32" fmla="*/ 69830 w 69850"/>
                <a:gd name="T33" fmla="*/ 3141 h 1105534"/>
                <a:gd name="T34" fmla="*/ 69830 w 69850"/>
                <a:gd name="T35" fmla="*/ 0 h 1105534"/>
                <a:gd name="T36" fmla="*/ 69830 w 69850"/>
                <a:gd name="T37" fmla="*/ 3141 h 1105534"/>
                <a:gd name="T38" fmla="*/ 6282 w 69850"/>
                <a:gd name="T39" fmla="*/ 3141 h 1105534"/>
                <a:gd name="T40" fmla="*/ 6282 w 69850"/>
                <a:gd name="T41" fmla="*/ 6282 h 1105534"/>
                <a:gd name="T42" fmla="*/ 63558 w 69850"/>
                <a:gd name="T43" fmla="*/ 6282 h 1105534"/>
                <a:gd name="T44" fmla="*/ 63558 w 69850"/>
                <a:gd name="T45" fmla="*/ 1080808 h 1105534"/>
                <a:gd name="T46" fmla="*/ 66699 w 69850"/>
                <a:gd name="T47" fmla="*/ 1080840 h 1105534"/>
                <a:gd name="T48" fmla="*/ 63557 w 69850"/>
                <a:gd name="T49" fmla="*/ 1080840 h 1105534"/>
                <a:gd name="T50" fmla="*/ 63516 w 69850"/>
                <a:gd name="T51" fmla="*/ 1085374 h 1105534"/>
                <a:gd name="T52" fmla="*/ 60731 w 69850"/>
                <a:gd name="T53" fmla="*/ 1089824 h 1105534"/>
                <a:gd name="T54" fmla="*/ 50438 w 69850"/>
                <a:gd name="T55" fmla="*/ 1096766 h 1105534"/>
                <a:gd name="T56" fmla="*/ 43087 w 69850"/>
                <a:gd name="T57" fmla="*/ 1099028 h 1105534"/>
                <a:gd name="T58" fmla="*/ 58323 w 69850"/>
                <a:gd name="T59" fmla="*/ 1099028 h 1105534"/>
                <a:gd name="T60" fmla="*/ 65390 w 69850"/>
                <a:gd name="T61" fmla="*/ 1094295 h 1105534"/>
                <a:gd name="T62" fmla="*/ 69757 w 69850"/>
                <a:gd name="T63" fmla="*/ 1088086 h 1105534"/>
                <a:gd name="T64" fmla="*/ 69830 w 69850"/>
                <a:gd name="T65" fmla="*/ 3141 h 1105534"/>
                <a:gd name="T66" fmla="*/ 63558 w 69850"/>
                <a:gd name="T67" fmla="*/ 1080808 h 1105534"/>
                <a:gd name="T68" fmla="*/ 63558 w 69850"/>
                <a:gd name="T69" fmla="*/ 1080808 h 1105534"/>
                <a:gd name="T70" fmla="*/ 66699 w 69850"/>
                <a:gd name="T71" fmla="*/ 1080840 h 1105534"/>
                <a:gd name="T72" fmla="*/ 63558 w 69850"/>
                <a:gd name="T73" fmla="*/ 1080808 h 1105534"/>
                <a:gd name="T74" fmla="*/ 6282 w 69850"/>
                <a:gd name="T75" fmla="*/ 3141 h 1105534"/>
                <a:gd name="T76" fmla="*/ 3141 w 69850"/>
                <a:gd name="T77" fmla="*/ 3141 h 1105534"/>
                <a:gd name="T78" fmla="*/ 3141 w 69850"/>
                <a:gd name="T79" fmla="*/ 6282 h 1105534"/>
                <a:gd name="T80" fmla="*/ 6282 w 69850"/>
                <a:gd name="T81" fmla="*/ 6282 h 1105534"/>
                <a:gd name="T82" fmla="*/ 6282 w 69850"/>
                <a:gd name="T83" fmla="*/ 3141 h 11055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850" h="1105534">
                  <a:moveTo>
                    <a:pt x="69830" y="0"/>
                  </a:moveTo>
                  <a:lnTo>
                    <a:pt x="0" y="0"/>
                  </a:lnTo>
                  <a:lnTo>
                    <a:pt x="104" y="1088082"/>
                  </a:lnTo>
                  <a:lnTo>
                    <a:pt x="4355" y="1094207"/>
                  </a:lnTo>
                  <a:lnTo>
                    <a:pt x="17057" y="1102762"/>
                  </a:lnTo>
                  <a:lnTo>
                    <a:pt x="25569" y="1105296"/>
                  </a:lnTo>
                  <a:lnTo>
                    <a:pt x="44239" y="1105296"/>
                  </a:lnTo>
                  <a:lnTo>
                    <a:pt x="52741" y="1102762"/>
                  </a:lnTo>
                  <a:lnTo>
                    <a:pt x="58323" y="1099024"/>
                  </a:lnTo>
                  <a:lnTo>
                    <a:pt x="26711" y="1099024"/>
                  </a:lnTo>
                  <a:lnTo>
                    <a:pt x="19339" y="1096751"/>
                  </a:lnTo>
                  <a:lnTo>
                    <a:pt x="9036" y="1089757"/>
                  </a:lnTo>
                  <a:lnTo>
                    <a:pt x="6323" y="1085370"/>
                  </a:lnTo>
                  <a:lnTo>
                    <a:pt x="6282" y="6282"/>
                  </a:lnTo>
                  <a:lnTo>
                    <a:pt x="3141" y="6282"/>
                  </a:lnTo>
                  <a:lnTo>
                    <a:pt x="3141" y="3141"/>
                  </a:lnTo>
                  <a:lnTo>
                    <a:pt x="69830" y="3141"/>
                  </a:lnTo>
                  <a:lnTo>
                    <a:pt x="69830" y="0"/>
                  </a:lnTo>
                  <a:close/>
                </a:path>
                <a:path w="69850" h="1105534">
                  <a:moveTo>
                    <a:pt x="69830" y="3141"/>
                  </a:moveTo>
                  <a:lnTo>
                    <a:pt x="6282" y="3141"/>
                  </a:lnTo>
                  <a:lnTo>
                    <a:pt x="6282" y="6282"/>
                  </a:lnTo>
                  <a:lnTo>
                    <a:pt x="63558" y="6282"/>
                  </a:lnTo>
                  <a:lnTo>
                    <a:pt x="63558" y="1080804"/>
                  </a:lnTo>
                  <a:lnTo>
                    <a:pt x="66699" y="1080836"/>
                  </a:lnTo>
                  <a:lnTo>
                    <a:pt x="63557" y="1080836"/>
                  </a:lnTo>
                  <a:lnTo>
                    <a:pt x="63516" y="1085370"/>
                  </a:lnTo>
                  <a:lnTo>
                    <a:pt x="60731" y="1089820"/>
                  </a:lnTo>
                  <a:lnTo>
                    <a:pt x="50438" y="1096762"/>
                  </a:lnTo>
                  <a:lnTo>
                    <a:pt x="43087" y="1099024"/>
                  </a:lnTo>
                  <a:lnTo>
                    <a:pt x="58323" y="1099024"/>
                  </a:lnTo>
                  <a:lnTo>
                    <a:pt x="65390" y="1094291"/>
                  </a:lnTo>
                  <a:lnTo>
                    <a:pt x="69757" y="1088082"/>
                  </a:lnTo>
                  <a:lnTo>
                    <a:pt x="69830" y="3141"/>
                  </a:lnTo>
                  <a:close/>
                </a:path>
                <a:path w="69850" h="1105534">
                  <a:moveTo>
                    <a:pt x="63558" y="1080804"/>
                  </a:moveTo>
                  <a:close/>
                </a:path>
                <a:path w="69850" h="1105534">
                  <a:moveTo>
                    <a:pt x="63558" y="1080804"/>
                  </a:moveTo>
                  <a:lnTo>
                    <a:pt x="66699" y="1080836"/>
                  </a:lnTo>
                  <a:lnTo>
                    <a:pt x="63558" y="1080804"/>
                  </a:lnTo>
                  <a:close/>
                </a:path>
                <a:path w="69850" h="1105534">
                  <a:moveTo>
                    <a:pt x="6282" y="3141"/>
                  </a:moveTo>
                  <a:lnTo>
                    <a:pt x="3141" y="3141"/>
                  </a:lnTo>
                  <a:lnTo>
                    <a:pt x="3141" y="6282"/>
                  </a:lnTo>
                  <a:lnTo>
                    <a:pt x="6282" y="6282"/>
                  </a:lnTo>
                  <a:lnTo>
                    <a:pt x="6282" y="314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3" name="object 260">
              <a:extLst>
                <a:ext uri="{FF2B5EF4-FFF2-40B4-BE49-F238E27FC236}">
                  <a16:creationId xmlns:a16="http://schemas.microsoft.com/office/drawing/2014/main" id="{B903BA4D-12C3-5B54-3E0F-5973AE385383}"/>
                </a:ext>
              </a:extLst>
            </p:cNvPr>
            <p:cNvSpPr>
              <a:spLocks/>
            </p:cNvSpPr>
            <p:nvPr/>
          </p:nvSpPr>
          <p:spPr bwMode="auto">
            <a:xfrm>
              <a:off x="6829785" y="5952256"/>
              <a:ext cx="64135" cy="32384"/>
            </a:xfrm>
            <a:custGeom>
              <a:avLst/>
              <a:gdLst>
                <a:gd name="T0" fmla="*/ 31779 w 64134"/>
                <a:gd name="T1" fmla="*/ 0 h 32385"/>
                <a:gd name="T2" fmla="*/ 19405 w 64134"/>
                <a:gd name="T3" fmla="*/ 1268 h 32385"/>
                <a:gd name="T4" fmla="*/ 9304 w 64134"/>
                <a:gd name="T5" fmla="*/ 4730 h 32385"/>
                <a:gd name="T6" fmla="*/ 2496 w 64134"/>
                <a:gd name="T7" fmla="*/ 9868 h 32385"/>
                <a:gd name="T8" fmla="*/ 0 w 64134"/>
                <a:gd name="T9" fmla="*/ 16167 h 32385"/>
                <a:gd name="T10" fmla="*/ 2496 w 64134"/>
                <a:gd name="T11" fmla="*/ 22452 h 32385"/>
                <a:gd name="T12" fmla="*/ 9304 w 64134"/>
                <a:gd name="T13" fmla="*/ 27592 h 32385"/>
                <a:gd name="T14" fmla="*/ 19405 w 64134"/>
                <a:gd name="T15" fmla="*/ 31058 h 32385"/>
                <a:gd name="T16" fmla="*/ 31779 w 64134"/>
                <a:gd name="T17" fmla="*/ 32330 h 32385"/>
                <a:gd name="T18" fmla="*/ 44112 w 64134"/>
                <a:gd name="T19" fmla="*/ 31069 h 32385"/>
                <a:gd name="T20" fmla="*/ 54186 w 64134"/>
                <a:gd name="T21" fmla="*/ 27629 h 32385"/>
                <a:gd name="T22" fmla="*/ 61004 w 64134"/>
                <a:gd name="T23" fmla="*/ 22527 h 32385"/>
                <a:gd name="T24" fmla="*/ 63562 w 64134"/>
                <a:gd name="T25" fmla="*/ 16278 h 32385"/>
                <a:gd name="T26" fmla="*/ 61064 w 64134"/>
                <a:gd name="T27" fmla="*/ 9868 h 32385"/>
                <a:gd name="T28" fmla="*/ 54253 w 64134"/>
                <a:gd name="T29" fmla="*/ 4730 h 32385"/>
                <a:gd name="T30" fmla="*/ 44152 w 64134"/>
                <a:gd name="T31" fmla="*/ 1268 h 32385"/>
                <a:gd name="T32" fmla="*/ 31779 w 64134"/>
                <a:gd name="T33" fmla="*/ 0 h 32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134" h="32385">
                  <a:moveTo>
                    <a:pt x="31779" y="0"/>
                  </a:moveTo>
                  <a:lnTo>
                    <a:pt x="19405" y="1268"/>
                  </a:lnTo>
                  <a:lnTo>
                    <a:pt x="9304" y="4730"/>
                  </a:lnTo>
                  <a:lnTo>
                    <a:pt x="2496" y="9868"/>
                  </a:lnTo>
                  <a:lnTo>
                    <a:pt x="0" y="16167"/>
                  </a:lnTo>
                  <a:lnTo>
                    <a:pt x="2496" y="22456"/>
                  </a:lnTo>
                  <a:lnTo>
                    <a:pt x="9304" y="27596"/>
                  </a:lnTo>
                  <a:lnTo>
                    <a:pt x="19405" y="31062"/>
                  </a:lnTo>
                  <a:lnTo>
                    <a:pt x="31779" y="32334"/>
                  </a:lnTo>
                  <a:lnTo>
                    <a:pt x="44108" y="31073"/>
                  </a:lnTo>
                  <a:lnTo>
                    <a:pt x="54182" y="27633"/>
                  </a:lnTo>
                  <a:lnTo>
                    <a:pt x="61000" y="22531"/>
                  </a:lnTo>
                  <a:lnTo>
                    <a:pt x="63558" y="16282"/>
                  </a:lnTo>
                  <a:lnTo>
                    <a:pt x="61060" y="9868"/>
                  </a:lnTo>
                  <a:lnTo>
                    <a:pt x="54249" y="4730"/>
                  </a:lnTo>
                  <a:lnTo>
                    <a:pt x="44148" y="1268"/>
                  </a:lnTo>
                  <a:lnTo>
                    <a:pt x="31779"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4" name="object 261">
              <a:extLst>
                <a:ext uri="{FF2B5EF4-FFF2-40B4-BE49-F238E27FC236}">
                  <a16:creationId xmlns:a16="http://schemas.microsoft.com/office/drawing/2014/main" id="{A873C349-9132-F069-82E0-5C5BE4871929}"/>
                </a:ext>
              </a:extLst>
            </p:cNvPr>
            <p:cNvSpPr>
              <a:spLocks/>
            </p:cNvSpPr>
            <p:nvPr/>
          </p:nvSpPr>
          <p:spPr bwMode="auto">
            <a:xfrm>
              <a:off x="6826644" y="5949115"/>
              <a:ext cx="69850" cy="38735"/>
            </a:xfrm>
            <a:custGeom>
              <a:avLst/>
              <a:gdLst>
                <a:gd name="T0" fmla="*/ 41820 w 69850"/>
                <a:gd name="T1" fmla="*/ 0 h 38735"/>
                <a:gd name="T2" fmla="*/ 25706 w 69850"/>
                <a:gd name="T3" fmla="*/ 0 h 38735"/>
                <a:gd name="T4" fmla="*/ 17350 w 69850"/>
                <a:gd name="T5" fmla="*/ 1863 h 38735"/>
                <a:gd name="T6" fmla="*/ 7863 w 69850"/>
                <a:gd name="T7" fmla="*/ 6680 h 38735"/>
                <a:gd name="T8" fmla="*/ 5193 w 69850"/>
                <a:gd name="T9" fmla="*/ 8638 h 38735"/>
                <a:gd name="T10" fmla="*/ 1256 w 69850"/>
                <a:gd name="T11" fmla="*/ 13350 h 38735"/>
                <a:gd name="T12" fmla="*/ 0 w 69850"/>
                <a:gd name="T13" fmla="*/ 16219 h 38735"/>
                <a:gd name="T14" fmla="*/ 59 w 69850"/>
                <a:gd name="T15" fmla="*/ 22533 h 38735"/>
                <a:gd name="T16" fmla="*/ 28009 w 69850"/>
                <a:gd name="T17" fmla="*/ 38616 h 38735"/>
                <a:gd name="T18" fmla="*/ 44092 w 69850"/>
                <a:gd name="T19" fmla="*/ 38606 h 38735"/>
                <a:gd name="T20" fmla="*/ 52427 w 69850"/>
                <a:gd name="T21" fmla="*/ 36763 h 38735"/>
                <a:gd name="T22" fmla="*/ 61168 w 69850"/>
                <a:gd name="T23" fmla="*/ 32344 h 38735"/>
                <a:gd name="T24" fmla="*/ 26575 w 69850"/>
                <a:gd name="T25" fmla="*/ 32344 h 38735"/>
                <a:gd name="T26" fmla="*/ 19046 w 69850"/>
                <a:gd name="T27" fmla="*/ 30595 h 38735"/>
                <a:gd name="T28" fmla="*/ 6293 w 69850"/>
                <a:gd name="T29" fmla="*/ 17926 h 38735"/>
                <a:gd name="T30" fmla="*/ 6806 w 69850"/>
                <a:gd name="T31" fmla="*/ 16533 h 38735"/>
                <a:gd name="T32" fmla="*/ 61609 w 69850"/>
                <a:gd name="T33" fmla="*/ 6261 h 38735"/>
                <a:gd name="T34" fmla="*/ 59139 w 69850"/>
                <a:gd name="T35" fmla="*/ 4806 h 38735"/>
                <a:gd name="T36" fmla="*/ 48260 w 69850"/>
                <a:gd name="T37" fmla="*/ 1057 h 38735"/>
                <a:gd name="T38" fmla="*/ 41820 w 69850"/>
                <a:gd name="T39" fmla="*/ 0 h 38735"/>
                <a:gd name="T40" fmla="*/ 61609 w 69850"/>
                <a:gd name="T41" fmla="*/ 6261 h 38735"/>
                <a:gd name="T42" fmla="*/ 43265 w 69850"/>
                <a:gd name="T43" fmla="*/ 6261 h 38735"/>
                <a:gd name="T44" fmla="*/ 50794 w 69850"/>
                <a:gd name="T45" fmla="*/ 8020 h 38735"/>
                <a:gd name="T46" fmla="*/ 58553 w 69850"/>
                <a:gd name="T47" fmla="*/ 11978 h 38735"/>
                <a:gd name="T48" fmla="*/ 60532 w 69850"/>
                <a:gd name="T49" fmla="*/ 13507 h 38735"/>
                <a:gd name="T50" fmla="*/ 63034 w 69850"/>
                <a:gd name="T51" fmla="*/ 16533 h 38735"/>
                <a:gd name="T52" fmla="*/ 63547 w 69850"/>
                <a:gd name="T53" fmla="*/ 17926 h 38735"/>
                <a:gd name="T54" fmla="*/ 63558 w 69850"/>
                <a:gd name="T55" fmla="*/ 19371 h 38735"/>
                <a:gd name="T56" fmla="*/ 66699 w 69850"/>
                <a:gd name="T57" fmla="*/ 19423 h 38735"/>
                <a:gd name="T58" fmla="*/ 63557 w 69850"/>
                <a:gd name="T59" fmla="*/ 19423 h 38735"/>
                <a:gd name="T60" fmla="*/ 63537 w 69850"/>
                <a:gd name="T61" fmla="*/ 20742 h 38735"/>
                <a:gd name="T62" fmla="*/ 63003 w 69850"/>
                <a:gd name="T63" fmla="*/ 22135 h 38735"/>
                <a:gd name="T64" fmla="*/ 59862 w 69850"/>
                <a:gd name="T65" fmla="*/ 25904 h 38735"/>
                <a:gd name="T66" fmla="*/ 56301 w 69850"/>
                <a:gd name="T67" fmla="*/ 28177 h 38735"/>
                <a:gd name="T68" fmla="*/ 46930 w 69850"/>
                <a:gd name="T69" fmla="*/ 31370 h 38735"/>
                <a:gd name="T70" fmla="*/ 41161 w 69850"/>
                <a:gd name="T71" fmla="*/ 32344 h 38735"/>
                <a:gd name="T72" fmla="*/ 61168 w 69850"/>
                <a:gd name="T73" fmla="*/ 32344 h 38735"/>
                <a:gd name="T74" fmla="*/ 69840 w 69850"/>
                <a:gd name="T75" fmla="*/ 16219 h 38735"/>
                <a:gd name="T76" fmla="*/ 68584 w 69850"/>
                <a:gd name="T77" fmla="*/ 13350 h 38735"/>
                <a:gd name="T78" fmla="*/ 63652 w 69850"/>
                <a:gd name="T79" fmla="*/ 7465 h 38735"/>
                <a:gd name="T80" fmla="*/ 61609 w 69850"/>
                <a:gd name="T81" fmla="*/ 6261 h 38735"/>
                <a:gd name="T82" fmla="*/ 63558 w 69850"/>
                <a:gd name="T83" fmla="*/ 19371 h 38735"/>
                <a:gd name="T84" fmla="*/ 63558 w 69850"/>
                <a:gd name="T85" fmla="*/ 19371 h 38735"/>
                <a:gd name="T86" fmla="*/ 66699 w 69850"/>
                <a:gd name="T87" fmla="*/ 19423 h 38735"/>
                <a:gd name="T88" fmla="*/ 63558 w 69850"/>
                <a:gd name="T89" fmla="*/ 19371 h 387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850" h="38735">
                  <a:moveTo>
                    <a:pt x="41820" y="0"/>
                  </a:moveTo>
                  <a:lnTo>
                    <a:pt x="25706" y="0"/>
                  </a:lnTo>
                  <a:lnTo>
                    <a:pt x="17350" y="1863"/>
                  </a:lnTo>
                  <a:lnTo>
                    <a:pt x="7863" y="6680"/>
                  </a:lnTo>
                  <a:lnTo>
                    <a:pt x="5193" y="8638"/>
                  </a:lnTo>
                  <a:lnTo>
                    <a:pt x="1256" y="13350"/>
                  </a:lnTo>
                  <a:lnTo>
                    <a:pt x="0" y="16219"/>
                  </a:lnTo>
                  <a:lnTo>
                    <a:pt x="59" y="22533"/>
                  </a:lnTo>
                  <a:lnTo>
                    <a:pt x="28009" y="38616"/>
                  </a:lnTo>
                  <a:lnTo>
                    <a:pt x="44092" y="38606"/>
                  </a:lnTo>
                  <a:lnTo>
                    <a:pt x="52427" y="36763"/>
                  </a:lnTo>
                  <a:lnTo>
                    <a:pt x="61168" y="32344"/>
                  </a:lnTo>
                  <a:lnTo>
                    <a:pt x="26575" y="32344"/>
                  </a:lnTo>
                  <a:lnTo>
                    <a:pt x="19046" y="30595"/>
                  </a:lnTo>
                  <a:lnTo>
                    <a:pt x="6293" y="17926"/>
                  </a:lnTo>
                  <a:lnTo>
                    <a:pt x="6806" y="16533"/>
                  </a:lnTo>
                  <a:lnTo>
                    <a:pt x="61609" y="6261"/>
                  </a:lnTo>
                  <a:lnTo>
                    <a:pt x="59139" y="4806"/>
                  </a:lnTo>
                  <a:lnTo>
                    <a:pt x="48260" y="1057"/>
                  </a:lnTo>
                  <a:lnTo>
                    <a:pt x="41820" y="0"/>
                  </a:lnTo>
                  <a:close/>
                </a:path>
                <a:path w="69850" h="38735">
                  <a:moveTo>
                    <a:pt x="61609" y="6261"/>
                  </a:moveTo>
                  <a:lnTo>
                    <a:pt x="43265" y="6261"/>
                  </a:lnTo>
                  <a:lnTo>
                    <a:pt x="50794" y="8020"/>
                  </a:lnTo>
                  <a:lnTo>
                    <a:pt x="58553" y="11978"/>
                  </a:lnTo>
                  <a:lnTo>
                    <a:pt x="60532" y="13507"/>
                  </a:lnTo>
                  <a:lnTo>
                    <a:pt x="63034" y="16533"/>
                  </a:lnTo>
                  <a:lnTo>
                    <a:pt x="63547" y="17926"/>
                  </a:lnTo>
                  <a:lnTo>
                    <a:pt x="63558" y="19371"/>
                  </a:lnTo>
                  <a:lnTo>
                    <a:pt x="66699" y="19423"/>
                  </a:lnTo>
                  <a:lnTo>
                    <a:pt x="63557" y="19423"/>
                  </a:lnTo>
                  <a:lnTo>
                    <a:pt x="63537" y="20742"/>
                  </a:lnTo>
                  <a:lnTo>
                    <a:pt x="63003" y="22135"/>
                  </a:lnTo>
                  <a:lnTo>
                    <a:pt x="59862" y="25904"/>
                  </a:lnTo>
                  <a:lnTo>
                    <a:pt x="56301" y="28177"/>
                  </a:lnTo>
                  <a:lnTo>
                    <a:pt x="46930" y="31370"/>
                  </a:lnTo>
                  <a:lnTo>
                    <a:pt x="41161" y="32344"/>
                  </a:lnTo>
                  <a:lnTo>
                    <a:pt x="61168" y="32344"/>
                  </a:lnTo>
                  <a:lnTo>
                    <a:pt x="69840" y="16219"/>
                  </a:lnTo>
                  <a:lnTo>
                    <a:pt x="68584" y="13350"/>
                  </a:lnTo>
                  <a:lnTo>
                    <a:pt x="63652" y="7465"/>
                  </a:lnTo>
                  <a:lnTo>
                    <a:pt x="61609" y="6261"/>
                  </a:lnTo>
                  <a:close/>
                </a:path>
                <a:path w="69850" h="38735">
                  <a:moveTo>
                    <a:pt x="63558" y="19371"/>
                  </a:moveTo>
                  <a:close/>
                </a:path>
                <a:path w="69850" h="38735">
                  <a:moveTo>
                    <a:pt x="63558" y="19371"/>
                  </a:moveTo>
                  <a:lnTo>
                    <a:pt x="66699" y="19423"/>
                  </a:lnTo>
                  <a:lnTo>
                    <a:pt x="63558" y="1937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5" name="object 262">
              <a:extLst>
                <a:ext uri="{FF2B5EF4-FFF2-40B4-BE49-F238E27FC236}">
                  <a16:creationId xmlns:a16="http://schemas.microsoft.com/office/drawing/2014/main" id="{5A0A2104-4618-CF24-E4B7-16F4DBF38B63}"/>
                </a:ext>
              </a:extLst>
            </p:cNvPr>
            <p:cNvSpPr>
              <a:spLocks/>
            </p:cNvSpPr>
            <p:nvPr/>
          </p:nvSpPr>
          <p:spPr bwMode="auto">
            <a:xfrm>
              <a:off x="9304572" y="5286331"/>
              <a:ext cx="825500" cy="1769745"/>
            </a:xfrm>
            <a:custGeom>
              <a:avLst/>
              <a:gdLst>
                <a:gd name="T0" fmla="*/ 0 w 825500"/>
                <a:gd name="T1" fmla="*/ 0 h 1769745"/>
                <a:gd name="T2" fmla="*/ 36627 w 825500"/>
                <a:gd name="T3" fmla="*/ 1540487 h 1769745"/>
                <a:gd name="T4" fmla="*/ 295132 w 825500"/>
                <a:gd name="T5" fmla="*/ 1769464 h 1769745"/>
                <a:gd name="T6" fmla="*/ 523973 w 825500"/>
                <a:gd name="T7" fmla="*/ 1769464 h 1769745"/>
                <a:gd name="T8" fmla="*/ 701884 w 825500"/>
                <a:gd name="T9" fmla="*/ 1540487 h 1769745"/>
                <a:gd name="T10" fmla="*/ 729506 w 825500"/>
                <a:gd name="T11" fmla="*/ 1540487 h 1769745"/>
                <a:gd name="T12" fmla="*/ 825042 w 825500"/>
                <a:gd name="T13" fmla="*/ 395275 h 1769745"/>
                <a:gd name="T14" fmla="*/ 714407 w 825500"/>
                <a:gd name="T15" fmla="*/ 395275 h 1769745"/>
                <a:gd name="T16" fmla="*/ 0 w 825500"/>
                <a:gd name="T17" fmla="*/ 0 h 17697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500" h="1769745">
                  <a:moveTo>
                    <a:pt x="0" y="0"/>
                  </a:moveTo>
                  <a:lnTo>
                    <a:pt x="36627" y="1540487"/>
                  </a:lnTo>
                  <a:lnTo>
                    <a:pt x="295132" y="1769464"/>
                  </a:lnTo>
                  <a:lnTo>
                    <a:pt x="523973" y="1769464"/>
                  </a:lnTo>
                  <a:lnTo>
                    <a:pt x="701884" y="1540487"/>
                  </a:lnTo>
                  <a:lnTo>
                    <a:pt x="729506" y="1540487"/>
                  </a:lnTo>
                  <a:lnTo>
                    <a:pt x="825042" y="395275"/>
                  </a:lnTo>
                  <a:lnTo>
                    <a:pt x="714407" y="395275"/>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6" name="object 263">
              <a:extLst>
                <a:ext uri="{FF2B5EF4-FFF2-40B4-BE49-F238E27FC236}">
                  <a16:creationId xmlns:a16="http://schemas.microsoft.com/office/drawing/2014/main" id="{05BE5C71-6047-67BC-A473-A627C7D25D49}"/>
                </a:ext>
              </a:extLst>
            </p:cNvPr>
            <p:cNvSpPr>
              <a:spLocks/>
            </p:cNvSpPr>
            <p:nvPr/>
          </p:nvSpPr>
          <p:spPr bwMode="auto">
            <a:xfrm>
              <a:off x="9301305" y="5280938"/>
              <a:ext cx="831850" cy="1778000"/>
            </a:xfrm>
            <a:custGeom>
              <a:avLst/>
              <a:gdLst>
                <a:gd name="T0" fmla="*/ 0 w 831850"/>
                <a:gd name="T1" fmla="*/ 0 h 1778000"/>
                <a:gd name="T2" fmla="*/ 36794 w 831850"/>
                <a:gd name="T3" fmla="*/ 1547324 h 1778000"/>
                <a:gd name="T4" fmla="*/ 297216 w 831850"/>
                <a:gd name="T5" fmla="*/ 1777998 h 1778000"/>
                <a:gd name="T6" fmla="*/ 528769 w 831850"/>
                <a:gd name="T7" fmla="*/ 1777998 h 1778000"/>
                <a:gd name="T8" fmla="*/ 533650 w 831850"/>
                <a:gd name="T9" fmla="*/ 1771715 h 1778000"/>
                <a:gd name="T10" fmla="*/ 299592 w 831850"/>
                <a:gd name="T11" fmla="*/ 1771715 h 1778000"/>
                <a:gd name="T12" fmla="*/ 43014 w 831850"/>
                <a:gd name="T13" fmla="*/ 1544434 h 1778000"/>
                <a:gd name="T14" fmla="*/ 6533 w 831850"/>
                <a:gd name="T15" fmla="*/ 10785 h 1778000"/>
                <a:gd name="T16" fmla="*/ 19492 w 831850"/>
                <a:gd name="T17" fmla="*/ 10785 h 1778000"/>
                <a:gd name="T18" fmla="*/ 0 w 831850"/>
                <a:gd name="T19" fmla="*/ 0 h 1778000"/>
                <a:gd name="T20" fmla="*/ 825158 w 831850"/>
                <a:gd name="T21" fmla="*/ 400417 h 1778000"/>
                <a:gd name="T22" fmla="*/ 729883 w 831850"/>
                <a:gd name="T23" fmla="*/ 1542738 h 1778000"/>
                <a:gd name="T24" fmla="*/ 703622 w 831850"/>
                <a:gd name="T25" fmla="*/ 1542738 h 1778000"/>
                <a:gd name="T26" fmla="*/ 525701 w 831850"/>
                <a:gd name="T27" fmla="*/ 1771715 h 1778000"/>
                <a:gd name="T28" fmla="*/ 533650 w 831850"/>
                <a:gd name="T29" fmla="*/ 1771715 h 1778000"/>
                <a:gd name="T30" fmla="*/ 706680 w 831850"/>
                <a:gd name="T31" fmla="*/ 1549031 h 1778000"/>
                <a:gd name="T32" fmla="*/ 735652 w 831850"/>
                <a:gd name="T33" fmla="*/ 1549031 h 1778000"/>
                <a:gd name="T34" fmla="*/ 831178 w 831850"/>
                <a:gd name="T35" fmla="*/ 403809 h 1778000"/>
                <a:gd name="T36" fmla="*/ 828309 w 831850"/>
                <a:gd name="T37" fmla="*/ 403809 h 1778000"/>
                <a:gd name="T38" fmla="*/ 828309 w 831850"/>
                <a:gd name="T39" fmla="*/ 400668 h 1778000"/>
                <a:gd name="T40" fmla="*/ 825158 w 831850"/>
                <a:gd name="T41" fmla="*/ 400417 h 1778000"/>
                <a:gd name="T42" fmla="*/ 19492 w 831850"/>
                <a:gd name="T43" fmla="*/ 10785 h 1778000"/>
                <a:gd name="T44" fmla="*/ 6533 w 831850"/>
                <a:gd name="T45" fmla="*/ 10785 h 1778000"/>
                <a:gd name="T46" fmla="*/ 716847 w 831850"/>
                <a:gd name="T47" fmla="*/ 403809 h 1778000"/>
                <a:gd name="T48" fmla="*/ 824875 w 831850"/>
                <a:gd name="T49" fmla="*/ 403809 h 1778000"/>
                <a:gd name="T50" fmla="*/ 825158 w 831850"/>
                <a:gd name="T51" fmla="*/ 400417 h 1778000"/>
                <a:gd name="T52" fmla="*/ 828309 w 831850"/>
                <a:gd name="T53" fmla="*/ 400417 h 1778000"/>
                <a:gd name="T54" fmla="*/ 828309 w 831850"/>
                <a:gd name="T55" fmla="*/ 397527 h 1778000"/>
                <a:gd name="T56" fmla="*/ 718480 w 831850"/>
                <a:gd name="T57" fmla="*/ 397527 h 1778000"/>
                <a:gd name="T58" fmla="*/ 19492 w 831850"/>
                <a:gd name="T59" fmla="*/ 10785 h 1778000"/>
                <a:gd name="T60" fmla="*/ 831702 w 831850"/>
                <a:gd name="T61" fmla="*/ 397527 h 1778000"/>
                <a:gd name="T62" fmla="*/ 828309 w 831850"/>
                <a:gd name="T63" fmla="*/ 397527 h 1778000"/>
                <a:gd name="T64" fmla="*/ 828309 w 831850"/>
                <a:gd name="T65" fmla="*/ 403809 h 1778000"/>
                <a:gd name="T66" fmla="*/ 831178 w 831850"/>
                <a:gd name="T67" fmla="*/ 403809 h 1778000"/>
                <a:gd name="T68" fmla="*/ 831702 w 831850"/>
                <a:gd name="T69" fmla="*/ 397527 h 1778000"/>
                <a:gd name="T70" fmla="*/ 828309 w 831850"/>
                <a:gd name="T71" fmla="*/ 400417 h 1778000"/>
                <a:gd name="T72" fmla="*/ 825158 w 831850"/>
                <a:gd name="T73" fmla="*/ 400417 h 1778000"/>
                <a:gd name="T74" fmla="*/ 828309 w 831850"/>
                <a:gd name="T75" fmla="*/ 400668 h 1778000"/>
                <a:gd name="T76" fmla="*/ 828309 w 831850"/>
                <a:gd name="T77" fmla="*/ 400417 h 1778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31850" h="1778000">
                  <a:moveTo>
                    <a:pt x="0" y="0"/>
                  </a:moveTo>
                  <a:lnTo>
                    <a:pt x="36794" y="1547324"/>
                  </a:lnTo>
                  <a:lnTo>
                    <a:pt x="297216" y="1777998"/>
                  </a:lnTo>
                  <a:lnTo>
                    <a:pt x="528769" y="1777998"/>
                  </a:lnTo>
                  <a:lnTo>
                    <a:pt x="533650" y="1771715"/>
                  </a:lnTo>
                  <a:lnTo>
                    <a:pt x="299592" y="1771715"/>
                  </a:lnTo>
                  <a:lnTo>
                    <a:pt x="43014" y="1544434"/>
                  </a:lnTo>
                  <a:lnTo>
                    <a:pt x="6533" y="10785"/>
                  </a:lnTo>
                  <a:lnTo>
                    <a:pt x="19492" y="10785"/>
                  </a:lnTo>
                  <a:lnTo>
                    <a:pt x="0" y="0"/>
                  </a:lnTo>
                  <a:close/>
                </a:path>
                <a:path w="831850" h="1778000">
                  <a:moveTo>
                    <a:pt x="825158" y="400417"/>
                  </a:moveTo>
                  <a:lnTo>
                    <a:pt x="729883" y="1542738"/>
                  </a:lnTo>
                  <a:lnTo>
                    <a:pt x="703622" y="1542738"/>
                  </a:lnTo>
                  <a:lnTo>
                    <a:pt x="525701" y="1771715"/>
                  </a:lnTo>
                  <a:lnTo>
                    <a:pt x="533650" y="1771715"/>
                  </a:lnTo>
                  <a:lnTo>
                    <a:pt x="706680" y="1549031"/>
                  </a:lnTo>
                  <a:lnTo>
                    <a:pt x="735652" y="1549031"/>
                  </a:lnTo>
                  <a:lnTo>
                    <a:pt x="831178" y="403809"/>
                  </a:lnTo>
                  <a:lnTo>
                    <a:pt x="828309" y="403809"/>
                  </a:lnTo>
                  <a:lnTo>
                    <a:pt x="828309" y="400668"/>
                  </a:lnTo>
                  <a:lnTo>
                    <a:pt x="825158" y="400417"/>
                  </a:lnTo>
                  <a:close/>
                </a:path>
                <a:path w="831850" h="1778000">
                  <a:moveTo>
                    <a:pt x="19492" y="10785"/>
                  </a:moveTo>
                  <a:lnTo>
                    <a:pt x="6533" y="10785"/>
                  </a:lnTo>
                  <a:lnTo>
                    <a:pt x="716847" y="403809"/>
                  </a:lnTo>
                  <a:lnTo>
                    <a:pt x="824875" y="403809"/>
                  </a:lnTo>
                  <a:lnTo>
                    <a:pt x="825158" y="400417"/>
                  </a:lnTo>
                  <a:lnTo>
                    <a:pt x="828309" y="400417"/>
                  </a:lnTo>
                  <a:lnTo>
                    <a:pt x="828309" y="397527"/>
                  </a:lnTo>
                  <a:lnTo>
                    <a:pt x="718480" y="397527"/>
                  </a:lnTo>
                  <a:lnTo>
                    <a:pt x="19492" y="10785"/>
                  </a:lnTo>
                  <a:close/>
                </a:path>
                <a:path w="831850" h="1778000">
                  <a:moveTo>
                    <a:pt x="831702" y="397527"/>
                  </a:moveTo>
                  <a:lnTo>
                    <a:pt x="828309" y="397527"/>
                  </a:lnTo>
                  <a:lnTo>
                    <a:pt x="828309" y="403809"/>
                  </a:lnTo>
                  <a:lnTo>
                    <a:pt x="831178" y="403809"/>
                  </a:lnTo>
                  <a:lnTo>
                    <a:pt x="831702" y="397527"/>
                  </a:lnTo>
                  <a:close/>
                </a:path>
                <a:path w="831850" h="1778000">
                  <a:moveTo>
                    <a:pt x="828309" y="400417"/>
                  </a:moveTo>
                  <a:lnTo>
                    <a:pt x="825158" y="400417"/>
                  </a:lnTo>
                  <a:lnTo>
                    <a:pt x="828309" y="400668"/>
                  </a:lnTo>
                  <a:lnTo>
                    <a:pt x="828309" y="400417"/>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7" name="object 264">
              <a:extLst>
                <a:ext uri="{FF2B5EF4-FFF2-40B4-BE49-F238E27FC236}">
                  <a16:creationId xmlns:a16="http://schemas.microsoft.com/office/drawing/2014/main" id="{A4FE1B9D-1555-5991-62A8-0F0D54FCD54B}"/>
                </a:ext>
              </a:extLst>
            </p:cNvPr>
            <p:cNvSpPr>
              <a:spLocks/>
            </p:cNvSpPr>
            <p:nvPr/>
          </p:nvSpPr>
          <p:spPr bwMode="auto">
            <a:xfrm>
              <a:off x="7126098" y="6778447"/>
              <a:ext cx="2915920" cy="271145"/>
            </a:xfrm>
            <a:custGeom>
              <a:avLst/>
              <a:gdLst>
                <a:gd name="T0" fmla="*/ 2915576 w 2915920"/>
                <a:gd name="T1" fmla="*/ 0 h 271145"/>
                <a:gd name="T2" fmla="*/ 0 w 2915920"/>
                <a:gd name="T3" fmla="*/ 0 h 271145"/>
                <a:gd name="T4" fmla="*/ 0 w 2915920"/>
                <a:gd name="T5" fmla="*/ 270588 h 271145"/>
                <a:gd name="T6" fmla="*/ 2712336 w 2915920"/>
                <a:gd name="T7" fmla="*/ 270588 h 271145"/>
                <a:gd name="T8" fmla="*/ 2915576 w 2915920"/>
                <a:gd name="T9" fmla="*/ 0 h 271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5920" h="271145">
                  <a:moveTo>
                    <a:pt x="2915576" y="0"/>
                  </a:moveTo>
                  <a:lnTo>
                    <a:pt x="0" y="0"/>
                  </a:lnTo>
                  <a:lnTo>
                    <a:pt x="0" y="270588"/>
                  </a:lnTo>
                  <a:lnTo>
                    <a:pt x="2712336" y="270588"/>
                  </a:lnTo>
                  <a:lnTo>
                    <a:pt x="2915576"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8" name="object 265">
              <a:extLst>
                <a:ext uri="{FF2B5EF4-FFF2-40B4-BE49-F238E27FC236}">
                  <a16:creationId xmlns:a16="http://schemas.microsoft.com/office/drawing/2014/main" id="{BF894011-39BD-3EF4-7B54-6F105BC55F98}"/>
                </a:ext>
              </a:extLst>
            </p:cNvPr>
            <p:cNvSpPr>
              <a:spLocks/>
            </p:cNvSpPr>
            <p:nvPr/>
          </p:nvSpPr>
          <p:spPr bwMode="auto">
            <a:xfrm>
              <a:off x="7122956" y="6775305"/>
              <a:ext cx="2925445" cy="277495"/>
            </a:xfrm>
            <a:custGeom>
              <a:avLst/>
              <a:gdLst>
                <a:gd name="T0" fmla="*/ 2924989 w 2925445"/>
                <a:gd name="T1" fmla="*/ 0 h 277495"/>
                <a:gd name="T2" fmla="*/ 0 w 2925445"/>
                <a:gd name="T3" fmla="*/ 0 h 277495"/>
                <a:gd name="T4" fmla="*/ 0 w 2925445"/>
                <a:gd name="T5" fmla="*/ 276871 h 277495"/>
                <a:gd name="T6" fmla="*/ 2717037 w 2925445"/>
                <a:gd name="T7" fmla="*/ 276871 h 277495"/>
                <a:gd name="T8" fmla="*/ 2717980 w 2925445"/>
                <a:gd name="T9" fmla="*/ 275614 h 277495"/>
                <a:gd name="T10" fmla="*/ 2712954 w 2925445"/>
                <a:gd name="T11" fmla="*/ 271845 h 277495"/>
                <a:gd name="T12" fmla="*/ 2713897 w 2925445"/>
                <a:gd name="T13" fmla="*/ 270588 h 277495"/>
                <a:gd name="T14" fmla="*/ 6282 w 2925445"/>
                <a:gd name="T15" fmla="*/ 270588 h 277495"/>
                <a:gd name="T16" fmla="*/ 6282 w 2925445"/>
                <a:gd name="T17" fmla="*/ 6282 h 277495"/>
                <a:gd name="T18" fmla="*/ 2920270 w 2925445"/>
                <a:gd name="T19" fmla="*/ 6282 h 277495"/>
                <a:gd name="T20" fmla="*/ 2924989 w 2925445"/>
                <a:gd name="T21" fmla="*/ 0 h 277495"/>
                <a:gd name="T22" fmla="*/ 2721755 w 2925445"/>
                <a:gd name="T23" fmla="*/ 270588 h 277495"/>
                <a:gd name="T24" fmla="*/ 2715477 w 2925445"/>
                <a:gd name="T25" fmla="*/ 270588 h 277495"/>
                <a:gd name="T26" fmla="*/ 2715477 w 2925445"/>
                <a:gd name="T27" fmla="*/ 273729 h 277495"/>
                <a:gd name="T28" fmla="*/ 2717980 w 2925445"/>
                <a:gd name="T29" fmla="*/ 275614 h 277495"/>
                <a:gd name="T30" fmla="*/ 2721755 w 2925445"/>
                <a:gd name="T31" fmla="*/ 270588 h 277495"/>
                <a:gd name="T32" fmla="*/ 2920270 w 2925445"/>
                <a:gd name="T33" fmla="*/ 6282 h 277495"/>
                <a:gd name="T34" fmla="*/ 2912434 w 2925445"/>
                <a:gd name="T35" fmla="*/ 6282 h 277495"/>
                <a:gd name="T36" fmla="*/ 2712954 w 2925445"/>
                <a:gd name="T37" fmla="*/ 271845 h 277495"/>
                <a:gd name="T38" fmla="*/ 2715477 w 2925445"/>
                <a:gd name="T39" fmla="*/ 273729 h 277495"/>
                <a:gd name="T40" fmla="*/ 2715477 w 2925445"/>
                <a:gd name="T41" fmla="*/ 270588 h 277495"/>
                <a:gd name="T42" fmla="*/ 2721755 w 2925445"/>
                <a:gd name="T43" fmla="*/ 270588 h 277495"/>
                <a:gd name="T44" fmla="*/ 2920270 w 2925445"/>
                <a:gd name="T45" fmla="*/ 6282 h 2774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25445" h="277495">
                  <a:moveTo>
                    <a:pt x="2924989" y="0"/>
                  </a:moveTo>
                  <a:lnTo>
                    <a:pt x="0" y="0"/>
                  </a:lnTo>
                  <a:lnTo>
                    <a:pt x="0" y="276871"/>
                  </a:lnTo>
                  <a:lnTo>
                    <a:pt x="2717037" y="276871"/>
                  </a:lnTo>
                  <a:lnTo>
                    <a:pt x="2717980" y="275614"/>
                  </a:lnTo>
                  <a:lnTo>
                    <a:pt x="2712954" y="271845"/>
                  </a:lnTo>
                  <a:lnTo>
                    <a:pt x="2713897" y="270588"/>
                  </a:lnTo>
                  <a:lnTo>
                    <a:pt x="6282" y="270588"/>
                  </a:lnTo>
                  <a:lnTo>
                    <a:pt x="6282" y="6282"/>
                  </a:lnTo>
                  <a:lnTo>
                    <a:pt x="2920270" y="6282"/>
                  </a:lnTo>
                  <a:lnTo>
                    <a:pt x="2924989" y="0"/>
                  </a:lnTo>
                  <a:close/>
                </a:path>
                <a:path w="2925445" h="277495">
                  <a:moveTo>
                    <a:pt x="2721755" y="270588"/>
                  </a:moveTo>
                  <a:lnTo>
                    <a:pt x="2715477" y="270588"/>
                  </a:lnTo>
                  <a:lnTo>
                    <a:pt x="2715477" y="273729"/>
                  </a:lnTo>
                  <a:lnTo>
                    <a:pt x="2717980" y="275614"/>
                  </a:lnTo>
                  <a:lnTo>
                    <a:pt x="2721755" y="270588"/>
                  </a:lnTo>
                  <a:close/>
                </a:path>
                <a:path w="2925445" h="277495">
                  <a:moveTo>
                    <a:pt x="2920270" y="6282"/>
                  </a:moveTo>
                  <a:lnTo>
                    <a:pt x="2912434" y="6282"/>
                  </a:lnTo>
                  <a:lnTo>
                    <a:pt x="2712954" y="271845"/>
                  </a:lnTo>
                  <a:lnTo>
                    <a:pt x="2715477" y="273729"/>
                  </a:lnTo>
                  <a:lnTo>
                    <a:pt x="2715477" y="270588"/>
                  </a:lnTo>
                  <a:lnTo>
                    <a:pt x="2721755" y="270588"/>
                  </a:lnTo>
                  <a:lnTo>
                    <a:pt x="2920270" y="628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49" name="object 266">
              <a:extLst>
                <a:ext uri="{FF2B5EF4-FFF2-40B4-BE49-F238E27FC236}">
                  <a16:creationId xmlns:a16="http://schemas.microsoft.com/office/drawing/2014/main" id="{5A026033-EF4B-963F-501F-5C9A4184E9BE}"/>
                </a:ext>
              </a:extLst>
            </p:cNvPr>
            <p:cNvSpPr>
              <a:spLocks/>
            </p:cNvSpPr>
            <p:nvPr/>
          </p:nvSpPr>
          <p:spPr bwMode="auto">
            <a:xfrm>
              <a:off x="6782486" y="5291399"/>
              <a:ext cx="2583815" cy="894715"/>
            </a:xfrm>
            <a:custGeom>
              <a:avLst/>
              <a:gdLst>
                <a:gd name="T0" fmla="*/ 2520467 w 2583815"/>
                <a:gd name="T1" fmla="*/ 0 h 894714"/>
                <a:gd name="T2" fmla="*/ 2044911 w 2583815"/>
                <a:gd name="T3" fmla="*/ 0 h 894714"/>
                <a:gd name="T4" fmla="*/ 0 w 2583815"/>
                <a:gd name="T5" fmla="*/ 0 h 894714"/>
                <a:gd name="T6" fmla="*/ 22219 w 2583815"/>
                <a:gd name="T7" fmla="*/ 894186 h 894714"/>
                <a:gd name="T8" fmla="*/ 2583607 w 2583815"/>
                <a:gd name="T9" fmla="*/ 894186 h 894714"/>
                <a:gd name="T10" fmla="*/ 2520467 w 2583815"/>
                <a:gd name="T11" fmla="*/ 0 h 8947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3815" h="894714">
                  <a:moveTo>
                    <a:pt x="2520467" y="0"/>
                  </a:moveTo>
                  <a:lnTo>
                    <a:pt x="2044911" y="0"/>
                  </a:lnTo>
                  <a:lnTo>
                    <a:pt x="0" y="0"/>
                  </a:lnTo>
                  <a:lnTo>
                    <a:pt x="22219" y="894182"/>
                  </a:lnTo>
                  <a:lnTo>
                    <a:pt x="2583607" y="894182"/>
                  </a:lnTo>
                  <a:lnTo>
                    <a:pt x="2520467"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0" name="object 267">
              <a:extLst>
                <a:ext uri="{FF2B5EF4-FFF2-40B4-BE49-F238E27FC236}">
                  <a16:creationId xmlns:a16="http://schemas.microsoft.com/office/drawing/2014/main" id="{75AA2443-B86D-B4D5-826D-61DD8E2F3C4D}"/>
                </a:ext>
              </a:extLst>
            </p:cNvPr>
            <p:cNvSpPr>
              <a:spLocks/>
            </p:cNvSpPr>
            <p:nvPr/>
          </p:nvSpPr>
          <p:spPr bwMode="auto">
            <a:xfrm>
              <a:off x="6779261" y="5288247"/>
              <a:ext cx="2590800" cy="901065"/>
            </a:xfrm>
            <a:custGeom>
              <a:avLst/>
              <a:gdLst>
                <a:gd name="T0" fmla="*/ 2048136 w 2590800"/>
                <a:gd name="T1" fmla="*/ 0 h 901064"/>
                <a:gd name="T2" fmla="*/ 0 w 2590800"/>
                <a:gd name="T3" fmla="*/ 0 h 901064"/>
                <a:gd name="T4" fmla="*/ 22376 w 2590800"/>
                <a:gd name="T5" fmla="*/ 900479 h 901064"/>
                <a:gd name="T6" fmla="*/ 2590193 w 2590800"/>
                <a:gd name="T7" fmla="*/ 900479 h 901064"/>
                <a:gd name="T8" fmla="*/ 2589749 w 2590800"/>
                <a:gd name="T9" fmla="*/ 894196 h 901064"/>
                <a:gd name="T10" fmla="*/ 28512 w 2590800"/>
                <a:gd name="T11" fmla="*/ 894196 h 901064"/>
                <a:gd name="T12" fmla="*/ 6439 w 2590800"/>
                <a:gd name="T13" fmla="*/ 6272 h 901064"/>
                <a:gd name="T14" fmla="*/ 2048136 w 2590800"/>
                <a:gd name="T15" fmla="*/ 6272 h 901064"/>
                <a:gd name="T16" fmla="*/ 2048136 w 2590800"/>
                <a:gd name="T17" fmla="*/ 0 h 901064"/>
                <a:gd name="T18" fmla="*/ 2526614 w 2590800"/>
                <a:gd name="T19" fmla="*/ 0 h 901064"/>
                <a:gd name="T20" fmla="*/ 2048136 w 2590800"/>
                <a:gd name="T21" fmla="*/ 0 h 901064"/>
                <a:gd name="T22" fmla="*/ 2048136 w 2590800"/>
                <a:gd name="T23" fmla="*/ 6272 h 901064"/>
                <a:gd name="T24" fmla="*/ 2520760 w 2590800"/>
                <a:gd name="T25" fmla="*/ 6272 h 901064"/>
                <a:gd name="T26" fmla="*/ 2583460 w 2590800"/>
                <a:gd name="T27" fmla="*/ 894196 h 901064"/>
                <a:gd name="T28" fmla="*/ 2589749 w 2590800"/>
                <a:gd name="T29" fmla="*/ 894196 h 901064"/>
                <a:gd name="T30" fmla="*/ 2526614 w 2590800"/>
                <a:gd name="T31" fmla="*/ 0 h 9010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90800" h="901064">
                  <a:moveTo>
                    <a:pt x="2048136" y="0"/>
                  </a:moveTo>
                  <a:lnTo>
                    <a:pt x="0" y="0"/>
                  </a:lnTo>
                  <a:lnTo>
                    <a:pt x="22376" y="900475"/>
                  </a:lnTo>
                  <a:lnTo>
                    <a:pt x="2590193" y="900475"/>
                  </a:lnTo>
                  <a:lnTo>
                    <a:pt x="2589749" y="894192"/>
                  </a:lnTo>
                  <a:lnTo>
                    <a:pt x="28512" y="894192"/>
                  </a:lnTo>
                  <a:lnTo>
                    <a:pt x="6439" y="6272"/>
                  </a:lnTo>
                  <a:lnTo>
                    <a:pt x="2048136" y="6272"/>
                  </a:lnTo>
                  <a:lnTo>
                    <a:pt x="2048136" y="0"/>
                  </a:lnTo>
                  <a:close/>
                </a:path>
                <a:path w="2590800" h="901064">
                  <a:moveTo>
                    <a:pt x="2526614" y="0"/>
                  </a:moveTo>
                  <a:lnTo>
                    <a:pt x="2048136" y="0"/>
                  </a:lnTo>
                  <a:lnTo>
                    <a:pt x="2048136" y="6272"/>
                  </a:lnTo>
                  <a:lnTo>
                    <a:pt x="2520760" y="6272"/>
                  </a:lnTo>
                  <a:lnTo>
                    <a:pt x="2583460" y="894192"/>
                  </a:lnTo>
                  <a:lnTo>
                    <a:pt x="2589749" y="894192"/>
                  </a:lnTo>
                  <a:lnTo>
                    <a:pt x="2526614"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1" name="object 268">
              <a:extLst>
                <a:ext uri="{FF2B5EF4-FFF2-40B4-BE49-F238E27FC236}">
                  <a16:creationId xmlns:a16="http://schemas.microsoft.com/office/drawing/2014/main" id="{BD8A10C4-E626-7D74-5D64-8B8EA1D186E8}"/>
                </a:ext>
              </a:extLst>
            </p:cNvPr>
            <p:cNvSpPr>
              <a:spLocks/>
            </p:cNvSpPr>
            <p:nvPr/>
          </p:nvSpPr>
          <p:spPr bwMode="auto">
            <a:xfrm>
              <a:off x="9000732" y="3809252"/>
              <a:ext cx="1001394" cy="2450465"/>
            </a:xfrm>
            <a:custGeom>
              <a:avLst/>
              <a:gdLst>
                <a:gd name="T0" fmla="*/ 796484 w 1001395"/>
                <a:gd name="T1" fmla="*/ 0 h 2450465"/>
                <a:gd name="T2" fmla="*/ 273939 w 1001395"/>
                <a:gd name="T3" fmla="*/ 0 h 2450465"/>
                <a:gd name="T4" fmla="*/ 224601 w 1001395"/>
                <a:gd name="T5" fmla="*/ 4430 h 2450465"/>
                <a:gd name="T6" fmla="*/ 178176 w 1001395"/>
                <a:gd name="T7" fmla="*/ 17201 h 2450465"/>
                <a:gd name="T8" fmla="*/ 135441 w 1001395"/>
                <a:gd name="T9" fmla="*/ 37534 h 2450465"/>
                <a:gd name="T10" fmla="*/ 97172 w 1001395"/>
                <a:gd name="T11" fmla="*/ 64650 h 2450465"/>
                <a:gd name="T12" fmla="*/ 64146 w 1001395"/>
                <a:gd name="T13" fmla="*/ 97771 h 2450465"/>
                <a:gd name="T14" fmla="*/ 37139 w 1001395"/>
                <a:gd name="T15" fmla="*/ 136118 h 2450465"/>
                <a:gd name="T16" fmla="*/ 16928 w 1001395"/>
                <a:gd name="T17" fmla="*/ 178911 h 2450465"/>
                <a:gd name="T18" fmla="*/ 4290 w 1001395"/>
                <a:gd name="T19" fmla="*/ 225373 h 2450465"/>
                <a:gd name="T20" fmla="*/ 0 w 1001395"/>
                <a:gd name="T21" fmla="*/ 274724 h 2450465"/>
                <a:gd name="T22" fmla="*/ 3067 w 1001395"/>
                <a:gd name="T23" fmla="*/ 2450145 h 2450465"/>
                <a:gd name="T24" fmla="*/ 432793 w 1001395"/>
                <a:gd name="T25" fmla="*/ 2450145 h 2450465"/>
                <a:gd name="T26" fmla="*/ 441326 w 1001395"/>
                <a:gd name="T27" fmla="*/ 455483 h 2450465"/>
                <a:gd name="T28" fmla="*/ 1000782 w 1001395"/>
                <a:gd name="T29" fmla="*/ 455483 h 2450465"/>
                <a:gd name="T30" fmla="*/ 911319 w 1001395"/>
                <a:gd name="T31" fmla="*/ 90112 h 2450465"/>
                <a:gd name="T32" fmla="*/ 895567 w 1001395"/>
                <a:gd name="T33" fmla="*/ 53706 h 2450465"/>
                <a:gd name="T34" fmla="*/ 869466 w 1001395"/>
                <a:gd name="T35" fmla="*/ 25211 h 2450465"/>
                <a:gd name="T36" fmla="*/ 835584 w 1001395"/>
                <a:gd name="T37" fmla="*/ 6638 h 2450465"/>
                <a:gd name="T38" fmla="*/ 796484 w 1001395"/>
                <a:gd name="T39" fmla="*/ 0 h 24504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1395" h="2450465">
                  <a:moveTo>
                    <a:pt x="796488" y="0"/>
                  </a:moveTo>
                  <a:lnTo>
                    <a:pt x="273939" y="0"/>
                  </a:lnTo>
                  <a:lnTo>
                    <a:pt x="224601" y="4430"/>
                  </a:lnTo>
                  <a:lnTo>
                    <a:pt x="178176" y="17201"/>
                  </a:lnTo>
                  <a:lnTo>
                    <a:pt x="135441" y="37534"/>
                  </a:lnTo>
                  <a:lnTo>
                    <a:pt x="97172" y="64650"/>
                  </a:lnTo>
                  <a:lnTo>
                    <a:pt x="64146" y="97771"/>
                  </a:lnTo>
                  <a:lnTo>
                    <a:pt x="37139" y="136118"/>
                  </a:lnTo>
                  <a:lnTo>
                    <a:pt x="16928" y="178911"/>
                  </a:lnTo>
                  <a:lnTo>
                    <a:pt x="4290" y="225373"/>
                  </a:lnTo>
                  <a:lnTo>
                    <a:pt x="0" y="274724"/>
                  </a:lnTo>
                  <a:lnTo>
                    <a:pt x="3067" y="2450145"/>
                  </a:lnTo>
                  <a:lnTo>
                    <a:pt x="432793" y="2450145"/>
                  </a:lnTo>
                  <a:lnTo>
                    <a:pt x="441326" y="455483"/>
                  </a:lnTo>
                  <a:lnTo>
                    <a:pt x="1000786" y="455483"/>
                  </a:lnTo>
                  <a:lnTo>
                    <a:pt x="911323" y="90112"/>
                  </a:lnTo>
                  <a:lnTo>
                    <a:pt x="895571" y="53706"/>
                  </a:lnTo>
                  <a:lnTo>
                    <a:pt x="869470" y="25211"/>
                  </a:lnTo>
                  <a:lnTo>
                    <a:pt x="835588" y="6638"/>
                  </a:lnTo>
                  <a:lnTo>
                    <a:pt x="796488"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2" name="object 269">
              <a:extLst>
                <a:ext uri="{FF2B5EF4-FFF2-40B4-BE49-F238E27FC236}">
                  <a16:creationId xmlns:a16="http://schemas.microsoft.com/office/drawing/2014/main" id="{5F771460-98D5-5CB6-84CC-BBE5518B3491}"/>
                </a:ext>
              </a:extLst>
            </p:cNvPr>
            <p:cNvSpPr>
              <a:spLocks/>
            </p:cNvSpPr>
            <p:nvPr/>
          </p:nvSpPr>
          <p:spPr bwMode="auto">
            <a:xfrm>
              <a:off x="8997580" y="3806111"/>
              <a:ext cx="1008380" cy="2456815"/>
            </a:xfrm>
            <a:custGeom>
              <a:avLst/>
              <a:gdLst>
                <a:gd name="T0" fmla="*/ 6282 w 1008379"/>
                <a:gd name="T1" fmla="*/ 277865 h 2456815"/>
                <a:gd name="T2" fmla="*/ 3151 w 1008379"/>
                <a:gd name="T3" fmla="*/ 277865 h 2456815"/>
                <a:gd name="T4" fmla="*/ 10 w 1008379"/>
                <a:gd name="T5" fmla="*/ 277981 h 2456815"/>
                <a:gd name="T6" fmla="*/ 3078 w 1008379"/>
                <a:gd name="T7" fmla="*/ 2456427 h 2456815"/>
                <a:gd name="T8" fmla="*/ 439065 w 1008379"/>
                <a:gd name="T9" fmla="*/ 2456427 h 2456815"/>
                <a:gd name="T10" fmla="*/ 439092 w 1008379"/>
                <a:gd name="T11" fmla="*/ 2450145 h 2456815"/>
                <a:gd name="T12" fmla="*/ 9350 w 1008379"/>
                <a:gd name="T13" fmla="*/ 2450145 h 2456815"/>
                <a:gd name="T14" fmla="*/ 6282 w 1008379"/>
                <a:gd name="T15" fmla="*/ 277865 h 2456815"/>
                <a:gd name="T16" fmla="*/ 799644 w 1008379"/>
                <a:gd name="T17" fmla="*/ 0 h 2456815"/>
                <a:gd name="T18" fmla="*/ 799644 w 1008379"/>
                <a:gd name="T19" fmla="*/ 6272 h 2456815"/>
                <a:gd name="T20" fmla="*/ 837703 w 1008379"/>
                <a:gd name="T21" fmla="*/ 12737 h 2456815"/>
                <a:gd name="T22" fmla="*/ 870689 w 1008379"/>
                <a:gd name="T23" fmla="*/ 30822 h 2456815"/>
                <a:gd name="T24" fmla="*/ 896097 w 1008379"/>
                <a:gd name="T25" fmla="*/ 58560 h 2456815"/>
                <a:gd name="T26" fmla="*/ 911421 w 1008379"/>
                <a:gd name="T27" fmla="*/ 93986 h 2456815"/>
                <a:gd name="T28" fmla="*/ 999942 w 1008379"/>
                <a:gd name="T29" fmla="*/ 455483 h 2456815"/>
                <a:gd name="T30" fmla="*/ 441337 w 1008379"/>
                <a:gd name="T31" fmla="*/ 455483 h 2456815"/>
                <a:gd name="T32" fmla="*/ 432814 w 1008379"/>
                <a:gd name="T33" fmla="*/ 2450145 h 2456815"/>
                <a:gd name="T34" fmla="*/ 439092 w 1008379"/>
                <a:gd name="T35" fmla="*/ 2450145 h 2456815"/>
                <a:gd name="T36" fmla="*/ 447588 w 1008379"/>
                <a:gd name="T37" fmla="*/ 461755 h 2456815"/>
                <a:gd name="T38" fmla="*/ 1007941 w 1008379"/>
                <a:gd name="T39" fmla="*/ 461755 h 2456815"/>
                <a:gd name="T40" fmla="*/ 917536 w 1008379"/>
                <a:gd name="T41" fmla="*/ 92489 h 2456815"/>
                <a:gd name="T42" fmla="*/ 901367 w 1008379"/>
                <a:gd name="T43" fmla="*/ 55129 h 2456815"/>
                <a:gd name="T44" fmla="*/ 874567 w 1008379"/>
                <a:gd name="T45" fmla="*/ 25881 h 2456815"/>
                <a:gd name="T46" fmla="*/ 839779 w 1008379"/>
                <a:gd name="T47" fmla="*/ 6815 h 2456815"/>
                <a:gd name="T48" fmla="*/ 799644 w 1008379"/>
                <a:gd name="T49" fmla="*/ 0 h 2456815"/>
                <a:gd name="T50" fmla="*/ 799644 w 1008379"/>
                <a:gd name="T51" fmla="*/ 0 h 2456815"/>
                <a:gd name="T52" fmla="*/ 277091 w 1008379"/>
                <a:gd name="T53" fmla="*/ 0 h 2456815"/>
                <a:gd name="T54" fmla="*/ 227272 w 1008379"/>
                <a:gd name="T55" fmla="*/ 4465 h 2456815"/>
                <a:gd name="T56" fmla="*/ 180388 w 1008379"/>
                <a:gd name="T57" fmla="*/ 17340 h 2456815"/>
                <a:gd name="T58" fmla="*/ 137219 w 1008379"/>
                <a:gd name="T59" fmla="*/ 37839 h 2456815"/>
                <a:gd name="T60" fmla="*/ 98548 w 1008379"/>
                <a:gd name="T61" fmla="*/ 65179 h 2456815"/>
                <a:gd name="T62" fmla="*/ 65154 w 1008379"/>
                <a:gd name="T63" fmla="*/ 98577 h 2456815"/>
                <a:gd name="T64" fmla="*/ 37822 w 1008379"/>
                <a:gd name="T65" fmla="*/ 137247 h 2456815"/>
                <a:gd name="T66" fmla="*/ 17330 w 1008379"/>
                <a:gd name="T67" fmla="*/ 180407 h 2456815"/>
                <a:gd name="T68" fmla="*/ 4462 w 1008379"/>
                <a:gd name="T69" fmla="*/ 227272 h 2456815"/>
                <a:gd name="T70" fmla="*/ 0 w 1008379"/>
                <a:gd name="T71" fmla="*/ 277059 h 2456815"/>
                <a:gd name="T72" fmla="*/ 10 w 1008379"/>
                <a:gd name="T73" fmla="*/ 277981 h 2456815"/>
                <a:gd name="T74" fmla="*/ 6282 w 1008379"/>
                <a:gd name="T75" fmla="*/ 277865 h 2456815"/>
                <a:gd name="T76" fmla="*/ 11780 w 1008379"/>
                <a:gd name="T77" fmla="*/ 222497 h 2456815"/>
                <a:gd name="T78" fmla="*/ 27551 w 1008379"/>
                <a:gd name="T79" fmla="*/ 171679 h 2456815"/>
                <a:gd name="T80" fmla="*/ 52515 w 1008379"/>
                <a:gd name="T81" fmla="*/ 125688 h 2456815"/>
                <a:gd name="T82" fmla="*/ 85589 w 1008379"/>
                <a:gd name="T83" fmla="*/ 85609 h 2456815"/>
                <a:gd name="T84" fmla="*/ 125663 w 1008379"/>
                <a:gd name="T85" fmla="*/ 52531 h 2456815"/>
                <a:gd name="T86" fmla="*/ 171661 w 1008379"/>
                <a:gd name="T87" fmla="*/ 27556 h 2456815"/>
                <a:gd name="T88" fmla="*/ 222497 w 1008379"/>
                <a:gd name="T89" fmla="*/ 11774 h 2456815"/>
                <a:gd name="T90" fmla="*/ 277091 w 1008379"/>
                <a:gd name="T91" fmla="*/ 6272 h 2456815"/>
                <a:gd name="T92" fmla="*/ 799644 w 1008379"/>
                <a:gd name="T93" fmla="*/ 6272 h 2456815"/>
                <a:gd name="T94" fmla="*/ 799644 w 1008379"/>
                <a:gd name="T95" fmla="*/ 0 h 2456815"/>
                <a:gd name="T96" fmla="*/ 3151 w 1008379"/>
                <a:gd name="T97" fmla="*/ 277865 h 2456815"/>
                <a:gd name="T98" fmla="*/ 10 w 1008379"/>
                <a:gd name="T99" fmla="*/ 277865 h 2456815"/>
                <a:gd name="T100" fmla="*/ 3151 w 1008379"/>
                <a:gd name="T101" fmla="*/ 277865 h 24568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8379" h="2456815">
                  <a:moveTo>
                    <a:pt x="6282" y="277865"/>
                  </a:moveTo>
                  <a:lnTo>
                    <a:pt x="3151" y="277865"/>
                  </a:lnTo>
                  <a:lnTo>
                    <a:pt x="10" y="277981"/>
                  </a:lnTo>
                  <a:lnTo>
                    <a:pt x="3078" y="2456427"/>
                  </a:lnTo>
                  <a:lnTo>
                    <a:pt x="439065" y="2456427"/>
                  </a:lnTo>
                  <a:lnTo>
                    <a:pt x="439092" y="2450145"/>
                  </a:lnTo>
                  <a:lnTo>
                    <a:pt x="9350" y="2450145"/>
                  </a:lnTo>
                  <a:lnTo>
                    <a:pt x="6282" y="277865"/>
                  </a:lnTo>
                  <a:close/>
                </a:path>
                <a:path w="1008379" h="2456815">
                  <a:moveTo>
                    <a:pt x="799640" y="0"/>
                  </a:moveTo>
                  <a:lnTo>
                    <a:pt x="799640" y="6272"/>
                  </a:lnTo>
                  <a:lnTo>
                    <a:pt x="837699" y="12737"/>
                  </a:lnTo>
                  <a:lnTo>
                    <a:pt x="870685" y="30822"/>
                  </a:lnTo>
                  <a:lnTo>
                    <a:pt x="896093" y="58560"/>
                  </a:lnTo>
                  <a:lnTo>
                    <a:pt x="911417" y="93986"/>
                  </a:lnTo>
                  <a:lnTo>
                    <a:pt x="999938" y="455483"/>
                  </a:lnTo>
                  <a:lnTo>
                    <a:pt x="441337" y="455483"/>
                  </a:lnTo>
                  <a:lnTo>
                    <a:pt x="432814" y="2450145"/>
                  </a:lnTo>
                  <a:lnTo>
                    <a:pt x="439092" y="2450145"/>
                  </a:lnTo>
                  <a:lnTo>
                    <a:pt x="447588" y="461755"/>
                  </a:lnTo>
                  <a:lnTo>
                    <a:pt x="1007937" y="461755"/>
                  </a:lnTo>
                  <a:lnTo>
                    <a:pt x="917532" y="92489"/>
                  </a:lnTo>
                  <a:lnTo>
                    <a:pt x="901363" y="55129"/>
                  </a:lnTo>
                  <a:lnTo>
                    <a:pt x="874563" y="25881"/>
                  </a:lnTo>
                  <a:lnTo>
                    <a:pt x="839775" y="6815"/>
                  </a:lnTo>
                  <a:lnTo>
                    <a:pt x="799640" y="0"/>
                  </a:lnTo>
                  <a:close/>
                </a:path>
                <a:path w="1008379" h="2456815">
                  <a:moveTo>
                    <a:pt x="799640" y="0"/>
                  </a:moveTo>
                  <a:lnTo>
                    <a:pt x="277091" y="0"/>
                  </a:lnTo>
                  <a:lnTo>
                    <a:pt x="227272" y="4465"/>
                  </a:lnTo>
                  <a:lnTo>
                    <a:pt x="180388" y="17340"/>
                  </a:lnTo>
                  <a:lnTo>
                    <a:pt x="137219" y="37839"/>
                  </a:lnTo>
                  <a:lnTo>
                    <a:pt x="98548" y="65179"/>
                  </a:lnTo>
                  <a:lnTo>
                    <a:pt x="65154" y="98577"/>
                  </a:lnTo>
                  <a:lnTo>
                    <a:pt x="37822" y="137247"/>
                  </a:lnTo>
                  <a:lnTo>
                    <a:pt x="17330" y="180407"/>
                  </a:lnTo>
                  <a:lnTo>
                    <a:pt x="4462" y="227272"/>
                  </a:lnTo>
                  <a:lnTo>
                    <a:pt x="0" y="277059"/>
                  </a:lnTo>
                  <a:lnTo>
                    <a:pt x="10" y="277981"/>
                  </a:lnTo>
                  <a:lnTo>
                    <a:pt x="6282" y="277865"/>
                  </a:lnTo>
                  <a:lnTo>
                    <a:pt x="11780" y="222497"/>
                  </a:lnTo>
                  <a:lnTo>
                    <a:pt x="27551" y="171679"/>
                  </a:lnTo>
                  <a:lnTo>
                    <a:pt x="52515" y="125688"/>
                  </a:lnTo>
                  <a:lnTo>
                    <a:pt x="85589" y="85609"/>
                  </a:lnTo>
                  <a:lnTo>
                    <a:pt x="125663" y="52531"/>
                  </a:lnTo>
                  <a:lnTo>
                    <a:pt x="171661" y="27556"/>
                  </a:lnTo>
                  <a:lnTo>
                    <a:pt x="222497" y="11774"/>
                  </a:lnTo>
                  <a:lnTo>
                    <a:pt x="277091" y="6272"/>
                  </a:lnTo>
                  <a:lnTo>
                    <a:pt x="799640" y="6272"/>
                  </a:lnTo>
                  <a:lnTo>
                    <a:pt x="799640" y="0"/>
                  </a:lnTo>
                  <a:close/>
                </a:path>
                <a:path w="1008379" h="2456815">
                  <a:moveTo>
                    <a:pt x="3151" y="277865"/>
                  </a:moveTo>
                  <a:lnTo>
                    <a:pt x="10" y="277865"/>
                  </a:lnTo>
                  <a:lnTo>
                    <a:pt x="3151" y="27786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3" name="object 270">
              <a:extLst>
                <a:ext uri="{FF2B5EF4-FFF2-40B4-BE49-F238E27FC236}">
                  <a16:creationId xmlns:a16="http://schemas.microsoft.com/office/drawing/2014/main" id="{38D0AA93-643A-71B5-3709-6D5377CD84DF}"/>
                </a:ext>
              </a:extLst>
            </p:cNvPr>
            <p:cNvSpPr>
              <a:spLocks/>
            </p:cNvSpPr>
            <p:nvPr/>
          </p:nvSpPr>
          <p:spPr bwMode="auto">
            <a:xfrm>
              <a:off x="8816407" y="3809252"/>
              <a:ext cx="1001394" cy="2450465"/>
            </a:xfrm>
            <a:custGeom>
              <a:avLst/>
              <a:gdLst>
                <a:gd name="T0" fmla="*/ 796474 w 1001395"/>
                <a:gd name="T1" fmla="*/ 0 h 2450465"/>
                <a:gd name="T2" fmla="*/ 273928 w 1001395"/>
                <a:gd name="T3" fmla="*/ 0 h 2450465"/>
                <a:gd name="T4" fmla="*/ 224590 w 1001395"/>
                <a:gd name="T5" fmla="*/ 4430 h 2450465"/>
                <a:gd name="T6" fmla="*/ 178165 w 1001395"/>
                <a:gd name="T7" fmla="*/ 17201 h 2450465"/>
                <a:gd name="T8" fmla="*/ 135431 w 1001395"/>
                <a:gd name="T9" fmla="*/ 37534 h 2450465"/>
                <a:gd name="T10" fmla="*/ 97162 w 1001395"/>
                <a:gd name="T11" fmla="*/ 64650 h 2450465"/>
                <a:gd name="T12" fmla="*/ 64137 w 1001395"/>
                <a:gd name="T13" fmla="*/ 97771 h 2450465"/>
                <a:gd name="T14" fmla="*/ 37132 w 1001395"/>
                <a:gd name="T15" fmla="*/ 136118 h 2450465"/>
                <a:gd name="T16" fmla="*/ 16923 w 1001395"/>
                <a:gd name="T17" fmla="*/ 178911 h 2450465"/>
                <a:gd name="T18" fmla="*/ 4286 w 1001395"/>
                <a:gd name="T19" fmla="*/ 225373 h 2450465"/>
                <a:gd name="T20" fmla="*/ 0 w 1001395"/>
                <a:gd name="T21" fmla="*/ 274724 h 2450465"/>
                <a:gd name="T22" fmla="*/ 3057 w 1001395"/>
                <a:gd name="T23" fmla="*/ 2450145 h 2450465"/>
                <a:gd name="T24" fmla="*/ 432782 w 1001395"/>
                <a:gd name="T25" fmla="*/ 2450145 h 2450465"/>
                <a:gd name="T26" fmla="*/ 440750 w 1001395"/>
                <a:gd name="T27" fmla="*/ 514518 h 2450465"/>
                <a:gd name="T28" fmla="*/ 445596 w 1001395"/>
                <a:gd name="T29" fmla="*/ 491498 h 2450465"/>
                <a:gd name="T30" fmla="*/ 458402 w 1001395"/>
                <a:gd name="T31" fmla="*/ 472738 h 2450465"/>
                <a:gd name="T32" fmla="*/ 477282 w 1001395"/>
                <a:gd name="T33" fmla="*/ 460109 h 2450465"/>
                <a:gd name="T34" fmla="*/ 500351 w 1001395"/>
                <a:gd name="T35" fmla="*/ 455483 h 2450465"/>
                <a:gd name="T36" fmla="*/ 1000782 w 1001395"/>
                <a:gd name="T37" fmla="*/ 455483 h 2450465"/>
                <a:gd name="T38" fmla="*/ 911308 w 1001395"/>
                <a:gd name="T39" fmla="*/ 90112 h 2450465"/>
                <a:gd name="T40" fmla="*/ 895561 w 1001395"/>
                <a:gd name="T41" fmla="*/ 53706 h 2450465"/>
                <a:gd name="T42" fmla="*/ 869460 w 1001395"/>
                <a:gd name="T43" fmla="*/ 25211 h 2450465"/>
                <a:gd name="T44" fmla="*/ 835575 w 1001395"/>
                <a:gd name="T45" fmla="*/ 6638 h 2450465"/>
                <a:gd name="T46" fmla="*/ 796474 w 1001395"/>
                <a:gd name="T47" fmla="*/ 0 h 24504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1395" h="2450465">
                  <a:moveTo>
                    <a:pt x="796478" y="0"/>
                  </a:moveTo>
                  <a:lnTo>
                    <a:pt x="273928" y="0"/>
                  </a:lnTo>
                  <a:lnTo>
                    <a:pt x="224590" y="4430"/>
                  </a:lnTo>
                  <a:lnTo>
                    <a:pt x="178165" y="17201"/>
                  </a:lnTo>
                  <a:lnTo>
                    <a:pt x="135431" y="37534"/>
                  </a:lnTo>
                  <a:lnTo>
                    <a:pt x="97162" y="64650"/>
                  </a:lnTo>
                  <a:lnTo>
                    <a:pt x="64137" y="97771"/>
                  </a:lnTo>
                  <a:lnTo>
                    <a:pt x="37132" y="136118"/>
                  </a:lnTo>
                  <a:lnTo>
                    <a:pt x="16923" y="178911"/>
                  </a:lnTo>
                  <a:lnTo>
                    <a:pt x="4286" y="225373"/>
                  </a:lnTo>
                  <a:lnTo>
                    <a:pt x="0" y="274724"/>
                  </a:lnTo>
                  <a:lnTo>
                    <a:pt x="3057" y="2450145"/>
                  </a:lnTo>
                  <a:lnTo>
                    <a:pt x="432782" y="2450145"/>
                  </a:lnTo>
                  <a:lnTo>
                    <a:pt x="440750" y="514518"/>
                  </a:lnTo>
                  <a:lnTo>
                    <a:pt x="445596" y="491498"/>
                  </a:lnTo>
                  <a:lnTo>
                    <a:pt x="458402" y="472738"/>
                  </a:lnTo>
                  <a:lnTo>
                    <a:pt x="477282" y="460109"/>
                  </a:lnTo>
                  <a:lnTo>
                    <a:pt x="500351" y="455483"/>
                  </a:lnTo>
                  <a:lnTo>
                    <a:pt x="1000786" y="455483"/>
                  </a:lnTo>
                  <a:lnTo>
                    <a:pt x="911312" y="90112"/>
                  </a:lnTo>
                  <a:lnTo>
                    <a:pt x="895565" y="53706"/>
                  </a:lnTo>
                  <a:lnTo>
                    <a:pt x="869464" y="25211"/>
                  </a:lnTo>
                  <a:lnTo>
                    <a:pt x="835579" y="6638"/>
                  </a:lnTo>
                  <a:lnTo>
                    <a:pt x="79647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4" name="object 271">
              <a:extLst>
                <a:ext uri="{FF2B5EF4-FFF2-40B4-BE49-F238E27FC236}">
                  <a16:creationId xmlns:a16="http://schemas.microsoft.com/office/drawing/2014/main" id="{BFB3585E-9EA8-8CAC-ACAA-1A26C8E60C58}"/>
                </a:ext>
              </a:extLst>
            </p:cNvPr>
            <p:cNvSpPr>
              <a:spLocks/>
            </p:cNvSpPr>
            <p:nvPr/>
          </p:nvSpPr>
          <p:spPr bwMode="auto">
            <a:xfrm>
              <a:off x="8813235" y="3806111"/>
              <a:ext cx="1008380" cy="2456815"/>
            </a:xfrm>
            <a:custGeom>
              <a:avLst/>
              <a:gdLst>
                <a:gd name="T0" fmla="*/ 6293 w 1008379"/>
                <a:gd name="T1" fmla="*/ 277865 h 2456815"/>
                <a:gd name="T2" fmla="*/ 3172 w 1008379"/>
                <a:gd name="T3" fmla="*/ 277865 h 2456815"/>
                <a:gd name="T4" fmla="*/ 21 w 1008379"/>
                <a:gd name="T5" fmla="*/ 277981 h 2456815"/>
                <a:gd name="T6" fmla="*/ 3088 w 1008379"/>
                <a:gd name="T7" fmla="*/ 2456427 h 2456815"/>
                <a:gd name="T8" fmla="*/ 439086 w 1008379"/>
                <a:gd name="T9" fmla="*/ 2456427 h 2456815"/>
                <a:gd name="T10" fmla="*/ 439111 w 1008379"/>
                <a:gd name="T11" fmla="*/ 2450145 h 2456815"/>
                <a:gd name="T12" fmla="*/ 9360 w 1008379"/>
                <a:gd name="T13" fmla="*/ 2450145 h 2456815"/>
                <a:gd name="T14" fmla="*/ 6293 w 1008379"/>
                <a:gd name="T15" fmla="*/ 277865 h 2456815"/>
                <a:gd name="T16" fmla="*/ 799655 w 1008379"/>
                <a:gd name="T17" fmla="*/ 0 h 2456815"/>
                <a:gd name="T18" fmla="*/ 799655 w 1008379"/>
                <a:gd name="T19" fmla="*/ 6272 h 2456815"/>
                <a:gd name="T20" fmla="*/ 837714 w 1008379"/>
                <a:gd name="T21" fmla="*/ 12737 h 2456815"/>
                <a:gd name="T22" fmla="*/ 870701 w 1008379"/>
                <a:gd name="T23" fmla="*/ 30822 h 2456815"/>
                <a:gd name="T24" fmla="*/ 896112 w 1008379"/>
                <a:gd name="T25" fmla="*/ 58560 h 2456815"/>
                <a:gd name="T26" fmla="*/ 911442 w 1008379"/>
                <a:gd name="T27" fmla="*/ 93986 h 2456815"/>
                <a:gd name="T28" fmla="*/ 999963 w 1008379"/>
                <a:gd name="T29" fmla="*/ 455483 h 2456815"/>
                <a:gd name="T30" fmla="*/ 503523 w 1008379"/>
                <a:gd name="T31" fmla="*/ 455483 h 2456815"/>
                <a:gd name="T32" fmla="*/ 479241 w 1008379"/>
                <a:gd name="T33" fmla="*/ 460351 h 2456815"/>
                <a:gd name="T34" fmla="*/ 459364 w 1008379"/>
                <a:gd name="T35" fmla="*/ 473643 h 2456815"/>
                <a:gd name="T36" fmla="*/ 445881 w 1008379"/>
                <a:gd name="T37" fmla="*/ 493389 h 2456815"/>
                <a:gd name="T38" fmla="*/ 440782 w 1008379"/>
                <a:gd name="T39" fmla="*/ 517659 h 2456815"/>
                <a:gd name="T40" fmla="*/ 432824 w 1008379"/>
                <a:gd name="T41" fmla="*/ 2450145 h 2456815"/>
                <a:gd name="T42" fmla="*/ 439111 w 1008379"/>
                <a:gd name="T43" fmla="*/ 2450145 h 2456815"/>
                <a:gd name="T44" fmla="*/ 447084 w 1008379"/>
                <a:gd name="T45" fmla="*/ 517617 h 2456815"/>
                <a:gd name="T46" fmla="*/ 451654 w 1008379"/>
                <a:gd name="T47" fmla="*/ 495871 h 2456815"/>
                <a:gd name="T48" fmla="*/ 463786 w 1008379"/>
                <a:gd name="T49" fmla="*/ 478104 h 2456815"/>
                <a:gd name="T50" fmla="*/ 481675 w 1008379"/>
                <a:gd name="T51" fmla="*/ 466139 h 2456815"/>
                <a:gd name="T52" fmla="*/ 503523 w 1008379"/>
                <a:gd name="T53" fmla="*/ 461755 h 2456815"/>
                <a:gd name="T54" fmla="*/ 1007952 w 1008379"/>
                <a:gd name="T55" fmla="*/ 461755 h 2456815"/>
                <a:gd name="T56" fmla="*/ 917546 w 1008379"/>
                <a:gd name="T57" fmla="*/ 92489 h 2456815"/>
                <a:gd name="T58" fmla="*/ 901377 w 1008379"/>
                <a:gd name="T59" fmla="*/ 55129 h 2456815"/>
                <a:gd name="T60" fmla="*/ 874578 w 1008379"/>
                <a:gd name="T61" fmla="*/ 25881 h 2456815"/>
                <a:gd name="T62" fmla="*/ 839790 w 1008379"/>
                <a:gd name="T63" fmla="*/ 6815 h 2456815"/>
                <a:gd name="T64" fmla="*/ 799655 w 1008379"/>
                <a:gd name="T65" fmla="*/ 0 h 2456815"/>
                <a:gd name="T66" fmla="*/ 799655 w 1008379"/>
                <a:gd name="T67" fmla="*/ 0 h 2456815"/>
                <a:gd name="T68" fmla="*/ 277101 w 1008379"/>
                <a:gd name="T69" fmla="*/ 0 h 2456815"/>
                <a:gd name="T70" fmla="*/ 227282 w 1008379"/>
                <a:gd name="T71" fmla="*/ 4465 h 2456815"/>
                <a:gd name="T72" fmla="*/ 180397 w 1008379"/>
                <a:gd name="T73" fmla="*/ 17340 h 2456815"/>
                <a:gd name="T74" fmla="*/ 137227 w 1008379"/>
                <a:gd name="T75" fmla="*/ 37839 h 2456815"/>
                <a:gd name="T76" fmla="*/ 98554 w 1008379"/>
                <a:gd name="T77" fmla="*/ 65179 h 2456815"/>
                <a:gd name="T78" fmla="*/ 65159 w 1008379"/>
                <a:gd name="T79" fmla="*/ 98577 h 2456815"/>
                <a:gd name="T80" fmla="*/ 37824 w 1008379"/>
                <a:gd name="T81" fmla="*/ 137247 h 2456815"/>
                <a:gd name="T82" fmla="*/ 17332 w 1008379"/>
                <a:gd name="T83" fmla="*/ 180407 h 2456815"/>
                <a:gd name="T84" fmla="*/ 4463 w 1008379"/>
                <a:gd name="T85" fmla="*/ 227272 h 2456815"/>
                <a:gd name="T86" fmla="*/ 0 w 1008379"/>
                <a:gd name="T87" fmla="*/ 277059 h 2456815"/>
                <a:gd name="T88" fmla="*/ 20 w 1008379"/>
                <a:gd name="T89" fmla="*/ 277981 h 2456815"/>
                <a:gd name="T90" fmla="*/ 6293 w 1008379"/>
                <a:gd name="T91" fmla="*/ 277865 h 2456815"/>
                <a:gd name="T92" fmla="*/ 11790 w 1008379"/>
                <a:gd name="T93" fmla="*/ 222497 h 2456815"/>
                <a:gd name="T94" fmla="*/ 27561 w 1008379"/>
                <a:gd name="T95" fmla="*/ 171679 h 2456815"/>
                <a:gd name="T96" fmla="*/ 52525 w 1008379"/>
                <a:gd name="T97" fmla="*/ 125688 h 2456815"/>
                <a:gd name="T98" fmla="*/ 85599 w 1008379"/>
                <a:gd name="T99" fmla="*/ 85609 h 2456815"/>
                <a:gd name="T100" fmla="*/ 125674 w 1008379"/>
                <a:gd name="T101" fmla="*/ 52531 h 2456815"/>
                <a:gd name="T102" fmla="*/ 171671 w 1008379"/>
                <a:gd name="T103" fmla="*/ 27556 h 2456815"/>
                <a:gd name="T104" fmla="*/ 222508 w 1008379"/>
                <a:gd name="T105" fmla="*/ 11774 h 2456815"/>
                <a:gd name="T106" fmla="*/ 277101 w 1008379"/>
                <a:gd name="T107" fmla="*/ 6272 h 2456815"/>
                <a:gd name="T108" fmla="*/ 799655 w 1008379"/>
                <a:gd name="T109" fmla="*/ 6272 h 2456815"/>
                <a:gd name="T110" fmla="*/ 799655 w 1008379"/>
                <a:gd name="T111" fmla="*/ 0 h 2456815"/>
                <a:gd name="T112" fmla="*/ 3172 w 1008379"/>
                <a:gd name="T113" fmla="*/ 277865 h 2456815"/>
                <a:gd name="T114" fmla="*/ 20 w 1008379"/>
                <a:gd name="T115" fmla="*/ 277865 h 2456815"/>
                <a:gd name="T116" fmla="*/ 3172 w 1008379"/>
                <a:gd name="T117" fmla="*/ 277865 h 24568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8379" h="2456815">
                  <a:moveTo>
                    <a:pt x="6293" y="277865"/>
                  </a:moveTo>
                  <a:lnTo>
                    <a:pt x="3172" y="277865"/>
                  </a:lnTo>
                  <a:lnTo>
                    <a:pt x="21" y="277981"/>
                  </a:lnTo>
                  <a:lnTo>
                    <a:pt x="3088" y="2456427"/>
                  </a:lnTo>
                  <a:lnTo>
                    <a:pt x="439086" y="2456427"/>
                  </a:lnTo>
                  <a:lnTo>
                    <a:pt x="439111" y="2450145"/>
                  </a:lnTo>
                  <a:lnTo>
                    <a:pt x="9360" y="2450145"/>
                  </a:lnTo>
                  <a:lnTo>
                    <a:pt x="6293" y="277865"/>
                  </a:lnTo>
                  <a:close/>
                </a:path>
                <a:path w="1008379" h="2456815">
                  <a:moveTo>
                    <a:pt x="799651" y="0"/>
                  </a:moveTo>
                  <a:lnTo>
                    <a:pt x="799651" y="6272"/>
                  </a:lnTo>
                  <a:lnTo>
                    <a:pt x="837710" y="12737"/>
                  </a:lnTo>
                  <a:lnTo>
                    <a:pt x="870697" y="30822"/>
                  </a:lnTo>
                  <a:lnTo>
                    <a:pt x="896108" y="58560"/>
                  </a:lnTo>
                  <a:lnTo>
                    <a:pt x="911438" y="93986"/>
                  </a:lnTo>
                  <a:lnTo>
                    <a:pt x="999959" y="455483"/>
                  </a:lnTo>
                  <a:lnTo>
                    <a:pt x="503523" y="455483"/>
                  </a:lnTo>
                  <a:lnTo>
                    <a:pt x="479241" y="460351"/>
                  </a:lnTo>
                  <a:lnTo>
                    <a:pt x="459364" y="473643"/>
                  </a:lnTo>
                  <a:lnTo>
                    <a:pt x="445881" y="493389"/>
                  </a:lnTo>
                  <a:lnTo>
                    <a:pt x="440782" y="517659"/>
                  </a:lnTo>
                  <a:lnTo>
                    <a:pt x="432824" y="2450145"/>
                  </a:lnTo>
                  <a:lnTo>
                    <a:pt x="439111" y="2450145"/>
                  </a:lnTo>
                  <a:lnTo>
                    <a:pt x="447084" y="517617"/>
                  </a:lnTo>
                  <a:lnTo>
                    <a:pt x="451654" y="495871"/>
                  </a:lnTo>
                  <a:lnTo>
                    <a:pt x="463786" y="478104"/>
                  </a:lnTo>
                  <a:lnTo>
                    <a:pt x="481675" y="466139"/>
                  </a:lnTo>
                  <a:lnTo>
                    <a:pt x="503523" y="461755"/>
                  </a:lnTo>
                  <a:lnTo>
                    <a:pt x="1007948" y="461755"/>
                  </a:lnTo>
                  <a:lnTo>
                    <a:pt x="917542" y="92489"/>
                  </a:lnTo>
                  <a:lnTo>
                    <a:pt x="901373" y="55129"/>
                  </a:lnTo>
                  <a:lnTo>
                    <a:pt x="874574" y="25881"/>
                  </a:lnTo>
                  <a:lnTo>
                    <a:pt x="839786" y="6815"/>
                  </a:lnTo>
                  <a:lnTo>
                    <a:pt x="799651" y="0"/>
                  </a:lnTo>
                  <a:close/>
                </a:path>
                <a:path w="1008379" h="2456815">
                  <a:moveTo>
                    <a:pt x="799651" y="0"/>
                  </a:moveTo>
                  <a:lnTo>
                    <a:pt x="277101" y="0"/>
                  </a:lnTo>
                  <a:lnTo>
                    <a:pt x="227282" y="4465"/>
                  </a:lnTo>
                  <a:lnTo>
                    <a:pt x="180397" y="17340"/>
                  </a:lnTo>
                  <a:lnTo>
                    <a:pt x="137227" y="37839"/>
                  </a:lnTo>
                  <a:lnTo>
                    <a:pt x="98554" y="65179"/>
                  </a:lnTo>
                  <a:lnTo>
                    <a:pt x="65159" y="98577"/>
                  </a:lnTo>
                  <a:lnTo>
                    <a:pt x="37824" y="137247"/>
                  </a:lnTo>
                  <a:lnTo>
                    <a:pt x="17332" y="180407"/>
                  </a:lnTo>
                  <a:lnTo>
                    <a:pt x="4463" y="227272"/>
                  </a:lnTo>
                  <a:lnTo>
                    <a:pt x="0" y="277059"/>
                  </a:lnTo>
                  <a:lnTo>
                    <a:pt x="20" y="277981"/>
                  </a:lnTo>
                  <a:lnTo>
                    <a:pt x="6293" y="277865"/>
                  </a:lnTo>
                  <a:lnTo>
                    <a:pt x="11790" y="222497"/>
                  </a:lnTo>
                  <a:lnTo>
                    <a:pt x="27561" y="171679"/>
                  </a:lnTo>
                  <a:lnTo>
                    <a:pt x="52525" y="125688"/>
                  </a:lnTo>
                  <a:lnTo>
                    <a:pt x="85599" y="85609"/>
                  </a:lnTo>
                  <a:lnTo>
                    <a:pt x="125674" y="52531"/>
                  </a:lnTo>
                  <a:lnTo>
                    <a:pt x="171671" y="27556"/>
                  </a:lnTo>
                  <a:lnTo>
                    <a:pt x="222508" y="11774"/>
                  </a:lnTo>
                  <a:lnTo>
                    <a:pt x="277101" y="6272"/>
                  </a:lnTo>
                  <a:lnTo>
                    <a:pt x="799651" y="6272"/>
                  </a:lnTo>
                  <a:lnTo>
                    <a:pt x="799651" y="0"/>
                  </a:lnTo>
                  <a:close/>
                </a:path>
                <a:path w="1008379" h="2456815">
                  <a:moveTo>
                    <a:pt x="3172" y="277865"/>
                  </a:moveTo>
                  <a:lnTo>
                    <a:pt x="20" y="277865"/>
                  </a:lnTo>
                  <a:lnTo>
                    <a:pt x="3172" y="27786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5" name="object 272">
              <a:extLst>
                <a:ext uri="{FF2B5EF4-FFF2-40B4-BE49-F238E27FC236}">
                  <a16:creationId xmlns:a16="http://schemas.microsoft.com/office/drawing/2014/main" id="{F64C245C-E9E9-1C65-899D-03E3E19E8CB9}"/>
                </a:ext>
              </a:extLst>
            </p:cNvPr>
            <p:cNvSpPr>
              <a:spLocks/>
            </p:cNvSpPr>
            <p:nvPr/>
          </p:nvSpPr>
          <p:spPr bwMode="auto">
            <a:xfrm>
              <a:off x="9340485" y="4265128"/>
              <a:ext cx="573405" cy="300990"/>
            </a:xfrm>
            <a:custGeom>
              <a:avLst/>
              <a:gdLst>
                <a:gd name="T0" fmla="*/ 573410 w 573404"/>
                <a:gd name="T1" fmla="*/ 0 h 300989"/>
                <a:gd name="T2" fmla="*/ 106216 w 573404"/>
                <a:gd name="T3" fmla="*/ 0 h 300989"/>
                <a:gd name="T4" fmla="*/ 0 w 573404"/>
                <a:gd name="T5" fmla="*/ 0 h 300989"/>
                <a:gd name="T6" fmla="*/ 14743 w 573404"/>
                <a:gd name="T7" fmla="*/ 300549 h 300989"/>
                <a:gd name="T8" fmla="*/ 568447 w 573404"/>
                <a:gd name="T9" fmla="*/ 300549 h 300989"/>
                <a:gd name="T10" fmla="*/ 573410 w 573404"/>
                <a:gd name="T11" fmla="*/ 0 h 300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3404" h="300989">
                  <a:moveTo>
                    <a:pt x="573406" y="0"/>
                  </a:moveTo>
                  <a:lnTo>
                    <a:pt x="106216" y="0"/>
                  </a:lnTo>
                  <a:lnTo>
                    <a:pt x="0" y="0"/>
                  </a:lnTo>
                  <a:lnTo>
                    <a:pt x="14743" y="300545"/>
                  </a:lnTo>
                  <a:lnTo>
                    <a:pt x="568443" y="300545"/>
                  </a:lnTo>
                  <a:lnTo>
                    <a:pt x="573406"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6" name="object 273">
              <a:extLst>
                <a:ext uri="{FF2B5EF4-FFF2-40B4-BE49-F238E27FC236}">
                  <a16:creationId xmlns:a16="http://schemas.microsoft.com/office/drawing/2014/main" id="{F2D6C02B-C8A2-A8C6-A042-AC93BAEAE7CC}"/>
                </a:ext>
              </a:extLst>
            </p:cNvPr>
            <p:cNvSpPr>
              <a:spLocks/>
            </p:cNvSpPr>
            <p:nvPr/>
          </p:nvSpPr>
          <p:spPr bwMode="auto">
            <a:xfrm>
              <a:off x="9337186" y="4261987"/>
              <a:ext cx="580390" cy="307340"/>
            </a:xfrm>
            <a:custGeom>
              <a:avLst/>
              <a:gdLst>
                <a:gd name="T0" fmla="*/ 109514 w 580390"/>
                <a:gd name="T1" fmla="*/ 0 h 307339"/>
                <a:gd name="T2" fmla="*/ 0 w 580390"/>
                <a:gd name="T3" fmla="*/ 0 h 307339"/>
                <a:gd name="T4" fmla="*/ 15046 w 580390"/>
                <a:gd name="T5" fmla="*/ 306832 h 307339"/>
                <a:gd name="T6" fmla="*/ 574830 w 580390"/>
                <a:gd name="T7" fmla="*/ 306832 h 307339"/>
                <a:gd name="T8" fmla="*/ 574934 w 580390"/>
                <a:gd name="T9" fmla="*/ 300549 h 307339"/>
                <a:gd name="T10" fmla="*/ 21025 w 580390"/>
                <a:gd name="T11" fmla="*/ 300549 h 307339"/>
                <a:gd name="T12" fmla="*/ 6586 w 580390"/>
                <a:gd name="T13" fmla="*/ 6282 h 307339"/>
                <a:gd name="T14" fmla="*/ 109514 w 580390"/>
                <a:gd name="T15" fmla="*/ 6282 h 307339"/>
                <a:gd name="T16" fmla="*/ 109514 w 580390"/>
                <a:gd name="T17" fmla="*/ 0 h 307339"/>
                <a:gd name="T18" fmla="*/ 579888 w 580390"/>
                <a:gd name="T19" fmla="*/ 0 h 307339"/>
                <a:gd name="T20" fmla="*/ 109514 w 580390"/>
                <a:gd name="T21" fmla="*/ 0 h 307339"/>
                <a:gd name="T22" fmla="*/ 109514 w 580390"/>
                <a:gd name="T23" fmla="*/ 6282 h 307339"/>
                <a:gd name="T24" fmla="*/ 573511 w 580390"/>
                <a:gd name="T25" fmla="*/ 6282 h 307339"/>
                <a:gd name="T26" fmla="*/ 568652 w 580390"/>
                <a:gd name="T27" fmla="*/ 300549 h 307339"/>
                <a:gd name="T28" fmla="*/ 574934 w 580390"/>
                <a:gd name="T29" fmla="*/ 300549 h 307339"/>
                <a:gd name="T30" fmla="*/ 579888 w 580390"/>
                <a:gd name="T31" fmla="*/ 0 h 307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0390" h="307339">
                  <a:moveTo>
                    <a:pt x="109514" y="0"/>
                  </a:moveTo>
                  <a:lnTo>
                    <a:pt x="0" y="0"/>
                  </a:lnTo>
                  <a:lnTo>
                    <a:pt x="15046" y="306828"/>
                  </a:lnTo>
                  <a:lnTo>
                    <a:pt x="574830" y="306828"/>
                  </a:lnTo>
                  <a:lnTo>
                    <a:pt x="574934" y="300545"/>
                  </a:lnTo>
                  <a:lnTo>
                    <a:pt x="21025" y="300545"/>
                  </a:lnTo>
                  <a:lnTo>
                    <a:pt x="6586" y="6282"/>
                  </a:lnTo>
                  <a:lnTo>
                    <a:pt x="109514" y="6282"/>
                  </a:lnTo>
                  <a:lnTo>
                    <a:pt x="109514" y="0"/>
                  </a:lnTo>
                  <a:close/>
                </a:path>
                <a:path w="580390" h="307339">
                  <a:moveTo>
                    <a:pt x="579888" y="0"/>
                  </a:moveTo>
                  <a:lnTo>
                    <a:pt x="109514" y="0"/>
                  </a:lnTo>
                  <a:lnTo>
                    <a:pt x="109514" y="6282"/>
                  </a:lnTo>
                  <a:lnTo>
                    <a:pt x="573511" y="6282"/>
                  </a:lnTo>
                  <a:lnTo>
                    <a:pt x="568652" y="300545"/>
                  </a:lnTo>
                  <a:lnTo>
                    <a:pt x="574934" y="300545"/>
                  </a:lnTo>
                  <a:lnTo>
                    <a:pt x="57988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7" name="object 274">
              <a:extLst>
                <a:ext uri="{FF2B5EF4-FFF2-40B4-BE49-F238E27FC236}">
                  <a16:creationId xmlns:a16="http://schemas.microsoft.com/office/drawing/2014/main" id="{71A237D9-0E83-9651-DFE2-B90D0078C683}"/>
                </a:ext>
              </a:extLst>
            </p:cNvPr>
            <p:cNvSpPr>
              <a:spLocks/>
            </p:cNvSpPr>
            <p:nvPr/>
          </p:nvSpPr>
          <p:spPr bwMode="auto">
            <a:xfrm>
              <a:off x="9904407" y="4265128"/>
              <a:ext cx="164465" cy="300990"/>
            </a:xfrm>
            <a:custGeom>
              <a:avLst/>
              <a:gdLst>
                <a:gd name="T0" fmla="*/ 164351 w 164465"/>
                <a:gd name="T1" fmla="*/ 0 h 300989"/>
                <a:gd name="T2" fmla="*/ 26899 w 164465"/>
                <a:gd name="T3" fmla="*/ 0 h 300989"/>
                <a:gd name="T4" fmla="*/ 2691 w 164465"/>
                <a:gd name="T5" fmla="*/ 0 h 300989"/>
                <a:gd name="T6" fmla="*/ 0 w 164465"/>
                <a:gd name="T7" fmla="*/ 300549 h 300989"/>
                <a:gd name="T8" fmla="*/ 156330 w 164465"/>
                <a:gd name="T9" fmla="*/ 300549 h 300989"/>
                <a:gd name="T10" fmla="*/ 164351 w 164465"/>
                <a:gd name="T11" fmla="*/ 0 h 3009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65" h="300989">
                  <a:moveTo>
                    <a:pt x="164351" y="0"/>
                  </a:moveTo>
                  <a:lnTo>
                    <a:pt x="26899" y="0"/>
                  </a:lnTo>
                  <a:lnTo>
                    <a:pt x="2691" y="0"/>
                  </a:lnTo>
                  <a:lnTo>
                    <a:pt x="0" y="300545"/>
                  </a:lnTo>
                  <a:lnTo>
                    <a:pt x="156330" y="300545"/>
                  </a:lnTo>
                  <a:lnTo>
                    <a:pt x="164351"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8" name="object 275">
              <a:extLst>
                <a:ext uri="{FF2B5EF4-FFF2-40B4-BE49-F238E27FC236}">
                  <a16:creationId xmlns:a16="http://schemas.microsoft.com/office/drawing/2014/main" id="{459599CC-3F5B-2804-7792-F779E590ED75}"/>
                </a:ext>
              </a:extLst>
            </p:cNvPr>
            <p:cNvSpPr>
              <a:spLocks/>
            </p:cNvSpPr>
            <p:nvPr/>
          </p:nvSpPr>
          <p:spPr bwMode="auto">
            <a:xfrm>
              <a:off x="9901234" y="4261987"/>
              <a:ext cx="170815" cy="307340"/>
            </a:xfrm>
            <a:custGeom>
              <a:avLst/>
              <a:gdLst>
                <a:gd name="T0" fmla="*/ 30072 w 170815"/>
                <a:gd name="T1" fmla="*/ 0 h 307339"/>
                <a:gd name="T2" fmla="*/ 2753 w 170815"/>
                <a:gd name="T3" fmla="*/ 0 h 307339"/>
                <a:gd name="T4" fmla="*/ 0 w 170815"/>
                <a:gd name="T5" fmla="*/ 306832 h 307339"/>
                <a:gd name="T6" fmla="*/ 162550 w 170815"/>
                <a:gd name="T7" fmla="*/ 306832 h 307339"/>
                <a:gd name="T8" fmla="*/ 162717 w 170815"/>
                <a:gd name="T9" fmla="*/ 300549 h 307339"/>
                <a:gd name="T10" fmla="*/ 6334 w 170815"/>
                <a:gd name="T11" fmla="*/ 300549 h 307339"/>
                <a:gd name="T12" fmla="*/ 8963 w 170815"/>
                <a:gd name="T13" fmla="*/ 6282 h 307339"/>
                <a:gd name="T14" fmla="*/ 30072 w 170815"/>
                <a:gd name="T15" fmla="*/ 6282 h 307339"/>
                <a:gd name="T16" fmla="*/ 30072 w 170815"/>
                <a:gd name="T17" fmla="*/ 0 h 307339"/>
                <a:gd name="T18" fmla="*/ 170738 w 170815"/>
                <a:gd name="T19" fmla="*/ 0 h 307339"/>
                <a:gd name="T20" fmla="*/ 30072 w 170815"/>
                <a:gd name="T21" fmla="*/ 0 h 307339"/>
                <a:gd name="T22" fmla="*/ 30072 w 170815"/>
                <a:gd name="T23" fmla="*/ 6282 h 307339"/>
                <a:gd name="T24" fmla="*/ 164298 w 170815"/>
                <a:gd name="T25" fmla="*/ 6282 h 307339"/>
                <a:gd name="T26" fmla="*/ 156445 w 170815"/>
                <a:gd name="T27" fmla="*/ 300549 h 307339"/>
                <a:gd name="T28" fmla="*/ 162717 w 170815"/>
                <a:gd name="T29" fmla="*/ 300549 h 307339"/>
                <a:gd name="T30" fmla="*/ 170738 w 170815"/>
                <a:gd name="T31" fmla="*/ 0 h 307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815" h="307339">
                  <a:moveTo>
                    <a:pt x="30072" y="0"/>
                  </a:moveTo>
                  <a:lnTo>
                    <a:pt x="2753" y="0"/>
                  </a:lnTo>
                  <a:lnTo>
                    <a:pt x="0" y="306828"/>
                  </a:lnTo>
                  <a:lnTo>
                    <a:pt x="162550" y="306828"/>
                  </a:lnTo>
                  <a:lnTo>
                    <a:pt x="162717" y="300545"/>
                  </a:lnTo>
                  <a:lnTo>
                    <a:pt x="6334" y="300545"/>
                  </a:lnTo>
                  <a:lnTo>
                    <a:pt x="8963" y="6282"/>
                  </a:lnTo>
                  <a:lnTo>
                    <a:pt x="30072" y="6282"/>
                  </a:lnTo>
                  <a:lnTo>
                    <a:pt x="30072" y="0"/>
                  </a:lnTo>
                  <a:close/>
                </a:path>
                <a:path w="170815" h="307339">
                  <a:moveTo>
                    <a:pt x="170738" y="0"/>
                  </a:moveTo>
                  <a:lnTo>
                    <a:pt x="30072" y="0"/>
                  </a:lnTo>
                  <a:lnTo>
                    <a:pt x="30072" y="6282"/>
                  </a:lnTo>
                  <a:lnTo>
                    <a:pt x="164298" y="6282"/>
                  </a:lnTo>
                  <a:lnTo>
                    <a:pt x="156445" y="300545"/>
                  </a:lnTo>
                  <a:lnTo>
                    <a:pt x="162717" y="300545"/>
                  </a:lnTo>
                  <a:lnTo>
                    <a:pt x="170738"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59" name="object 276">
              <a:extLst>
                <a:ext uri="{FF2B5EF4-FFF2-40B4-BE49-F238E27FC236}">
                  <a16:creationId xmlns:a16="http://schemas.microsoft.com/office/drawing/2014/main" id="{F6356979-ED72-3B46-6A97-BC6A68E90D69}"/>
                </a:ext>
              </a:extLst>
            </p:cNvPr>
            <p:cNvSpPr>
              <a:spLocks/>
            </p:cNvSpPr>
            <p:nvPr/>
          </p:nvSpPr>
          <p:spPr bwMode="auto">
            <a:xfrm>
              <a:off x="7488977" y="6086194"/>
              <a:ext cx="2620645" cy="741045"/>
            </a:xfrm>
            <a:custGeom>
              <a:avLst/>
              <a:gdLst>
                <a:gd name="T0" fmla="*/ 2620150 w 2620645"/>
                <a:gd name="T1" fmla="*/ 0 h 741045"/>
                <a:gd name="T2" fmla="*/ 2134793 w 2620645"/>
                <a:gd name="T3" fmla="*/ 0 h 741045"/>
                <a:gd name="T4" fmla="*/ 0 w 2620645"/>
                <a:gd name="T5" fmla="*/ 0 h 741045"/>
                <a:gd name="T6" fmla="*/ 22690 w 2620645"/>
                <a:gd name="T7" fmla="*/ 740626 h 741045"/>
                <a:gd name="T8" fmla="*/ 2552770 w 2620645"/>
                <a:gd name="T9" fmla="*/ 740626 h 741045"/>
                <a:gd name="T10" fmla="*/ 2620150 w 2620645"/>
                <a:gd name="T11" fmla="*/ 0 h 7410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20645" h="741045">
                  <a:moveTo>
                    <a:pt x="2620150" y="0"/>
                  </a:moveTo>
                  <a:lnTo>
                    <a:pt x="2134793" y="0"/>
                  </a:lnTo>
                  <a:lnTo>
                    <a:pt x="0" y="0"/>
                  </a:lnTo>
                  <a:lnTo>
                    <a:pt x="22690" y="740626"/>
                  </a:lnTo>
                  <a:lnTo>
                    <a:pt x="2552770" y="740626"/>
                  </a:lnTo>
                  <a:lnTo>
                    <a:pt x="2620150"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0" name="object 277">
              <a:extLst>
                <a:ext uri="{FF2B5EF4-FFF2-40B4-BE49-F238E27FC236}">
                  <a16:creationId xmlns:a16="http://schemas.microsoft.com/office/drawing/2014/main" id="{94733645-42EB-6D61-F7FE-C7333B8E67B9}"/>
                </a:ext>
              </a:extLst>
            </p:cNvPr>
            <p:cNvSpPr>
              <a:spLocks/>
            </p:cNvSpPr>
            <p:nvPr/>
          </p:nvSpPr>
          <p:spPr bwMode="auto">
            <a:xfrm>
              <a:off x="7485741" y="6083053"/>
              <a:ext cx="2626995" cy="747395"/>
            </a:xfrm>
            <a:custGeom>
              <a:avLst/>
              <a:gdLst>
                <a:gd name="T0" fmla="*/ 2138029 w 2626995"/>
                <a:gd name="T1" fmla="*/ 0 h 747395"/>
                <a:gd name="T2" fmla="*/ 0 w 2626995"/>
                <a:gd name="T3" fmla="*/ 0 h 747395"/>
                <a:gd name="T4" fmla="*/ 22878 w 2626995"/>
                <a:gd name="T5" fmla="*/ 746909 h 747395"/>
                <a:gd name="T6" fmla="*/ 2558864 w 2626995"/>
                <a:gd name="T7" fmla="*/ 746909 h 747395"/>
                <a:gd name="T8" fmla="*/ 2559436 w 2626995"/>
                <a:gd name="T9" fmla="*/ 740626 h 747395"/>
                <a:gd name="T10" fmla="*/ 28962 w 2626995"/>
                <a:gd name="T11" fmla="*/ 740626 h 747395"/>
                <a:gd name="T12" fmla="*/ 6471 w 2626995"/>
                <a:gd name="T13" fmla="*/ 6282 h 747395"/>
                <a:gd name="T14" fmla="*/ 2138029 w 2626995"/>
                <a:gd name="T15" fmla="*/ 6282 h 747395"/>
                <a:gd name="T16" fmla="*/ 2138029 w 2626995"/>
                <a:gd name="T17" fmla="*/ 0 h 747395"/>
                <a:gd name="T18" fmla="*/ 2626810 w 2626995"/>
                <a:gd name="T19" fmla="*/ 0 h 747395"/>
                <a:gd name="T20" fmla="*/ 2138029 w 2626995"/>
                <a:gd name="T21" fmla="*/ 0 h 747395"/>
                <a:gd name="T22" fmla="*/ 2138029 w 2626995"/>
                <a:gd name="T23" fmla="*/ 6282 h 747395"/>
                <a:gd name="T24" fmla="*/ 2619930 w 2626995"/>
                <a:gd name="T25" fmla="*/ 6282 h 747395"/>
                <a:gd name="T26" fmla="*/ 2553126 w 2626995"/>
                <a:gd name="T27" fmla="*/ 740626 h 747395"/>
                <a:gd name="T28" fmla="*/ 2559436 w 2626995"/>
                <a:gd name="T29" fmla="*/ 740626 h 747395"/>
                <a:gd name="T30" fmla="*/ 2626810 w 2626995"/>
                <a:gd name="T31" fmla="*/ 0 h 7473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26995" h="747395">
                  <a:moveTo>
                    <a:pt x="2138029" y="0"/>
                  </a:moveTo>
                  <a:lnTo>
                    <a:pt x="0" y="0"/>
                  </a:lnTo>
                  <a:lnTo>
                    <a:pt x="22878" y="746909"/>
                  </a:lnTo>
                  <a:lnTo>
                    <a:pt x="2558864" y="746909"/>
                  </a:lnTo>
                  <a:lnTo>
                    <a:pt x="2559436" y="740626"/>
                  </a:lnTo>
                  <a:lnTo>
                    <a:pt x="28962" y="740626"/>
                  </a:lnTo>
                  <a:lnTo>
                    <a:pt x="6471" y="6282"/>
                  </a:lnTo>
                  <a:lnTo>
                    <a:pt x="2138029" y="6282"/>
                  </a:lnTo>
                  <a:lnTo>
                    <a:pt x="2138029" y="0"/>
                  </a:lnTo>
                  <a:close/>
                </a:path>
                <a:path w="2626995" h="747395">
                  <a:moveTo>
                    <a:pt x="2626810" y="0"/>
                  </a:moveTo>
                  <a:lnTo>
                    <a:pt x="2138029" y="0"/>
                  </a:lnTo>
                  <a:lnTo>
                    <a:pt x="2138029" y="6282"/>
                  </a:lnTo>
                  <a:lnTo>
                    <a:pt x="2619930" y="6282"/>
                  </a:lnTo>
                  <a:lnTo>
                    <a:pt x="2553126" y="740626"/>
                  </a:lnTo>
                  <a:lnTo>
                    <a:pt x="2559436" y="740626"/>
                  </a:lnTo>
                  <a:lnTo>
                    <a:pt x="262681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1" name="object 278">
              <a:extLst>
                <a:ext uri="{FF2B5EF4-FFF2-40B4-BE49-F238E27FC236}">
                  <a16:creationId xmlns:a16="http://schemas.microsoft.com/office/drawing/2014/main" id="{D2B0DA0F-9D91-92B4-25ED-A4D4EA20FC7B}"/>
                </a:ext>
              </a:extLst>
            </p:cNvPr>
            <p:cNvSpPr>
              <a:spLocks/>
            </p:cNvSpPr>
            <p:nvPr/>
          </p:nvSpPr>
          <p:spPr bwMode="auto">
            <a:xfrm>
              <a:off x="6781358" y="5286324"/>
              <a:ext cx="751205" cy="1769745"/>
            </a:xfrm>
            <a:custGeom>
              <a:avLst/>
              <a:gdLst>
                <a:gd name="T0" fmla="*/ 0 w 751204"/>
                <a:gd name="T1" fmla="*/ 0 h 1769745"/>
                <a:gd name="T2" fmla="*/ 36637 w 751204"/>
                <a:gd name="T3" fmla="*/ 1540497 h 1769745"/>
                <a:gd name="T4" fmla="*/ 295132 w 751204"/>
                <a:gd name="T5" fmla="*/ 1769474 h 1769745"/>
                <a:gd name="T6" fmla="*/ 545421 w 751204"/>
                <a:gd name="T7" fmla="*/ 1769474 h 1769745"/>
                <a:gd name="T8" fmla="*/ 723343 w 751204"/>
                <a:gd name="T9" fmla="*/ 1540497 h 1769745"/>
                <a:gd name="T10" fmla="*/ 750954 w 751204"/>
                <a:gd name="T11" fmla="*/ 1540497 h 1769745"/>
                <a:gd name="T12" fmla="*/ 738683 w 751204"/>
                <a:gd name="T13" fmla="*/ 395286 h 1769745"/>
                <a:gd name="T14" fmla="*/ 628058 w 751204"/>
                <a:gd name="T15" fmla="*/ 395286 h 1769745"/>
                <a:gd name="T16" fmla="*/ 0 w 751204"/>
                <a:gd name="T17" fmla="*/ 0 h 17697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1204" h="1769745">
                  <a:moveTo>
                    <a:pt x="0" y="0"/>
                  </a:moveTo>
                  <a:lnTo>
                    <a:pt x="36637" y="1540497"/>
                  </a:lnTo>
                  <a:lnTo>
                    <a:pt x="295132" y="1769474"/>
                  </a:lnTo>
                  <a:lnTo>
                    <a:pt x="545417" y="1769474"/>
                  </a:lnTo>
                  <a:lnTo>
                    <a:pt x="723339" y="1540497"/>
                  </a:lnTo>
                  <a:lnTo>
                    <a:pt x="750950" y="1540497"/>
                  </a:lnTo>
                  <a:lnTo>
                    <a:pt x="738679" y="395286"/>
                  </a:lnTo>
                  <a:lnTo>
                    <a:pt x="628054" y="395286"/>
                  </a:lnTo>
                  <a:lnTo>
                    <a:pt x="0"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2" name="object 279">
              <a:extLst>
                <a:ext uri="{FF2B5EF4-FFF2-40B4-BE49-F238E27FC236}">
                  <a16:creationId xmlns:a16="http://schemas.microsoft.com/office/drawing/2014/main" id="{A3B72F83-F271-B0A2-3527-DBEEC13974C3}"/>
                </a:ext>
              </a:extLst>
            </p:cNvPr>
            <p:cNvSpPr>
              <a:spLocks/>
            </p:cNvSpPr>
            <p:nvPr/>
          </p:nvSpPr>
          <p:spPr bwMode="auto">
            <a:xfrm>
              <a:off x="6778081" y="5280565"/>
              <a:ext cx="757555" cy="1778635"/>
            </a:xfrm>
            <a:custGeom>
              <a:avLst/>
              <a:gdLst>
                <a:gd name="T0" fmla="*/ 0 w 757554"/>
                <a:gd name="T1" fmla="*/ 0 h 1778634"/>
                <a:gd name="T2" fmla="*/ 36805 w 757554"/>
                <a:gd name="T3" fmla="*/ 1547705 h 1778634"/>
                <a:gd name="T4" fmla="*/ 297216 w 757554"/>
                <a:gd name="T5" fmla="*/ 1778379 h 1778634"/>
                <a:gd name="T6" fmla="*/ 550238 w 757554"/>
                <a:gd name="T7" fmla="*/ 1778379 h 1778634"/>
                <a:gd name="T8" fmla="*/ 555120 w 757554"/>
                <a:gd name="T9" fmla="*/ 1772096 h 1778634"/>
                <a:gd name="T10" fmla="*/ 299592 w 757554"/>
                <a:gd name="T11" fmla="*/ 1772096 h 1778634"/>
                <a:gd name="T12" fmla="*/ 43014 w 757554"/>
                <a:gd name="T13" fmla="*/ 1544815 h 1778634"/>
                <a:gd name="T14" fmla="*/ 6544 w 757554"/>
                <a:gd name="T15" fmla="*/ 11528 h 1778634"/>
                <a:gd name="T16" fmla="*/ 18317 w 757554"/>
                <a:gd name="T17" fmla="*/ 11528 h 1778634"/>
                <a:gd name="T18" fmla="*/ 0 w 757554"/>
                <a:gd name="T19" fmla="*/ 0 h 1778634"/>
                <a:gd name="T20" fmla="*/ 741960 w 757554"/>
                <a:gd name="T21" fmla="*/ 401045 h 1778634"/>
                <a:gd name="T22" fmla="*/ 738819 w 757554"/>
                <a:gd name="T23" fmla="*/ 401076 h 1778634"/>
                <a:gd name="T24" fmla="*/ 751059 w 757554"/>
                <a:gd name="T25" fmla="*/ 1543119 h 1778634"/>
                <a:gd name="T26" fmla="*/ 725081 w 757554"/>
                <a:gd name="T27" fmla="*/ 1543119 h 1778634"/>
                <a:gd name="T28" fmla="*/ 547160 w 757554"/>
                <a:gd name="T29" fmla="*/ 1772096 h 1778634"/>
                <a:gd name="T30" fmla="*/ 555120 w 757554"/>
                <a:gd name="T31" fmla="*/ 1772096 h 1778634"/>
                <a:gd name="T32" fmla="*/ 728159 w 757554"/>
                <a:gd name="T33" fmla="*/ 1549401 h 1778634"/>
                <a:gd name="T34" fmla="*/ 757405 w 757554"/>
                <a:gd name="T35" fmla="*/ 1549401 h 1778634"/>
                <a:gd name="T36" fmla="*/ 745137 w 757554"/>
                <a:gd name="T37" fmla="*/ 404186 h 1778634"/>
                <a:gd name="T38" fmla="*/ 741960 w 757554"/>
                <a:gd name="T39" fmla="*/ 404186 h 1778634"/>
                <a:gd name="T40" fmla="*/ 741960 w 757554"/>
                <a:gd name="T41" fmla="*/ 401045 h 1778634"/>
                <a:gd name="T42" fmla="*/ 18317 w 757554"/>
                <a:gd name="T43" fmla="*/ 11528 h 1778634"/>
                <a:gd name="T44" fmla="*/ 6544 w 757554"/>
                <a:gd name="T45" fmla="*/ 11528 h 1778634"/>
                <a:gd name="T46" fmla="*/ 630414 w 757554"/>
                <a:gd name="T47" fmla="*/ 404186 h 1778634"/>
                <a:gd name="T48" fmla="*/ 738852 w 757554"/>
                <a:gd name="T49" fmla="*/ 404186 h 1778634"/>
                <a:gd name="T50" fmla="*/ 738819 w 757554"/>
                <a:gd name="T51" fmla="*/ 401076 h 1778634"/>
                <a:gd name="T52" fmla="*/ 741960 w 757554"/>
                <a:gd name="T53" fmla="*/ 401045 h 1778634"/>
                <a:gd name="T54" fmla="*/ 741960 w 757554"/>
                <a:gd name="T55" fmla="*/ 397904 h 1778634"/>
                <a:gd name="T56" fmla="*/ 632236 w 757554"/>
                <a:gd name="T57" fmla="*/ 397904 h 1778634"/>
                <a:gd name="T58" fmla="*/ 18317 w 757554"/>
                <a:gd name="T59" fmla="*/ 11528 h 1778634"/>
                <a:gd name="T60" fmla="*/ 745070 w 757554"/>
                <a:gd name="T61" fmla="*/ 397904 h 1778634"/>
                <a:gd name="T62" fmla="*/ 741960 w 757554"/>
                <a:gd name="T63" fmla="*/ 397904 h 1778634"/>
                <a:gd name="T64" fmla="*/ 741960 w 757554"/>
                <a:gd name="T65" fmla="*/ 404186 h 1778634"/>
                <a:gd name="T66" fmla="*/ 745137 w 757554"/>
                <a:gd name="T67" fmla="*/ 404186 h 1778634"/>
                <a:gd name="T68" fmla="*/ 745070 w 757554"/>
                <a:gd name="T69" fmla="*/ 397904 h 1778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7554" h="1778634">
                  <a:moveTo>
                    <a:pt x="0" y="0"/>
                  </a:moveTo>
                  <a:lnTo>
                    <a:pt x="36805" y="1547701"/>
                  </a:lnTo>
                  <a:lnTo>
                    <a:pt x="297216" y="1778375"/>
                  </a:lnTo>
                  <a:lnTo>
                    <a:pt x="550234" y="1778375"/>
                  </a:lnTo>
                  <a:lnTo>
                    <a:pt x="555116" y="1772092"/>
                  </a:lnTo>
                  <a:lnTo>
                    <a:pt x="299592" y="1772092"/>
                  </a:lnTo>
                  <a:lnTo>
                    <a:pt x="43014" y="1544811"/>
                  </a:lnTo>
                  <a:lnTo>
                    <a:pt x="6544" y="11528"/>
                  </a:lnTo>
                  <a:lnTo>
                    <a:pt x="18317" y="11528"/>
                  </a:lnTo>
                  <a:lnTo>
                    <a:pt x="0" y="0"/>
                  </a:lnTo>
                  <a:close/>
                </a:path>
                <a:path w="757554" h="1778634">
                  <a:moveTo>
                    <a:pt x="741956" y="401045"/>
                  </a:moveTo>
                  <a:lnTo>
                    <a:pt x="738815" y="401076"/>
                  </a:lnTo>
                  <a:lnTo>
                    <a:pt x="751055" y="1543115"/>
                  </a:lnTo>
                  <a:lnTo>
                    <a:pt x="725077" y="1543115"/>
                  </a:lnTo>
                  <a:lnTo>
                    <a:pt x="547156" y="1772092"/>
                  </a:lnTo>
                  <a:lnTo>
                    <a:pt x="555116" y="1772092"/>
                  </a:lnTo>
                  <a:lnTo>
                    <a:pt x="728155" y="1549397"/>
                  </a:lnTo>
                  <a:lnTo>
                    <a:pt x="757401" y="1549397"/>
                  </a:lnTo>
                  <a:lnTo>
                    <a:pt x="745133" y="404186"/>
                  </a:lnTo>
                  <a:lnTo>
                    <a:pt x="741956" y="404186"/>
                  </a:lnTo>
                  <a:lnTo>
                    <a:pt x="741956" y="401045"/>
                  </a:lnTo>
                  <a:close/>
                </a:path>
                <a:path w="757554" h="1778634">
                  <a:moveTo>
                    <a:pt x="18317" y="11528"/>
                  </a:moveTo>
                  <a:lnTo>
                    <a:pt x="6544" y="11528"/>
                  </a:lnTo>
                  <a:lnTo>
                    <a:pt x="630410" y="404186"/>
                  </a:lnTo>
                  <a:lnTo>
                    <a:pt x="738848" y="404186"/>
                  </a:lnTo>
                  <a:lnTo>
                    <a:pt x="738815" y="401076"/>
                  </a:lnTo>
                  <a:lnTo>
                    <a:pt x="741956" y="401045"/>
                  </a:lnTo>
                  <a:lnTo>
                    <a:pt x="741956" y="397904"/>
                  </a:lnTo>
                  <a:lnTo>
                    <a:pt x="632232" y="397904"/>
                  </a:lnTo>
                  <a:lnTo>
                    <a:pt x="18317" y="11528"/>
                  </a:lnTo>
                  <a:close/>
                </a:path>
                <a:path w="757554" h="1778634">
                  <a:moveTo>
                    <a:pt x="745066" y="397904"/>
                  </a:moveTo>
                  <a:lnTo>
                    <a:pt x="741956" y="397904"/>
                  </a:lnTo>
                  <a:lnTo>
                    <a:pt x="741956" y="404186"/>
                  </a:lnTo>
                  <a:lnTo>
                    <a:pt x="745133" y="404186"/>
                  </a:lnTo>
                  <a:lnTo>
                    <a:pt x="745066" y="397904"/>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3" name="object 280">
              <a:extLst>
                <a:ext uri="{FF2B5EF4-FFF2-40B4-BE49-F238E27FC236}">
                  <a16:creationId xmlns:a16="http://schemas.microsoft.com/office/drawing/2014/main" id="{B22D76EC-FC8B-EAFE-10F6-6E4CB1E027F5}"/>
                </a:ext>
              </a:extLst>
            </p:cNvPr>
            <p:cNvSpPr>
              <a:spLocks/>
            </p:cNvSpPr>
            <p:nvPr/>
          </p:nvSpPr>
          <p:spPr bwMode="auto">
            <a:xfrm>
              <a:off x="6778633" y="7033057"/>
              <a:ext cx="690880" cy="80645"/>
            </a:xfrm>
            <a:custGeom>
              <a:avLst/>
              <a:gdLst>
                <a:gd name="T0" fmla="*/ 663282 w 690879"/>
                <a:gd name="T1" fmla="*/ 0 h 80645"/>
                <a:gd name="T2" fmla="*/ 0 w 690879"/>
                <a:gd name="T3" fmla="*/ 0 h 80645"/>
                <a:gd name="T4" fmla="*/ 0 w 690879"/>
                <a:gd name="T5" fmla="*/ 80060 h 80645"/>
                <a:gd name="T6" fmla="*/ 663282 w 690879"/>
                <a:gd name="T7" fmla="*/ 80060 h 80645"/>
                <a:gd name="T8" fmla="*/ 673801 w 690879"/>
                <a:gd name="T9" fmla="*/ 76915 h 80645"/>
                <a:gd name="T10" fmla="*/ 682395 w 690879"/>
                <a:gd name="T11" fmla="*/ 68338 h 80645"/>
                <a:gd name="T12" fmla="*/ 688191 w 690879"/>
                <a:gd name="T13" fmla="*/ 55614 h 80645"/>
                <a:gd name="T14" fmla="*/ 690318 w 690879"/>
                <a:gd name="T15" fmla="*/ 40030 h 80645"/>
                <a:gd name="T16" fmla="*/ 688208 w 690879"/>
                <a:gd name="T17" fmla="*/ 24498 h 80645"/>
                <a:gd name="T18" fmla="*/ 682453 w 690879"/>
                <a:gd name="T19" fmla="*/ 11808 h 80645"/>
                <a:gd name="T20" fmla="*/ 673916 w 690879"/>
                <a:gd name="T21" fmla="*/ 3221 h 80645"/>
                <a:gd name="T22" fmla="*/ 663282 w 690879"/>
                <a:gd name="T23" fmla="*/ 0 h 80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0879" h="80645">
                  <a:moveTo>
                    <a:pt x="663278" y="0"/>
                  </a:moveTo>
                  <a:lnTo>
                    <a:pt x="0" y="0"/>
                  </a:lnTo>
                  <a:lnTo>
                    <a:pt x="0" y="80060"/>
                  </a:lnTo>
                  <a:lnTo>
                    <a:pt x="663278" y="80060"/>
                  </a:lnTo>
                  <a:lnTo>
                    <a:pt x="673797" y="76915"/>
                  </a:lnTo>
                  <a:lnTo>
                    <a:pt x="682391" y="68338"/>
                  </a:lnTo>
                  <a:lnTo>
                    <a:pt x="688187" y="55614"/>
                  </a:lnTo>
                  <a:lnTo>
                    <a:pt x="690314" y="40030"/>
                  </a:lnTo>
                  <a:lnTo>
                    <a:pt x="688204" y="24498"/>
                  </a:lnTo>
                  <a:lnTo>
                    <a:pt x="682449" y="11808"/>
                  </a:lnTo>
                  <a:lnTo>
                    <a:pt x="673912" y="3221"/>
                  </a:lnTo>
                  <a:lnTo>
                    <a:pt x="663278"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4" name="object 281">
              <a:extLst>
                <a:ext uri="{FF2B5EF4-FFF2-40B4-BE49-F238E27FC236}">
                  <a16:creationId xmlns:a16="http://schemas.microsoft.com/office/drawing/2014/main" id="{F9B58AE6-715C-9430-4B39-95C40A633B31}"/>
                </a:ext>
              </a:extLst>
            </p:cNvPr>
            <p:cNvSpPr>
              <a:spLocks/>
            </p:cNvSpPr>
            <p:nvPr/>
          </p:nvSpPr>
          <p:spPr bwMode="auto">
            <a:xfrm>
              <a:off x="6775492" y="7029915"/>
              <a:ext cx="696595" cy="86360"/>
            </a:xfrm>
            <a:custGeom>
              <a:avLst/>
              <a:gdLst>
                <a:gd name="T0" fmla="*/ 666628 w 696595"/>
                <a:gd name="T1" fmla="*/ 0 h 86359"/>
                <a:gd name="T2" fmla="*/ 0 w 696595"/>
                <a:gd name="T3" fmla="*/ 0 h 86359"/>
                <a:gd name="T4" fmla="*/ 0 w 696595"/>
                <a:gd name="T5" fmla="*/ 86346 h 86359"/>
                <a:gd name="T6" fmla="*/ 3141 w 696595"/>
                <a:gd name="T7" fmla="*/ 86346 h 86359"/>
                <a:gd name="T8" fmla="*/ 3141 w 696595"/>
                <a:gd name="T9" fmla="*/ 80064 h 86359"/>
                <a:gd name="T10" fmla="*/ 6282 w 696595"/>
                <a:gd name="T11" fmla="*/ 80064 h 86359"/>
                <a:gd name="T12" fmla="*/ 6282 w 696595"/>
                <a:gd name="T13" fmla="*/ 6272 h 86359"/>
                <a:gd name="T14" fmla="*/ 666566 w 696595"/>
                <a:gd name="T15" fmla="*/ 6272 h 86359"/>
                <a:gd name="T16" fmla="*/ 666597 w 696595"/>
                <a:gd name="T17" fmla="*/ 3141 h 86359"/>
                <a:gd name="T18" fmla="*/ 679741 w 696595"/>
                <a:gd name="T19" fmla="*/ 3141 h 86359"/>
                <a:gd name="T20" fmla="*/ 675361 w 696595"/>
                <a:gd name="T21" fmla="*/ 104 h 86359"/>
                <a:gd name="T22" fmla="*/ 666628 w 696595"/>
                <a:gd name="T23" fmla="*/ 0 h 86359"/>
                <a:gd name="T24" fmla="*/ 6282 w 696595"/>
                <a:gd name="T25" fmla="*/ 80064 h 86359"/>
                <a:gd name="T26" fmla="*/ 3141 w 696595"/>
                <a:gd name="T27" fmla="*/ 80064 h 86359"/>
                <a:gd name="T28" fmla="*/ 3141 w 696595"/>
                <a:gd name="T29" fmla="*/ 86346 h 86359"/>
                <a:gd name="T30" fmla="*/ 675204 w 696595"/>
                <a:gd name="T31" fmla="*/ 86336 h 86359"/>
                <a:gd name="T32" fmla="*/ 679754 w 696595"/>
                <a:gd name="T33" fmla="*/ 83205 h 86359"/>
                <a:gd name="T34" fmla="*/ 6282 w 696595"/>
                <a:gd name="T35" fmla="*/ 83205 h 86359"/>
                <a:gd name="T36" fmla="*/ 6282 w 696595"/>
                <a:gd name="T37" fmla="*/ 80064 h 86359"/>
                <a:gd name="T38" fmla="*/ 666419 w 696595"/>
                <a:gd name="T39" fmla="*/ 80064 h 86359"/>
                <a:gd name="T40" fmla="*/ 6282 w 696595"/>
                <a:gd name="T41" fmla="*/ 80064 h 86359"/>
                <a:gd name="T42" fmla="*/ 6282 w 696595"/>
                <a:gd name="T43" fmla="*/ 83205 h 86359"/>
                <a:gd name="T44" fmla="*/ 679754 w 696595"/>
                <a:gd name="T45" fmla="*/ 83205 h 86359"/>
                <a:gd name="T46" fmla="*/ 682858 w 696595"/>
                <a:gd name="T47" fmla="*/ 81069 h 86359"/>
                <a:gd name="T48" fmla="*/ 683527 w 696595"/>
                <a:gd name="T49" fmla="*/ 80074 h 86359"/>
                <a:gd name="T50" fmla="*/ 666419 w 696595"/>
                <a:gd name="T51" fmla="*/ 80064 h 86359"/>
                <a:gd name="T52" fmla="*/ 679741 w 696595"/>
                <a:gd name="T53" fmla="*/ 3141 h 86359"/>
                <a:gd name="T54" fmla="*/ 666597 w 696595"/>
                <a:gd name="T55" fmla="*/ 3141 h 86359"/>
                <a:gd name="T56" fmla="*/ 666597 w 696595"/>
                <a:gd name="T57" fmla="*/ 6272 h 86359"/>
                <a:gd name="T58" fmla="*/ 690324 w 696595"/>
                <a:gd name="T59" fmla="*/ 43171 h 86359"/>
                <a:gd name="T60" fmla="*/ 689801 w 696595"/>
                <a:gd name="T61" fmla="*/ 50814 h 86359"/>
                <a:gd name="T62" fmla="*/ 672544 w 696595"/>
                <a:gd name="T63" fmla="*/ 80074 h 86359"/>
                <a:gd name="T64" fmla="*/ 683534 w 696595"/>
                <a:gd name="T65" fmla="*/ 80064 h 86359"/>
                <a:gd name="T66" fmla="*/ 696596 w 696595"/>
                <a:gd name="T67" fmla="*/ 43171 h 86359"/>
                <a:gd name="T68" fmla="*/ 696019 w 696595"/>
                <a:gd name="T69" fmla="*/ 34701 h 86359"/>
                <a:gd name="T70" fmla="*/ 694364 w 696595"/>
                <a:gd name="T71" fmla="*/ 26780 h 86359"/>
                <a:gd name="T72" fmla="*/ 691727 w 696595"/>
                <a:gd name="T73" fmla="*/ 19560 h 86359"/>
                <a:gd name="T74" fmla="*/ 688198 w 696595"/>
                <a:gd name="T75" fmla="*/ 13193 h 86359"/>
                <a:gd name="T76" fmla="*/ 682973 w 696595"/>
                <a:gd name="T77" fmla="*/ 5382 h 86359"/>
                <a:gd name="T78" fmla="*/ 679741 w 696595"/>
                <a:gd name="T79" fmla="*/ 3141 h 86359"/>
                <a:gd name="T80" fmla="*/ 666597 w 696595"/>
                <a:gd name="T81" fmla="*/ 3141 h 86359"/>
                <a:gd name="T82" fmla="*/ 666566 w 696595"/>
                <a:gd name="T83" fmla="*/ 6272 h 86359"/>
                <a:gd name="T84" fmla="*/ 666597 w 696595"/>
                <a:gd name="T85" fmla="*/ 3141 h 86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6595" h="86359">
                  <a:moveTo>
                    <a:pt x="666628" y="0"/>
                  </a:moveTo>
                  <a:lnTo>
                    <a:pt x="0" y="0"/>
                  </a:lnTo>
                  <a:lnTo>
                    <a:pt x="0" y="86342"/>
                  </a:lnTo>
                  <a:lnTo>
                    <a:pt x="3141" y="86342"/>
                  </a:lnTo>
                  <a:lnTo>
                    <a:pt x="3141" y="80060"/>
                  </a:lnTo>
                  <a:lnTo>
                    <a:pt x="6282" y="80060"/>
                  </a:lnTo>
                  <a:lnTo>
                    <a:pt x="6282" y="6272"/>
                  </a:lnTo>
                  <a:lnTo>
                    <a:pt x="666566" y="6272"/>
                  </a:lnTo>
                  <a:lnTo>
                    <a:pt x="666597" y="3141"/>
                  </a:lnTo>
                  <a:lnTo>
                    <a:pt x="679741" y="3141"/>
                  </a:lnTo>
                  <a:lnTo>
                    <a:pt x="675361" y="104"/>
                  </a:lnTo>
                  <a:lnTo>
                    <a:pt x="666628" y="0"/>
                  </a:lnTo>
                  <a:close/>
                </a:path>
                <a:path w="696595" h="86359">
                  <a:moveTo>
                    <a:pt x="6282" y="80060"/>
                  </a:moveTo>
                  <a:lnTo>
                    <a:pt x="3141" y="80060"/>
                  </a:lnTo>
                  <a:lnTo>
                    <a:pt x="3141" y="86342"/>
                  </a:lnTo>
                  <a:lnTo>
                    <a:pt x="675204" y="86332"/>
                  </a:lnTo>
                  <a:lnTo>
                    <a:pt x="679754" y="83201"/>
                  </a:lnTo>
                  <a:lnTo>
                    <a:pt x="6282" y="83201"/>
                  </a:lnTo>
                  <a:lnTo>
                    <a:pt x="6282" y="80060"/>
                  </a:lnTo>
                  <a:close/>
                </a:path>
                <a:path w="696595" h="86359">
                  <a:moveTo>
                    <a:pt x="666419" y="80060"/>
                  </a:moveTo>
                  <a:lnTo>
                    <a:pt x="6282" y="80060"/>
                  </a:lnTo>
                  <a:lnTo>
                    <a:pt x="6282" y="83201"/>
                  </a:lnTo>
                  <a:lnTo>
                    <a:pt x="679754" y="83201"/>
                  </a:lnTo>
                  <a:lnTo>
                    <a:pt x="682858" y="81065"/>
                  </a:lnTo>
                  <a:lnTo>
                    <a:pt x="683527" y="80070"/>
                  </a:lnTo>
                  <a:lnTo>
                    <a:pt x="666419" y="80060"/>
                  </a:lnTo>
                  <a:close/>
                </a:path>
                <a:path w="696595" h="86359">
                  <a:moveTo>
                    <a:pt x="679741" y="3141"/>
                  </a:moveTo>
                  <a:lnTo>
                    <a:pt x="666597" y="3141"/>
                  </a:lnTo>
                  <a:lnTo>
                    <a:pt x="666597" y="6272"/>
                  </a:lnTo>
                  <a:lnTo>
                    <a:pt x="690324" y="43171"/>
                  </a:lnTo>
                  <a:lnTo>
                    <a:pt x="689801" y="50810"/>
                  </a:lnTo>
                  <a:lnTo>
                    <a:pt x="672544" y="80070"/>
                  </a:lnTo>
                  <a:lnTo>
                    <a:pt x="683534" y="80060"/>
                  </a:lnTo>
                  <a:lnTo>
                    <a:pt x="696596" y="43171"/>
                  </a:lnTo>
                  <a:lnTo>
                    <a:pt x="696019" y="34701"/>
                  </a:lnTo>
                  <a:lnTo>
                    <a:pt x="694364" y="26780"/>
                  </a:lnTo>
                  <a:lnTo>
                    <a:pt x="691727" y="19560"/>
                  </a:lnTo>
                  <a:lnTo>
                    <a:pt x="688198" y="13193"/>
                  </a:lnTo>
                  <a:lnTo>
                    <a:pt x="682973" y="5382"/>
                  </a:lnTo>
                  <a:lnTo>
                    <a:pt x="679741" y="3141"/>
                  </a:lnTo>
                  <a:close/>
                </a:path>
                <a:path w="696595" h="86359">
                  <a:moveTo>
                    <a:pt x="666597" y="3141"/>
                  </a:moveTo>
                  <a:lnTo>
                    <a:pt x="666566" y="6272"/>
                  </a:lnTo>
                  <a:lnTo>
                    <a:pt x="666597" y="314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5" name="object 282">
              <a:extLst>
                <a:ext uri="{FF2B5EF4-FFF2-40B4-BE49-F238E27FC236}">
                  <a16:creationId xmlns:a16="http://schemas.microsoft.com/office/drawing/2014/main" id="{C1973EED-7C28-AB4A-03B7-2E1EB5668913}"/>
                </a:ext>
              </a:extLst>
            </p:cNvPr>
            <p:cNvSpPr>
              <a:spLocks/>
            </p:cNvSpPr>
            <p:nvPr/>
          </p:nvSpPr>
          <p:spPr bwMode="auto">
            <a:xfrm>
              <a:off x="6758267" y="7033059"/>
              <a:ext cx="41275" cy="80645"/>
            </a:xfrm>
            <a:custGeom>
              <a:avLst/>
              <a:gdLst>
                <a:gd name="T0" fmla="*/ 20512 w 41275"/>
                <a:gd name="T1" fmla="*/ 0 h 80645"/>
                <a:gd name="T2" fmla="*/ 12430 w 41275"/>
                <a:gd name="T3" fmla="*/ 3144 h 80645"/>
                <a:gd name="T4" fmla="*/ 5957 w 41275"/>
                <a:gd name="T5" fmla="*/ 11722 h 80645"/>
                <a:gd name="T6" fmla="*/ 1597 w 41275"/>
                <a:gd name="T7" fmla="*/ 24445 h 80645"/>
                <a:gd name="T8" fmla="*/ 0 w 41275"/>
                <a:gd name="T9" fmla="*/ 40030 h 80645"/>
                <a:gd name="T10" fmla="*/ 1597 w 41275"/>
                <a:gd name="T11" fmla="*/ 55614 h 80645"/>
                <a:gd name="T12" fmla="*/ 5957 w 41275"/>
                <a:gd name="T13" fmla="*/ 68338 h 80645"/>
                <a:gd name="T14" fmla="*/ 12430 w 41275"/>
                <a:gd name="T15" fmla="*/ 76915 h 80645"/>
                <a:gd name="T16" fmla="*/ 20365 w 41275"/>
                <a:gd name="T17" fmla="*/ 80060 h 80645"/>
                <a:gd name="T18" fmla="*/ 28293 w 41275"/>
                <a:gd name="T19" fmla="*/ 76915 h 80645"/>
                <a:gd name="T20" fmla="*/ 34771 w 41275"/>
                <a:gd name="T21" fmla="*/ 68338 h 80645"/>
                <a:gd name="T22" fmla="*/ 39139 w 41275"/>
                <a:gd name="T23" fmla="*/ 55614 h 80645"/>
                <a:gd name="T24" fmla="*/ 40742 w 41275"/>
                <a:gd name="T25" fmla="*/ 40030 h 80645"/>
                <a:gd name="T26" fmla="*/ 39152 w 41275"/>
                <a:gd name="T27" fmla="*/ 24497 h 80645"/>
                <a:gd name="T28" fmla="*/ 34817 w 41275"/>
                <a:gd name="T29" fmla="*/ 11804 h 80645"/>
                <a:gd name="T30" fmla="*/ 28386 w 41275"/>
                <a:gd name="T31" fmla="*/ 3217 h 80645"/>
                <a:gd name="T32" fmla="*/ 20512 w 41275"/>
                <a:gd name="T33" fmla="*/ 0 h 806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275" h="80645">
                  <a:moveTo>
                    <a:pt x="20512" y="0"/>
                  </a:moveTo>
                  <a:lnTo>
                    <a:pt x="12430" y="3144"/>
                  </a:lnTo>
                  <a:lnTo>
                    <a:pt x="5957" y="11722"/>
                  </a:lnTo>
                  <a:lnTo>
                    <a:pt x="1597" y="24445"/>
                  </a:lnTo>
                  <a:lnTo>
                    <a:pt x="0" y="40030"/>
                  </a:lnTo>
                  <a:lnTo>
                    <a:pt x="1597" y="55614"/>
                  </a:lnTo>
                  <a:lnTo>
                    <a:pt x="5957" y="68338"/>
                  </a:lnTo>
                  <a:lnTo>
                    <a:pt x="12430" y="76915"/>
                  </a:lnTo>
                  <a:lnTo>
                    <a:pt x="20365" y="80060"/>
                  </a:lnTo>
                  <a:lnTo>
                    <a:pt x="28293" y="76915"/>
                  </a:lnTo>
                  <a:lnTo>
                    <a:pt x="34771" y="68338"/>
                  </a:lnTo>
                  <a:lnTo>
                    <a:pt x="39139" y="55614"/>
                  </a:lnTo>
                  <a:lnTo>
                    <a:pt x="40742" y="40030"/>
                  </a:lnTo>
                  <a:lnTo>
                    <a:pt x="39152" y="24497"/>
                  </a:lnTo>
                  <a:lnTo>
                    <a:pt x="34817" y="11804"/>
                  </a:lnTo>
                  <a:lnTo>
                    <a:pt x="28386" y="3217"/>
                  </a:lnTo>
                  <a:lnTo>
                    <a:pt x="20512"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6" name="object 283">
              <a:extLst>
                <a:ext uri="{FF2B5EF4-FFF2-40B4-BE49-F238E27FC236}">
                  <a16:creationId xmlns:a16="http://schemas.microsoft.com/office/drawing/2014/main" id="{593DA8E2-793A-9D49-6D3F-923821DF2E3F}"/>
                </a:ext>
              </a:extLst>
            </p:cNvPr>
            <p:cNvSpPr>
              <a:spLocks/>
            </p:cNvSpPr>
            <p:nvPr/>
          </p:nvSpPr>
          <p:spPr bwMode="auto">
            <a:xfrm>
              <a:off x="6755126" y="7029907"/>
              <a:ext cx="47625" cy="86360"/>
            </a:xfrm>
            <a:custGeom>
              <a:avLst/>
              <a:gdLst>
                <a:gd name="T0" fmla="*/ 19842 w 47625"/>
                <a:gd name="T1" fmla="*/ 0 h 86359"/>
                <a:gd name="T2" fmla="*/ 0 w 47625"/>
                <a:gd name="T3" fmla="*/ 34564 h 86359"/>
                <a:gd name="T4" fmla="*/ 0 w 47625"/>
                <a:gd name="T5" fmla="*/ 43185 h 86359"/>
                <a:gd name="T6" fmla="*/ 10701 w 47625"/>
                <a:gd name="T7" fmla="*/ 80095 h 86359"/>
                <a:gd name="T8" fmla="*/ 19842 w 47625"/>
                <a:gd name="T9" fmla="*/ 86357 h 86359"/>
                <a:gd name="T10" fmla="*/ 23507 w 47625"/>
                <a:gd name="T11" fmla="*/ 86357 h 86359"/>
                <a:gd name="T12" fmla="*/ 23507 w 47625"/>
                <a:gd name="T13" fmla="*/ 80074 h 86359"/>
                <a:gd name="T14" fmla="*/ 21549 w 47625"/>
                <a:gd name="T15" fmla="*/ 80074 h 86359"/>
                <a:gd name="T16" fmla="*/ 19601 w 47625"/>
                <a:gd name="T17" fmla="*/ 79320 h 86359"/>
                <a:gd name="T18" fmla="*/ 6272 w 47625"/>
                <a:gd name="T19" fmla="*/ 43185 h 86359"/>
                <a:gd name="T20" fmla="*/ 6672 w 47625"/>
                <a:gd name="T21" fmla="*/ 35434 h 86359"/>
                <a:gd name="T22" fmla="*/ 23507 w 47625"/>
                <a:gd name="T23" fmla="*/ 6282 h 86359"/>
                <a:gd name="T24" fmla="*/ 23653 w 47625"/>
                <a:gd name="T25" fmla="*/ 3151 h 86359"/>
                <a:gd name="T26" fmla="*/ 32589 w 47625"/>
                <a:gd name="T27" fmla="*/ 3151 h 86359"/>
                <a:gd name="T28" fmla="*/ 30721 w 47625"/>
                <a:gd name="T29" fmla="*/ 1570 h 86359"/>
                <a:gd name="T30" fmla="*/ 27339 w 47625"/>
                <a:gd name="T31" fmla="*/ 52 h 86359"/>
                <a:gd name="T32" fmla="*/ 19842 w 47625"/>
                <a:gd name="T33" fmla="*/ 0 h 86359"/>
                <a:gd name="T34" fmla="*/ 32589 w 47625"/>
                <a:gd name="T35" fmla="*/ 3151 h 86359"/>
                <a:gd name="T36" fmla="*/ 23653 w 47625"/>
                <a:gd name="T37" fmla="*/ 3151 h 86359"/>
                <a:gd name="T38" fmla="*/ 23653 w 47625"/>
                <a:gd name="T39" fmla="*/ 6282 h 86359"/>
                <a:gd name="T40" fmla="*/ 40742 w 47625"/>
                <a:gd name="T41" fmla="*/ 43185 h 86359"/>
                <a:gd name="T42" fmla="*/ 40346 w 47625"/>
                <a:gd name="T43" fmla="*/ 50927 h 86359"/>
                <a:gd name="T44" fmla="*/ 25465 w 47625"/>
                <a:gd name="T45" fmla="*/ 80074 h 86359"/>
                <a:gd name="T46" fmla="*/ 23507 w 47625"/>
                <a:gd name="T47" fmla="*/ 80074 h 86359"/>
                <a:gd name="T48" fmla="*/ 23507 w 47625"/>
                <a:gd name="T49" fmla="*/ 86357 h 86359"/>
                <a:gd name="T50" fmla="*/ 27171 w 47625"/>
                <a:gd name="T51" fmla="*/ 86357 h 86359"/>
                <a:gd name="T52" fmla="*/ 30595 w 47625"/>
                <a:gd name="T53" fmla="*/ 84870 h 86359"/>
                <a:gd name="T54" fmla="*/ 37737 w 47625"/>
                <a:gd name="T55" fmla="*/ 78891 h 86359"/>
                <a:gd name="T56" fmla="*/ 41035 w 47625"/>
                <a:gd name="T57" fmla="*/ 73342 h 86359"/>
                <a:gd name="T58" fmla="*/ 45694 w 47625"/>
                <a:gd name="T59" fmla="*/ 59824 h 86359"/>
                <a:gd name="T60" fmla="*/ 47024 w 47625"/>
                <a:gd name="T61" fmla="*/ 51803 h 86359"/>
                <a:gd name="T62" fmla="*/ 47024 w 47625"/>
                <a:gd name="T63" fmla="*/ 43185 h 86359"/>
                <a:gd name="T64" fmla="*/ 36386 w 47625"/>
                <a:gd name="T65" fmla="*/ 6366 h 86359"/>
                <a:gd name="T66" fmla="*/ 32589 w 47625"/>
                <a:gd name="T67" fmla="*/ 3151 h 86359"/>
                <a:gd name="T68" fmla="*/ 23653 w 47625"/>
                <a:gd name="T69" fmla="*/ 3151 h 86359"/>
                <a:gd name="T70" fmla="*/ 23611 w 47625"/>
                <a:gd name="T71" fmla="*/ 6282 h 86359"/>
                <a:gd name="T72" fmla="*/ 23653 w 47625"/>
                <a:gd name="T73" fmla="*/ 3151 h 86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625" h="86359">
                  <a:moveTo>
                    <a:pt x="19842" y="0"/>
                  </a:moveTo>
                  <a:lnTo>
                    <a:pt x="0" y="34564"/>
                  </a:lnTo>
                  <a:lnTo>
                    <a:pt x="0" y="43181"/>
                  </a:lnTo>
                  <a:lnTo>
                    <a:pt x="10701" y="80091"/>
                  </a:lnTo>
                  <a:lnTo>
                    <a:pt x="19842" y="86353"/>
                  </a:lnTo>
                  <a:lnTo>
                    <a:pt x="23507" y="86353"/>
                  </a:lnTo>
                  <a:lnTo>
                    <a:pt x="23507" y="80070"/>
                  </a:lnTo>
                  <a:lnTo>
                    <a:pt x="21549" y="80070"/>
                  </a:lnTo>
                  <a:lnTo>
                    <a:pt x="19601" y="79316"/>
                  </a:lnTo>
                  <a:lnTo>
                    <a:pt x="6272" y="43181"/>
                  </a:lnTo>
                  <a:lnTo>
                    <a:pt x="6672" y="35434"/>
                  </a:lnTo>
                  <a:lnTo>
                    <a:pt x="23507" y="6282"/>
                  </a:lnTo>
                  <a:lnTo>
                    <a:pt x="23653" y="3151"/>
                  </a:lnTo>
                  <a:lnTo>
                    <a:pt x="32589" y="3151"/>
                  </a:lnTo>
                  <a:lnTo>
                    <a:pt x="30721" y="1570"/>
                  </a:lnTo>
                  <a:lnTo>
                    <a:pt x="27339" y="52"/>
                  </a:lnTo>
                  <a:lnTo>
                    <a:pt x="19842" y="0"/>
                  </a:lnTo>
                  <a:close/>
                </a:path>
                <a:path w="47625" h="86359">
                  <a:moveTo>
                    <a:pt x="32589" y="3151"/>
                  </a:moveTo>
                  <a:lnTo>
                    <a:pt x="23653" y="3151"/>
                  </a:lnTo>
                  <a:lnTo>
                    <a:pt x="23653" y="6282"/>
                  </a:lnTo>
                  <a:lnTo>
                    <a:pt x="40742" y="43181"/>
                  </a:lnTo>
                  <a:lnTo>
                    <a:pt x="40346" y="50923"/>
                  </a:lnTo>
                  <a:lnTo>
                    <a:pt x="25465" y="80070"/>
                  </a:lnTo>
                  <a:lnTo>
                    <a:pt x="23507" y="80070"/>
                  </a:lnTo>
                  <a:lnTo>
                    <a:pt x="23507" y="86353"/>
                  </a:lnTo>
                  <a:lnTo>
                    <a:pt x="27171" y="86353"/>
                  </a:lnTo>
                  <a:lnTo>
                    <a:pt x="30595" y="84866"/>
                  </a:lnTo>
                  <a:lnTo>
                    <a:pt x="37737" y="78887"/>
                  </a:lnTo>
                  <a:lnTo>
                    <a:pt x="41035" y="73338"/>
                  </a:lnTo>
                  <a:lnTo>
                    <a:pt x="45694" y="59820"/>
                  </a:lnTo>
                  <a:lnTo>
                    <a:pt x="47024" y="51799"/>
                  </a:lnTo>
                  <a:lnTo>
                    <a:pt x="47024" y="43181"/>
                  </a:lnTo>
                  <a:lnTo>
                    <a:pt x="36386" y="6366"/>
                  </a:lnTo>
                  <a:lnTo>
                    <a:pt x="32589" y="3151"/>
                  </a:lnTo>
                  <a:close/>
                </a:path>
                <a:path w="47625" h="86359">
                  <a:moveTo>
                    <a:pt x="23653" y="3151"/>
                  </a:moveTo>
                  <a:lnTo>
                    <a:pt x="23611" y="6282"/>
                  </a:lnTo>
                  <a:lnTo>
                    <a:pt x="23653" y="315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67" name="object 284">
              <a:extLst>
                <a:ext uri="{FF2B5EF4-FFF2-40B4-BE49-F238E27FC236}">
                  <a16:creationId xmlns:a16="http://schemas.microsoft.com/office/drawing/2014/main" id="{45FADCE9-FF5B-405A-740D-E1A35F2B247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63782" y="5949115"/>
              <a:ext cx="2471338" cy="116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68" name="object 285">
              <a:extLst>
                <a:ext uri="{FF2B5EF4-FFF2-40B4-BE49-F238E27FC236}">
                  <a16:creationId xmlns:a16="http://schemas.microsoft.com/office/drawing/2014/main" id="{7F13C406-2986-E203-E2E3-D672D543711D}"/>
                </a:ext>
              </a:extLst>
            </p:cNvPr>
            <p:cNvSpPr>
              <a:spLocks/>
            </p:cNvSpPr>
            <p:nvPr/>
          </p:nvSpPr>
          <p:spPr bwMode="auto">
            <a:xfrm>
              <a:off x="7587289" y="5927639"/>
              <a:ext cx="2444750" cy="80645"/>
            </a:xfrm>
            <a:custGeom>
              <a:avLst/>
              <a:gdLst>
                <a:gd name="T0" fmla="*/ 2417643 w 2444750"/>
                <a:gd name="T1" fmla="*/ 0 h 80645"/>
                <a:gd name="T2" fmla="*/ 0 w 2444750"/>
                <a:gd name="T3" fmla="*/ 0 h 80645"/>
                <a:gd name="T4" fmla="*/ 0 w 2444750"/>
                <a:gd name="T5" fmla="*/ 80060 h 80645"/>
                <a:gd name="T6" fmla="*/ 2417643 w 2444750"/>
                <a:gd name="T7" fmla="*/ 80060 h 80645"/>
                <a:gd name="T8" fmla="*/ 2428168 w 2444750"/>
                <a:gd name="T9" fmla="*/ 76915 h 80645"/>
                <a:gd name="T10" fmla="*/ 2436766 w 2444750"/>
                <a:gd name="T11" fmla="*/ 68338 h 80645"/>
                <a:gd name="T12" fmla="*/ 2442563 w 2444750"/>
                <a:gd name="T13" fmla="*/ 55614 h 80645"/>
                <a:gd name="T14" fmla="*/ 2444689 w 2444750"/>
                <a:gd name="T15" fmla="*/ 40030 h 80645"/>
                <a:gd name="T16" fmla="*/ 2442579 w 2444750"/>
                <a:gd name="T17" fmla="*/ 24498 h 80645"/>
                <a:gd name="T18" fmla="*/ 2436825 w 2444750"/>
                <a:gd name="T19" fmla="*/ 11808 h 80645"/>
                <a:gd name="T20" fmla="*/ 2428288 w 2444750"/>
                <a:gd name="T21" fmla="*/ 3221 h 80645"/>
                <a:gd name="T22" fmla="*/ 2417643 w 2444750"/>
                <a:gd name="T23" fmla="*/ 0 h 80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4750" h="80645">
                  <a:moveTo>
                    <a:pt x="2417643" y="0"/>
                  </a:moveTo>
                  <a:lnTo>
                    <a:pt x="0" y="0"/>
                  </a:lnTo>
                  <a:lnTo>
                    <a:pt x="0" y="80060"/>
                  </a:lnTo>
                  <a:lnTo>
                    <a:pt x="2417643" y="80060"/>
                  </a:lnTo>
                  <a:lnTo>
                    <a:pt x="2428168" y="76915"/>
                  </a:lnTo>
                  <a:lnTo>
                    <a:pt x="2436766" y="68338"/>
                  </a:lnTo>
                  <a:lnTo>
                    <a:pt x="2442563" y="55614"/>
                  </a:lnTo>
                  <a:lnTo>
                    <a:pt x="2444689" y="40030"/>
                  </a:lnTo>
                  <a:lnTo>
                    <a:pt x="2442579" y="24498"/>
                  </a:lnTo>
                  <a:lnTo>
                    <a:pt x="2436825" y="11808"/>
                  </a:lnTo>
                  <a:lnTo>
                    <a:pt x="2428288" y="3221"/>
                  </a:lnTo>
                  <a:lnTo>
                    <a:pt x="241764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69" name="object 286">
              <a:extLst>
                <a:ext uri="{FF2B5EF4-FFF2-40B4-BE49-F238E27FC236}">
                  <a16:creationId xmlns:a16="http://schemas.microsoft.com/office/drawing/2014/main" id="{443233C0-44B3-0A0D-4654-C88C70B06BF7}"/>
                </a:ext>
              </a:extLst>
            </p:cNvPr>
            <p:cNvSpPr>
              <a:spLocks/>
            </p:cNvSpPr>
            <p:nvPr/>
          </p:nvSpPr>
          <p:spPr bwMode="auto">
            <a:xfrm>
              <a:off x="7584148" y="5924498"/>
              <a:ext cx="2451100" cy="86360"/>
            </a:xfrm>
            <a:custGeom>
              <a:avLst/>
              <a:gdLst>
                <a:gd name="T0" fmla="*/ 2421004 w 2451100"/>
                <a:gd name="T1" fmla="*/ 0 h 86360"/>
                <a:gd name="T2" fmla="*/ 0 w 2451100"/>
                <a:gd name="T3" fmla="*/ 0 h 86360"/>
                <a:gd name="T4" fmla="*/ 0 w 2451100"/>
                <a:gd name="T5" fmla="*/ 86342 h 86360"/>
                <a:gd name="T6" fmla="*/ 3141 w 2451100"/>
                <a:gd name="T7" fmla="*/ 86342 h 86360"/>
                <a:gd name="T8" fmla="*/ 3141 w 2451100"/>
                <a:gd name="T9" fmla="*/ 80060 h 86360"/>
                <a:gd name="T10" fmla="*/ 6282 w 2451100"/>
                <a:gd name="T11" fmla="*/ 80060 h 86360"/>
                <a:gd name="T12" fmla="*/ 6282 w 2451100"/>
                <a:gd name="T13" fmla="*/ 6272 h 86360"/>
                <a:gd name="T14" fmla="*/ 2420941 w 2451100"/>
                <a:gd name="T15" fmla="*/ 6272 h 86360"/>
                <a:gd name="T16" fmla="*/ 2420973 w 2451100"/>
                <a:gd name="T17" fmla="*/ 3141 h 86360"/>
                <a:gd name="T18" fmla="*/ 2434118 w 2451100"/>
                <a:gd name="T19" fmla="*/ 3141 h 86360"/>
                <a:gd name="T20" fmla="*/ 2429737 w 2451100"/>
                <a:gd name="T21" fmla="*/ 94 h 86360"/>
                <a:gd name="T22" fmla="*/ 2421004 w 2451100"/>
                <a:gd name="T23" fmla="*/ 0 h 86360"/>
                <a:gd name="T24" fmla="*/ 6282 w 2451100"/>
                <a:gd name="T25" fmla="*/ 80060 h 86360"/>
                <a:gd name="T26" fmla="*/ 3141 w 2451100"/>
                <a:gd name="T27" fmla="*/ 80060 h 86360"/>
                <a:gd name="T28" fmla="*/ 3141 w 2451100"/>
                <a:gd name="T29" fmla="*/ 86342 h 86360"/>
                <a:gd name="T30" fmla="*/ 2429580 w 2451100"/>
                <a:gd name="T31" fmla="*/ 86332 h 86360"/>
                <a:gd name="T32" fmla="*/ 2434136 w 2451100"/>
                <a:gd name="T33" fmla="*/ 83201 h 86360"/>
                <a:gd name="T34" fmla="*/ 6282 w 2451100"/>
                <a:gd name="T35" fmla="*/ 83201 h 86360"/>
                <a:gd name="T36" fmla="*/ 6282 w 2451100"/>
                <a:gd name="T37" fmla="*/ 80060 h 86360"/>
                <a:gd name="T38" fmla="*/ 2420784 w 2451100"/>
                <a:gd name="T39" fmla="*/ 80060 h 86360"/>
                <a:gd name="T40" fmla="*/ 6282 w 2451100"/>
                <a:gd name="T41" fmla="*/ 80060 h 86360"/>
                <a:gd name="T42" fmla="*/ 6282 w 2451100"/>
                <a:gd name="T43" fmla="*/ 83201 h 86360"/>
                <a:gd name="T44" fmla="*/ 2434136 w 2451100"/>
                <a:gd name="T45" fmla="*/ 83201 h 86360"/>
                <a:gd name="T46" fmla="*/ 2437245 w 2451100"/>
                <a:gd name="T47" fmla="*/ 81065 h 86360"/>
                <a:gd name="T48" fmla="*/ 2437914 w 2451100"/>
                <a:gd name="T49" fmla="*/ 80070 h 86360"/>
                <a:gd name="T50" fmla="*/ 2420784 w 2451100"/>
                <a:gd name="T51" fmla="*/ 80060 h 86360"/>
                <a:gd name="T52" fmla="*/ 2434118 w 2451100"/>
                <a:gd name="T53" fmla="*/ 3141 h 86360"/>
                <a:gd name="T54" fmla="*/ 2420973 w 2451100"/>
                <a:gd name="T55" fmla="*/ 3141 h 86360"/>
                <a:gd name="T56" fmla="*/ 2420973 w 2451100"/>
                <a:gd name="T57" fmla="*/ 6272 h 86360"/>
                <a:gd name="T58" fmla="*/ 2444700 w 2451100"/>
                <a:gd name="T59" fmla="*/ 43171 h 86360"/>
                <a:gd name="T60" fmla="*/ 2444176 w 2451100"/>
                <a:gd name="T61" fmla="*/ 50810 h 86360"/>
                <a:gd name="T62" fmla="*/ 2426920 w 2451100"/>
                <a:gd name="T63" fmla="*/ 80070 h 86360"/>
                <a:gd name="T64" fmla="*/ 2437921 w 2451100"/>
                <a:gd name="T65" fmla="*/ 80060 h 86360"/>
                <a:gd name="T66" fmla="*/ 2450972 w 2451100"/>
                <a:gd name="T67" fmla="*/ 43171 h 86360"/>
                <a:gd name="T68" fmla="*/ 2450394 w 2451100"/>
                <a:gd name="T69" fmla="*/ 34701 h 86360"/>
                <a:gd name="T70" fmla="*/ 2448739 w 2451100"/>
                <a:gd name="T71" fmla="*/ 26780 h 86360"/>
                <a:gd name="T72" fmla="*/ 2446098 w 2451100"/>
                <a:gd name="T73" fmla="*/ 19560 h 86360"/>
                <a:gd name="T74" fmla="*/ 2442564 w 2451100"/>
                <a:gd name="T75" fmla="*/ 13193 h 86360"/>
                <a:gd name="T76" fmla="*/ 2437339 w 2451100"/>
                <a:gd name="T77" fmla="*/ 5382 h 86360"/>
                <a:gd name="T78" fmla="*/ 2434118 w 2451100"/>
                <a:gd name="T79" fmla="*/ 3141 h 86360"/>
                <a:gd name="T80" fmla="*/ 2420973 w 2451100"/>
                <a:gd name="T81" fmla="*/ 3141 h 86360"/>
                <a:gd name="T82" fmla="*/ 2420941 w 2451100"/>
                <a:gd name="T83" fmla="*/ 6272 h 86360"/>
                <a:gd name="T84" fmla="*/ 2420973 w 2451100"/>
                <a:gd name="T85" fmla="*/ 3141 h 86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1100" h="86360">
                  <a:moveTo>
                    <a:pt x="2421004" y="0"/>
                  </a:moveTo>
                  <a:lnTo>
                    <a:pt x="0" y="0"/>
                  </a:lnTo>
                  <a:lnTo>
                    <a:pt x="0" y="86342"/>
                  </a:lnTo>
                  <a:lnTo>
                    <a:pt x="3141" y="86342"/>
                  </a:lnTo>
                  <a:lnTo>
                    <a:pt x="3141" y="80060"/>
                  </a:lnTo>
                  <a:lnTo>
                    <a:pt x="6282" y="80060"/>
                  </a:lnTo>
                  <a:lnTo>
                    <a:pt x="6282" y="6272"/>
                  </a:lnTo>
                  <a:lnTo>
                    <a:pt x="2420941" y="6272"/>
                  </a:lnTo>
                  <a:lnTo>
                    <a:pt x="2420973" y="3141"/>
                  </a:lnTo>
                  <a:lnTo>
                    <a:pt x="2434118" y="3141"/>
                  </a:lnTo>
                  <a:lnTo>
                    <a:pt x="2429737" y="94"/>
                  </a:lnTo>
                  <a:lnTo>
                    <a:pt x="2421004" y="0"/>
                  </a:lnTo>
                  <a:close/>
                </a:path>
                <a:path w="2451100" h="86360">
                  <a:moveTo>
                    <a:pt x="6282" y="80060"/>
                  </a:moveTo>
                  <a:lnTo>
                    <a:pt x="3141" y="80060"/>
                  </a:lnTo>
                  <a:lnTo>
                    <a:pt x="3141" y="86342"/>
                  </a:lnTo>
                  <a:lnTo>
                    <a:pt x="2429580" y="86332"/>
                  </a:lnTo>
                  <a:lnTo>
                    <a:pt x="2434136" y="83201"/>
                  </a:lnTo>
                  <a:lnTo>
                    <a:pt x="6282" y="83201"/>
                  </a:lnTo>
                  <a:lnTo>
                    <a:pt x="6282" y="80060"/>
                  </a:lnTo>
                  <a:close/>
                </a:path>
                <a:path w="2451100" h="86360">
                  <a:moveTo>
                    <a:pt x="2420784" y="80060"/>
                  </a:moveTo>
                  <a:lnTo>
                    <a:pt x="6282" y="80060"/>
                  </a:lnTo>
                  <a:lnTo>
                    <a:pt x="6282" y="83201"/>
                  </a:lnTo>
                  <a:lnTo>
                    <a:pt x="2434136" y="83201"/>
                  </a:lnTo>
                  <a:lnTo>
                    <a:pt x="2437245" y="81065"/>
                  </a:lnTo>
                  <a:lnTo>
                    <a:pt x="2437914" y="80070"/>
                  </a:lnTo>
                  <a:lnTo>
                    <a:pt x="2420784" y="80060"/>
                  </a:lnTo>
                  <a:close/>
                </a:path>
                <a:path w="2451100" h="86360">
                  <a:moveTo>
                    <a:pt x="2434118" y="3141"/>
                  </a:moveTo>
                  <a:lnTo>
                    <a:pt x="2420973" y="3141"/>
                  </a:lnTo>
                  <a:lnTo>
                    <a:pt x="2420973" y="6272"/>
                  </a:lnTo>
                  <a:lnTo>
                    <a:pt x="2444700" y="43171"/>
                  </a:lnTo>
                  <a:lnTo>
                    <a:pt x="2444176" y="50810"/>
                  </a:lnTo>
                  <a:lnTo>
                    <a:pt x="2426920" y="80070"/>
                  </a:lnTo>
                  <a:lnTo>
                    <a:pt x="2437921" y="80060"/>
                  </a:lnTo>
                  <a:lnTo>
                    <a:pt x="2450972" y="43171"/>
                  </a:lnTo>
                  <a:lnTo>
                    <a:pt x="2450394" y="34701"/>
                  </a:lnTo>
                  <a:lnTo>
                    <a:pt x="2448739" y="26780"/>
                  </a:lnTo>
                  <a:lnTo>
                    <a:pt x="2446098" y="19560"/>
                  </a:lnTo>
                  <a:lnTo>
                    <a:pt x="2442564" y="13193"/>
                  </a:lnTo>
                  <a:lnTo>
                    <a:pt x="2437339" y="5382"/>
                  </a:lnTo>
                  <a:lnTo>
                    <a:pt x="2434118" y="3141"/>
                  </a:lnTo>
                  <a:close/>
                </a:path>
                <a:path w="2451100" h="86360">
                  <a:moveTo>
                    <a:pt x="2420973" y="3141"/>
                  </a:moveTo>
                  <a:lnTo>
                    <a:pt x="2420941" y="6272"/>
                  </a:lnTo>
                  <a:lnTo>
                    <a:pt x="2420973" y="314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0" name="object 287">
              <a:extLst>
                <a:ext uri="{FF2B5EF4-FFF2-40B4-BE49-F238E27FC236}">
                  <a16:creationId xmlns:a16="http://schemas.microsoft.com/office/drawing/2014/main" id="{36A5B67C-77AD-00D7-7275-45F9DBE1A06E}"/>
                </a:ext>
              </a:extLst>
            </p:cNvPr>
            <p:cNvSpPr>
              <a:spLocks/>
            </p:cNvSpPr>
            <p:nvPr/>
          </p:nvSpPr>
          <p:spPr bwMode="auto">
            <a:xfrm>
              <a:off x="7566923" y="5927639"/>
              <a:ext cx="41275" cy="80645"/>
            </a:xfrm>
            <a:custGeom>
              <a:avLst/>
              <a:gdLst>
                <a:gd name="T0" fmla="*/ 20512 w 41275"/>
                <a:gd name="T1" fmla="*/ 0 h 80645"/>
                <a:gd name="T2" fmla="*/ 12430 w 41275"/>
                <a:gd name="T3" fmla="*/ 3144 h 80645"/>
                <a:gd name="T4" fmla="*/ 5957 w 41275"/>
                <a:gd name="T5" fmla="*/ 11722 h 80645"/>
                <a:gd name="T6" fmla="*/ 1597 w 41275"/>
                <a:gd name="T7" fmla="*/ 24445 h 80645"/>
                <a:gd name="T8" fmla="*/ 0 w 41275"/>
                <a:gd name="T9" fmla="*/ 40030 h 80645"/>
                <a:gd name="T10" fmla="*/ 1597 w 41275"/>
                <a:gd name="T11" fmla="*/ 55614 h 80645"/>
                <a:gd name="T12" fmla="*/ 5957 w 41275"/>
                <a:gd name="T13" fmla="*/ 68338 h 80645"/>
                <a:gd name="T14" fmla="*/ 12430 w 41275"/>
                <a:gd name="T15" fmla="*/ 76915 h 80645"/>
                <a:gd name="T16" fmla="*/ 20365 w 41275"/>
                <a:gd name="T17" fmla="*/ 80060 h 80645"/>
                <a:gd name="T18" fmla="*/ 28293 w 41275"/>
                <a:gd name="T19" fmla="*/ 76915 h 80645"/>
                <a:gd name="T20" fmla="*/ 34771 w 41275"/>
                <a:gd name="T21" fmla="*/ 68338 h 80645"/>
                <a:gd name="T22" fmla="*/ 39139 w 41275"/>
                <a:gd name="T23" fmla="*/ 55614 h 80645"/>
                <a:gd name="T24" fmla="*/ 40742 w 41275"/>
                <a:gd name="T25" fmla="*/ 40030 h 80645"/>
                <a:gd name="T26" fmla="*/ 39152 w 41275"/>
                <a:gd name="T27" fmla="*/ 24498 h 80645"/>
                <a:gd name="T28" fmla="*/ 34817 w 41275"/>
                <a:gd name="T29" fmla="*/ 11808 h 80645"/>
                <a:gd name="T30" fmla="*/ 28386 w 41275"/>
                <a:gd name="T31" fmla="*/ 3221 h 80645"/>
                <a:gd name="T32" fmla="*/ 20512 w 41275"/>
                <a:gd name="T33" fmla="*/ 0 h 806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275" h="80645">
                  <a:moveTo>
                    <a:pt x="20512" y="0"/>
                  </a:moveTo>
                  <a:lnTo>
                    <a:pt x="12430" y="3144"/>
                  </a:lnTo>
                  <a:lnTo>
                    <a:pt x="5957" y="11722"/>
                  </a:lnTo>
                  <a:lnTo>
                    <a:pt x="1597" y="24445"/>
                  </a:lnTo>
                  <a:lnTo>
                    <a:pt x="0" y="40030"/>
                  </a:lnTo>
                  <a:lnTo>
                    <a:pt x="1597" y="55614"/>
                  </a:lnTo>
                  <a:lnTo>
                    <a:pt x="5957" y="68338"/>
                  </a:lnTo>
                  <a:lnTo>
                    <a:pt x="12430" y="76915"/>
                  </a:lnTo>
                  <a:lnTo>
                    <a:pt x="20365" y="80060"/>
                  </a:lnTo>
                  <a:lnTo>
                    <a:pt x="28293" y="76915"/>
                  </a:lnTo>
                  <a:lnTo>
                    <a:pt x="34771" y="68338"/>
                  </a:lnTo>
                  <a:lnTo>
                    <a:pt x="39139" y="55614"/>
                  </a:lnTo>
                  <a:lnTo>
                    <a:pt x="40742" y="40030"/>
                  </a:lnTo>
                  <a:lnTo>
                    <a:pt x="39152" y="24498"/>
                  </a:lnTo>
                  <a:lnTo>
                    <a:pt x="34817" y="11808"/>
                  </a:lnTo>
                  <a:lnTo>
                    <a:pt x="28386" y="3221"/>
                  </a:lnTo>
                  <a:lnTo>
                    <a:pt x="20512" y="0"/>
                  </a:lnTo>
                  <a:close/>
                </a:path>
              </a:pathLst>
            </a:custGeom>
            <a:solidFill>
              <a:srgbClr val="D9DB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1" name="object 288">
              <a:extLst>
                <a:ext uri="{FF2B5EF4-FFF2-40B4-BE49-F238E27FC236}">
                  <a16:creationId xmlns:a16="http://schemas.microsoft.com/office/drawing/2014/main" id="{219A4DF2-7B26-007A-97B2-16BC4FA4819C}"/>
                </a:ext>
              </a:extLst>
            </p:cNvPr>
            <p:cNvSpPr>
              <a:spLocks/>
            </p:cNvSpPr>
            <p:nvPr/>
          </p:nvSpPr>
          <p:spPr bwMode="auto">
            <a:xfrm>
              <a:off x="7563782" y="5924487"/>
              <a:ext cx="47625" cy="86360"/>
            </a:xfrm>
            <a:custGeom>
              <a:avLst/>
              <a:gdLst>
                <a:gd name="T0" fmla="*/ 19831 w 47625"/>
                <a:gd name="T1" fmla="*/ 0 h 86360"/>
                <a:gd name="T2" fmla="*/ 0 w 47625"/>
                <a:gd name="T3" fmla="*/ 34564 h 86360"/>
                <a:gd name="T4" fmla="*/ 0 w 47625"/>
                <a:gd name="T5" fmla="*/ 43181 h 86360"/>
                <a:gd name="T6" fmla="*/ 10690 w 47625"/>
                <a:gd name="T7" fmla="*/ 80091 h 86360"/>
                <a:gd name="T8" fmla="*/ 19831 w 47625"/>
                <a:gd name="T9" fmla="*/ 86353 h 86360"/>
                <a:gd name="T10" fmla="*/ 23507 w 47625"/>
                <a:gd name="T11" fmla="*/ 86353 h 86360"/>
                <a:gd name="T12" fmla="*/ 23507 w 47625"/>
                <a:gd name="T13" fmla="*/ 80070 h 86360"/>
                <a:gd name="T14" fmla="*/ 21538 w 47625"/>
                <a:gd name="T15" fmla="*/ 80070 h 86360"/>
                <a:gd name="T16" fmla="*/ 19601 w 47625"/>
                <a:gd name="T17" fmla="*/ 79316 h 86360"/>
                <a:gd name="T18" fmla="*/ 6272 w 47625"/>
                <a:gd name="T19" fmla="*/ 43181 h 86360"/>
                <a:gd name="T20" fmla="*/ 6672 w 47625"/>
                <a:gd name="T21" fmla="*/ 35434 h 86360"/>
                <a:gd name="T22" fmla="*/ 23507 w 47625"/>
                <a:gd name="T23" fmla="*/ 6282 h 86360"/>
                <a:gd name="T24" fmla="*/ 23653 w 47625"/>
                <a:gd name="T25" fmla="*/ 3151 h 86360"/>
                <a:gd name="T26" fmla="*/ 32582 w 47625"/>
                <a:gd name="T27" fmla="*/ 3151 h 86360"/>
                <a:gd name="T28" fmla="*/ 30711 w 47625"/>
                <a:gd name="T29" fmla="*/ 1570 h 86360"/>
                <a:gd name="T30" fmla="*/ 27329 w 47625"/>
                <a:gd name="T31" fmla="*/ 52 h 86360"/>
                <a:gd name="T32" fmla="*/ 19831 w 47625"/>
                <a:gd name="T33" fmla="*/ 0 h 86360"/>
                <a:gd name="T34" fmla="*/ 32582 w 47625"/>
                <a:gd name="T35" fmla="*/ 3151 h 86360"/>
                <a:gd name="T36" fmla="*/ 23653 w 47625"/>
                <a:gd name="T37" fmla="*/ 3151 h 86360"/>
                <a:gd name="T38" fmla="*/ 23653 w 47625"/>
                <a:gd name="T39" fmla="*/ 6282 h 86360"/>
                <a:gd name="T40" fmla="*/ 40742 w 47625"/>
                <a:gd name="T41" fmla="*/ 43181 h 86360"/>
                <a:gd name="T42" fmla="*/ 40342 w 47625"/>
                <a:gd name="T43" fmla="*/ 50923 h 86360"/>
                <a:gd name="T44" fmla="*/ 25465 w 47625"/>
                <a:gd name="T45" fmla="*/ 80070 h 86360"/>
                <a:gd name="T46" fmla="*/ 23507 w 47625"/>
                <a:gd name="T47" fmla="*/ 80070 h 86360"/>
                <a:gd name="T48" fmla="*/ 23507 w 47625"/>
                <a:gd name="T49" fmla="*/ 86353 h 86360"/>
                <a:gd name="T50" fmla="*/ 27171 w 47625"/>
                <a:gd name="T51" fmla="*/ 86353 h 86360"/>
                <a:gd name="T52" fmla="*/ 30595 w 47625"/>
                <a:gd name="T53" fmla="*/ 84866 h 86360"/>
                <a:gd name="T54" fmla="*/ 37726 w 47625"/>
                <a:gd name="T55" fmla="*/ 78887 h 86360"/>
                <a:gd name="T56" fmla="*/ 41035 w 47625"/>
                <a:gd name="T57" fmla="*/ 73348 h 86360"/>
                <a:gd name="T58" fmla="*/ 45694 w 47625"/>
                <a:gd name="T59" fmla="*/ 59820 h 86360"/>
                <a:gd name="T60" fmla="*/ 47014 w 47625"/>
                <a:gd name="T61" fmla="*/ 51799 h 86360"/>
                <a:gd name="T62" fmla="*/ 47014 w 47625"/>
                <a:gd name="T63" fmla="*/ 43181 h 86360"/>
                <a:gd name="T64" fmla="*/ 36386 w 47625"/>
                <a:gd name="T65" fmla="*/ 6366 h 86360"/>
                <a:gd name="T66" fmla="*/ 32582 w 47625"/>
                <a:gd name="T67" fmla="*/ 3151 h 86360"/>
                <a:gd name="T68" fmla="*/ 23653 w 47625"/>
                <a:gd name="T69" fmla="*/ 3151 h 86360"/>
                <a:gd name="T70" fmla="*/ 23611 w 47625"/>
                <a:gd name="T71" fmla="*/ 6282 h 86360"/>
                <a:gd name="T72" fmla="*/ 23653 w 47625"/>
                <a:gd name="T73" fmla="*/ 3151 h 86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625" h="86360">
                  <a:moveTo>
                    <a:pt x="19831" y="0"/>
                  </a:moveTo>
                  <a:lnTo>
                    <a:pt x="0" y="34564"/>
                  </a:lnTo>
                  <a:lnTo>
                    <a:pt x="0" y="43181"/>
                  </a:lnTo>
                  <a:lnTo>
                    <a:pt x="10690" y="80091"/>
                  </a:lnTo>
                  <a:lnTo>
                    <a:pt x="19831" y="86353"/>
                  </a:lnTo>
                  <a:lnTo>
                    <a:pt x="23507" y="86353"/>
                  </a:lnTo>
                  <a:lnTo>
                    <a:pt x="23507" y="80070"/>
                  </a:lnTo>
                  <a:lnTo>
                    <a:pt x="21538" y="80070"/>
                  </a:lnTo>
                  <a:lnTo>
                    <a:pt x="19601" y="79316"/>
                  </a:lnTo>
                  <a:lnTo>
                    <a:pt x="6272" y="43181"/>
                  </a:lnTo>
                  <a:lnTo>
                    <a:pt x="6672" y="35434"/>
                  </a:lnTo>
                  <a:lnTo>
                    <a:pt x="23507" y="6282"/>
                  </a:lnTo>
                  <a:lnTo>
                    <a:pt x="23653" y="3151"/>
                  </a:lnTo>
                  <a:lnTo>
                    <a:pt x="32582" y="3151"/>
                  </a:lnTo>
                  <a:lnTo>
                    <a:pt x="30711" y="1570"/>
                  </a:lnTo>
                  <a:lnTo>
                    <a:pt x="27329" y="52"/>
                  </a:lnTo>
                  <a:lnTo>
                    <a:pt x="19831" y="0"/>
                  </a:lnTo>
                  <a:close/>
                </a:path>
                <a:path w="47625" h="86360">
                  <a:moveTo>
                    <a:pt x="32582" y="3151"/>
                  </a:moveTo>
                  <a:lnTo>
                    <a:pt x="23653" y="3151"/>
                  </a:lnTo>
                  <a:lnTo>
                    <a:pt x="23653" y="6282"/>
                  </a:lnTo>
                  <a:lnTo>
                    <a:pt x="40742" y="43181"/>
                  </a:lnTo>
                  <a:lnTo>
                    <a:pt x="40342" y="50923"/>
                  </a:lnTo>
                  <a:lnTo>
                    <a:pt x="25465" y="80070"/>
                  </a:lnTo>
                  <a:lnTo>
                    <a:pt x="23507" y="80070"/>
                  </a:lnTo>
                  <a:lnTo>
                    <a:pt x="23507" y="86353"/>
                  </a:lnTo>
                  <a:lnTo>
                    <a:pt x="27171" y="86353"/>
                  </a:lnTo>
                  <a:lnTo>
                    <a:pt x="30595" y="84866"/>
                  </a:lnTo>
                  <a:lnTo>
                    <a:pt x="37726" y="78887"/>
                  </a:lnTo>
                  <a:lnTo>
                    <a:pt x="41035" y="73348"/>
                  </a:lnTo>
                  <a:lnTo>
                    <a:pt x="45694" y="59820"/>
                  </a:lnTo>
                  <a:lnTo>
                    <a:pt x="47014" y="51799"/>
                  </a:lnTo>
                  <a:lnTo>
                    <a:pt x="47014" y="43181"/>
                  </a:lnTo>
                  <a:lnTo>
                    <a:pt x="36386" y="6366"/>
                  </a:lnTo>
                  <a:lnTo>
                    <a:pt x="32582" y="3151"/>
                  </a:lnTo>
                  <a:close/>
                </a:path>
                <a:path w="47625" h="86360">
                  <a:moveTo>
                    <a:pt x="23653" y="3151"/>
                  </a:moveTo>
                  <a:lnTo>
                    <a:pt x="23611" y="6282"/>
                  </a:lnTo>
                  <a:lnTo>
                    <a:pt x="23653" y="3151"/>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2" name="object 289">
              <a:extLst>
                <a:ext uri="{FF2B5EF4-FFF2-40B4-BE49-F238E27FC236}">
                  <a16:creationId xmlns:a16="http://schemas.microsoft.com/office/drawing/2014/main" id="{F3EB456A-ADD9-BFEB-D828-4288A41657D0}"/>
                </a:ext>
              </a:extLst>
            </p:cNvPr>
            <p:cNvSpPr>
              <a:spLocks/>
            </p:cNvSpPr>
            <p:nvPr/>
          </p:nvSpPr>
          <p:spPr bwMode="auto">
            <a:xfrm>
              <a:off x="9996596" y="6793081"/>
              <a:ext cx="2073910" cy="29845"/>
            </a:xfrm>
            <a:custGeom>
              <a:avLst/>
              <a:gdLst>
                <a:gd name="T0" fmla="*/ 2073501 w 2073909"/>
                <a:gd name="T1" fmla="*/ 0 h 29845"/>
                <a:gd name="T2" fmla="*/ 0 w 2073909"/>
                <a:gd name="T3" fmla="*/ 0 h 29845"/>
                <a:gd name="T4" fmla="*/ 0 w 2073909"/>
                <a:gd name="T5" fmla="*/ 29789 h 29845"/>
                <a:gd name="T6" fmla="*/ 2073501 w 2073909"/>
                <a:gd name="T7" fmla="*/ 29789 h 29845"/>
                <a:gd name="T8" fmla="*/ 2073501 w 2073909"/>
                <a:gd name="T9" fmla="*/ 0 h 29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3909" h="29845">
                  <a:moveTo>
                    <a:pt x="2073497" y="0"/>
                  </a:moveTo>
                  <a:lnTo>
                    <a:pt x="0" y="0"/>
                  </a:lnTo>
                  <a:lnTo>
                    <a:pt x="0" y="29789"/>
                  </a:lnTo>
                  <a:lnTo>
                    <a:pt x="2073497" y="29789"/>
                  </a:lnTo>
                  <a:lnTo>
                    <a:pt x="2073497"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3" name="object 290">
              <a:extLst>
                <a:ext uri="{FF2B5EF4-FFF2-40B4-BE49-F238E27FC236}">
                  <a16:creationId xmlns:a16="http://schemas.microsoft.com/office/drawing/2014/main" id="{06C6AAE9-D918-F4AE-D3BC-FDE9A70449F4}"/>
                </a:ext>
              </a:extLst>
            </p:cNvPr>
            <p:cNvSpPr>
              <a:spLocks/>
            </p:cNvSpPr>
            <p:nvPr/>
          </p:nvSpPr>
          <p:spPr bwMode="auto">
            <a:xfrm>
              <a:off x="9996596" y="6778180"/>
              <a:ext cx="2073910" cy="29845"/>
            </a:xfrm>
            <a:custGeom>
              <a:avLst/>
              <a:gdLst>
                <a:gd name="T0" fmla="*/ 2073501 w 2073909"/>
                <a:gd name="T1" fmla="*/ 0 h 29845"/>
                <a:gd name="T2" fmla="*/ 0 w 2073909"/>
                <a:gd name="T3" fmla="*/ 0 h 29845"/>
                <a:gd name="T4" fmla="*/ 0 w 2073909"/>
                <a:gd name="T5" fmla="*/ 29789 h 29845"/>
                <a:gd name="T6" fmla="*/ 2073501 w 2073909"/>
                <a:gd name="T7" fmla="*/ 29789 h 29845"/>
                <a:gd name="T8" fmla="*/ 2073501 w 2073909"/>
                <a:gd name="T9" fmla="*/ 0 h 29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3909" h="29845">
                  <a:moveTo>
                    <a:pt x="2073497" y="0"/>
                  </a:moveTo>
                  <a:lnTo>
                    <a:pt x="0" y="0"/>
                  </a:lnTo>
                  <a:lnTo>
                    <a:pt x="0" y="29789"/>
                  </a:lnTo>
                  <a:lnTo>
                    <a:pt x="2073497" y="29789"/>
                  </a:lnTo>
                  <a:lnTo>
                    <a:pt x="2073497"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4" name="object 291">
              <a:extLst>
                <a:ext uri="{FF2B5EF4-FFF2-40B4-BE49-F238E27FC236}">
                  <a16:creationId xmlns:a16="http://schemas.microsoft.com/office/drawing/2014/main" id="{049E32EB-0033-DE9A-783D-3321BF6A1C1B}"/>
                </a:ext>
              </a:extLst>
            </p:cNvPr>
            <p:cNvSpPr>
              <a:spLocks/>
            </p:cNvSpPr>
            <p:nvPr/>
          </p:nvSpPr>
          <p:spPr bwMode="auto">
            <a:xfrm>
              <a:off x="9981696" y="5698925"/>
              <a:ext cx="29845" cy="1265555"/>
            </a:xfrm>
            <a:custGeom>
              <a:avLst/>
              <a:gdLst>
                <a:gd name="T0" fmla="*/ 29789 w 29845"/>
                <a:gd name="T1" fmla="*/ 0 h 1265554"/>
                <a:gd name="T2" fmla="*/ 0 w 29845"/>
                <a:gd name="T3" fmla="*/ 0 h 1265554"/>
                <a:gd name="T4" fmla="*/ 0 w 29845"/>
                <a:gd name="T5" fmla="*/ 1265023 h 1265554"/>
                <a:gd name="T6" fmla="*/ 29789 w 29845"/>
                <a:gd name="T7" fmla="*/ 1265023 h 1265554"/>
                <a:gd name="T8" fmla="*/ 29789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789" y="0"/>
                  </a:moveTo>
                  <a:lnTo>
                    <a:pt x="0" y="0"/>
                  </a:lnTo>
                  <a:lnTo>
                    <a:pt x="0" y="1265019"/>
                  </a:lnTo>
                  <a:lnTo>
                    <a:pt x="29789" y="1265019"/>
                  </a:lnTo>
                  <a:lnTo>
                    <a:pt x="29789"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5" name="object 292">
              <a:extLst>
                <a:ext uri="{FF2B5EF4-FFF2-40B4-BE49-F238E27FC236}">
                  <a16:creationId xmlns:a16="http://schemas.microsoft.com/office/drawing/2014/main" id="{17B6E24C-507D-4378-1E93-8F75E40BFA18}"/>
                </a:ext>
              </a:extLst>
            </p:cNvPr>
            <p:cNvSpPr>
              <a:spLocks/>
            </p:cNvSpPr>
            <p:nvPr/>
          </p:nvSpPr>
          <p:spPr bwMode="auto">
            <a:xfrm>
              <a:off x="9996596" y="5698925"/>
              <a:ext cx="29845" cy="1265555"/>
            </a:xfrm>
            <a:custGeom>
              <a:avLst/>
              <a:gdLst>
                <a:gd name="T0" fmla="*/ 29789 w 29845"/>
                <a:gd name="T1" fmla="*/ 0 h 1265554"/>
                <a:gd name="T2" fmla="*/ 0 w 29845"/>
                <a:gd name="T3" fmla="*/ 0 h 1265554"/>
                <a:gd name="T4" fmla="*/ 0 w 29845"/>
                <a:gd name="T5" fmla="*/ 1265023 h 1265554"/>
                <a:gd name="T6" fmla="*/ 29789 w 29845"/>
                <a:gd name="T7" fmla="*/ 1265023 h 1265554"/>
                <a:gd name="T8" fmla="*/ 29789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789" y="0"/>
                  </a:moveTo>
                  <a:lnTo>
                    <a:pt x="0" y="0"/>
                  </a:lnTo>
                  <a:lnTo>
                    <a:pt x="0" y="1265019"/>
                  </a:lnTo>
                  <a:lnTo>
                    <a:pt x="29789" y="1265019"/>
                  </a:lnTo>
                  <a:lnTo>
                    <a:pt x="2978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6" name="object 293">
              <a:extLst>
                <a:ext uri="{FF2B5EF4-FFF2-40B4-BE49-F238E27FC236}">
                  <a16:creationId xmlns:a16="http://schemas.microsoft.com/office/drawing/2014/main" id="{97CA7DED-A5DE-EE3C-7AC4-D72A6AFF155E}"/>
                </a:ext>
              </a:extLst>
            </p:cNvPr>
            <p:cNvSpPr>
              <a:spLocks/>
            </p:cNvSpPr>
            <p:nvPr/>
          </p:nvSpPr>
          <p:spPr bwMode="auto">
            <a:xfrm>
              <a:off x="10892530" y="6415023"/>
              <a:ext cx="870585" cy="251460"/>
            </a:xfrm>
            <a:custGeom>
              <a:avLst/>
              <a:gdLst>
                <a:gd name="T0" fmla="*/ 843014 w 870584"/>
                <a:gd name="T1" fmla="*/ 0 h 251459"/>
                <a:gd name="T2" fmla="*/ 65715 w 870584"/>
                <a:gd name="T3" fmla="*/ 0 h 251459"/>
                <a:gd name="T4" fmla="*/ 227678 w 870584"/>
                <a:gd name="T5" fmla="*/ 0 h 251459"/>
                <a:gd name="T6" fmla="*/ 0 w 870584"/>
                <a:gd name="T7" fmla="*/ 0 h 251459"/>
                <a:gd name="T8" fmla="*/ 3120 w 870584"/>
                <a:gd name="T9" fmla="*/ 250970 h 251459"/>
                <a:gd name="T10" fmla="*/ 869967 w 870584"/>
                <a:gd name="T11" fmla="*/ 250970 h 251459"/>
                <a:gd name="T12" fmla="*/ 843014 w 870584"/>
                <a:gd name="T13" fmla="*/ 0 h 251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584" h="251459">
                  <a:moveTo>
                    <a:pt x="843010" y="0"/>
                  </a:moveTo>
                  <a:lnTo>
                    <a:pt x="65715" y="0"/>
                  </a:lnTo>
                  <a:lnTo>
                    <a:pt x="227678" y="0"/>
                  </a:lnTo>
                  <a:lnTo>
                    <a:pt x="0" y="0"/>
                  </a:lnTo>
                  <a:lnTo>
                    <a:pt x="3120" y="250966"/>
                  </a:lnTo>
                  <a:lnTo>
                    <a:pt x="869963" y="250966"/>
                  </a:lnTo>
                  <a:lnTo>
                    <a:pt x="843010"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7" name="object 294">
              <a:extLst>
                <a:ext uri="{FF2B5EF4-FFF2-40B4-BE49-F238E27FC236}">
                  <a16:creationId xmlns:a16="http://schemas.microsoft.com/office/drawing/2014/main" id="{89410259-86A2-6174-A718-5B61FA037FB4}"/>
                </a:ext>
              </a:extLst>
            </p:cNvPr>
            <p:cNvSpPr>
              <a:spLocks/>
            </p:cNvSpPr>
            <p:nvPr/>
          </p:nvSpPr>
          <p:spPr bwMode="auto">
            <a:xfrm>
              <a:off x="10889346" y="6411882"/>
              <a:ext cx="876935" cy="257810"/>
            </a:xfrm>
            <a:custGeom>
              <a:avLst/>
              <a:gdLst>
                <a:gd name="T0" fmla="*/ 68898 w 876934"/>
                <a:gd name="T1" fmla="*/ 0 h 257809"/>
                <a:gd name="T2" fmla="*/ 0 w 876934"/>
                <a:gd name="T3" fmla="*/ 0 h 257809"/>
                <a:gd name="T4" fmla="*/ 3193 w 876934"/>
                <a:gd name="T5" fmla="*/ 257252 h 257809"/>
                <a:gd name="T6" fmla="*/ 876636 w 876934"/>
                <a:gd name="T7" fmla="*/ 257252 h 257809"/>
                <a:gd name="T8" fmla="*/ 875962 w 876934"/>
                <a:gd name="T9" fmla="*/ 250970 h 257809"/>
                <a:gd name="T10" fmla="*/ 9392 w 876934"/>
                <a:gd name="T11" fmla="*/ 250970 h 257809"/>
                <a:gd name="T12" fmla="*/ 6355 w 876934"/>
                <a:gd name="T13" fmla="*/ 6282 h 257809"/>
                <a:gd name="T14" fmla="*/ 68898 w 876934"/>
                <a:gd name="T15" fmla="*/ 6282 h 257809"/>
                <a:gd name="T16" fmla="*/ 68898 w 876934"/>
                <a:gd name="T17" fmla="*/ 0 h 257809"/>
                <a:gd name="T18" fmla="*/ 846198 w 876934"/>
                <a:gd name="T19" fmla="*/ 3141 h 257809"/>
                <a:gd name="T20" fmla="*/ 843077 w 876934"/>
                <a:gd name="T21" fmla="*/ 3476 h 257809"/>
                <a:gd name="T22" fmla="*/ 869652 w 876934"/>
                <a:gd name="T23" fmla="*/ 250970 h 257809"/>
                <a:gd name="T24" fmla="*/ 875962 w 876934"/>
                <a:gd name="T25" fmla="*/ 250970 h 257809"/>
                <a:gd name="T26" fmla="*/ 849689 w 876934"/>
                <a:gd name="T27" fmla="*/ 6282 h 257809"/>
                <a:gd name="T28" fmla="*/ 846198 w 876934"/>
                <a:gd name="T29" fmla="*/ 6282 h 257809"/>
                <a:gd name="T30" fmla="*/ 846198 w 876934"/>
                <a:gd name="T31" fmla="*/ 3141 h 257809"/>
                <a:gd name="T32" fmla="*/ 230862 w 876934"/>
                <a:gd name="T33" fmla="*/ 0 h 257809"/>
                <a:gd name="T34" fmla="*/ 68898 w 876934"/>
                <a:gd name="T35" fmla="*/ 0 h 257809"/>
                <a:gd name="T36" fmla="*/ 68898 w 876934"/>
                <a:gd name="T37" fmla="*/ 6282 h 257809"/>
                <a:gd name="T38" fmla="*/ 230862 w 876934"/>
                <a:gd name="T39" fmla="*/ 6282 h 257809"/>
                <a:gd name="T40" fmla="*/ 230862 w 876934"/>
                <a:gd name="T41" fmla="*/ 0 h 257809"/>
                <a:gd name="T42" fmla="*/ 846198 w 876934"/>
                <a:gd name="T43" fmla="*/ 0 h 257809"/>
                <a:gd name="T44" fmla="*/ 230862 w 876934"/>
                <a:gd name="T45" fmla="*/ 0 h 257809"/>
                <a:gd name="T46" fmla="*/ 230862 w 876934"/>
                <a:gd name="T47" fmla="*/ 6282 h 257809"/>
                <a:gd name="T48" fmla="*/ 843379 w 876934"/>
                <a:gd name="T49" fmla="*/ 6282 h 257809"/>
                <a:gd name="T50" fmla="*/ 843077 w 876934"/>
                <a:gd name="T51" fmla="*/ 3476 h 257809"/>
                <a:gd name="T52" fmla="*/ 846198 w 876934"/>
                <a:gd name="T53" fmla="*/ 3141 h 257809"/>
                <a:gd name="T54" fmla="*/ 846198 w 876934"/>
                <a:gd name="T55" fmla="*/ 0 h 257809"/>
                <a:gd name="T56" fmla="*/ 849014 w 876934"/>
                <a:gd name="T57" fmla="*/ 0 h 257809"/>
                <a:gd name="T58" fmla="*/ 846198 w 876934"/>
                <a:gd name="T59" fmla="*/ 0 h 257809"/>
                <a:gd name="T60" fmla="*/ 846198 w 876934"/>
                <a:gd name="T61" fmla="*/ 6282 h 257809"/>
                <a:gd name="T62" fmla="*/ 849689 w 876934"/>
                <a:gd name="T63" fmla="*/ 6282 h 257809"/>
                <a:gd name="T64" fmla="*/ 849014 w 876934"/>
                <a:gd name="T65" fmla="*/ 0 h 2578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6934" h="257809">
                  <a:moveTo>
                    <a:pt x="68898" y="0"/>
                  </a:moveTo>
                  <a:lnTo>
                    <a:pt x="0" y="0"/>
                  </a:lnTo>
                  <a:lnTo>
                    <a:pt x="3193" y="257248"/>
                  </a:lnTo>
                  <a:lnTo>
                    <a:pt x="876632" y="257248"/>
                  </a:lnTo>
                  <a:lnTo>
                    <a:pt x="875958" y="250966"/>
                  </a:lnTo>
                  <a:lnTo>
                    <a:pt x="9392" y="250966"/>
                  </a:lnTo>
                  <a:lnTo>
                    <a:pt x="6355" y="6282"/>
                  </a:lnTo>
                  <a:lnTo>
                    <a:pt x="68898" y="6282"/>
                  </a:lnTo>
                  <a:lnTo>
                    <a:pt x="68898" y="0"/>
                  </a:lnTo>
                  <a:close/>
                </a:path>
                <a:path w="876934" h="257809">
                  <a:moveTo>
                    <a:pt x="846194" y="3141"/>
                  </a:moveTo>
                  <a:lnTo>
                    <a:pt x="843073" y="3476"/>
                  </a:lnTo>
                  <a:lnTo>
                    <a:pt x="869648" y="250966"/>
                  </a:lnTo>
                  <a:lnTo>
                    <a:pt x="875958" y="250966"/>
                  </a:lnTo>
                  <a:lnTo>
                    <a:pt x="849685" y="6282"/>
                  </a:lnTo>
                  <a:lnTo>
                    <a:pt x="846194" y="6282"/>
                  </a:lnTo>
                  <a:lnTo>
                    <a:pt x="846194" y="3141"/>
                  </a:lnTo>
                  <a:close/>
                </a:path>
                <a:path w="876934" h="257809">
                  <a:moveTo>
                    <a:pt x="230862" y="0"/>
                  </a:moveTo>
                  <a:lnTo>
                    <a:pt x="68898" y="0"/>
                  </a:lnTo>
                  <a:lnTo>
                    <a:pt x="68898" y="6282"/>
                  </a:lnTo>
                  <a:lnTo>
                    <a:pt x="230862" y="6282"/>
                  </a:lnTo>
                  <a:lnTo>
                    <a:pt x="230862" y="0"/>
                  </a:lnTo>
                  <a:close/>
                </a:path>
                <a:path w="876934" h="257809">
                  <a:moveTo>
                    <a:pt x="846194" y="0"/>
                  </a:moveTo>
                  <a:lnTo>
                    <a:pt x="230862" y="0"/>
                  </a:lnTo>
                  <a:lnTo>
                    <a:pt x="230862" y="6282"/>
                  </a:lnTo>
                  <a:lnTo>
                    <a:pt x="843375" y="6282"/>
                  </a:lnTo>
                  <a:lnTo>
                    <a:pt x="843073" y="3476"/>
                  </a:lnTo>
                  <a:lnTo>
                    <a:pt x="846194" y="3141"/>
                  </a:lnTo>
                  <a:lnTo>
                    <a:pt x="846194" y="0"/>
                  </a:lnTo>
                  <a:close/>
                </a:path>
                <a:path w="876934" h="257809">
                  <a:moveTo>
                    <a:pt x="849010" y="0"/>
                  </a:moveTo>
                  <a:lnTo>
                    <a:pt x="846194" y="0"/>
                  </a:lnTo>
                  <a:lnTo>
                    <a:pt x="846194" y="6282"/>
                  </a:lnTo>
                  <a:lnTo>
                    <a:pt x="849685" y="6282"/>
                  </a:lnTo>
                  <a:lnTo>
                    <a:pt x="84901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8" name="object 295">
              <a:extLst>
                <a:ext uri="{FF2B5EF4-FFF2-40B4-BE49-F238E27FC236}">
                  <a16:creationId xmlns:a16="http://schemas.microsoft.com/office/drawing/2014/main" id="{AE33E342-4910-3009-ABB9-2108420E859C}"/>
                </a:ext>
              </a:extLst>
            </p:cNvPr>
            <p:cNvSpPr>
              <a:spLocks/>
            </p:cNvSpPr>
            <p:nvPr/>
          </p:nvSpPr>
          <p:spPr bwMode="auto">
            <a:xfrm>
              <a:off x="10277347" y="6415023"/>
              <a:ext cx="618490" cy="251460"/>
            </a:xfrm>
            <a:custGeom>
              <a:avLst/>
              <a:gdLst>
                <a:gd name="T0" fmla="*/ 615185 w 618490"/>
                <a:gd name="T1" fmla="*/ 0 h 251459"/>
                <a:gd name="T2" fmla="*/ 8973 w 618490"/>
                <a:gd name="T3" fmla="*/ 0 h 251459"/>
                <a:gd name="T4" fmla="*/ 0 w 618490"/>
                <a:gd name="T5" fmla="*/ 250970 h 251459"/>
                <a:gd name="T6" fmla="*/ 618295 w 618490"/>
                <a:gd name="T7" fmla="*/ 250970 h 251459"/>
                <a:gd name="T8" fmla="*/ 615185 w 618490"/>
                <a:gd name="T9" fmla="*/ 0 h 251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8490" h="251459">
                  <a:moveTo>
                    <a:pt x="615185" y="0"/>
                  </a:moveTo>
                  <a:lnTo>
                    <a:pt x="8973" y="0"/>
                  </a:lnTo>
                  <a:lnTo>
                    <a:pt x="0" y="250966"/>
                  </a:lnTo>
                  <a:lnTo>
                    <a:pt x="618295" y="250966"/>
                  </a:lnTo>
                  <a:lnTo>
                    <a:pt x="615185"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79" name="object 296">
              <a:extLst>
                <a:ext uri="{FF2B5EF4-FFF2-40B4-BE49-F238E27FC236}">
                  <a16:creationId xmlns:a16="http://schemas.microsoft.com/office/drawing/2014/main" id="{2139DBFE-610C-FA64-7490-ECF46F1683B4}"/>
                </a:ext>
              </a:extLst>
            </p:cNvPr>
            <p:cNvSpPr>
              <a:spLocks/>
            </p:cNvSpPr>
            <p:nvPr/>
          </p:nvSpPr>
          <p:spPr bwMode="auto">
            <a:xfrm>
              <a:off x="10274091" y="6411882"/>
              <a:ext cx="624840" cy="257810"/>
            </a:xfrm>
            <a:custGeom>
              <a:avLst/>
              <a:gdLst>
                <a:gd name="T0" fmla="*/ 618441 w 624840"/>
                <a:gd name="T1" fmla="*/ 0 h 257809"/>
                <a:gd name="T2" fmla="*/ 9193 w 624840"/>
                <a:gd name="T3" fmla="*/ 0 h 257809"/>
                <a:gd name="T4" fmla="*/ 0 w 624840"/>
                <a:gd name="T5" fmla="*/ 257252 h 257809"/>
                <a:gd name="T6" fmla="*/ 624724 w 624840"/>
                <a:gd name="T7" fmla="*/ 257252 h 257809"/>
                <a:gd name="T8" fmla="*/ 624646 w 624840"/>
                <a:gd name="T9" fmla="*/ 250970 h 257809"/>
                <a:gd name="T10" fmla="*/ 6512 w 624840"/>
                <a:gd name="T11" fmla="*/ 250970 h 257809"/>
                <a:gd name="T12" fmla="*/ 15256 w 624840"/>
                <a:gd name="T13" fmla="*/ 6282 h 257809"/>
                <a:gd name="T14" fmla="*/ 615339 w 624840"/>
                <a:gd name="T15" fmla="*/ 6282 h 257809"/>
                <a:gd name="T16" fmla="*/ 615300 w 624840"/>
                <a:gd name="T17" fmla="*/ 3183 h 257809"/>
                <a:gd name="T18" fmla="*/ 618441 w 624840"/>
                <a:gd name="T19" fmla="*/ 3141 h 257809"/>
                <a:gd name="T20" fmla="*/ 618441 w 624840"/>
                <a:gd name="T21" fmla="*/ 0 h 257809"/>
                <a:gd name="T22" fmla="*/ 618441 w 624840"/>
                <a:gd name="T23" fmla="*/ 3141 h 257809"/>
                <a:gd name="T24" fmla="*/ 615300 w 624840"/>
                <a:gd name="T25" fmla="*/ 3183 h 257809"/>
                <a:gd name="T26" fmla="*/ 618379 w 624840"/>
                <a:gd name="T27" fmla="*/ 250970 h 257809"/>
                <a:gd name="T28" fmla="*/ 624646 w 624840"/>
                <a:gd name="T29" fmla="*/ 250970 h 257809"/>
                <a:gd name="T30" fmla="*/ 621608 w 624840"/>
                <a:gd name="T31" fmla="*/ 6282 h 257809"/>
                <a:gd name="T32" fmla="*/ 618441 w 624840"/>
                <a:gd name="T33" fmla="*/ 6282 h 257809"/>
                <a:gd name="T34" fmla="*/ 618441 w 624840"/>
                <a:gd name="T35" fmla="*/ 3141 h 257809"/>
                <a:gd name="T36" fmla="*/ 621530 w 624840"/>
                <a:gd name="T37" fmla="*/ 0 h 257809"/>
                <a:gd name="T38" fmla="*/ 618441 w 624840"/>
                <a:gd name="T39" fmla="*/ 0 h 257809"/>
                <a:gd name="T40" fmla="*/ 618441 w 624840"/>
                <a:gd name="T41" fmla="*/ 6282 h 257809"/>
                <a:gd name="T42" fmla="*/ 621608 w 624840"/>
                <a:gd name="T43" fmla="*/ 6282 h 257809"/>
                <a:gd name="T44" fmla="*/ 621530 w 624840"/>
                <a:gd name="T45" fmla="*/ 0 h 2578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4840" h="257809">
                  <a:moveTo>
                    <a:pt x="618441" y="0"/>
                  </a:moveTo>
                  <a:lnTo>
                    <a:pt x="9193" y="0"/>
                  </a:lnTo>
                  <a:lnTo>
                    <a:pt x="0" y="257248"/>
                  </a:lnTo>
                  <a:lnTo>
                    <a:pt x="624724" y="257248"/>
                  </a:lnTo>
                  <a:lnTo>
                    <a:pt x="624646" y="250966"/>
                  </a:lnTo>
                  <a:lnTo>
                    <a:pt x="6512" y="250966"/>
                  </a:lnTo>
                  <a:lnTo>
                    <a:pt x="15256" y="6282"/>
                  </a:lnTo>
                  <a:lnTo>
                    <a:pt x="615339" y="6282"/>
                  </a:lnTo>
                  <a:lnTo>
                    <a:pt x="615300" y="3183"/>
                  </a:lnTo>
                  <a:lnTo>
                    <a:pt x="618441" y="3141"/>
                  </a:lnTo>
                  <a:lnTo>
                    <a:pt x="618441" y="0"/>
                  </a:lnTo>
                  <a:close/>
                </a:path>
                <a:path w="624840" h="257809">
                  <a:moveTo>
                    <a:pt x="618441" y="3141"/>
                  </a:moveTo>
                  <a:lnTo>
                    <a:pt x="615300" y="3183"/>
                  </a:lnTo>
                  <a:lnTo>
                    <a:pt x="618379" y="250966"/>
                  </a:lnTo>
                  <a:lnTo>
                    <a:pt x="624646" y="250966"/>
                  </a:lnTo>
                  <a:lnTo>
                    <a:pt x="621608" y="6282"/>
                  </a:lnTo>
                  <a:lnTo>
                    <a:pt x="618441" y="6282"/>
                  </a:lnTo>
                  <a:lnTo>
                    <a:pt x="618441" y="3141"/>
                  </a:lnTo>
                  <a:close/>
                </a:path>
                <a:path w="624840" h="257809">
                  <a:moveTo>
                    <a:pt x="621530" y="0"/>
                  </a:moveTo>
                  <a:lnTo>
                    <a:pt x="618441" y="0"/>
                  </a:lnTo>
                  <a:lnTo>
                    <a:pt x="618441" y="6282"/>
                  </a:lnTo>
                  <a:lnTo>
                    <a:pt x="621608" y="6282"/>
                  </a:lnTo>
                  <a:lnTo>
                    <a:pt x="62153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0" name="object 297">
              <a:extLst>
                <a:ext uri="{FF2B5EF4-FFF2-40B4-BE49-F238E27FC236}">
                  <a16:creationId xmlns:a16="http://schemas.microsoft.com/office/drawing/2014/main" id="{FFDA40E4-1CD9-274B-2054-4FA8A7B1ECF7}"/>
                </a:ext>
              </a:extLst>
            </p:cNvPr>
            <p:cNvSpPr>
              <a:spLocks/>
            </p:cNvSpPr>
            <p:nvPr/>
          </p:nvSpPr>
          <p:spPr bwMode="auto">
            <a:xfrm>
              <a:off x="10875040" y="5629866"/>
              <a:ext cx="1245235" cy="69215"/>
            </a:xfrm>
            <a:custGeom>
              <a:avLst/>
              <a:gdLst>
                <a:gd name="T0" fmla="*/ 1245201 w 1245234"/>
                <a:gd name="T1" fmla="*/ 0 h 69214"/>
                <a:gd name="T2" fmla="*/ 0 w 1245234"/>
                <a:gd name="T3" fmla="*/ 0 h 69214"/>
                <a:gd name="T4" fmla="*/ 3361 w 1245234"/>
                <a:gd name="T5" fmla="*/ 69069 h 69214"/>
                <a:gd name="T6" fmla="*/ 1238699 w 1245234"/>
                <a:gd name="T7" fmla="*/ 69069 h 69214"/>
                <a:gd name="T8" fmla="*/ 1245201 w 1245234"/>
                <a:gd name="T9" fmla="*/ 0 h 69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5234" h="69214">
                  <a:moveTo>
                    <a:pt x="1245197" y="0"/>
                  </a:moveTo>
                  <a:lnTo>
                    <a:pt x="0" y="0"/>
                  </a:lnTo>
                  <a:lnTo>
                    <a:pt x="3361" y="69065"/>
                  </a:lnTo>
                  <a:lnTo>
                    <a:pt x="1238695" y="69065"/>
                  </a:lnTo>
                  <a:lnTo>
                    <a:pt x="1245197"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1" name="object 298">
              <a:extLst>
                <a:ext uri="{FF2B5EF4-FFF2-40B4-BE49-F238E27FC236}">
                  <a16:creationId xmlns:a16="http://schemas.microsoft.com/office/drawing/2014/main" id="{D0A86AAF-3673-C62D-9536-3C077ECB8603}"/>
                </a:ext>
              </a:extLst>
            </p:cNvPr>
            <p:cNvSpPr>
              <a:spLocks/>
            </p:cNvSpPr>
            <p:nvPr/>
          </p:nvSpPr>
          <p:spPr bwMode="auto">
            <a:xfrm>
              <a:off x="10871742" y="5626735"/>
              <a:ext cx="1252220" cy="75565"/>
            </a:xfrm>
            <a:custGeom>
              <a:avLst/>
              <a:gdLst>
                <a:gd name="T0" fmla="*/ 1251930 w 1252220"/>
                <a:gd name="T1" fmla="*/ 0 h 75564"/>
                <a:gd name="T2" fmla="*/ 0 w 1252220"/>
                <a:gd name="T3" fmla="*/ 0 h 75564"/>
                <a:gd name="T4" fmla="*/ 3664 w 1252220"/>
                <a:gd name="T5" fmla="*/ 75342 h 75564"/>
                <a:gd name="T6" fmla="*/ 1244841 w 1252220"/>
                <a:gd name="T7" fmla="*/ 75342 h 75564"/>
                <a:gd name="T8" fmla="*/ 1245113 w 1252220"/>
                <a:gd name="T9" fmla="*/ 72493 h 75564"/>
                <a:gd name="T10" fmla="*/ 1238862 w 1252220"/>
                <a:gd name="T11" fmla="*/ 71907 h 75564"/>
                <a:gd name="T12" fmla="*/ 1239130 w 1252220"/>
                <a:gd name="T13" fmla="*/ 69059 h 75564"/>
                <a:gd name="T14" fmla="*/ 9643 w 1252220"/>
                <a:gd name="T15" fmla="*/ 69059 h 75564"/>
                <a:gd name="T16" fmla="*/ 6586 w 1252220"/>
                <a:gd name="T17" fmla="*/ 6272 h 75564"/>
                <a:gd name="T18" fmla="*/ 1251340 w 1252220"/>
                <a:gd name="T19" fmla="*/ 6272 h 75564"/>
                <a:gd name="T20" fmla="*/ 1251930 w 1252220"/>
                <a:gd name="T21" fmla="*/ 0 h 75564"/>
                <a:gd name="T22" fmla="*/ 1245436 w 1252220"/>
                <a:gd name="T23" fmla="*/ 69059 h 75564"/>
                <a:gd name="T24" fmla="*/ 1241993 w 1252220"/>
                <a:gd name="T25" fmla="*/ 69059 h 75564"/>
                <a:gd name="T26" fmla="*/ 1241993 w 1252220"/>
                <a:gd name="T27" fmla="*/ 72200 h 75564"/>
                <a:gd name="T28" fmla="*/ 1245113 w 1252220"/>
                <a:gd name="T29" fmla="*/ 72493 h 75564"/>
                <a:gd name="T30" fmla="*/ 1245436 w 1252220"/>
                <a:gd name="T31" fmla="*/ 69059 h 75564"/>
                <a:gd name="T32" fmla="*/ 1251340 w 1252220"/>
                <a:gd name="T33" fmla="*/ 6272 h 75564"/>
                <a:gd name="T34" fmla="*/ 1245040 w 1252220"/>
                <a:gd name="T35" fmla="*/ 6272 h 75564"/>
                <a:gd name="T36" fmla="*/ 1238862 w 1252220"/>
                <a:gd name="T37" fmla="*/ 71907 h 75564"/>
                <a:gd name="T38" fmla="*/ 1241993 w 1252220"/>
                <a:gd name="T39" fmla="*/ 72200 h 75564"/>
                <a:gd name="T40" fmla="*/ 1241993 w 1252220"/>
                <a:gd name="T41" fmla="*/ 69059 h 75564"/>
                <a:gd name="T42" fmla="*/ 1245436 w 1252220"/>
                <a:gd name="T43" fmla="*/ 69059 h 75564"/>
                <a:gd name="T44" fmla="*/ 1251340 w 1252220"/>
                <a:gd name="T45" fmla="*/ 6272 h 755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52220" h="75564">
                  <a:moveTo>
                    <a:pt x="1251930" y="0"/>
                  </a:moveTo>
                  <a:lnTo>
                    <a:pt x="0" y="0"/>
                  </a:lnTo>
                  <a:lnTo>
                    <a:pt x="3664" y="75338"/>
                  </a:lnTo>
                  <a:lnTo>
                    <a:pt x="1244841" y="75338"/>
                  </a:lnTo>
                  <a:lnTo>
                    <a:pt x="1245113" y="72489"/>
                  </a:lnTo>
                  <a:lnTo>
                    <a:pt x="1238862" y="71903"/>
                  </a:lnTo>
                  <a:lnTo>
                    <a:pt x="1239130" y="69055"/>
                  </a:lnTo>
                  <a:lnTo>
                    <a:pt x="9643" y="69055"/>
                  </a:lnTo>
                  <a:lnTo>
                    <a:pt x="6586" y="6272"/>
                  </a:lnTo>
                  <a:lnTo>
                    <a:pt x="1251340" y="6272"/>
                  </a:lnTo>
                  <a:lnTo>
                    <a:pt x="1251930" y="0"/>
                  </a:lnTo>
                  <a:close/>
                </a:path>
                <a:path w="1252220" h="75564">
                  <a:moveTo>
                    <a:pt x="1245436" y="69055"/>
                  </a:moveTo>
                  <a:lnTo>
                    <a:pt x="1241993" y="69055"/>
                  </a:lnTo>
                  <a:lnTo>
                    <a:pt x="1241993" y="72196"/>
                  </a:lnTo>
                  <a:lnTo>
                    <a:pt x="1245113" y="72489"/>
                  </a:lnTo>
                  <a:lnTo>
                    <a:pt x="1245436" y="69055"/>
                  </a:lnTo>
                  <a:close/>
                </a:path>
                <a:path w="1252220" h="75564">
                  <a:moveTo>
                    <a:pt x="1251340" y="6272"/>
                  </a:moveTo>
                  <a:lnTo>
                    <a:pt x="1245040" y="6272"/>
                  </a:lnTo>
                  <a:lnTo>
                    <a:pt x="1238862" y="71903"/>
                  </a:lnTo>
                  <a:lnTo>
                    <a:pt x="1241993" y="72196"/>
                  </a:lnTo>
                  <a:lnTo>
                    <a:pt x="1241993" y="69055"/>
                  </a:lnTo>
                  <a:lnTo>
                    <a:pt x="1245436" y="69055"/>
                  </a:lnTo>
                  <a:lnTo>
                    <a:pt x="1251340" y="627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2" name="object 299">
              <a:extLst>
                <a:ext uri="{FF2B5EF4-FFF2-40B4-BE49-F238E27FC236}">
                  <a16:creationId xmlns:a16="http://schemas.microsoft.com/office/drawing/2014/main" id="{1D394778-6A95-4F1F-442F-71C193151622}"/>
                </a:ext>
              </a:extLst>
            </p:cNvPr>
            <p:cNvSpPr>
              <a:spLocks/>
            </p:cNvSpPr>
            <p:nvPr/>
          </p:nvSpPr>
          <p:spPr bwMode="auto">
            <a:xfrm>
              <a:off x="10837841" y="5698937"/>
              <a:ext cx="1263650" cy="718185"/>
            </a:xfrm>
            <a:custGeom>
              <a:avLst/>
              <a:gdLst>
                <a:gd name="T0" fmla="*/ 1263511 w 1263650"/>
                <a:gd name="T1" fmla="*/ 0 h 718185"/>
                <a:gd name="T2" fmla="*/ 0 w 1263650"/>
                <a:gd name="T3" fmla="*/ 0 h 718185"/>
                <a:gd name="T4" fmla="*/ 60396 w 1263650"/>
                <a:gd name="T5" fmla="*/ 717705 h 718185"/>
                <a:gd name="T6" fmla="*/ 893093 w 1263650"/>
                <a:gd name="T7" fmla="*/ 717705 h 718185"/>
                <a:gd name="T8" fmla="*/ 900318 w 1263650"/>
                <a:gd name="T9" fmla="*/ 717705 h 718185"/>
                <a:gd name="T10" fmla="*/ 1263511 w 1263650"/>
                <a:gd name="T11" fmla="*/ 0 h 7181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3650" h="718185">
                  <a:moveTo>
                    <a:pt x="1263511" y="0"/>
                  </a:moveTo>
                  <a:lnTo>
                    <a:pt x="0" y="0"/>
                  </a:lnTo>
                  <a:lnTo>
                    <a:pt x="60396" y="717705"/>
                  </a:lnTo>
                  <a:lnTo>
                    <a:pt x="893093" y="717705"/>
                  </a:lnTo>
                  <a:lnTo>
                    <a:pt x="900318" y="717705"/>
                  </a:lnTo>
                  <a:lnTo>
                    <a:pt x="1263511" y="0"/>
                  </a:lnTo>
                  <a:close/>
                </a:path>
              </a:pathLst>
            </a:custGeom>
            <a:solidFill>
              <a:srgbClr val="CBCB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3" name="object 300">
              <a:extLst>
                <a:ext uri="{FF2B5EF4-FFF2-40B4-BE49-F238E27FC236}">
                  <a16:creationId xmlns:a16="http://schemas.microsoft.com/office/drawing/2014/main" id="{93ADB5E5-287F-F178-98A2-E5B4F10B38CD}"/>
                </a:ext>
              </a:extLst>
            </p:cNvPr>
            <p:cNvSpPr>
              <a:spLocks/>
            </p:cNvSpPr>
            <p:nvPr/>
          </p:nvSpPr>
          <p:spPr bwMode="auto">
            <a:xfrm>
              <a:off x="10834407" y="5695796"/>
              <a:ext cx="1272540" cy="724535"/>
            </a:xfrm>
            <a:custGeom>
              <a:avLst/>
              <a:gdLst>
                <a:gd name="T0" fmla="*/ 1272045 w 1272540"/>
                <a:gd name="T1" fmla="*/ 0 h 724535"/>
                <a:gd name="T2" fmla="*/ 0 w 1272540"/>
                <a:gd name="T3" fmla="*/ 0 h 724535"/>
                <a:gd name="T4" fmla="*/ 60930 w 1272540"/>
                <a:gd name="T5" fmla="*/ 723977 h 724535"/>
                <a:gd name="T6" fmla="*/ 896527 w 1272540"/>
                <a:gd name="T7" fmla="*/ 723977 h 724535"/>
                <a:gd name="T8" fmla="*/ 896527 w 1272540"/>
                <a:gd name="T9" fmla="*/ 717705 h 724535"/>
                <a:gd name="T10" fmla="*/ 66710 w 1272540"/>
                <a:gd name="T11" fmla="*/ 717705 h 724535"/>
                <a:gd name="T12" fmla="*/ 6837 w 1272540"/>
                <a:gd name="T13" fmla="*/ 6272 h 724535"/>
                <a:gd name="T14" fmla="*/ 1268871 w 1272540"/>
                <a:gd name="T15" fmla="*/ 6272 h 724535"/>
                <a:gd name="T16" fmla="*/ 1272045 w 1272540"/>
                <a:gd name="T17" fmla="*/ 0 h 724535"/>
                <a:gd name="T18" fmla="*/ 1268871 w 1272540"/>
                <a:gd name="T19" fmla="*/ 6272 h 724535"/>
                <a:gd name="T20" fmla="*/ 1261835 w 1272540"/>
                <a:gd name="T21" fmla="*/ 6272 h 724535"/>
                <a:gd name="T22" fmla="*/ 901805 w 1272540"/>
                <a:gd name="T23" fmla="*/ 717705 h 724535"/>
                <a:gd name="T24" fmla="*/ 896527 w 1272540"/>
                <a:gd name="T25" fmla="*/ 717705 h 724535"/>
                <a:gd name="T26" fmla="*/ 896527 w 1272540"/>
                <a:gd name="T27" fmla="*/ 723977 h 724535"/>
                <a:gd name="T28" fmla="*/ 905679 w 1272540"/>
                <a:gd name="T29" fmla="*/ 723977 h 724535"/>
                <a:gd name="T30" fmla="*/ 1268871 w 1272540"/>
                <a:gd name="T31" fmla="*/ 6272 h 7245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2540" h="724535">
                  <a:moveTo>
                    <a:pt x="1272045" y="0"/>
                  </a:moveTo>
                  <a:lnTo>
                    <a:pt x="0" y="0"/>
                  </a:lnTo>
                  <a:lnTo>
                    <a:pt x="60930" y="723977"/>
                  </a:lnTo>
                  <a:lnTo>
                    <a:pt x="896527" y="723977"/>
                  </a:lnTo>
                  <a:lnTo>
                    <a:pt x="896527" y="717705"/>
                  </a:lnTo>
                  <a:lnTo>
                    <a:pt x="66710" y="717705"/>
                  </a:lnTo>
                  <a:lnTo>
                    <a:pt x="6837" y="6272"/>
                  </a:lnTo>
                  <a:lnTo>
                    <a:pt x="1268871" y="6272"/>
                  </a:lnTo>
                  <a:lnTo>
                    <a:pt x="1272045" y="0"/>
                  </a:lnTo>
                  <a:close/>
                </a:path>
                <a:path w="1272540" h="724535">
                  <a:moveTo>
                    <a:pt x="1268871" y="6272"/>
                  </a:moveTo>
                  <a:lnTo>
                    <a:pt x="1261835" y="6272"/>
                  </a:lnTo>
                  <a:lnTo>
                    <a:pt x="901805" y="717705"/>
                  </a:lnTo>
                  <a:lnTo>
                    <a:pt x="896527" y="717705"/>
                  </a:lnTo>
                  <a:lnTo>
                    <a:pt x="896527" y="723977"/>
                  </a:lnTo>
                  <a:lnTo>
                    <a:pt x="905679" y="723977"/>
                  </a:lnTo>
                  <a:lnTo>
                    <a:pt x="1268871" y="6272"/>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4" name="object 301">
              <a:extLst>
                <a:ext uri="{FF2B5EF4-FFF2-40B4-BE49-F238E27FC236}">
                  <a16:creationId xmlns:a16="http://schemas.microsoft.com/office/drawing/2014/main" id="{CABF4484-278B-AB24-2C7A-8749F715040C}"/>
                </a:ext>
              </a:extLst>
            </p:cNvPr>
            <p:cNvSpPr>
              <a:spLocks/>
            </p:cNvSpPr>
            <p:nvPr/>
          </p:nvSpPr>
          <p:spPr bwMode="auto">
            <a:xfrm>
              <a:off x="9992088" y="5698935"/>
              <a:ext cx="906144" cy="718185"/>
            </a:xfrm>
            <a:custGeom>
              <a:avLst/>
              <a:gdLst>
                <a:gd name="T0" fmla="*/ 866597 w 906145"/>
                <a:gd name="T1" fmla="*/ 0 h 718185"/>
                <a:gd name="T2" fmla="*/ 0 w 906145"/>
                <a:gd name="T3" fmla="*/ 0 h 718185"/>
                <a:gd name="T4" fmla="*/ 292043 w 906145"/>
                <a:gd name="T5" fmla="*/ 717705 h 718185"/>
                <a:gd name="T6" fmla="*/ 906135 w 906145"/>
                <a:gd name="T7" fmla="*/ 717705 h 718185"/>
                <a:gd name="T8" fmla="*/ 866597 w 906145"/>
                <a:gd name="T9" fmla="*/ 0 h 718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145" h="718185">
                  <a:moveTo>
                    <a:pt x="866601" y="0"/>
                  </a:moveTo>
                  <a:lnTo>
                    <a:pt x="0" y="0"/>
                  </a:lnTo>
                  <a:lnTo>
                    <a:pt x="292043" y="717705"/>
                  </a:lnTo>
                  <a:lnTo>
                    <a:pt x="906139" y="717705"/>
                  </a:lnTo>
                  <a:lnTo>
                    <a:pt x="866601"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5" name="object 302">
              <a:extLst>
                <a:ext uri="{FF2B5EF4-FFF2-40B4-BE49-F238E27FC236}">
                  <a16:creationId xmlns:a16="http://schemas.microsoft.com/office/drawing/2014/main" id="{92E9A630-827C-54D8-3A87-24A25337F40C}"/>
                </a:ext>
              </a:extLst>
            </p:cNvPr>
            <p:cNvSpPr>
              <a:spLocks/>
            </p:cNvSpPr>
            <p:nvPr/>
          </p:nvSpPr>
          <p:spPr bwMode="auto">
            <a:xfrm>
              <a:off x="9987418" y="5695794"/>
              <a:ext cx="914400" cy="724535"/>
            </a:xfrm>
            <a:custGeom>
              <a:avLst/>
              <a:gdLst>
                <a:gd name="T0" fmla="*/ 874235 w 914400"/>
                <a:gd name="T1" fmla="*/ 0 h 724535"/>
                <a:gd name="T2" fmla="*/ 0 w 914400"/>
                <a:gd name="T3" fmla="*/ 0 h 724535"/>
                <a:gd name="T4" fmla="*/ 294598 w 914400"/>
                <a:gd name="T5" fmla="*/ 723988 h 724535"/>
                <a:gd name="T6" fmla="*/ 914118 w 914400"/>
                <a:gd name="T7" fmla="*/ 723988 h 724535"/>
                <a:gd name="T8" fmla="*/ 913959 w 914400"/>
                <a:gd name="T9" fmla="*/ 721014 h 724535"/>
                <a:gd name="T10" fmla="*/ 907679 w 914400"/>
                <a:gd name="T11" fmla="*/ 721014 h 724535"/>
                <a:gd name="T12" fmla="*/ 907496 w 914400"/>
                <a:gd name="T13" fmla="*/ 717705 h 724535"/>
                <a:gd name="T14" fmla="*/ 298828 w 914400"/>
                <a:gd name="T15" fmla="*/ 717705 h 724535"/>
                <a:gd name="T16" fmla="*/ 9329 w 914400"/>
                <a:gd name="T17" fmla="*/ 6272 h 724535"/>
                <a:gd name="T18" fmla="*/ 874580 w 914400"/>
                <a:gd name="T19" fmla="*/ 6272 h 724535"/>
                <a:gd name="T20" fmla="*/ 874235 w 914400"/>
                <a:gd name="T21" fmla="*/ 0 h 724535"/>
                <a:gd name="T22" fmla="*/ 874580 w 914400"/>
                <a:gd name="T23" fmla="*/ 6272 h 724535"/>
                <a:gd name="T24" fmla="*/ 868298 w 914400"/>
                <a:gd name="T25" fmla="*/ 6272 h 724535"/>
                <a:gd name="T26" fmla="*/ 907679 w 914400"/>
                <a:gd name="T27" fmla="*/ 721014 h 724535"/>
                <a:gd name="T28" fmla="*/ 910809 w 914400"/>
                <a:gd name="T29" fmla="*/ 720847 h 724535"/>
                <a:gd name="T30" fmla="*/ 910809 w 914400"/>
                <a:gd name="T31" fmla="*/ 717705 h 724535"/>
                <a:gd name="T32" fmla="*/ 913777 w 914400"/>
                <a:gd name="T33" fmla="*/ 717705 h 724535"/>
                <a:gd name="T34" fmla="*/ 874580 w 914400"/>
                <a:gd name="T35" fmla="*/ 6272 h 724535"/>
                <a:gd name="T36" fmla="*/ 913940 w 914400"/>
                <a:gd name="T37" fmla="*/ 720669 h 724535"/>
                <a:gd name="T38" fmla="*/ 907679 w 914400"/>
                <a:gd name="T39" fmla="*/ 721014 h 724535"/>
                <a:gd name="T40" fmla="*/ 913959 w 914400"/>
                <a:gd name="T41" fmla="*/ 721014 h 724535"/>
                <a:gd name="T42" fmla="*/ 913940 w 914400"/>
                <a:gd name="T43" fmla="*/ 720669 h 724535"/>
                <a:gd name="T44" fmla="*/ 913777 w 914400"/>
                <a:gd name="T45" fmla="*/ 717705 h 724535"/>
                <a:gd name="T46" fmla="*/ 910809 w 914400"/>
                <a:gd name="T47" fmla="*/ 717705 h 724535"/>
                <a:gd name="T48" fmla="*/ 910809 w 914400"/>
                <a:gd name="T49" fmla="*/ 720847 h 724535"/>
                <a:gd name="T50" fmla="*/ 913940 w 914400"/>
                <a:gd name="T51" fmla="*/ 720669 h 724535"/>
                <a:gd name="T52" fmla="*/ 913777 w 914400"/>
                <a:gd name="T53" fmla="*/ 717705 h 7245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14400" h="724535">
                  <a:moveTo>
                    <a:pt x="874235" y="0"/>
                  </a:moveTo>
                  <a:lnTo>
                    <a:pt x="0" y="0"/>
                  </a:lnTo>
                  <a:lnTo>
                    <a:pt x="294598" y="723988"/>
                  </a:lnTo>
                  <a:lnTo>
                    <a:pt x="914118" y="723988"/>
                  </a:lnTo>
                  <a:lnTo>
                    <a:pt x="913959" y="721014"/>
                  </a:lnTo>
                  <a:lnTo>
                    <a:pt x="907679" y="721014"/>
                  </a:lnTo>
                  <a:lnTo>
                    <a:pt x="907496" y="717705"/>
                  </a:lnTo>
                  <a:lnTo>
                    <a:pt x="298828" y="717705"/>
                  </a:lnTo>
                  <a:lnTo>
                    <a:pt x="9329" y="6272"/>
                  </a:lnTo>
                  <a:lnTo>
                    <a:pt x="874580" y="6272"/>
                  </a:lnTo>
                  <a:lnTo>
                    <a:pt x="874235" y="0"/>
                  </a:lnTo>
                  <a:close/>
                </a:path>
                <a:path w="914400" h="724535">
                  <a:moveTo>
                    <a:pt x="874580" y="6272"/>
                  </a:moveTo>
                  <a:lnTo>
                    <a:pt x="868298" y="6272"/>
                  </a:lnTo>
                  <a:lnTo>
                    <a:pt x="907679" y="721014"/>
                  </a:lnTo>
                  <a:lnTo>
                    <a:pt x="910809" y="720847"/>
                  </a:lnTo>
                  <a:lnTo>
                    <a:pt x="910809" y="717705"/>
                  </a:lnTo>
                  <a:lnTo>
                    <a:pt x="913777" y="717705"/>
                  </a:lnTo>
                  <a:lnTo>
                    <a:pt x="874580" y="6272"/>
                  </a:lnTo>
                  <a:close/>
                </a:path>
                <a:path w="914400" h="724535">
                  <a:moveTo>
                    <a:pt x="913940" y="720669"/>
                  </a:moveTo>
                  <a:lnTo>
                    <a:pt x="907679" y="721014"/>
                  </a:lnTo>
                  <a:lnTo>
                    <a:pt x="913959" y="721014"/>
                  </a:lnTo>
                  <a:lnTo>
                    <a:pt x="913940" y="720669"/>
                  </a:lnTo>
                  <a:close/>
                </a:path>
                <a:path w="914400" h="724535">
                  <a:moveTo>
                    <a:pt x="913777" y="717705"/>
                  </a:moveTo>
                  <a:lnTo>
                    <a:pt x="910809" y="717705"/>
                  </a:lnTo>
                  <a:lnTo>
                    <a:pt x="910809" y="720847"/>
                  </a:lnTo>
                  <a:lnTo>
                    <a:pt x="913940" y="720669"/>
                  </a:lnTo>
                  <a:lnTo>
                    <a:pt x="913777" y="71770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6" name="object 303">
              <a:extLst>
                <a:ext uri="{FF2B5EF4-FFF2-40B4-BE49-F238E27FC236}">
                  <a16:creationId xmlns:a16="http://schemas.microsoft.com/office/drawing/2014/main" id="{8B544293-6629-E043-D504-9DC9D59075A1}"/>
                </a:ext>
              </a:extLst>
            </p:cNvPr>
            <p:cNvSpPr>
              <a:spLocks/>
            </p:cNvSpPr>
            <p:nvPr/>
          </p:nvSpPr>
          <p:spPr bwMode="auto">
            <a:xfrm>
              <a:off x="9941026" y="5629866"/>
              <a:ext cx="937894" cy="69215"/>
            </a:xfrm>
            <a:custGeom>
              <a:avLst/>
              <a:gdLst>
                <a:gd name="T0" fmla="*/ 934009 w 937895"/>
                <a:gd name="T1" fmla="*/ 0 h 69214"/>
                <a:gd name="T2" fmla="*/ 0 w 937895"/>
                <a:gd name="T3" fmla="*/ 0 h 69214"/>
                <a:gd name="T4" fmla="*/ 21266 w 937895"/>
                <a:gd name="T5" fmla="*/ 69069 h 69214"/>
                <a:gd name="T6" fmla="*/ 937370 w 937895"/>
                <a:gd name="T7" fmla="*/ 69069 h 69214"/>
                <a:gd name="T8" fmla="*/ 934009 w 937895"/>
                <a:gd name="T9" fmla="*/ 0 h 69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895" h="69214">
                  <a:moveTo>
                    <a:pt x="934013" y="0"/>
                  </a:moveTo>
                  <a:lnTo>
                    <a:pt x="0" y="0"/>
                  </a:lnTo>
                  <a:lnTo>
                    <a:pt x="21266" y="69065"/>
                  </a:lnTo>
                  <a:lnTo>
                    <a:pt x="937374" y="69065"/>
                  </a:lnTo>
                  <a:lnTo>
                    <a:pt x="934013" y="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87" name="object 304">
              <a:extLst>
                <a:ext uri="{FF2B5EF4-FFF2-40B4-BE49-F238E27FC236}">
                  <a16:creationId xmlns:a16="http://schemas.microsoft.com/office/drawing/2014/main" id="{0E064FFB-6A69-4497-49E9-A332D2387E94}"/>
                </a:ext>
              </a:extLst>
            </p:cNvPr>
            <p:cNvSpPr>
              <a:spLocks/>
            </p:cNvSpPr>
            <p:nvPr/>
          </p:nvSpPr>
          <p:spPr bwMode="auto">
            <a:xfrm>
              <a:off x="9936764" y="5626735"/>
              <a:ext cx="945515" cy="75565"/>
            </a:xfrm>
            <a:custGeom>
              <a:avLst/>
              <a:gdLst>
                <a:gd name="T0" fmla="*/ 941259 w 945515"/>
                <a:gd name="T1" fmla="*/ 0 h 75564"/>
                <a:gd name="T2" fmla="*/ 0 w 945515"/>
                <a:gd name="T3" fmla="*/ 0 h 75564"/>
                <a:gd name="T4" fmla="*/ 23213 w 945515"/>
                <a:gd name="T5" fmla="*/ 75342 h 75564"/>
                <a:gd name="T6" fmla="*/ 944924 w 945515"/>
                <a:gd name="T7" fmla="*/ 75342 h 75564"/>
                <a:gd name="T8" fmla="*/ 944781 w 945515"/>
                <a:gd name="T9" fmla="*/ 72357 h 75564"/>
                <a:gd name="T10" fmla="*/ 938494 w 945515"/>
                <a:gd name="T11" fmla="*/ 72357 h 75564"/>
                <a:gd name="T12" fmla="*/ 938334 w 945515"/>
                <a:gd name="T13" fmla="*/ 69059 h 75564"/>
                <a:gd name="T14" fmla="*/ 27842 w 945515"/>
                <a:gd name="T15" fmla="*/ 69059 h 75564"/>
                <a:gd name="T16" fmla="*/ 8491 w 945515"/>
                <a:gd name="T17" fmla="*/ 6272 h 75564"/>
                <a:gd name="T18" fmla="*/ 941564 w 945515"/>
                <a:gd name="T19" fmla="*/ 6272 h 75564"/>
                <a:gd name="T20" fmla="*/ 941259 w 945515"/>
                <a:gd name="T21" fmla="*/ 0 h 75564"/>
                <a:gd name="T22" fmla="*/ 941564 w 945515"/>
                <a:gd name="T23" fmla="*/ 6272 h 75564"/>
                <a:gd name="T24" fmla="*/ 935280 w 945515"/>
                <a:gd name="T25" fmla="*/ 6272 h 75564"/>
                <a:gd name="T26" fmla="*/ 938494 w 945515"/>
                <a:gd name="T27" fmla="*/ 72357 h 75564"/>
                <a:gd name="T28" fmla="*/ 941636 w 945515"/>
                <a:gd name="T29" fmla="*/ 72200 h 75564"/>
                <a:gd name="T30" fmla="*/ 941636 w 945515"/>
                <a:gd name="T31" fmla="*/ 69059 h 75564"/>
                <a:gd name="T32" fmla="*/ 944621 w 945515"/>
                <a:gd name="T33" fmla="*/ 69059 h 75564"/>
                <a:gd name="T34" fmla="*/ 941564 w 945515"/>
                <a:gd name="T35" fmla="*/ 6272 h 75564"/>
                <a:gd name="T36" fmla="*/ 944767 w 945515"/>
                <a:gd name="T37" fmla="*/ 72054 h 75564"/>
                <a:gd name="T38" fmla="*/ 938494 w 945515"/>
                <a:gd name="T39" fmla="*/ 72357 h 75564"/>
                <a:gd name="T40" fmla="*/ 944781 w 945515"/>
                <a:gd name="T41" fmla="*/ 72357 h 75564"/>
                <a:gd name="T42" fmla="*/ 944767 w 945515"/>
                <a:gd name="T43" fmla="*/ 72054 h 75564"/>
                <a:gd name="T44" fmla="*/ 944621 w 945515"/>
                <a:gd name="T45" fmla="*/ 69059 h 75564"/>
                <a:gd name="T46" fmla="*/ 941636 w 945515"/>
                <a:gd name="T47" fmla="*/ 69059 h 75564"/>
                <a:gd name="T48" fmla="*/ 941636 w 945515"/>
                <a:gd name="T49" fmla="*/ 72200 h 75564"/>
                <a:gd name="T50" fmla="*/ 944767 w 945515"/>
                <a:gd name="T51" fmla="*/ 72054 h 75564"/>
                <a:gd name="T52" fmla="*/ 944621 w 945515"/>
                <a:gd name="T53" fmla="*/ 69059 h 755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45515" h="75564">
                  <a:moveTo>
                    <a:pt x="941259" y="0"/>
                  </a:moveTo>
                  <a:lnTo>
                    <a:pt x="0" y="0"/>
                  </a:lnTo>
                  <a:lnTo>
                    <a:pt x="23213" y="75338"/>
                  </a:lnTo>
                  <a:lnTo>
                    <a:pt x="944924" y="75338"/>
                  </a:lnTo>
                  <a:lnTo>
                    <a:pt x="944781" y="72353"/>
                  </a:lnTo>
                  <a:lnTo>
                    <a:pt x="938494" y="72353"/>
                  </a:lnTo>
                  <a:lnTo>
                    <a:pt x="938334" y="69055"/>
                  </a:lnTo>
                  <a:lnTo>
                    <a:pt x="27842" y="69055"/>
                  </a:lnTo>
                  <a:lnTo>
                    <a:pt x="8491" y="6272"/>
                  </a:lnTo>
                  <a:lnTo>
                    <a:pt x="941564" y="6272"/>
                  </a:lnTo>
                  <a:lnTo>
                    <a:pt x="941259" y="0"/>
                  </a:lnTo>
                  <a:close/>
                </a:path>
                <a:path w="945515" h="75564">
                  <a:moveTo>
                    <a:pt x="941564" y="6272"/>
                  </a:moveTo>
                  <a:lnTo>
                    <a:pt x="935280" y="6272"/>
                  </a:lnTo>
                  <a:lnTo>
                    <a:pt x="938494" y="72353"/>
                  </a:lnTo>
                  <a:lnTo>
                    <a:pt x="941636" y="72196"/>
                  </a:lnTo>
                  <a:lnTo>
                    <a:pt x="941636" y="69055"/>
                  </a:lnTo>
                  <a:lnTo>
                    <a:pt x="944621" y="69055"/>
                  </a:lnTo>
                  <a:lnTo>
                    <a:pt x="941564" y="6272"/>
                  </a:lnTo>
                  <a:close/>
                </a:path>
                <a:path w="945515" h="75564">
                  <a:moveTo>
                    <a:pt x="944767" y="72050"/>
                  </a:moveTo>
                  <a:lnTo>
                    <a:pt x="938494" y="72353"/>
                  </a:lnTo>
                  <a:lnTo>
                    <a:pt x="944781" y="72353"/>
                  </a:lnTo>
                  <a:lnTo>
                    <a:pt x="944767" y="72050"/>
                  </a:lnTo>
                  <a:close/>
                </a:path>
                <a:path w="945515" h="75564">
                  <a:moveTo>
                    <a:pt x="944621" y="69055"/>
                  </a:moveTo>
                  <a:lnTo>
                    <a:pt x="941636" y="69055"/>
                  </a:lnTo>
                  <a:lnTo>
                    <a:pt x="941636" y="72196"/>
                  </a:lnTo>
                  <a:lnTo>
                    <a:pt x="944767" y="72050"/>
                  </a:lnTo>
                  <a:lnTo>
                    <a:pt x="944621" y="69055"/>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88" name="object 305">
              <a:extLst>
                <a:ext uri="{FF2B5EF4-FFF2-40B4-BE49-F238E27FC236}">
                  <a16:creationId xmlns:a16="http://schemas.microsoft.com/office/drawing/2014/main" id="{BD66509E-6237-2740-9D32-5EDC6C0404E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936358" y="5766662"/>
              <a:ext cx="1042554" cy="5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89" name="object 306">
              <a:extLst>
                <a:ext uri="{FF2B5EF4-FFF2-40B4-BE49-F238E27FC236}">
                  <a16:creationId xmlns:a16="http://schemas.microsoft.com/office/drawing/2014/main" id="{0B15B22F-6C07-1A4A-D294-D1573ADB6F44}"/>
                </a:ext>
              </a:extLst>
            </p:cNvPr>
            <p:cNvSpPr>
              <a:spLocks/>
            </p:cNvSpPr>
            <p:nvPr/>
          </p:nvSpPr>
          <p:spPr bwMode="auto">
            <a:xfrm>
              <a:off x="10885029" y="5698925"/>
              <a:ext cx="29845" cy="1265555"/>
            </a:xfrm>
            <a:custGeom>
              <a:avLst/>
              <a:gdLst>
                <a:gd name="T0" fmla="*/ 29789 w 29845"/>
                <a:gd name="T1" fmla="*/ 0 h 1265554"/>
                <a:gd name="T2" fmla="*/ 0 w 29845"/>
                <a:gd name="T3" fmla="*/ 0 h 1265554"/>
                <a:gd name="T4" fmla="*/ 0 w 29845"/>
                <a:gd name="T5" fmla="*/ 1265023 h 1265554"/>
                <a:gd name="T6" fmla="*/ 29789 w 29845"/>
                <a:gd name="T7" fmla="*/ 1265023 h 1265554"/>
                <a:gd name="T8" fmla="*/ 29789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789" y="0"/>
                  </a:moveTo>
                  <a:lnTo>
                    <a:pt x="0" y="0"/>
                  </a:lnTo>
                  <a:lnTo>
                    <a:pt x="0" y="1265019"/>
                  </a:lnTo>
                  <a:lnTo>
                    <a:pt x="29789" y="1265019"/>
                  </a:lnTo>
                  <a:lnTo>
                    <a:pt x="29789"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0" name="object 307">
              <a:extLst>
                <a:ext uri="{FF2B5EF4-FFF2-40B4-BE49-F238E27FC236}">
                  <a16:creationId xmlns:a16="http://schemas.microsoft.com/office/drawing/2014/main" id="{AB3C6D0E-B0A8-9DF2-1C40-353E146D44C6}"/>
                </a:ext>
              </a:extLst>
            </p:cNvPr>
            <p:cNvSpPr>
              <a:spLocks/>
            </p:cNvSpPr>
            <p:nvPr/>
          </p:nvSpPr>
          <p:spPr bwMode="auto">
            <a:xfrm>
              <a:off x="10899929" y="5698925"/>
              <a:ext cx="29845" cy="1265555"/>
            </a:xfrm>
            <a:custGeom>
              <a:avLst/>
              <a:gdLst>
                <a:gd name="T0" fmla="*/ 29789 w 29845"/>
                <a:gd name="T1" fmla="*/ 0 h 1265554"/>
                <a:gd name="T2" fmla="*/ 0 w 29845"/>
                <a:gd name="T3" fmla="*/ 0 h 1265554"/>
                <a:gd name="T4" fmla="*/ 0 w 29845"/>
                <a:gd name="T5" fmla="*/ 1265023 h 1265554"/>
                <a:gd name="T6" fmla="*/ 29789 w 29845"/>
                <a:gd name="T7" fmla="*/ 1265023 h 1265554"/>
                <a:gd name="T8" fmla="*/ 29789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789" y="0"/>
                  </a:moveTo>
                  <a:lnTo>
                    <a:pt x="0" y="0"/>
                  </a:lnTo>
                  <a:lnTo>
                    <a:pt x="0" y="1265019"/>
                  </a:lnTo>
                  <a:lnTo>
                    <a:pt x="29789" y="1265019"/>
                  </a:lnTo>
                  <a:lnTo>
                    <a:pt x="29789"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1" name="object 308">
              <a:extLst>
                <a:ext uri="{FF2B5EF4-FFF2-40B4-BE49-F238E27FC236}">
                  <a16:creationId xmlns:a16="http://schemas.microsoft.com/office/drawing/2014/main" id="{465364AA-9D29-3995-A936-48FE4AEE4153}"/>
                </a:ext>
              </a:extLst>
            </p:cNvPr>
            <p:cNvSpPr>
              <a:spLocks/>
            </p:cNvSpPr>
            <p:nvPr/>
          </p:nvSpPr>
          <p:spPr bwMode="auto">
            <a:xfrm>
              <a:off x="12055203" y="5698925"/>
              <a:ext cx="29845" cy="1265555"/>
            </a:xfrm>
            <a:custGeom>
              <a:avLst/>
              <a:gdLst>
                <a:gd name="T0" fmla="*/ 29800 w 29845"/>
                <a:gd name="T1" fmla="*/ 0 h 1265554"/>
                <a:gd name="T2" fmla="*/ 0 w 29845"/>
                <a:gd name="T3" fmla="*/ 0 h 1265554"/>
                <a:gd name="T4" fmla="*/ 0 w 29845"/>
                <a:gd name="T5" fmla="*/ 1265023 h 1265554"/>
                <a:gd name="T6" fmla="*/ 29800 w 29845"/>
                <a:gd name="T7" fmla="*/ 1265023 h 1265554"/>
                <a:gd name="T8" fmla="*/ 29800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800" y="0"/>
                  </a:moveTo>
                  <a:lnTo>
                    <a:pt x="0" y="0"/>
                  </a:lnTo>
                  <a:lnTo>
                    <a:pt x="0" y="1265019"/>
                  </a:lnTo>
                  <a:lnTo>
                    <a:pt x="29800" y="1265019"/>
                  </a:lnTo>
                  <a:lnTo>
                    <a:pt x="29800" y="0"/>
                  </a:lnTo>
                  <a:close/>
                </a:path>
              </a:pathLst>
            </a:custGeom>
            <a:solidFill>
              <a:srgbClr val="5863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2" name="object 309">
              <a:extLst>
                <a:ext uri="{FF2B5EF4-FFF2-40B4-BE49-F238E27FC236}">
                  <a16:creationId xmlns:a16="http://schemas.microsoft.com/office/drawing/2014/main" id="{D9CCA33D-D007-32AF-1BED-5FA09A9AD901}"/>
                </a:ext>
              </a:extLst>
            </p:cNvPr>
            <p:cNvSpPr>
              <a:spLocks/>
            </p:cNvSpPr>
            <p:nvPr/>
          </p:nvSpPr>
          <p:spPr bwMode="auto">
            <a:xfrm>
              <a:off x="12070093" y="5698925"/>
              <a:ext cx="29845" cy="1265555"/>
            </a:xfrm>
            <a:custGeom>
              <a:avLst/>
              <a:gdLst>
                <a:gd name="T0" fmla="*/ 29800 w 29845"/>
                <a:gd name="T1" fmla="*/ 0 h 1265554"/>
                <a:gd name="T2" fmla="*/ 0 w 29845"/>
                <a:gd name="T3" fmla="*/ 0 h 1265554"/>
                <a:gd name="T4" fmla="*/ 0 w 29845"/>
                <a:gd name="T5" fmla="*/ 1265023 h 1265554"/>
                <a:gd name="T6" fmla="*/ 29800 w 29845"/>
                <a:gd name="T7" fmla="*/ 1265023 h 1265554"/>
                <a:gd name="T8" fmla="*/ 29800 w 29845"/>
                <a:gd name="T9" fmla="*/ 0 h 1265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45" h="1265554">
                  <a:moveTo>
                    <a:pt x="29800" y="0"/>
                  </a:moveTo>
                  <a:lnTo>
                    <a:pt x="0" y="0"/>
                  </a:lnTo>
                  <a:lnTo>
                    <a:pt x="0" y="1265019"/>
                  </a:lnTo>
                  <a:lnTo>
                    <a:pt x="29800" y="1265019"/>
                  </a:lnTo>
                  <a:lnTo>
                    <a:pt x="29800" y="0"/>
                  </a:lnTo>
                  <a:close/>
                </a:path>
              </a:pathLst>
            </a:custGeom>
            <a:solidFill>
              <a:srgbClr val="2633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393" name="object 310">
              <a:extLst>
                <a:ext uri="{FF2B5EF4-FFF2-40B4-BE49-F238E27FC236}">
                  <a16:creationId xmlns:a16="http://schemas.microsoft.com/office/drawing/2014/main" id="{34A427FB-AACA-1A2F-1912-484AC0CD70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77687" y="6963949"/>
              <a:ext cx="148697" cy="16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94" name="object 311">
              <a:extLst>
                <a:ext uri="{FF2B5EF4-FFF2-40B4-BE49-F238E27FC236}">
                  <a16:creationId xmlns:a16="http://schemas.microsoft.com/office/drawing/2014/main" id="{C9FAC5C4-3C6C-196D-4B24-7E35C4D421B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781026" y="6963949"/>
              <a:ext cx="148686" cy="16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95" name="object 312">
              <a:extLst>
                <a:ext uri="{FF2B5EF4-FFF2-40B4-BE49-F238E27FC236}">
                  <a16:creationId xmlns:a16="http://schemas.microsoft.com/office/drawing/2014/main" id="{8925273B-A479-9313-9573-2C8D7F07C46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62444" y="6963949"/>
              <a:ext cx="148697" cy="16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96" name="object 313">
              <a:extLst>
                <a:ext uri="{FF2B5EF4-FFF2-40B4-BE49-F238E27FC236}">
                  <a16:creationId xmlns:a16="http://schemas.microsoft.com/office/drawing/2014/main" id="{C1023729-C5BD-FAA2-482D-09B0AFD7BDF9}"/>
                </a:ext>
              </a:extLst>
            </p:cNvPr>
            <p:cNvSpPr>
              <a:spLocks/>
            </p:cNvSpPr>
            <p:nvPr/>
          </p:nvSpPr>
          <p:spPr bwMode="auto">
            <a:xfrm>
              <a:off x="14017039" y="3479849"/>
              <a:ext cx="5194935" cy="2983865"/>
            </a:xfrm>
            <a:custGeom>
              <a:avLst/>
              <a:gdLst>
                <a:gd name="T0" fmla="*/ 5040300 w 5194934"/>
                <a:gd name="T1" fmla="*/ 0 h 2983865"/>
                <a:gd name="T2" fmla="*/ 0 w 5194934"/>
                <a:gd name="T3" fmla="*/ 439840 h 2983865"/>
                <a:gd name="T4" fmla="*/ 0 w 5194934"/>
                <a:gd name="T5" fmla="*/ 2175420 h 2983865"/>
                <a:gd name="T6" fmla="*/ 1034209 w 5194934"/>
                <a:gd name="T7" fmla="*/ 2853002 h 2983865"/>
                <a:gd name="T8" fmla="*/ 5194840 w 5194934"/>
                <a:gd name="T9" fmla="*/ 2983762 h 2983865"/>
                <a:gd name="T10" fmla="*/ 5040300 w 5194934"/>
                <a:gd name="T11" fmla="*/ 0 h 29838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94934" h="2983865">
                  <a:moveTo>
                    <a:pt x="5040296" y="0"/>
                  </a:moveTo>
                  <a:lnTo>
                    <a:pt x="0" y="439840"/>
                  </a:lnTo>
                  <a:lnTo>
                    <a:pt x="0" y="2175420"/>
                  </a:lnTo>
                  <a:lnTo>
                    <a:pt x="1034209" y="2853002"/>
                  </a:lnTo>
                  <a:lnTo>
                    <a:pt x="5194836" y="2983762"/>
                  </a:lnTo>
                  <a:lnTo>
                    <a:pt x="5040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7" name="object 314">
              <a:extLst>
                <a:ext uri="{FF2B5EF4-FFF2-40B4-BE49-F238E27FC236}">
                  <a16:creationId xmlns:a16="http://schemas.microsoft.com/office/drawing/2014/main" id="{36B514A4-7D85-8CDA-E49D-5F71F1286066}"/>
                </a:ext>
              </a:extLst>
            </p:cNvPr>
            <p:cNvSpPr>
              <a:spLocks/>
            </p:cNvSpPr>
            <p:nvPr/>
          </p:nvSpPr>
          <p:spPr bwMode="auto">
            <a:xfrm>
              <a:off x="10713789" y="4971733"/>
              <a:ext cx="353695" cy="353695"/>
            </a:xfrm>
            <a:custGeom>
              <a:avLst/>
              <a:gdLst>
                <a:gd name="T0" fmla="*/ 176842 w 353695"/>
                <a:gd name="T1" fmla="*/ 0 h 353695"/>
                <a:gd name="T2" fmla="*/ 129829 w 353695"/>
                <a:gd name="T3" fmla="*/ 6317 h 353695"/>
                <a:gd name="T4" fmla="*/ 87584 w 353695"/>
                <a:gd name="T5" fmla="*/ 24145 h 353695"/>
                <a:gd name="T6" fmla="*/ 51794 w 353695"/>
                <a:gd name="T7" fmla="*/ 51798 h 353695"/>
                <a:gd name="T8" fmla="*/ 24143 w 353695"/>
                <a:gd name="T9" fmla="*/ 87589 h 353695"/>
                <a:gd name="T10" fmla="*/ 6316 w 353695"/>
                <a:gd name="T11" fmla="*/ 129832 h 353695"/>
                <a:gd name="T12" fmla="*/ 0 w 353695"/>
                <a:gd name="T13" fmla="*/ 176842 h 353695"/>
                <a:gd name="T14" fmla="*/ 6316 w 353695"/>
                <a:gd name="T15" fmla="*/ 223851 h 353695"/>
                <a:gd name="T16" fmla="*/ 24143 w 353695"/>
                <a:gd name="T17" fmla="*/ 266093 h 353695"/>
                <a:gd name="T18" fmla="*/ 51794 w 353695"/>
                <a:gd name="T19" fmla="*/ 301882 h 353695"/>
                <a:gd name="T20" fmla="*/ 87584 w 353695"/>
                <a:gd name="T21" fmla="*/ 329532 h 353695"/>
                <a:gd name="T22" fmla="*/ 129829 w 353695"/>
                <a:gd name="T23" fmla="*/ 347358 h 353695"/>
                <a:gd name="T24" fmla="*/ 176842 w 353695"/>
                <a:gd name="T25" fmla="*/ 353675 h 353695"/>
                <a:gd name="T26" fmla="*/ 223851 w 353695"/>
                <a:gd name="T27" fmla="*/ 347358 h 353695"/>
                <a:gd name="T28" fmla="*/ 266093 w 353695"/>
                <a:gd name="T29" fmla="*/ 329532 h 353695"/>
                <a:gd name="T30" fmla="*/ 301882 w 353695"/>
                <a:gd name="T31" fmla="*/ 301882 h 353695"/>
                <a:gd name="T32" fmla="*/ 329532 w 353695"/>
                <a:gd name="T33" fmla="*/ 266093 h 353695"/>
                <a:gd name="T34" fmla="*/ 347358 w 353695"/>
                <a:gd name="T35" fmla="*/ 223851 h 353695"/>
                <a:gd name="T36" fmla="*/ 353675 w 353695"/>
                <a:gd name="T37" fmla="*/ 176842 h 353695"/>
                <a:gd name="T38" fmla="*/ 347358 w 353695"/>
                <a:gd name="T39" fmla="*/ 129832 h 353695"/>
                <a:gd name="T40" fmla="*/ 329532 w 353695"/>
                <a:gd name="T41" fmla="*/ 87589 h 353695"/>
                <a:gd name="T42" fmla="*/ 301882 w 353695"/>
                <a:gd name="T43" fmla="*/ 51798 h 353695"/>
                <a:gd name="T44" fmla="*/ 266093 w 353695"/>
                <a:gd name="T45" fmla="*/ 24145 h 353695"/>
                <a:gd name="T46" fmla="*/ 223851 w 353695"/>
                <a:gd name="T47" fmla="*/ 6317 h 353695"/>
                <a:gd name="T48" fmla="*/ 17684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42" y="0"/>
                  </a:moveTo>
                  <a:lnTo>
                    <a:pt x="129829" y="6317"/>
                  </a:lnTo>
                  <a:lnTo>
                    <a:pt x="87584" y="24145"/>
                  </a:lnTo>
                  <a:lnTo>
                    <a:pt x="51794" y="51798"/>
                  </a:lnTo>
                  <a:lnTo>
                    <a:pt x="24143" y="87589"/>
                  </a:lnTo>
                  <a:lnTo>
                    <a:pt x="6316" y="129832"/>
                  </a:lnTo>
                  <a:lnTo>
                    <a:pt x="0" y="176842"/>
                  </a:lnTo>
                  <a:lnTo>
                    <a:pt x="6316" y="223851"/>
                  </a:lnTo>
                  <a:lnTo>
                    <a:pt x="24143" y="266093"/>
                  </a:lnTo>
                  <a:lnTo>
                    <a:pt x="51794" y="301882"/>
                  </a:lnTo>
                  <a:lnTo>
                    <a:pt x="87584" y="329532"/>
                  </a:lnTo>
                  <a:lnTo>
                    <a:pt x="129829" y="347358"/>
                  </a:lnTo>
                  <a:lnTo>
                    <a:pt x="176842" y="353675"/>
                  </a:lnTo>
                  <a:lnTo>
                    <a:pt x="223851" y="347358"/>
                  </a:lnTo>
                  <a:lnTo>
                    <a:pt x="266093" y="329532"/>
                  </a:lnTo>
                  <a:lnTo>
                    <a:pt x="301882" y="301882"/>
                  </a:lnTo>
                  <a:lnTo>
                    <a:pt x="329532" y="266093"/>
                  </a:lnTo>
                  <a:lnTo>
                    <a:pt x="347358" y="223851"/>
                  </a:lnTo>
                  <a:lnTo>
                    <a:pt x="353675" y="176842"/>
                  </a:lnTo>
                  <a:lnTo>
                    <a:pt x="347358" y="129832"/>
                  </a:lnTo>
                  <a:lnTo>
                    <a:pt x="329532" y="87589"/>
                  </a:lnTo>
                  <a:lnTo>
                    <a:pt x="301882" y="51798"/>
                  </a:lnTo>
                  <a:lnTo>
                    <a:pt x="266093" y="24145"/>
                  </a:lnTo>
                  <a:lnTo>
                    <a:pt x="223851" y="6317"/>
                  </a:lnTo>
                  <a:lnTo>
                    <a:pt x="17684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8" name="object 315">
              <a:extLst>
                <a:ext uri="{FF2B5EF4-FFF2-40B4-BE49-F238E27FC236}">
                  <a16:creationId xmlns:a16="http://schemas.microsoft.com/office/drawing/2014/main" id="{00348D60-5FDC-ACEF-432B-0FABE1F0459B}"/>
                </a:ext>
              </a:extLst>
            </p:cNvPr>
            <p:cNvSpPr>
              <a:spLocks/>
            </p:cNvSpPr>
            <p:nvPr/>
          </p:nvSpPr>
          <p:spPr bwMode="auto">
            <a:xfrm>
              <a:off x="10848598" y="5079319"/>
              <a:ext cx="55880" cy="136525"/>
            </a:xfrm>
            <a:custGeom>
              <a:avLst/>
              <a:gdLst>
                <a:gd name="T0" fmla="*/ 55698 w 55879"/>
                <a:gd name="T1" fmla="*/ 0 h 136525"/>
                <a:gd name="T2" fmla="*/ 41248 w 55879"/>
                <a:gd name="T3" fmla="*/ 0 h 136525"/>
                <a:gd name="T4" fmla="*/ 39332 w 55879"/>
                <a:gd name="T5" fmla="*/ 2607 h 136525"/>
                <a:gd name="T6" fmla="*/ 36578 w 55879"/>
                <a:gd name="T7" fmla="*/ 5298 h 136525"/>
                <a:gd name="T8" fmla="*/ 2471 w 55879"/>
                <a:gd name="T9" fmla="*/ 24271 h 136525"/>
                <a:gd name="T10" fmla="*/ 0 w 55879"/>
                <a:gd name="T11" fmla="*/ 24554 h 136525"/>
                <a:gd name="T12" fmla="*/ 4314 w 55879"/>
                <a:gd name="T13" fmla="*/ 39611 h 136525"/>
                <a:gd name="T14" fmla="*/ 39604 w 55879"/>
                <a:gd name="T15" fmla="*/ 20428 h 136525"/>
                <a:gd name="T16" fmla="*/ 39468 w 55879"/>
                <a:gd name="T17" fmla="*/ 23308 h 136525"/>
                <a:gd name="T18" fmla="*/ 39196 w 55879"/>
                <a:gd name="T19" fmla="*/ 136163 h 136525"/>
                <a:gd name="T20" fmla="*/ 55698 w 55879"/>
                <a:gd name="T21" fmla="*/ 136163 h 136525"/>
                <a:gd name="T22" fmla="*/ 55698 w 55879"/>
                <a:gd name="T23" fmla="*/ 0 h 1365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879" h="136525">
                  <a:moveTo>
                    <a:pt x="55694" y="0"/>
                  </a:moveTo>
                  <a:lnTo>
                    <a:pt x="41244" y="0"/>
                  </a:lnTo>
                  <a:lnTo>
                    <a:pt x="39328" y="2607"/>
                  </a:lnTo>
                  <a:lnTo>
                    <a:pt x="36574" y="5298"/>
                  </a:lnTo>
                  <a:lnTo>
                    <a:pt x="2471" y="24271"/>
                  </a:lnTo>
                  <a:lnTo>
                    <a:pt x="0" y="24554"/>
                  </a:lnTo>
                  <a:lnTo>
                    <a:pt x="4314" y="39611"/>
                  </a:lnTo>
                  <a:lnTo>
                    <a:pt x="39600" y="20428"/>
                  </a:lnTo>
                  <a:lnTo>
                    <a:pt x="39464" y="23308"/>
                  </a:lnTo>
                  <a:lnTo>
                    <a:pt x="39192" y="136163"/>
                  </a:lnTo>
                  <a:lnTo>
                    <a:pt x="55694" y="136163"/>
                  </a:lnTo>
                  <a:lnTo>
                    <a:pt x="556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sp>
          <p:nvSpPr>
            <p:cNvPr id="54399" name="object 316">
              <a:extLst>
                <a:ext uri="{FF2B5EF4-FFF2-40B4-BE49-F238E27FC236}">
                  <a16:creationId xmlns:a16="http://schemas.microsoft.com/office/drawing/2014/main" id="{C7954D7A-5E5F-A576-794F-60DE18CD0EA1}"/>
                </a:ext>
              </a:extLst>
            </p:cNvPr>
            <p:cNvSpPr>
              <a:spLocks/>
            </p:cNvSpPr>
            <p:nvPr/>
          </p:nvSpPr>
          <p:spPr bwMode="auto">
            <a:xfrm>
              <a:off x="16260781" y="8377295"/>
              <a:ext cx="353695" cy="353695"/>
            </a:xfrm>
            <a:custGeom>
              <a:avLst/>
              <a:gdLst>
                <a:gd name="T0" fmla="*/ 176832 w 353694"/>
                <a:gd name="T1" fmla="*/ 0 h 353695"/>
                <a:gd name="T2" fmla="*/ 129823 w 353694"/>
                <a:gd name="T3" fmla="*/ 6317 h 353695"/>
                <a:gd name="T4" fmla="*/ 87581 w 353694"/>
                <a:gd name="T5" fmla="*/ 24145 h 353695"/>
                <a:gd name="T6" fmla="*/ 51792 w 353694"/>
                <a:gd name="T7" fmla="*/ 51798 h 353695"/>
                <a:gd name="T8" fmla="*/ 24142 w 353694"/>
                <a:gd name="T9" fmla="*/ 87589 h 353695"/>
                <a:gd name="T10" fmla="*/ 6316 w 353694"/>
                <a:gd name="T11" fmla="*/ 129832 h 353695"/>
                <a:gd name="T12" fmla="*/ 0 w 353694"/>
                <a:gd name="T13" fmla="*/ 176842 h 353695"/>
                <a:gd name="T14" fmla="*/ 6316 w 353694"/>
                <a:gd name="T15" fmla="*/ 223851 h 353695"/>
                <a:gd name="T16" fmla="*/ 24142 w 353694"/>
                <a:gd name="T17" fmla="*/ 266093 h 353695"/>
                <a:gd name="T18" fmla="*/ 51792 w 353694"/>
                <a:gd name="T19" fmla="*/ 301882 h 353695"/>
                <a:gd name="T20" fmla="*/ 87581 w 353694"/>
                <a:gd name="T21" fmla="*/ 329532 h 353695"/>
                <a:gd name="T22" fmla="*/ 129823 w 353694"/>
                <a:gd name="T23" fmla="*/ 347358 h 353695"/>
                <a:gd name="T24" fmla="*/ 176832 w 353694"/>
                <a:gd name="T25" fmla="*/ 353675 h 353695"/>
                <a:gd name="T26" fmla="*/ 223849 w 353694"/>
                <a:gd name="T27" fmla="*/ 347358 h 353695"/>
                <a:gd name="T28" fmla="*/ 266094 w 353694"/>
                <a:gd name="T29" fmla="*/ 329532 h 353695"/>
                <a:gd name="T30" fmla="*/ 301884 w 353694"/>
                <a:gd name="T31" fmla="*/ 301882 h 353695"/>
                <a:gd name="T32" fmla="*/ 329535 w 353694"/>
                <a:gd name="T33" fmla="*/ 266093 h 353695"/>
                <a:gd name="T34" fmla="*/ 347362 w 353694"/>
                <a:gd name="T35" fmla="*/ 223851 h 353695"/>
                <a:gd name="T36" fmla="*/ 353679 w 353694"/>
                <a:gd name="T37" fmla="*/ 176842 h 353695"/>
                <a:gd name="T38" fmla="*/ 347362 w 353694"/>
                <a:gd name="T39" fmla="*/ 129832 h 353695"/>
                <a:gd name="T40" fmla="*/ 329535 w 353694"/>
                <a:gd name="T41" fmla="*/ 87589 h 353695"/>
                <a:gd name="T42" fmla="*/ 301884 w 353694"/>
                <a:gd name="T43" fmla="*/ 51798 h 353695"/>
                <a:gd name="T44" fmla="*/ 266094 w 353694"/>
                <a:gd name="T45" fmla="*/ 24145 h 353695"/>
                <a:gd name="T46" fmla="*/ 223849 w 353694"/>
                <a:gd name="T47" fmla="*/ 6317 h 353695"/>
                <a:gd name="T48" fmla="*/ 176832 w 353694"/>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4" h="353695">
                  <a:moveTo>
                    <a:pt x="176832" y="0"/>
                  </a:moveTo>
                  <a:lnTo>
                    <a:pt x="129823" y="6317"/>
                  </a:lnTo>
                  <a:lnTo>
                    <a:pt x="87581" y="24145"/>
                  </a:lnTo>
                  <a:lnTo>
                    <a:pt x="51792" y="51798"/>
                  </a:lnTo>
                  <a:lnTo>
                    <a:pt x="24142" y="87589"/>
                  </a:lnTo>
                  <a:lnTo>
                    <a:pt x="6316" y="129832"/>
                  </a:lnTo>
                  <a:lnTo>
                    <a:pt x="0" y="176842"/>
                  </a:lnTo>
                  <a:lnTo>
                    <a:pt x="6316" y="223851"/>
                  </a:lnTo>
                  <a:lnTo>
                    <a:pt x="24142" y="266093"/>
                  </a:lnTo>
                  <a:lnTo>
                    <a:pt x="51792" y="301882"/>
                  </a:lnTo>
                  <a:lnTo>
                    <a:pt x="87581" y="329532"/>
                  </a:lnTo>
                  <a:lnTo>
                    <a:pt x="129823" y="347358"/>
                  </a:lnTo>
                  <a:lnTo>
                    <a:pt x="176832" y="353675"/>
                  </a:lnTo>
                  <a:lnTo>
                    <a:pt x="223845" y="347358"/>
                  </a:lnTo>
                  <a:lnTo>
                    <a:pt x="266090" y="329532"/>
                  </a:lnTo>
                  <a:lnTo>
                    <a:pt x="301880" y="301882"/>
                  </a:lnTo>
                  <a:lnTo>
                    <a:pt x="329531" y="266093"/>
                  </a:lnTo>
                  <a:lnTo>
                    <a:pt x="347358" y="223851"/>
                  </a:lnTo>
                  <a:lnTo>
                    <a:pt x="353675" y="176842"/>
                  </a:lnTo>
                  <a:lnTo>
                    <a:pt x="347358" y="129832"/>
                  </a:lnTo>
                  <a:lnTo>
                    <a:pt x="329531" y="87589"/>
                  </a:lnTo>
                  <a:lnTo>
                    <a:pt x="301880" y="51798"/>
                  </a:lnTo>
                  <a:lnTo>
                    <a:pt x="266090" y="24145"/>
                  </a:lnTo>
                  <a:lnTo>
                    <a:pt x="223845" y="6317"/>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00" name="object 317">
              <a:extLst>
                <a:ext uri="{FF2B5EF4-FFF2-40B4-BE49-F238E27FC236}">
                  <a16:creationId xmlns:a16="http://schemas.microsoft.com/office/drawing/2014/main" id="{D8358A97-B54C-A5D0-F210-24C878C1B96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385037" y="8484880"/>
              <a:ext cx="94091" cy="13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01" name="object 318">
              <a:extLst>
                <a:ext uri="{FF2B5EF4-FFF2-40B4-BE49-F238E27FC236}">
                  <a16:creationId xmlns:a16="http://schemas.microsoft.com/office/drawing/2014/main" id="{52B20B7B-933C-5919-E790-69F9A9526703}"/>
                </a:ext>
              </a:extLst>
            </p:cNvPr>
            <p:cNvSpPr>
              <a:spLocks/>
            </p:cNvSpPr>
            <p:nvPr/>
          </p:nvSpPr>
          <p:spPr bwMode="auto">
            <a:xfrm>
              <a:off x="18941409" y="8484871"/>
              <a:ext cx="353695" cy="353695"/>
            </a:xfrm>
            <a:custGeom>
              <a:avLst/>
              <a:gdLst>
                <a:gd name="T0" fmla="*/ 176832 w 353694"/>
                <a:gd name="T1" fmla="*/ 0 h 353695"/>
                <a:gd name="T2" fmla="*/ 129823 w 353694"/>
                <a:gd name="T3" fmla="*/ 6317 h 353695"/>
                <a:gd name="T4" fmla="*/ 87581 w 353694"/>
                <a:gd name="T5" fmla="*/ 24145 h 353695"/>
                <a:gd name="T6" fmla="*/ 51792 w 353694"/>
                <a:gd name="T7" fmla="*/ 51798 h 353695"/>
                <a:gd name="T8" fmla="*/ 24142 w 353694"/>
                <a:gd name="T9" fmla="*/ 87589 h 353695"/>
                <a:gd name="T10" fmla="*/ 6316 w 353694"/>
                <a:gd name="T11" fmla="*/ 129832 h 353695"/>
                <a:gd name="T12" fmla="*/ 0 w 353694"/>
                <a:gd name="T13" fmla="*/ 176842 h 353695"/>
                <a:gd name="T14" fmla="*/ 6316 w 353694"/>
                <a:gd name="T15" fmla="*/ 223851 h 353695"/>
                <a:gd name="T16" fmla="*/ 24142 w 353694"/>
                <a:gd name="T17" fmla="*/ 266093 h 353695"/>
                <a:gd name="T18" fmla="*/ 51792 w 353694"/>
                <a:gd name="T19" fmla="*/ 301882 h 353695"/>
                <a:gd name="T20" fmla="*/ 87581 w 353694"/>
                <a:gd name="T21" fmla="*/ 329532 h 353695"/>
                <a:gd name="T22" fmla="*/ 129823 w 353694"/>
                <a:gd name="T23" fmla="*/ 347358 h 353695"/>
                <a:gd name="T24" fmla="*/ 176832 w 353694"/>
                <a:gd name="T25" fmla="*/ 353675 h 353695"/>
                <a:gd name="T26" fmla="*/ 223849 w 353694"/>
                <a:gd name="T27" fmla="*/ 347358 h 353695"/>
                <a:gd name="T28" fmla="*/ 266094 w 353694"/>
                <a:gd name="T29" fmla="*/ 329532 h 353695"/>
                <a:gd name="T30" fmla="*/ 301884 w 353694"/>
                <a:gd name="T31" fmla="*/ 301882 h 353695"/>
                <a:gd name="T32" fmla="*/ 329535 w 353694"/>
                <a:gd name="T33" fmla="*/ 266093 h 353695"/>
                <a:gd name="T34" fmla="*/ 347362 w 353694"/>
                <a:gd name="T35" fmla="*/ 223851 h 353695"/>
                <a:gd name="T36" fmla="*/ 353679 w 353694"/>
                <a:gd name="T37" fmla="*/ 176842 h 353695"/>
                <a:gd name="T38" fmla="*/ 347362 w 353694"/>
                <a:gd name="T39" fmla="*/ 129832 h 353695"/>
                <a:gd name="T40" fmla="*/ 329535 w 353694"/>
                <a:gd name="T41" fmla="*/ 87589 h 353695"/>
                <a:gd name="T42" fmla="*/ 301884 w 353694"/>
                <a:gd name="T43" fmla="*/ 51798 h 353695"/>
                <a:gd name="T44" fmla="*/ 266094 w 353694"/>
                <a:gd name="T45" fmla="*/ 24145 h 353695"/>
                <a:gd name="T46" fmla="*/ 223849 w 353694"/>
                <a:gd name="T47" fmla="*/ 6317 h 353695"/>
                <a:gd name="T48" fmla="*/ 176832 w 353694"/>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4" h="353695">
                  <a:moveTo>
                    <a:pt x="176832" y="0"/>
                  </a:moveTo>
                  <a:lnTo>
                    <a:pt x="129823" y="6317"/>
                  </a:lnTo>
                  <a:lnTo>
                    <a:pt x="87581" y="24145"/>
                  </a:lnTo>
                  <a:lnTo>
                    <a:pt x="51792" y="51798"/>
                  </a:lnTo>
                  <a:lnTo>
                    <a:pt x="24142" y="87589"/>
                  </a:lnTo>
                  <a:lnTo>
                    <a:pt x="6316" y="129832"/>
                  </a:lnTo>
                  <a:lnTo>
                    <a:pt x="0" y="176842"/>
                  </a:lnTo>
                  <a:lnTo>
                    <a:pt x="6316" y="223851"/>
                  </a:lnTo>
                  <a:lnTo>
                    <a:pt x="24142" y="266093"/>
                  </a:lnTo>
                  <a:lnTo>
                    <a:pt x="51792" y="301882"/>
                  </a:lnTo>
                  <a:lnTo>
                    <a:pt x="87581" y="329532"/>
                  </a:lnTo>
                  <a:lnTo>
                    <a:pt x="129823" y="347358"/>
                  </a:lnTo>
                  <a:lnTo>
                    <a:pt x="176832" y="353675"/>
                  </a:lnTo>
                  <a:lnTo>
                    <a:pt x="223845" y="347358"/>
                  </a:lnTo>
                  <a:lnTo>
                    <a:pt x="266090" y="329532"/>
                  </a:lnTo>
                  <a:lnTo>
                    <a:pt x="301880" y="301882"/>
                  </a:lnTo>
                  <a:lnTo>
                    <a:pt x="329531" y="266093"/>
                  </a:lnTo>
                  <a:lnTo>
                    <a:pt x="347358" y="223851"/>
                  </a:lnTo>
                  <a:lnTo>
                    <a:pt x="353675" y="176842"/>
                  </a:lnTo>
                  <a:lnTo>
                    <a:pt x="347358" y="129832"/>
                  </a:lnTo>
                  <a:lnTo>
                    <a:pt x="329531" y="87589"/>
                  </a:lnTo>
                  <a:lnTo>
                    <a:pt x="301880" y="51798"/>
                  </a:lnTo>
                  <a:lnTo>
                    <a:pt x="266090" y="24145"/>
                  </a:lnTo>
                  <a:lnTo>
                    <a:pt x="223845" y="6317"/>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02" name="object 319">
              <a:extLst>
                <a:ext uri="{FF2B5EF4-FFF2-40B4-BE49-F238E27FC236}">
                  <a16:creationId xmlns:a16="http://schemas.microsoft.com/office/drawing/2014/main" id="{0DEFDC36-87FB-57FB-5ADB-8D8F49494C2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9063449" y="8590387"/>
              <a:ext cx="99408" cy="1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03" name="object 320">
              <a:extLst>
                <a:ext uri="{FF2B5EF4-FFF2-40B4-BE49-F238E27FC236}">
                  <a16:creationId xmlns:a16="http://schemas.microsoft.com/office/drawing/2014/main" id="{284A1177-B636-B890-7ED1-2E9DE6DC0A6F}"/>
                </a:ext>
              </a:extLst>
            </p:cNvPr>
            <p:cNvSpPr>
              <a:spLocks/>
            </p:cNvSpPr>
            <p:nvPr/>
          </p:nvSpPr>
          <p:spPr bwMode="auto">
            <a:xfrm>
              <a:off x="6908318" y="7497824"/>
              <a:ext cx="353695" cy="353695"/>
            </a:xfrm>
            <a:custGeom>
              <a:avLst/>
              <a:gdLst>
                <a:gd name="T0" fmla="*/ 176832 w 353695"/>
                <a:gd name="T1" fmla="*/ 0 h 353695"/>
                <a:gd name="T2" fmla="*/ 129823 w 353695"/>
                <a:gd name="T3" fmla="*/ 6317 h 353695"/>
                <a:gd name="T4" fmla="*/ 87581 w 353695"/>
                <a:gd name="T5" fmla="*/ 24145 h 353695"/>
                <a:gd name="T6" fmla="*/ 51792 w 353695"/>
                <a:gd name="T7" fmla="*/ 51798 h 353695"/>
                <a:gd name="T8" fmla="*/ 24142 w 353695"/>
                <a:gd name="T9" fmla="*/ 87589 h 353695"/>
                <a:gd name="T10" fmla="*/ 6316 w 353695"/>
                <a:gd name="T11" fmla="*/ 129832 h 353695"/>
                <a:gd name="T12" fmla="*/ 0 w 353695"/>
                <a:gd name="T13" fmla="*/ 176842 h 353695"/>
                <a:gd name="T14" fmla="*/ 6316 w 353695"/>
                <a:gd name="T15" fmla="*/ 223852 h 353695"/>
                <a:gd name="T16" fmla="*/ 24142 w 353695"/>
                <a:gd name="T17" fmla="*/ 266096 h 353695"/>
                <a:gd name="T18" fmla="*/ 51792 w 353695"/>
                <a:gd name="T19" fmla="*/ 301887 h 353695"/>
                <a:gd name="T20" fmla="*/ 87581 w 353695"/>
                <a:gd name="T21" fmla="*/ 329540 h 353695"/>
                <a:gd name="T22" fmla="*/ 129823 w 353695"/>
                <a:gd name="T23" fmla="*/ 347368 h 353695"/>
                <a:gd name="T24" fmla="*/ 176832 w 353695"/>
                <a:gd name="T25" fmla="*/ 353685 h 353695"/>
                <a:gd name="T26" fmla="*/ 223845 w 353695"/>
                <a:gd name="T27" fmla="*/ 347368 h 353695"/>
                <a:gd name="T28" fmla="*/ 266090 w 353695"/>
                <a:gd name="T29" fmla="*/ 329540 h 353695"/>
                <a:gd name="T30" fmla="*/ 301880 w 353695"/>
                <a:gd name="T31" fmla="*/ 301887 h 353695"/>
                <a:gd name="T32" fmla="*/ 329531 w 353695"/>
                <a:gd name="T33" fmla="*/ 266096 h 353695"/>
                <a:gd name="T34" fmla="*/ 347358 w 353695"/>
                <a:gd name="T35" fmla="*/ 223852 h 353695"/>
                <a:gd name="T36" fmla="*/ 353675 w 353695"/>
                <a:gd name="T37" fmla="*/ 176842 h 353695"/>
                <a:gd name="T38" fmla="*/ 347358 w 353695"/>
                <a:gd name="T39" fmla="*/ 129832 h 353695"/>
                <a:gd name="T40" fmla="*/ 329531 w 353695"/>
                <a:gd name="T41" fmla="*/ 87589 h 353695"/>
                <a:gd name="T42" fmla="*/ 301880 w 353695"/>
                <a:gd name="T43" fmla="*/ 51798 h 353695"/>
                <a:gd name="T44" fmla="*/ 266090 w 353695"/>
                <a:gd name="T45" fmla="*/ 24145 h 353695"/>
                <a:gd name="T46" fmla="*/ 223845 w 353695"/>
                <a:gd name="T47" fmla="*/ 6317 h 353695"/>
                <a:gd name="T48" fmla="*/ 17683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32" y="0"/>
                  </a:moveTo>
                  <a:lnTo>
                    <a:pt x="129823" y="6317"/>
                  </a:lnTo>
                  <a:lnTo>
                    <a:pt x="87581" y="24145"/>
                  </a:lnTo>
                  <a:lnTo>
                    <a:pt x="51792" y="51798"/>
                  </a:lnTo>
                  <a:lnTo>
                    <a:pt x="24142" y="87589"/>
                  </a:lnTo>
                  <a:lnTo>
                    <a:pt x="6316" y="129832"/>
                  </a:lnTo>
                  <a:lnTo>
                    <a:pt x="0" y="176842"/>
                  </a:lnTo>
                  <a:lnTo>
                    <a:pt x="6316" y="223852"/>
                  </a:lnTo>
                  <a:lnTo>
                    <a:pt x="24142" y="266096"/>
                  </a:lnTo>
                  <a:lnTo>
                    <a:pt x="51792" y="301887"/>
                  </a:lnTo>
                  <a:lnTo>
                    <a:pt x="87581" y="329540"/>
                  </a:lnTo>
                  <a:lnTo>
                    <a:pt x="129823" y="347368"/>
                  </a:lnTo>
                  <a:lnTo>
                    <a:pt x="176832" y="353685"/>
                  </a:lnTo>
                  <a:lnTo>
                    <a:pt x="223845" y="347368"/>
                  </a:lnTo>
                  <a:lnTo>
                    <a:pt x="266090" y="329540"/>
                  </a:lnTo>
                  <a:lnTo>
                    <a:pt x="301880" y="301887"/>
                  </a:lnTo>
                  <a:lnTo>
                    <a:pt x="329531" y="266096"/>
                  </a:lnTo>
                  <a:lnTo>
                    <a:pt x="347358" y="223852"/>
                  </a:lnTo>
                  <a:lnTo>
                    <a:pt x="353675" y="176842"/>
                  </a:lnTo>
                  <a:lnTo>
                    <a:pt x="347358" y="129832"/>
                  </a:lnTo>
                  <a:lnTo>
                    <a:pt x="329531" y="87589"/>
                  </a:lnTo>
                  <a:lnTo>
                    <a:pt x="301880" y="51798"/>
                  </a:lnTo>
                  <a:lnTo>
                    <a:pt x="266090" y="24145"/>
                  </a:lnTo>
                  <a:lnTo>
                    <a:pt x="223845" y="6317"/>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04" name="object 321">
              <a:extLst>
                <a:ext uri="{FF2B5EF4-FFF2-40B4-BE49-F238E27FC236}">
                  <a16:creationId xmlns:a16="http://schemas.microsoft.com/office/drawing/2014/main" id="{26B148A1-8784-74BA-43A2-812FE9651D2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030429" y="7603345"/>
              <a:ext cx="95934" cy="13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05" name="object 322">
              <a:extLst>
                <a:ext uri="{FF2B5EF4-FFF2-40B4-BE49-F238E27FC236}">
                  <a16:creationId xmlns:a16="http://schemas.microsoft.com/office/drawing/2014/main" id="{14AE5B0C-0605-D587-BC54-09F724BC7CD5}"/>
                </a:ext>
              </a:extLst>
            </p:cNvPr>
            <p:cNvSpPr>
              <a:spLocks/>
            </p:cNvSpPr>
            <p:nvPr/>
          </p:nvSpPr>
          <p:spPr bwMode="auto">
            <a:xfrm>
              <a:off x="10360114" y="8448833"/>
              <a:ext cx="353695" cy="353695"/>
            </a:xfrm>
            <a:custGeom>
              <a:avLst/>
              <a:gdLst>
                <a:gd name="T0" fmla="*/ 176842 w 353695"/>
                <a:gd name="T1" fmla="*/ 0 h 353695"/>
                <a:gd name="T2" fmla="*/ 129829 w 353695"/>
                <a:gd name="T3" fmla="*/ 6316 h 353695"/>
                <a:gd name="T4" fmla="*/ 87584 w 353695"/>
                <a:gd name="T5" fmla="*/ 24142 h 353695"/>
                <a:gd name="T6" fmla="*/ 51794 w 353695"/>
                <a:gd name="T7" fmla="*/ 51792 h 353695"/>
                <a:gd name="T8" fmla="*/ 24143 w 353695"/>
                <a:gd name="T9" fmla="*/ 87581 h 353695"/>
                <a:gd name="T10" fmla="*/ 6316 w 353695"/>
                <a:gd name="T11" fmla="*/ 129823 h 353695"/>
                <a:gd name="T12" fmla="*/ 0 w 353695"/>
                <a:gd name="T13" fmla="*/ 176832 h 353695"/>
                <a:gd name="T14" fmla="*/ 6316 w 353695"/>
                <a:gd name="T15" fmla="*/ 223842 h 353695"/>
                <a:gd name="T16" fmla="*/ 24143 w 353695"/>
                <a:gd name="T17" fmla="*/ 266085 h 353695"/>
                <a:gd name="T18" fmla="*/ 51794 w 353695"/>
                <a:gd name="T19" fmla="*/ 301876 h 353695"/>
                <a:gd name="T20" fmla="*/ 87584 w 353695"/>
                <a:gd name="T21" fmla="*/ 329529 h 353695"/>
                <a:gd name="T22" fmla="*/ 129829 w 353695"/>
                <a:gd name="T23" fmla="*/ 347357 h 353695"/>
                <a:gd name="T24" fmla="*/ 176842 w 353695"/>
                <a:gd name="T25" fmla="*/ 353675 h 353695"/>
                <a:gd name="T26" fmla="*/ 223851 w 353695"/>
                <a:gd name="T27" fmla="*/ 347357 h 353695"/>
                <a:gd name="T28" fmla="*/ 266093 w 353695"/>
                <a:gd name="T29" fmla="*/ 329529 h 353695"/>
                <a:gd name="T30" fmla="*/ 301882 w 353695"/>
                <a:gd name="T31" fmla="*/ 301876 h 353695"/>
                <a:gd name="T32" fmla="*/ 329532 w 353695"/>
                <a:gd name="T33" fmla="*/ 266085 h 353695"/>
                <a:gd name="T34" fmla="*/ 347358 w 353695"/>
                <a:gd name="T35" fmla="*/ 223842 h 353695"/>
                <a:gd name="T36" fmla="*/ 353675 w 353695"/>
                <a:gd name="T37" fmla="*/ 176832 h 353695"/>
                <a:gd name="T38" fmla="*/ 347358 w 353695"/>
                <a:gd name="T39" fmla="*/ 129823 h 353695"/>
                <a:gd name="T40" fmla="*/ 329532 w 353695"/>
                <a:gd name="T41" fmla="*/ 87581 h 353695"/>
                <a:gd name="T42" fmla="*/ 301882 w 353695"/>
                <a:gd name="T43" fmla="*/ 51792 h 353695"/>
                <a:gd name="T44" fmla="*/ 266093 w 353695"/>
                <a:gd name="T45" fmla="*/ 24142 h 353695"/>
                <a:gd name="T46" fmla="*/ 223851 w 353695"/>
                <a:gd name="T47" fmla="*/ 6316 h 353695"/>
                <a:gd name="T48" fmla="*/ 176842 w 353695"/>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5" h="353695">
                  <a:moveTo>
                    <a:pt x="176842" y="0"/>
                  </a:moveTo>
                  <a:lnTo>
                    <a:pt x="129829" y="6316"/>
                  </a:lnTo>
                  <a:lnTo>
                    <a:pt x="87584" y="24142"/>
                  </a:lnTo>
                  <a:lnTo>
                    <a:pt x="51794" y="51792"/>
                  </a:lnTo>
                  <a:lnTo>
                    <a:pt x="24143" y="87581"/>
                  </a:lnTo>
                  <a:lnTo>
                    <a:pt x="6316" y="129823"/>
                  </a:lnTo>
                  <a:lnTo>
                    <a:pt x="0" y="176832"/>
                  </a:lnTo>
                  <a:lnTo>
                    <a:pt x="6316" y="223842"/>
                  </a:lnTo>
                  <a:lnTo>
                    <a:pt x="24143" y="266085"/>
                  </a:lnTo>
                  <a:lnTo>
                    <a:pt x="51794" y="301876"/>
                  </a:lnTo>
                  <a:lnTo>
                    <a:pt x="87584" y="329529"/>
                  </a:lnTo>
                  <a:lnTo>
                    <a:pt x="129829" y="347357"/>
                  </a:lnTo>
                  <a:lnTo>
                    <a:pt x="176842" y="353675"/>
                  </a:lnTo>
                  <a:lnTo>
                    <a:pt x="223851" y="347357"/>
                  </a:lnTo>
                  <a:lnTo>
                    <a:pt x="266093" y="329529"/>
                  </a:lnTo>
                  <a:lnTo>
                    <a:pt x="301882" y="301876"/>
                  </a:lnTo>
                  <a:lnTo>
                    <a:pt x="329532" y="266085"/>
                  </a:lnTo>
                  <a:lnTo>
                    <a:pt x="347358" y="223842"/>
                  </a:lnTo>
                  <a:lnTo>
                    <a:pt x="353675" y="176832"/>
                  </a:lnTo>
                  <a:lnTo>
                    <a:pt x="347358" y="129823"/>
                  </a:lnTo>
                  <a:lnTo>
                    <a:pt x="329532" y="87581"/>
                  </a:lnTo>
                  <a:lnTo>
                    <a:pt x="301882" y="51792"/>
                  </a:lnTo>
                  <a:lnTo>
                    <a:pt x="266093" y="24142"/>
                  </a:lnTo>
                  <a:lnTo>
                    <a:pt x="223851" y="6316"/>
                  </a:lnTo>
                  <a:lnTo>
                    <a:pt x="17684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06" name="object 323">
              <a:extLst>
                <a:ext uri="{FF2B5EF4-FFF2-40B4-BE49-F238E27FC236}">
                  <a16:creationId xmlns:a16="http://schemas.microsoft.com/office/drawing/2014/main" id="{1FEAEAAB-5756-5353-43A9-337870B5A177}"/>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480145" y="8554136"/>
              <a:ext cx="97808" cy="14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07" name="object 324">
              <a:extLst>
                <a:ext uri="{FF2B5EF4-FFF2-40B4-BE49-F238E27FC236}">
                  <a16:creationId xmlns:a16="http://schemas.microsoft.com/office/drawing/2014/main" id="{AF881E44-3F19-E1AC-C1F6-182F0589B871}"/>
                </a:ext>
              </a:extLst>
            </p:cNvPr>
            <p:cNvSpPr>
              <a:spLocks/>
            </p:cNvSpPr>
            <p:nvPr/>
          </p:nvSpPr>
          <p:spPr bwMode="auto">
            <a:xfrm>
              <a:off x="14397439" y="7672461"/>
              <a:ext cx="353695" cy="353695"/>
            </a:xfrm>
            <a:custGeom>
              <a:avLst/>
              <a:gdLst>
                <a:gd name="T0" fmla="*/ 176832 w 353694"/>
                <a:gd name="T1" fmla="*/ 0 h 353695"/>
                <a:gd name="T2" fmla="*/ 129823 w 353694"/>
                <a:gd name="T3" fmla="*/ 6316 h 353695"/>
                <a:gd name="T4" fmla="*/ 87581 w 353694"/>
                <a:gd name="T5" fmla="*/ 24142 h 353695"/>
                <a:gd name="T6" fmla="*/ 51792 w 353694"/>
                <a:gd name="T7" fmla="*/ 51792 h 353695"/>
                <a:gd name="T8" fmla="*/ 24142 w 353694"/>
                <a:gd name="T9" fmla="*/ 87581 h 353695"/>
                <a:gd name="T10" fmla="*/ 6316 w 353694"/>
                <a:gd name="T11" fmla="*/ 129823 h 353695"/>
                <a:gd name="T12" fmla="*/ 0 w 353694"/>
                <a:gd name="T13" fmla="*/ 176832 h 353695"/>
                <a:gd name="T14" fmla="*/ 6316 w 353694"/>
                <a:gd name="T15" fmla="*/ 223841 h 353695"/>
                <a:gd name="T16" fmla="*/ 24142 w 353694"/>
                <a:gd name="T17" fmla="*/ 266083 h 353695"/>
                <a:gd name="T18" fmla="*/ 51792 w 353694"/>
                <a:gd name="T19" fmla="*/ 301871 h 353695"/>
                <a:gd name="T20" fmla="*/ 87581 w 353694"/>
                <a:gd name="T21" fmla="*/ 329521 h 353695"/>
                <a:gd name="T22" fmla="*/ 129823 w 353694"/>
                <a:gd name="T23" fmla="*/ 347348 h 353695"/>
                <a:gd name="T24" fmla="*/ 176832 w 353694"/>
                <a:gd name="T25" fmla="*/ 353664 h 353695"/>
                <a:gd name="T26" fmla="*/ 223849 w 353694"/>
                <a:gd name="T27" fmla="*/ 347348 h 353695"/>
                <a:gd name="T28" fmla="*/ 266094 w 353694"/>
                <a:gd name="T29" fmla="*/ 329521 h 353695"/>
                <a:gd name="T30" fmla="*/ 301884 w 353694"/>
                <a:gd name="T31" fmla="*/ 301871 h 353695"/>
                <a:gd name="T32" fmla="*/ 329535 w 353694"/>
                <a:gd name="T33" fmla="*/ 266083 h 353695"/>
                <a:gd name="T34" fmla="*/ 347362 w 353694"/>
                <a:gd name="T35" fmla="*/ 223841 h 353695"/>
                <a:gd name="T36" fmla="*/ 353679 w 353694"/>
                <a:gd name="T37" fmla="*/ 176832 h 353695"/>
                <a:gd name="T38" fmla="*/ 347362 w 353694"/>
                <a:gd name="T39" fmla="*/ 129823 h 353695"/>
                <a:gd name="T40" fmla="*/ 329535 w 353694"/>
                <a:gd name="T41" fmla="*/ 87581 h 353695"/>
                <a:gd name="T42" fmla="*/ 301884 w 353694"/>
                <a:gd name="T43" fmla="*/ 51792 h 353695"/>
                <a:gd name="T44" fmla="*/ 266094 w 353694"/>
                <a:gd name="T45" fmla="*/ 24142 h 353695"/>
                <a:gd name="T46" fmla="*/ 223849 w 353694"/>
                <a:gd name="T47" fmla="*/ 6316 h 353695"/>
                <a:gd name="T48" fmla="*/ 176832 w 353694"/>
                <a:gd name="T49" fmla="*/ 0 h 353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3694" h="353695">
                  <a:moveTo>
                    <a:pt x="176832" y="0"/>
                  </a:moveTo>
                  <a:lnTo>
                    <a:pt x="129823" y="6316"/>
                  </a:lnTo>
                  <a:lnTo>
                    <a:pt x="87581" y="24142"/>
                  </a:lnTo>
                  <a:lnTo>
                    <a:pt x="51792" y="51792"/>
                  </a:lnTo>
                  <a:lnTo>
                    <a:pt x="24142" y="87581"/>
                  </a:lnTo>
                  <a:lnTo>
                    <a:pt x="6316" y="129823"/>
                  </a:lnTo>
                  <a:lnTo>
                    <a:pt x="0" y="176832"/>
                  </a:lnTo>
                  <a:lnTo>
                    <a:pt x="6316" y="223841"/>
                  </a:lnTo>
                  <a:lnTo>
                    <a:pt x="24142" y="266083"/>
                  </a:lnTo>
                  <a:lnTo>
                    <a:pt x="51792" y="301871"/>
                  </a:lnTo>
                  <a:lnTo>
                    <a:pt x="87581" y="329521"/>
                  </a:lnTo>
                  <a:lnTo>
                    <a:pt x="129823" y="347348"/>
                  </a:lnTo>
                  <a:lnTo>
                    <a:pt x="176832" y="353664"/>
                  </a:lnTo>
                  <a:lnTo>
                    <a:pt x="223845" y="347348"/>
                  </a:lnTo>
                  <a:lnTo>
                    <a:pt x="266090" y="329521"/>
                  </a:lnTo>
                  <a:lnTo>
                    <a:pt x="301880" y="301871"/>
                  </a:lnTo>
                  <a:lnTo>
                    <a:pt x="329531" y="266083"/>
                  </a:lnTo>
                  <a:lnTo>
                    <a:pt x="347358" y="223841"/>
                  </a:lnTo>
                  <a:lnTo>
                    <a:pt x="353675" y="176832"/>
                  </a:lnTo>
                  <a:lnTo>
                    <a:pt x="347358" y="129823"/>
                  </a:lnTo>
                  <a:lnTo>
                    <a:pt x="329531" y="87581"/>
                  </a:lnTo>
                  <a:lnTo>
                    <a:pt x="301880" y="51792"/>
                  </a:lnTo>
                  <a:lnTo>
                    <a:pt x="266090" y="24142"/>
                  </a:lnTo>
                  <a:lnTo>
                    <a:pt x="223845" y="6316"/>
                  </a:lnTo>
                  <a:lnTo>
                    <a:pt x="176832" y="0"/>
                  </a:lnTo>
                  <a:close/>
                </a:path>
              </a:pathLst>
            </a:custGeom>
            <a:solidFill>
              <a:srgbClr val="AC182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a:p>
          </p:txBody>
        </p:sp>
        <p:pic>
          <p:nvPicPr>
            <p:cNvPr id="54408" name="object 325">
              <a:extLst>
                <a:ext uri="{FF2B5EF4-FFF2-40B4-BE49-F238E27FC236}">
                  <a16:creationId xmlns:a16="http://schemas.microsoft.com/office/drawing/2014/main" id="{B6B8A6D9-077B-6F98-66C4-53931AC3FF47}"/>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4514789" y="7780038"/>
              <a:ext cx="107075" cy="1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object 305">
            <a:extLst>
              <a:ext uri="{FF2B5EF4-FFF2-40B4-BE49-F238E27FC236}">
                <a16:creationId xmlns:a16="http://schemas.microsoft.com/office/drawing/2014/main" id="{1DE2F2F5-C7F8-893F-DB6A-3D45F8141E3D}"/>
              </a:ext>
            </a:extLst>
          </p:cNvPr>
          <p:cNvSpPr txBox="1">
            <a:spLocks noChangeArrowheads="1"/>
          </p:cNvSpPr>
          <p:nvPr/>
        </p:nvSpPr>
        <p:spPr bwMode="auto">
          <a:xfrm>
            <a:off x="357188" y="1276350"/>
            <a:ext cx="73739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31" rIns="0" bIns="0">
            <a:spAutoFit/>
          </a:bodyPr>
          <a:lstStyle>
            <a:lvl1pPr marL="6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01000"/>
              </a:lnSpc>
              <a:spcBef>
                <a:spcPts val="50"/>
              </a:spcBef>
              <a:buFontTx/>
              <a:buNone/>
            </a:pPr>
            <a:r>
              <a:rPr lang="es-ES" altLang="es-ES" sz="2700" b="1" dirty="0">
                <a:solidFill>
                  <a:srgbClr val="98182C"/>
                </a:solidFill>
                <a:latin typeface="Work Sans SemiBold" pitchFamily="2" charset="0"/>
                <a:ea typeface="Work Sans Bold Roman"/>
                <a:cs typeface="Work Sans Bold Roman"/>
              </a:rPr>
              <a:t>Tratamiento de uvas blancas en bodega</a:t>
            </a:r>
            <a:endParaRPr lang="es-ES" altLang="es-ES" sz="2700" b="1" dirty="0">
              <a:latin typeface="Work Sans SemiBold" pitchFamily="2" charset="0"/>
              <a:ea typeface="Work Sans Bold Roman"/>
              <a:cs typeface="Work Sans Bold Roman"/>
            </a:endParaRPr>
          </a:p>
        </p:txBody>
      </p:sp>
      <p:sp>
        <p:nvSpPr>
          <p:cNvPr id="6" name="Rectángulo 5">
            <a:extLst>
              <a:ext uri="{FF2B5EF4-FFF2-40B4-BE49-F238E27FC236}">
                <a16:creationId xmlns:a16="http://schemas.microsoft.com/office/drawing/2014/main" id="{919CB4B4-A44B-4FA7-20FD-14F28AEA4D16}"/>
              </a:ext>
            </a:extLst>
          </p:cNvPr>
          <p:cNvSpPr/>
          <p:nvPr/>
        </p:nvSpPr>
        <p:spPr>
          <a:xfrm>
            <a:off x="7566025" y="4719638"/>
            <a:ext cx="835025" cy="519112"/>
          </a:xfrm>
          <a:prstGeom prst="rect">
            <a:avLst/>
          </a:prstGeom>
          <a:solidFill>
            <a:srgbClr val="CBCBC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28" name="object 307">
            <a:extLst>
              <a:ext uri="{FF2B5EF4-FFF2-40B4-BE49-F238E27FC236}">
                <a16:creationId xmlns:a16="http://schemas.microsoft.com/office/drawing/2014/main" id="{2768FEB7-7859-48C5-378C-BBD190CA82B1}"/>
              </a:ext>
            </a:extLst>
          </p:cNvPr>
          <p:cNvSpPr txBox="1"/>
          <p:nvPr/>
        </p:nvSpPr>
        <p:spPr>
          <a:xfrm>
            <a:off x="500062" y="2024063"/>
            <a:ext cx="3158045" cy="4086758"/>
          </a:xfrm>
          <a:prstGeom prst="rect">
            <a:avLst/>
          </a:prstGeom>
        </p:spPr>
        <p:txBody>
          <a:bodyPr wrap="square" lIns="0" tIns="23874" rIns="0" bIns="0">
            <a:spAutoFit/>
          </a:bodyPr>
          <a:lstStyle/>
          <a:p>
            <a:pPr>
              <a:spcBef>
                <a:spcPts val="12"/>
              </a:spcBef>
              <a:defRPr/>
            </a:pPr>
            <a:endParaRPr sz="2200" dirty="0">
              <a:latin typeface="FiraSans-Light"/>
              <a:cs typeface="FiraSans-Light"/>
            </a:endParaRPr>
          </a:p>
          <a:p>
            <a:pPr marL="150945" indent="-143244">
              <a:spcBef>
                <a:spcPts val="3"/>
              </a:spcBef>
              <a:buFont typeface="FiraSans-Medium"/>
              <a:buAutoNum type="arabicPeriod"/>
              <a:tabLst>
                <a:tab pos="150945" algn="l"/>
              </a:tabLst>
              <a:defRPr/>
            </a:pPr>
            <a:r>
              <a:rPr lang="es-ES" sz="2200" spc="3" dirty="0">
                <a:solidFill>
                  <a:srgbClr val="1D1D1B"/>
                </a:solidFill>
                <a:latin typeface="FiraSans-Light"/>
                <a:cs typeface="FiraSans-Light"/>
              </a:rPr>
              <a:t>Recepción de uva</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59416" indent="-152100">
              <a:buFont typeface="FiraSans-Medium"/>
              <a:buAutoNum type="arabicPeriod"/>
              <a:tabLst>
                <a:tab pos="159802" algn="l"/>
              </a:tabLst>
              <a:defRPr/>
            </a:pPr>
            <a:r>
              <a:rPr lang="es-ES" sz="2200" dirty="0" err="1">
                <a:solidFill>
                  <a:srgbClr val="1D1D1B"/>
                </a:solidFill>
                <a:latin typeface="FiraSans-Light"/>
                <a:cs typeface="FiraSans-Light"/>
              </a:rPr>
              <a:t>Estrujajdo</a:t>
            </a:r>
            <a:r>
              <a:rPr lang="es-ES" sz="2200" dirty="0">
                <a:solidFill>
                  <a:srgbClr val="1D1D1B"/>
                </a:solidFill>
                <a:latin typeface="FiraSans-Light"/>
                <a:cs typeface="FiraSans-Light"/>
              </a:rPr>
              <a:t>/Despalillado</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59802" indent="-152485">
              <a:buFont typeface="FiraSans-Medium"/>
              <a:buAutoNum type="arabicPeriod"/>
              <a:tabLst>
                <a:tab pos="160187" algn="l"/>
              </a:tabLst>
              <a:defRPr/>
            </a:pPr>
            <a:r>
              <a:rPr lang="es-ES" sz="2200" spc="6" dirty="0">
                <a:solidFill>
                  <a:srgbClr val="1D1D1B"/>
                </a:solidFill>
                <a:latin typeface="FiraSans-Light"/>
                <a:cs typeface="FiraSans-Light"/>
              </a:rPr>
              <a:t>Bomba</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65963" indent="-158646">
              <a:spcBef>
                <a:spcPts val="3"/>
              </a:spcBef>
              <a:buFont typeface="FiraSans-Medium"/>
              <a:buAutoNum type="arabicPeriod"/>
              <a:tabLst>
                <a:tab pos="166348" algn="l"/>
              </a:tabLst>
              <a:defRPr/>
            </a:pPr>
            <a:r>
              <a:rPr lang="es-ES" sz="2200" dirty="0">
                <a:solidFill>
                  <a:srgbClr val="1D1D1B"/>
                </a:solidFill>
                <a:latin typeface="FiraSans-Light"/>
                <a:cs typeface="FiraSans-Light"/>
              </a:rPr>
              <a:t>Sistema de US</a:t>
            </a:r>
          </a:p>
          <a:p>
            <a:pPr marL="165963" indent="-158646">
              <a:spcBef>
                <a:spcPts val="3"/>
              </a:spcBef>
              <a:buFont typeface="FiraSans-Medium"/>
              <a:buAutoNum type="arabicPeriod"/>
              <a:tabLst>
                <a:tab pos="166348" algn="l"/>
              </a:tabLst>
              <a:defRPr/>
            </a:pPr>
            <a:endParaRPr lang="es-ES" sz="2200" dirty="0">
              <a:solidFill>
                <a:srgbClr val="1D1D1B"/>
              </a:solidFill>
              <a:latin typeface="FiraSans-Light"/>
              <a:cs typeface="FiraSans-Light"/>
            </a:endParaRPr>
          </a:p>
          <a:p>
            <a:pPr marL="165963" indent="-158646">
              <a:spcBef>
                <a:spcPts val="3"/>
              </a:spcBef>
              <a:buFont typeface="FiraSans-Medium"/>
              <a:buAutoNum type="arabicPeriod"/>
              <a:tabLst>
                <a:tab pos="166348" algn="l"/>
              </a:tabLst>
              <a:defRPr/>
            </a:pPr>
            <a:r>
              <a:rPr lang="es-ES" sz="2200" dirty="0">
                <a:solidFill>
                  <a:srgbClr val="1D1D1B"/>
                </a:solidFill>
                <a:latin typeface="FiraSans-Light"/>
                <a:cs typeface="FiraSans-Light"/>
              </a:rPr>
              <a:t>Prensa</a:t>
            </a:r>
            <a:endParaRPr sz="2200" dirty="0">
              <a:latin typeface="FiraSans-Light"/>
              <a:cs typeface="FiraSans-Light"/>
            </a:endParaRPr>
          </a:p>
          <a:p>
            <a:pPr>
              <a:spcBef>
                <a:spcPts val="6"/>
              </a:spcBef>
              <a:buClr>
                <a:srgbClr val="1D1D1B"/>
              </a:buClr>
              <a:buFont typeface="FiraSans-Medium"/>
              <a:buAutoNum type="arabicPeriod"/>
              <a:defRPr/>
            </a:pPr>
            <a:endParaRPr sz="2200" dirty="0">
              <a:latin typeface="FiraSans-Light"/>
              <a:cs typeface="FiraSans-Light"/>
            </a:endParaRPr>
          </a:p>
          <a:p>
            <a:pPr marL="161342" indent="-154026">
              <a:buFont typeface="FiraSans-Medium"/>
              <a:buAutoNum type="arabicPeriod"/>
              <a:tabLst>
                <a:tab pos="161727" algn="l"/>
              </a:tabLst>
              <a:defRPr/>
            </a:pPr>
            <a:r>
              <a:rPr lang="es-ES" sz="2200" spc="6" dirty="0">
                <a:solidFill>
                  <a:srgbClr val="1D1D1B"/>
                </a:solidFill>
                <a:latin typeface="FiraSans-Light"/>
                <a:cs typeface="FiraSans-Light"/>
              </a:rPr>
              <a:t>Tanque de fermentación</a:t>
            </a:r>
            <a:endParaRPr sz="2200" dirty="0">
              <a:latin typeface="FiraSans-Light"/>
              <a:cs typeface="FiraSans-Light"/>
            </a:endParaRPr>
          </a:p>
        </p:txBody>
      </p:sp>
    </p:spTree>
  </p:cSld>
  <p:clrMapOvr>
    <a:masterClrMapping/>
  </p:clrMapOvr>
  <p:transition spd="slow" advTm="1561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C7F4BBE-A221-13EE-38FA-253DC20B8D5A}"/>
              </a:ext>
            </a:extLst>
          </p:cNvPr>
          <p:cNvSpPr>
            <a:spLocks noGrp="1"/>
          </p:cNvSpPr>
          <p:nvPr>
            <p:ph type="title" idx="4294967295"/>
          </p:nvPr>
        </p:nvSpPr>
        <p:spPr>
          <a:xfrm>
            <a:off x="692985" y="1295400"/>
            <a:ext cx="10058400" cy="762000"/>
          </a:xfrm>
        </p:spPr>
        <p:txBody>
          <a:bodyPr>
            <a:normAutofit/>
          </a:bodyPr>
          <a:lstStyle/>
          <a:p>
            <a:pPr>
              <a:defRPr/>
            </a:pPr>
            <a:r>
              <a:rPr lang="es-ES" b="1" dirty="0">
                <a:latin typeface="+mn-lt"/>
              </a:rPr>
              <a:t>Utilidades de US en bodega</a:t>
            </a:r>
          </a:p>
        </p:txBody>
      </p:sp>
      <p:graphicFrame>
        <p:nvGraphicFramePr>
          <p:cNvPr id="12" name="Diagrama 11">
            <a:extLst>
              <a:ext uri="{FF2B5EF4-FFF2-40B4-BE49-F238E27FC236}">
                <a16:creationId xmlns:a16="http://schemas.microsoft.com/office/drawing/2014/main" id="{0B20611C-0CDD-C922-8D7E-642DFF35433C}"/>
              </a:ext>
            </a:extLst>
          </p:cNvPr>
          <p:cNvGraphicFramePr/>
          <p:nvPr>
            <p:extLst>
              <p:ext uri="{D42A27DB-BD31-4B8C-83A1-F6EECF244321}">
                <p14:modId xmlns:p14="http://schemas.microsoft.com/office/powerpoint/2010/main" val="3554593444"/>
              </p:ext>
            </p:extLst>
          </p:nvPr>
        </p:nvGraphicFramePr>
        <p:xfrm>
          <a:off x="692984" y="1439333"/>
          <a:ext cx="867961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2585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C7F4BBE-A221-13EE-38FA-253DC20B8D5A}"/>
              </a:ext>
            </a:extLst>
          </p:cNvPr>
          <p:cNvSpPr>
            <a:spLocks noGrp="1"/>
          </p:cNvSpPr>
          <p:nvPr>
            <p:ph type="title" idx="4294967295"/>
          </p:nvPr>
        </p:nvSpPr>
        <p:spPr>
          <a:xfrm>
            <a:off x="990600" y="1447800"/>
            <a:ext cx="10058400" cy="7620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s-ES" b="1" dirty="0">
                <a:latin typeface="+mn-lt"/>
              </a:rPr>
              <a:t>Utilidades de US en bodega</a:t>
            </a:r>
          </a:p>
        </p:txBody>
      </p:sp>
      <p:graphicFrame>
        <p:nvGraphicFramePr>
          <p:cNvPr id="12" name="Diagrama 11">
            <a:extLst>
              <a:ext uri="{FF2B5EF4-FFF2-40B4-BE49-F238E27FC236}">
                <a16:creationId xmlns:a16="http://schemas.microsoft.com/office/drawing/2014/main" id="{0B20611C-0CDD-C922-8D7E-642DFF35433C}"/>
              </a:ext>
            </a:extLst>
          </p:cNvPr>
          <p:cNvGraphicFramePr/>
          <p:nvPr>
            <p:extLst>
              <p:ext uri="{D42A27DB-BD31-4B8C-83A1-F6EECF244321}">
                <p14:modId xmlns:p14="http://schemas.microsoft.com/office/powerpoint/2010/main" val="1908029885"/>
              </p:ext>
            </p:extLst>
          </p:nvPr>
        </p:nvGraphicFramePr>
        <p:xfrm>
          <a:off x="1828800" y="16764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051268"/>
      </p:ext>
    </p:extLst>
  </p:cSld>
  <p:clrMapOvr>
    <a:masterClrMapping/>
  </p:clrMapOvr>
  <p:transition spd="slow" advTm="2585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ED4D0D79-80D6-E81B-0AC7-FC9DCE197C7B}"/>
              </a:ext>
            </a:extLst>
          </p:cNvPr>
          <p:cNvGraphicFramePr/>
          <p:nvPr>
            <p:extLst>
              <p:ext uri="{D42A27DB-BD31-4B8C-83A1-F6EECF244321}">
                <p14:modId xmlns:p14="http://schemas.microsoft.com/office/powerpoint/2010/main" val="2295347588"/>
              </p:ext>
            </p:extLst>
          </p:nvPr>
        </p:nvGraphicFramePr>
        <p:xfrm>
          <a:off x="4629751" y="2021306"/>
          <a:ext cx="7397549" cy="4778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10651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88E63B3-AFF4-CB18-AAE4-DA03F05F0C8F}"/>
              </a:ext>
            </a:extLst>
          </p:cNvPr>
          <p:cNvGrpSpPr>
            <a:grpSpLocks/>
          </p:cNvGrpSpPr>
          <p:nvPr/>
        </p:nvGrpSpPr>
        <p:grpSpPr bwMode="auto">
          <a:xfrm>
            <a:off x="1277631" y="1737032"/>
            <a:ext cx="1081087" cy="2209800"/>
            <a:chOff x="385" y="768"/>
            <a:chExt cx="681" cy="1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 name="Rectangle 4">
              <a:extLst>
                <a:ext uri="{FF2B5EF4-FFF2-40B4-BE49-F238E27FC236}">
                  <a16:creationId xmlns:a16="http://schemas.microsoft.com/office/drawing/2014/main" id="{97021A07-B3D3-F66D-2A1F-84E8B310C4EE}"/>
                </a:ext>
              </a:extLst>
            </p:cNvPr>
            <p:cNvSpPr>
              <a:spLocks noChangeArrowheads="1"/>
            </p:cNvSpPr>
            <p:nvPr/>
          </p:nvSpPr>
          <p:spPr bwMode="auto">
            <a:xfrm>
              <a:off x="385" y="768"/>
              <a:ext cx="681" cy="1179"/>
            </a:xfrm>
            <a:prstGeom prst="rect">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sp>
          <p:nvSpPr>
            <p:cNvPr id="4" name="AutoShape 5">
              <a:extLst>
                <a:ext uri="{FF2B5EF4-FFF2-40B4-BE49-F238E27FC236}">
                  <a16:creationId xmlns:a16="http://schemas.microsoft.com/office/drawing/2014/main" id="{ECF8742C-97CC-25EF-AAB0-B4BFD68C3824}"/>
                </a:ext>
              </a:extLst>
            </p:cNvPr>
            <p:cNvSpPr>
              <a:spLocks noChangeArrowheads="1"/>
            </p:cNvSpPr>
            <p:nvPr/>
          </p:nvSpPr>
          <p:spPr bwMode="auto">
            <a:xfrm rot="10800000">
              <a:off x="385" y="1947"/>
              <a:ext cx="680" cy="213"/>
            </a:xfrm>
            <a:prstGeom prst="triangle">
              <a:avLst>
                <a:gd name="adj" fmla="val 50000"/>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grpSp>
      <p:sp>
        <p:nvSpPr>
          <p:cNvPr id="5" name="Line 8">
            <a:extLst>
              <a:ext uri="{FF2B5EF4-FFF2-40B4-BE49-F238E27FC236}">
                <a16:creationId xmlns:a16="http://schemas.microsoft.com/office/drawing/2014/main" id="{CA74C545-0BDC-7574-0506-C625D3C0CEF9}"/>
              </a:ext>
            </a:extLst>
          </p:cNvPr>
          <p:cNvSpPr>
            <a:spLocks noChangeShapeType="1"/>
          </p:cNvSpPr>
          <p:nvPr/>
        </p:nvSpPr>
        <p:spPr bwMode="auto">
          <a:xfrm>
            <a:off x="1853893" y="1305232"/>
            <a:ext cx="0"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 name="Line 12">
            <a:extLst>
              <a:ext uri="{FF2B5EF4-FFF2-40B4-BE49-F238E27FC236}">
                <a16:creationId xmlns:a16="http://schemas.microsoft.com/office/drawing/2014/main" id="{3C3AAB81-2B9F-A4C8-8399-F1180FAA01A1}"/>
              </a:ext>
            </a:extLst>
          </p:cNvPr>
          <p:cNvSpPr>
            <a:spLocks noChangeShapeType="1"/>
          </p:cNvSpPr>
          <p:nvPr/>
        </p:nvSpPr>
        <p:spPr bwMode="auto">
          <a:xfrm>
            <a:off x="990293" y="1305232"/>
            <a:ext cx="8651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Text Box 19">
            <a:extLst>
              <a:ext uri="{FF2B5EF4-FFF2-40B4-BE49-F238E27FC236}">
                <a16:creationId xmlns:a16="http://schemas.microsoft.com/office/drawing/2014/main" id="{B7702CA7-801F-867A-127B-7D77BBD49CB3}"/>
              </a:ext>
            </a:extLst>
          </p:cNvPr>
          <p:cNvSpPr txBox="1">
            <a:spLocks noChangeArrowheads="1"/>
          </p:cNvSpPr>
          <p:nvPr/>
        </p:nvSpPr>
        <p:spPr bwMode="auto">
          <a:xfrm>
            <a:off x="1206193" y="2384732"/>
            <a:ext cx="122237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s-ES" altLang="es-ES" sz="1400" b="1">
                <a:latin typeface="Calibri" panose="020F0502020204030204" pitchFamily="34" charset="0"/>
              </a:rPr>
              <a:t>Uvas estrujadas</a:t>
            </a:r>
          </a:p>
          <a:p>
            <a:pPr algn="ctr" eaLnBrk="1" hangingPunct="1">
              <a:spcBef>
                <a:spcPct val="50000"/>
              </a:spcBef>
              <a:buFontTx/>
              <a:buNone/>
            </a:pPr>
            <a:r>
              <a:rPr lang="es-ES" altLang="es-ES" sz="1400" b="1">
                <a:latin typeface="Calibri" panose="020F0502020204030204" pitchFamily="34" charset="0"/>
              </a:rPr>
              <a:t>1º Vendimia</a:t>
            </a:r>
          </a:p>
          <a:p>
            <a:pPr algn="ctr" eaLnBrk="1" hangingPunct="1">
              <a:spcBef>
                <a:spcPct val="50000"/>
              </a:spcBef>
              <a:buFontTx/>
              <a:buNone/>
            </a:pPr>
            <a:r>
              <a:rPr lang="es-ES" altLang="es-ES" sz="1400" b="1">
                <a:latin typeface="Calibri" panose="020F0502020204030204" pitchFamily="34" charset="0"/>
              </a:rPr>
              <a:t>23.5ºBrix</a:t>
            </a:r>
          </a:p>
        </p:txBody>
      </p:sp>
      <p:sp>
        <p:nvSpPr>
          <p:cNvPr id="9" name="Line 21">
            <a:extLst>
              <a:ext uri="{FF2B5EF4-FFF2-40B4-BE49-F238E27FC236}">
                <a16:creationId xmlns:a16="http://schemas.microsoft.com/office/drawing/2014/main" id="{255C0365-47EB-440D-C5AB-50A22286576A}"/>
              </a:ext>
            </a:extLst>
          </p:cNvPr>
          <p:cNvSpPr>
            <a:spLocks noChangeShapeType="1"/>
          </p:cNvSpPr>
          <p:nvPr/>
        </p:nvSpPr>
        <p:spPr bwMode="auto">
          <a:xfrm>
            <a:off x="1809462" y="4524375"/>
            <a:ext cx="9001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 name="Line 36">
            <a:extLst>
              <a:ext uri="{FF2B5EF4-FFF2-40B4-BE49-F238E27FC236}">
                <a16:creationId xmlns:a16="http://schemas.microsoft.com/office/drawing/2014/main" id="{BEB2A134-2DBB-46C6-57F4-9898E0AAEB3A}"/>
              </a:ext>
            </a:extLst>
          </p:cNvPr>
          <p:cNvSpPr>
            <a:spLocks noChangeShapeType="1"/>
          </p:cNvSpPr>
          <p:nvPr/>
        </p:nvSpPr>
        <p:spPr bwMode="auto">
          <a:xfrm>
            <a:off x="3211224" y="45243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1" name="Group 44">
            <a:extLst>
              <a:ext uri="{FF2B5EF4-FFF2-40B4-BE49-F238E27FC236}">
                <a16:creationId xmlns:a16="http://schemas.microsoft.com/office/drawing/2014/main" id="{935AD730-1A6F-4D69-ABCE-336D9880B72D}"/>
              </a:ext>
            </a:extLst>
          </p:cNvPr>
          <p:cNvGrpSpPr>
            <a:grpSpLocks/>
          </p:cNvGrpSpPr>
          <p:nvPr/>
        </p:nvGrpSpPr>
        <p:grpSpPr bwMode="auto">
          <a:xfrm>
            <a:off x="2706399" y="4398962"/>
            <a:ext cx="360363" cy="280988"/>
            <a:chOff x="1565" y="2232"/>
            <a:chExt cx="227" cy="177"/>
          </a:xfrm>
        </p:grpSpPr>
        <p:sp>
          <p:nvSpPr>
            <p:cNvPr id="12" name="Oval 39">
              <a:extLst>
                <a:ext uri="{FF2B5EF4-FFF2-40B4-BE49-F238E27FC236}">
                  <a16:creationId xmlns:a16="http://schemas.microsoft.com/office/drawing/2014/main" id="{F3D9388B-5D34-953A-D700-B8458F4C23F8}"/>
                </a:ext>
              </a:extLst>
            </p:cNvPr>
            <p:cNvSpPr>
              <a:spLocks noChangeArrowheads="1"/>
            </p:cNvSpPr>
            <p:nvPr/>
          </p:nvSpPr>
          <p:spPr bwMode="auto">
            <a:xfrm>
              <a:off x="1565" y="2232"/>
              <a:ext cx="227" cy="17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es-ES" sz="1800"/>
            </a:p>
          </p:txBody>
        </p:sp>
        <p:sp>
          <p:nvSpPr>
            <p:cNvPr id="13" name="AutoShape 40">
              <a:extLst>
                <a:ext uri="{FF2B5EF4-FFF2-40B4-BE49-F238E27FC236}">
                  <a16:creationId xmlns:a16="http://schemas.microsoft.com/office/drawing/2014/main" id="{BDC0E163-C73D-1FFE-EF9F-8CA682A041A8}"/>
                </a:ext>
              </a:extLst>
            </p:cNvPr>
            <p:cNvSpPr>
              <a:spLocks noChangeArrowheads="1"/>
            </p:cNvSpPr>
            <p:nvPr/>
          </p:nvSpPr>
          <p:spPr bwMode="auto">
            <a:xfrm rot="5400000">
              <a:off x="1628" y="2233"/>
              <a:ext cx="136" cy="17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es-ES" sz="1800"/>
            </a:p>
          </p:txBody>
        </p:sp>
      </p:grpSp>
      <p:sp>
        <p:nvSpPr>
          <p:cNvPr id="14" name="Text Box 62">
            <a:extLst>
              <a:ext uri="{FF2B5EF4-FFF2-40B4-BE49-F238E27FC236}">
                <a16:creationId xmlns:a16="http://schemas.microsoft.com/office/drawing/2014/main" id="{E331B6C8-D4E6-39FF-AC3B-7D78124F6986}"/>
              </a:ext>
            </a:extLst>
          </p:cNvPr>
          <p:cNvSpPr txBox="1">
            <a:spLocks noChangeArrowheads="1"/>
          </p:cNvSpPr>
          <p:nvPr/>
        </p:nvSpPr>
        <p:spPr bwMode="auto">
          <a:xfrm>
            <a:off x="2490499" y="4092575"/>
            <a:ext cx="10810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s-ES" altLang="es-ES" sz="1400" b="1">
                <a:latin typeface="Calibri" panose="020F0502020204030204" pitchFamily="34" charset="0"/>
              </a:rPr>
              <a:t>Bomba</a:t>
            </a:r>
          </a:p>
        </p:txBody>
      </p:sp>
      <p:sp>
        <p:nvSpPr>
          <p:cNvPr id="15" name="Text Box 73">
            <a:extLst>
              <a:ext uri="{FF2B5EF4-FFF2-40B4-BE49-F238E27FC236}">
                <a16:creationId xmlns:a16="http://schemas.microsoft.com/office/drawing/2014/main" id="{8BC0CE72-866E-569F-61F9-F0FEAC5DE295}"/>
              </a:ext>
            </a:extLst>
          </p:cNvPr>
          <p:cNvSpPr txBox="1">
            <a:spLocks noChangeArrowheads="1"/>
          </p:cNvSpPr>
          <p:nvPr/>
        </p:nvSpPr>
        <p:spPr bwMode="auto">
          <a:xfrm>
            <a:off x="3355687" y="4321175"/>
            <a:ext cx="935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s-ES" altLang="es-ES" sz="1400">
                <a:latin typeface="Calibri" panose="020F0502020204030204" pitchFamily="34" charset="0"/>
              </a:rPr>
              <a:t>US</a:t>
            </a:r>
          </a:p>
        </p:txBody>
      </p:sp>
      <p:sp>
        <p:nvSpPr>
          <p:cNvPr id="16" name="Line 86">
            <a:extLst>
              <a:ext uri="{FF2B5EF4-FFF2-40B4-BE49-F238E27FC236}">
                <a16:creationId xmlns:a16="http://schemas.microsoft.com/office/drawing/2014/main" id="{D7437A67-C941-51F1-1A2E-9E78199ED2C2}"/>
              </a:ext>
            </a:extLst>
          </p:cNvPr>
          <p:cNvSpPr>
            <a:spLocks noChangeShapeType="1"/>
          </p:cNvSpPr>
          <p:nvPr/>
        </p:nvSpPr>
        <p:spPr bwMode="auto">
          <a:xfrm flipV="1">
            <a:off x="1796761" y="3919331"/>
            <a:ext cx="10650" cy="14504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7" name="Group 95">
            <a:extLst>
              <a:ext uri="{FF2B5EF4-FFF2-40B4-BE49-F238E27FC236}">
                <a16:creationId xmlns:a16="http://schemas.microsoft.com/office/drawing/2014/main" id="{B18C9914-EC94-9237-1E2C-B961B5C0E0B2}"/>
              </a:ext>
            </a:extLst>
          </p:cNvPr>
          <p:cNvGrpSpPr>
            <a:grpSpLocks/>
          </p:cNvGrpSpPr>
          <p:nvPr/>
        </p:nvGrpSpPr>
        <p:grpSpPr bwMode="auto">
          <a:xfrm>
            <a:off x="1386060" y="5369742"/>
            <a:ext cx="944562" cy="1296565"/>
            <a:chOff x="385" y="768"/>
            <a:chExt cx="681" cy="1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8" name="Rectangle 96">
              <a:extLst>
                <a:ext uri="{FF2B5EF4-FFF2-40B4-BE49-F238E27FC236}">
                  <a16:creationId xmlns:a16="http://schemas.microsoft.com/office/drawing/2014/main" id="{40F41961-26C6-1C14-F76A-FA031A88D800}"/>
                </a:ext>
              </a:extLst>
            </p:cNvPr>
            <p:cNvSpPr>
              <a:spLocks noChangeArrowheads="1"/>
            </p:cNvSpPr>
            <p:nvPr/>
          </p:nvSpPr>
          <p:spPr bwMode="auto">
            <a:xfrm>
              <a:off x="385" y="768"/>
              <a:ext cx="681" cy="1179"/>
            </a:xfrm>
            <a:prstGeom prst="rect">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sp>
          <p:nvSpPr>
            <p:cNvPr id="19" name="AutoShape 97">
              <a:extLst>
                <a:ext uri="{FF2B5EF4-FFF2-40B4-BE49-F238E27FC236}">
                  <a16:creationId xmlns:a16="http://schemas.microsoft.com/office/drawing/2014/main" id="{5C153586-F4B0-1FBF-3D09-93298505E42E}"/>
                </a:ext>
              </a:extLst>
            </p:cNvPr>
            <p:cNvSpPr>
              <a:spLocks noChangeArrowheads="1"/>
            </p:cNvSpPr>
            <p:nvPr/>
          </p:nvSpPr>
          <p:spPr bwMode="auto">
            <a:xfrm rot="10800000">
              <a:off x="385" y="1947"/>
              <a:ext cx="680" cy="213"/>
            </a:xfrm>
            <a:prstGeom prst="triangle">
              <a:avLst>
                <a:gd name="adj" fmla="val 50000"/>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grpSp>
      <p:sp>
        <p:nvSpPr>
          <p:cNvPr id="20" name="Text Box 108">
            <a:extLst>
              <a:ext uri="{FF2B5EF4-FFF2-40B4-BE49-F238E27FC236}">
                <a16:creationId xmlns:a16="http://schemas.microsoft.com/office/drawing/2014/main" id="{016DE000-BD53-C32E-29E9-30D4AB9867F1}"/>
              </a:ext>
            </a:extLst>
          </p:cNvPr>
          <p:cNvSpPr txBox="1">
            <a:spLocks noChangeArrowheads="1"/>
          </p:cNvSpPr>
          <p:nvPr/>
        </p:nvSpPr>
        <p:spPr bwMode="auto">
          <a:xfrm>
            <a:off x="1395124" y="5093517"/>
            <a:ext cx="933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s-ES" altLang="es-ES" sz="1400" b="1">
              <a:latin typeface="Calibri" panose="020F0502020204030204" pitchFamily="34" charset="0"/>
            </a:endParaRPr>
          </a:p>
          <a:p>
            <a:pPr algn="ctr" eaLnBrk="1" hangingPunct="1">
              <a:spcBef>
                <a:spcPct val="50000"/>
              </a:spcBef>
              <a:buFontTx/>
              <a:buNone/>
            </a:pPr>
            <a:r>
              <a:rPr lang="es-ES" altLang="es-ES" sz="1400" b="1">
                <a:latin typeface="Calibri" panose="020F0502020204030204" pitchFamily="34" charset="0"/>
              </a:rPr>
              <a:t>Vino control</a:t>
            </a:r>
          </a:p>
          <a:p>
            <a:pPr algn="ctr" eaLnBrk="1" hangingPunct="1">
              <a:spcBef>
                <a:spcPct val="50000"/>
              </a:spcBef>
              <a:buFontTx/>
              <a:buNone/>
            </a:pPr>
            <a:r>
              <a:rPr lang="es-ES" altLang="es-ES" sz="1400" b="1">
                <a:latin typeface="Calibri" panose="020F0502020204030204" pitchFamily="34" charset="0"/>
              </a:rPr>
              <a:t>13.5% alcohol</a:t>
            </a:r>
          </a:p>
        </p:txBody>
      </p:sp>
      <p:sp>
        <p:nvSpPr>
          <p:cNvPr id="21" name="Line 12">
            <a:extLst>
              <a:ext uri="{FF2B5EF4-FFF2-40B4-BE49-F238E27FC236}">
                <a16:creationId xmlns:a16="http://schemas.microsoft.com/office/drawing/2014/main" id="{6B58338E-1629-1263-3483-4E8A7D059E16}"/>
              </a:ext>
            </a:extLst>
          </p:cNvPr>
          <p:cNvSpPr>
            <a:spLocks noChangeShapeType="1"/>
          </p:cNvSpPr>
          <p:nvPr/>
        </p:nvSpPr>
        <p:spPr bwMode="auto">
          <a:xfrm flipV="1">
            <a:off x="4481224" y="4500562"/>
            <a:ext cx="395288" cy="79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 name="Line 59">
            <a:extLst>
              <a:ext uri="{FF2B5EF4-FFF2-40B4-BE49-F238E27FC236}">
                <a16:creationId xmlns:a16="http://schemas.microsoft.com/office/drawing/2014/main" id="{FF4C15C8-61E7-1D87-C138-9E04FDD922C2}"/>
              </a:ext>
            </a:extLst>
          </p:cNvPr>
          <p:cNvSpPr>
            <a:spLocks noChangeShapeType="1"/>
          </p:cNvSpPr>
          <p:nvPr/>
        </p:nvSpPr>
        <p:spPr bwMode="auto">
          <a:xfrm>
            <a:off x="4864299" y="4500560"/>
            <a:ext cx="4275" cy="57549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23" name="Group 95">
            <a:extLst>
              <a:ext uri="{FF2B5EF4-FFF2-40B4-BE49-F238E27FC236}">
                <a16:creationId xmlns:a16="http://schemas.microsoft.com/office/drawing/2014/main" id="{AFD869C3-FCE8-048B-561D-16B1E53DCBC5}"/>
              </a:ext>
            </a:extLst>
          </p:cNvPr>
          <p:cNvGrpSpPr>
            <a:grpSpLocks/>
          </p:cNvGrpSpPr>
          <p:nvPr/>
        </p:nvGrpSpPr>
        <p:grpSpPr bwMode="auto">
          <a:xfrm>
            <a:off x="4384387" y="5373696"/>
            <a:ext cx="944562" cy="1296565"/>
            <a:chOff x="385" y="768"/>
            <a:chExt cx="681" cy="1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4" name="Rectangle 96">
              <a:extLst>
                <a:ext uri="{FF2B5EF4-FFF2-40B4-BE49-F238E27FC236}">
                  <a16:creationId xmlns:a16="http://schemas.microsoft.com/office/drawing/2014/main" id="{780AD213-6BF0-A73D-30CD-8F2298C602BE}"/>
                </a:ext>
              </a:extLst>
            </p:cNvPr>
            <p:cNvSpPr>
              <a:spLocks noChangeArrowheads="1"/>
            </p:cNvSpPr>
            <p:nvPr/>
          </p:nvSpPr>
          <p:spPr bwMode="auto">
            <a:xfrm>
              <a:off x="385" y="768"/>
              <a:ext cx="681" cy="1179"/>
            </a:xfrm>
            <a:prstGeom prst="rect">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sp>
          <p:nvSpPr>
            <p:cNvPr id="25" name="AutoShape 97">
              <a:extLst>
                <a:ext uri="{FF2B5EF4-FFF2-40B4-BE49-F238E27FC236}">
                  <a16:creationId xmlns:a16="http://schemas.microsoft.com/office/drawing/2014/main" id="{AF4238C1-37BD-B3BE-9040-BC9F0B5FA9F5}"/>
                </a:ext>
              </a:extLst>
            </p:cNvPr>
            <p:cNvSpPr>
              <a:spLocks noChangeArrowheads="1"/>
            </p:cNvSpPr>
            <p:nvPr/>
          </p:nvSpPr>
          <p:spPr bwMode="auto">
            <a:xfrm rot="10800000">
              <a:off x="385" y="1947"/>
              <a:ext cx="680" cy="213"/>
            </a:xfrm>
            <a:prstGeom prst="triangle">
              <a:avLst>
                <a:gd name="adj" fmla="val 50000"/>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grpSp>
      <p:sp>
        <p:nvSpPr>
          <p:cNvPr id="26" name="Line 21">
            <a:extLst>
              <a:ext uri="{FF2B5EF4-FFF2-40B4-BE49-F238E27FC236}">
                <a16:creationId xmlns:a16="http://schemas.microsoft.com/office/drawing/2014/main" id="{79A7E946-F1C0-73FC-8EBF-4F8B7C4ED25C}"/>
              </a:ext>
            </a:extLst>
          </p:cNvPr>
          <p:cNvSpPr>
            <a:spLocks noChangeShapeType="1"/>
          </p:cNvSpPr>
          <p:nvPr/>
        </p:nvSpPr>
        <p:spPr bwMode="auto">
          <a:xfrm>
            <a:off x="3068349" y="4524375"/>
            <a:ext cx="9001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Text Box 108">
            <a:extLst>
              <a:ext uri="{FF2B5EF4-FFF2-40B4-BE49-F238E27FC236}">
                <a16:creationId xmlns:a16="http://schemas.microsoft.com/office/drawing/2014/main" id="{1FA082BE-022B-2929-1C8C-ED9CDC9D8CFB}"/>
              </a:ext>
            </a:extLst>
          </p:cNvPr>
          <p:cNvSpPr txBox="1">
            <a:spLocks noChangeArrowheads="1"/>
          </p:cNvSpPr>
          <p:nvPr/>
        </p:nvSpPr>
        <p:spPr bwMode="auto">
          <a:xfrm>
            <a:off x="4333587" y="5072879"/>
            <a:ext cx="10382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s-ES" altLang="es-ES" sz="1400" b="1">
              <a:latin typeface="Calibri" panose="020F0502020204030204" pitchFamily="34" charset="0"/>
            </a:endParaRPr>
          </a:p>
          <a:p>
            <a:pPr algn="ctr" eaLnBrk="1" hangingPunct="1">
              <a:spcBef>
                <a:spcPct val="50000"/>
              </a:spcBef>
              <a:buFontTx/>
              <a:buNone/>
            </a:pPr>
            <a:r>
              <a:rPr lang="es-ES" altLang="es-ES" sz="1400" b="1">
                <a:latin typeface="Calibri" panose="020F0502020204030204" pitchFamily="34" charset="0"/>
              </a:rPr>
              <a:t>Vino de uvas US</a:t>
            </a:r>
          </a:p>
          <a:p>
            <a:pPr algn="ctr" eaLnBrk="1" hangingPunct="1">
              <a:spcBef>
                <a:spcPct val="50000"/>
              </a:spcBef>
              <a:buFontTx/>
              <a:buNone/>
            </a:pPr>
            <a:r>
              <a:rPr lang="es-ES" altLang="es-ES" sz="1400" b="1">
                <a:latin typeface="Calibri" panose="020F0502020204030204" pitchFamily="34" charset="0"/>
              </a:rPr>
              <a:t>13.5% alcohol</a:t>
            </a:r>
          </a:p>
        </p:txBody>
      </p:sp>
      <p:sp>
        <p:nvSpPr>
          <p:cNvPr id="28" name="Rectangle 72">
            <a:extLst>
              <a:ext uri="{FF2B5EF4-FFF2-40B4-BE49-F238E27FC236}">
                <a16:creationId xmlns:a16="http://schemas.microsoft.com/office/drawing/2014/main" id="{7C9B8D1D-1841-CBE3-FEED-9740BFCF5668}"/>
              </a:ext>
            </a:extLst>
          </p:cNvPr>
          <p:cNvSpPr>
            <a:spLocks noChangeArrowheads="1"/>
          </p:cNvSpPr>
          <p:nvPr/>
        </p:nvSpPr>
        <p:spPr bwMode="auto">
          <a:xfrm>
            <a:off x="3262024" y="4203700"/>
            <a:ext cx="1323975" cy="504825"/>
          </a:xfrm>
          <a:prstGeom prst="rect">
            <a:avLst/>
          </a:prstGeom>
          <a:solidFill>
            <a:schemeClr val="tx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ES" altLang="es-ES" sz="1800"/>
          </a:p>
        </p:txBody>
      </p:sp>
      <p:sp>
        <p:nvSpPr>
          <p:cNvPr id="29" name="Text Box 75">
            <a:extLst>
              <a:ext uri="{FF2B5EF4-FFF2-40B4-BE49-F238E27FC236}">
                <a16:creationId xmlns:a16="http://schemas.microsoft.com/office/drawing/2014/main" id="{4EA428C8-8376-E73C-8E2C-A7A65A3C3C06}"/>
              </a:ext>
            </a:extLst>
          </p:cNvPr>
          <p:cNvSpPr txBox="1">
            <a:spLocks noChangeArrowheads="1"/>
          </p:cNvSpPr>
          <p:nvPr/>
        </p:nvSpPr>
        <p:spPr bwMode="auto">
          <a:xfrm>
            <a:off x="3204874" y="4324350"/>
            <a:ext cx="152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s-ES" altLang="es-ES" sz="2000" b="1">
                <a:solidFill>
                  <a:schemeClr val="bg1"/>
                </a:solidFill>
                <a:latin typeface="Calibri" panose="020F0502020204030204" pitchFamily="34" charset="0"/>
              </a:rPr>
              <a:t>Sistema US</a:t>
            </a:r>
          </a:p>
        </p:txBody>
      </p:sp>
      <p:grpSp>
        <p:nvGrpSpPr>
          <p:cNvPr id="30" name="Group 6">
            <a:extLst>
              <a:ext uri="{FF2B5EF4-FFF2-40B4-BE49-F238E27FC236}">
                <a16:creationId xmlns:a16="http://schemas.microsoft.com/office/drawing/2014/main" id="{7FEF16A0-E05B-EB2D-E483-BE2FEFD2FE1A}"/>
              </a:ext>
            </a:extLst>
          </p:cNvPr>
          <p:cNvGrpSpPr>
            <a:grpSpLocks/>
          </p:cNvGrpSpPr>
          <p:nvPr/>
        </p:nvGrpSpPr>
        <p:grpSpPr bwMode="auto">
          <a:xfrm>
            <a:off x="5907807" y="1752600"/>
            <a:ext cx="1081087" cy="2209800"/>
            <a:chOff x="385" y="768"/>
            <a:chExt cx="681" cy="1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1" name="Rectangle 4">
              <a:extLst>
                <a:ext uri="{FF2B5EF4-FFF2-40B4-BE49-F238E27FC236}">
                  <a16:creationId xmlns:a16="http://schemas.microsoft.com/office/drawing/2014/main" id="{CEEA1EFA-FE32-683A-EADB-3025311860F3}"/>
                </a:ext>
              </a:extLst>
            </p:cNvPr>
            <p:cNvSpPr>
              <a:spLocks noChangeArrowheads="1"/>
            </p:cNvSpPr>
            <p:nvPr/>
          </p:nvSpPr>
          <p:spPr bwMode="auto">
            <a:xfrm>
              <a:off x="385" y="768"/>
              <a:ext cx="681" cy="1179"/>
            </a:xfrm>
            <a:prstGeom prst="rect">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sp>
          <p:nvSpPr>
            <p:cNvPr id="32" name="AutoShape 5">
              <a:extLst>
                <a:ext uri="{FF2B5EF4-FFF2-40B4-BE49-F238E27FC236}">
                  <a16:creationId xmlns:a16="http://schemas.microsoft.com/office/drawing/2014/main" id="{064C716A-2CD5-74C9-7B9E-BF8A20DE5D75}"/>
                </a:ext>
              </a:extLst>
            </p:cNvPr>
            <p:cNvSpPr>
              <a:spLocks noChangeArrowheads="1"/>
            </p:cNvSpPr>
            <p:nvPr/>
          </p:nvSpPr>
          <p:spPr bwMode="auto">
            <a:xfrm rot="10800000">
              <a:off x="385" y="1947"/>
              <a:ext cx="680" cy="213"/>
            </a:xfrm>
            <a:prstGeom prst="triangle">
              <a:avLst>
                <a:gd name="adj" fmla="val 50000"/>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grpSp>
      <p:sp>
        <p:nvSpPr>
          <p:cNvPr id="33" name="Line 8">
            <a:extLst>
              <a:ext uri="{FF2B5EF4-FFF2-40B4-BE49-F238E27FC236}">
                <a16:creationId xmlns:a16="http://schemas.microsoft.com/office/drawing/2014/main" id="{C347E189-1FCE-1A59-C715-E1D8AC000FB6}"/>
              </a:ext>
            </a:extLst>
          </p:cNvPr>
          <p:cNvSpPr>
            <a:spLocks noChangeShapeType="1"/>
          </p:cNvSpPr>
          <p:nvPr/>
        </p:nvSpPr>
        <p:spPr bwMode="auto">
          <a:xfrm>
            <a:off x="6484649" y="1320800"/>
            <a:ext cx="0"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4" name="Line 12">
            <a:extLst>
              <a:ext uri="{FF2B5EF4-FFF2-40B4-BE49-F238E27FC236}">
                <a16:creationId xmlns:a16="http://schemas.microsoft.com/office/drawing/2014/main" id="{4B403237-7412-28DD-3C4F-9186188E8895}"/>
              </a:ext>
            </a:extLst>
          </p:cNvPr>
          <p:cNvSpPr>
            <a:spLocks noChangeShapeType="1"/>
          </p:cNvSpPr>
          <p:nvPr/>
        </p:nvSpPr>
        <p:spPr bwMode="auto">
          <a:xfrm>
            <a:off x="5621049" y="1320800"/>
            <a:ext cx="8651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5" name="Text Box 19">
            <a:extLst>
              <a:ext uri="{FF2B5EF4-FFF2-40B4-BE49-F238E27FC236}">
                <a16:creationId xmlns:a16="http://schemas.microsoft.com/office/drawing/2014/main" id="{DB9E28B9-93CD-A6FF-B75A-76679997E51B}"/>
              </a:ext>
            </a:extLst>
          </p:cNvPr>
          <p:cNvSpPr txBox="1">
            <a:spLocks noChangeArrowheads="1"/>
          </p:cNvSpPr>
          <p:nvPr/>
        </p:nvSpPr>
        <p:spPr bwMode="auto">
          <a:xfrm>
            <a:off x="5765512" y="2400300"/>
            <a:ext cx="12461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s-ES" altLang="es-ES" sz="1400" b="1">
                <a:latin typeface="Calibri" panose="020F0502020204030204" pitchFamily="34" charset="0"/>
              </a:rPr>
              <a:t>Uvas estrujadas</a:t>
            </a:r>
          </a:p>
          <a:p>
            <a:pPr algn="ctr" eaLnBrk="1" hangingPunct="1">
              <a:spcBef>
                <a:spcPct val="50000"/>
              </a:spcBef>
              <a:buFontTx/>
              <a:buNone/>
            </a:pPr>
            <a:r>
              <a:rPr lang="es-ES" altLang="es-ES" sz="1400" b="1">
                <a:latin typeface="Calibri" panose="020F0502020204030204" pitchFamily="34" charset="0"/>
              </a:rPr>
              <a:t>2º Vendimia</a:t>
            </a:r>
          </a:p>
          <a:p>
            <a:pPr algn="ctr" eaLnBrk="1" hangingPunct="1">
              <a:spcBef>
                <a:spcPct val="50000"/>
              </a:spcBef>
              <a:buFontTx/>
              <a:buNone/>
            </a:pPr>
            <a:r>
              <a:rPr lang="es-ES" altLang="es-ES" sz="1400" b="1">
                <a:latin typeface="Calibri" panose="020F0502020204030204" pitchFamily="34" charset="0"/>
              </a:rPr>
              <a:t>27.5ºBrix</a:t>
            </a:r>
          </a:p>
        </p:txBody>
      </p:sp>
      <p:sp>
        <p:nvSpPr>
          <p:cNvPr id="37" name="Line 86">
            <a:extLst>
              <a:ext uri="{FF2B5EF4-FFF2-40B4-BE49-F238E27FC236}">
                <a16:creationId xmlns:a16="http://schemas.microsoft.com/office/drawing/2014/main" id="{9B9847B1-C892-AF15-4C45-DA6A5A113B3A}"/>
              </a:ext>
            </a:extLst>
          </p:cNvPr>
          <p:cNvSpPr>
            <a:spLocks noChangeShapeType="1"/>
          </p:cNvSpPr>
          <p:nvPr/>
        </p:nvSpPr>
        <p:spPr bwMode="auto">
          <a:xfrm>
            <a:off x="6442250" y="3970339"/>
            <a:ext cx="10649" cy="1058861"/>
          </a:xfrm>
          <a:prstGeom prst="line">
            <a:avLst/>
          </a:prstGeom>
          <a:noFill/>
          <a:ln w="254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38" name="Group 95">
            <a:extLst>
              <a:ext uri="{FF2B5EF4-FFF2-40B4-BE49-F238E27FC236}">
                <a16:creationId xmlns:a16="http://schemas.microsoft.com/office/drawing/2014/main" id="{D3FF309E-4311-7A0E-32F2-BD4B5A9E6318}"/>
              </a:ext>
            </a:extLst>
          </p:cNvPr>
          <p:cNvGrpSpPr>
            <a:grpSpLocks/>
          </p:cNvGrpSpPr>
          <p:nvPr/>
        </p:nvGrpSpPr>
        <p:grpSpPr bwMode="auto">
          <a:xfrm>
            <a:off x="6067796" y="5369742"/>
            <a:ext cx="944562" cy="1296565"/>
            <a:chOff x="385" y="768"/>
            <a:chExt cx="681" cy="1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9" name="Rectangle 96">
              <a:extLst>
                <a:ext uri="{FF2B5EF4-FFF2-40B4-BE49-F238E27FC236}">
                  <a16:creationId xmlns:a16="http://schemas.microsoft.com/office/drawing/2014/main" id="{AA0495A1-BED0-C487-DED5-8173E326E825}"/>
                </a:ext>
              </a:extLst>
            </p:cNvPr>
            <p:cNvSpPr>
              <a:spLocks noChangeArrowheads="1"/>
            </p:cNvSpPr>
            <p:nvPr/>
          </p:nvSpPr>
          <p:spPr bwMode="auto">
            <a:xfrm>
              <a:off x="385" y="768"/>
              <a:ext cx="681" cy="1179"/>
            </a:xfrm>
            <a:prstGeom prst="rect">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sp>
          <p:nvSpPr>
            <p:cNvPr id="40" name="AutoShape 97">
              <a:extLst>
                <a:ext uri="{FF2B5EF4-FFF2-40B4-BE49-F238E27FC236}">
                  <a16:creationId xmlns:a16="http://schemas.microsoft.com/office/drawing/2014/main" id="{0964865D-B3AB-C4CE-9C99-B7B15959F09C}"/>
                </a:ext>
              </a:extLst>
            </p:cNvPr>
            <p:cNvSpPr>
              <a:spLocks noChangeArrowheads="1"/>
            </p:cNvSpPr>
            <p:nvPr/>
          </p:nvSpPr>
          <p:spPr bwMode="auto">
            <a:xfrm rot="10800000">
              <a:off x="385" y="1947"/>
              <a:ext cx="680" cy="213"/>
            </a:xfrm>
            <a:prstGeom prst="triangle">
              <a:avLst>
                <a:gd name="adj" fmla="val 50000"/>
              </a:avLst>
            </a:prstGeom>
            <a:grp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s-ES" sz="1800"/>
            </a:p>
          </p:txBody>
        </p:sp>
      </p:grpSp>
      <p:sp>
        <p:nvSpPr>
          <p:cNvPr id="41" name="Globo: flecha hacia abajo 40">
            <a:extLst>
              <a:ext uri="{FF2B5EF4-FFF2-40B4-BE49-F238E27FC236}">
                <a16:creationId xmlns:a16="http://schemas.microsoft.com/office/drawing/2014/main" id="{6B927FED-A625-1023-0646-54776B0BCA0C}"/>
              </a:ext>
            </a:extLst>
          </p:cNvPr>
          <p:cNvSpPr/>
          <p:nvPr/>
        </p:nvSpPr>
        <p:spPr>
          <a:xfrm rot="16200000">
            <a:off x="5622826" y="3897228"/>
            <a:ext cx="1601823" cy="4176812"/>
          </a:xfrm>
          <a:prstGeom prst="downArrowCallout">
            <a:avLst>
              <a:gd name="adj1" fmla="val 28624"/>
              <a:gd name="adj2" fmla="val 25906"/>
              <a:gd name="adj3" fmla="val 63963"/>
              <a:gd name="adj4" fmla="val 64977"/>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2" name="CuadroTexto 41">
            <a:extLst>
              <a:ext uri="{FF2B5EF4-FFF2-40B4-BE49-F238E27FC236}">
                <a16:creationId xmlns:a16="http://schemas.microsoft.com/office/drawing/2014/main" id="{F092A6E5-0C8D-6169-FDAD-F05AE6770333}"/>
              </a:ext>
            </a:extLst>
          </p:cNvPr>
          <p:cNvSpPr txBox="1"/>
          <p:nvPr/>
        </p:nvSpPr>
        <p:spPr>
          <a:xfrm>
            <a:off x="8610600" y="5181600"/>
            <a:ext cx="3210914" cy="156966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ES" sz="2400" dirty="0">
                <a:solidFill>
                  <a:srgbClr val="FF0000"/>
                </a:solidFill>
              </a:rPr>
              <a:t>Color y evaluación sensorial similar  </a:t>
            </a:r>
          </a:p>
          <a:p>
            <a:pPr algn="ctr">
              <a:defRPr/>
            </a:pPr>
            <a:r>
              <a:rPr lang="es-ES" sz="2400" dirty="0">
                <a:solidFill>
                  <a:srgbClr val="FF0000"/>
                </a:solidFill>
              </a:rPr>
              <a:t>Diferente contenido en alcohol</a:t>
            </a:r>
          </a:p>
        </p:txBody>
      </p:sp>
      <p:sp>
        <p:nvSpPr>
          <p:cNvPr id="43" name="Text Box 108">
            <a:extLst>
              <a:ext uri="{FF2B5EF4-FFF2-40B4-BE49-F238E27FC236}">
                <a16:creationId xmlns:a16="http://schemas.microsoft.com/office/drawing/2014/main" id="{811AF333-AA47-9D34-4F16-6D088794FAD4}"/>
              </a:ext>
            </a:extLst>
          </p:cNvPr>
          <p:cNvSpPr txBox="1">
            <a:spLocks noChangeArrowheads="1"/>
          </p:cNvSpPr>
          <p:nvPr/>
        </p:nvSpPr>
        <p:spPr bwMode="auto">
          <a:xfrm>
            <a:off x="6019512" y="5082404"/>
            <a:ext cx="1038225"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s-ES" altLang="es-ES" sz="1400" b="1">
              <a:latin typeface="Calibri" panose="020F0502020204030204" pitchFamily="34" charset="0"/>
            </a:endParaRPr>
          </a:p>
          <a:p>
            <a:pPr algn="ctr" eaLnBrk="1" hangingPunct="1">
              <a:spcBef>
                <a:spcPct val="50000"/>
              </a:spcBef>
              <a:buFontTx/>
              <a:buNone/>
            </a:pPr>
            <a:r>
              <a:rPr lang="es-ES" altLang="es-ES" sz="1400" b="1">
                <a:latin typeface="Calibri" panose="020F0502020204030204" pitchFamily="34" charset="0"/>
              </a:rPr>
              <a:t>Vino de uvas US</a:t>
            </a:r>
          </a:p>
          <a:p>
            <a:pPr algn="ctr" eaLnBrk="1" hangingPunct="1">
              <a:spcBef>
                <a:spcPct val="50000"/>
              </a:spcBef>
              <a:buFontTx/>
              <a:buNone/>
            </a:pPr>
            <a:r>
              <a:rPr lang="es-ES" altLang="es-ES" sz="1400" b="1">
                <a:latin typeface="Calibri" panose="020F0502020204030204" pitchFamily="34" charset="0"/>
              </a:rPr>
              <a:t>15.5% alcohol</a:t>
            </a:r>
          </a:p>
        </p:txBody>
      </p:sp>
    </p:spTree>
    <p:extLst>
      <p:ext uri="{BB962C8B-B14F-4D97-AF65-F5344CB8AC3E}">
        <p14:creationId xmlns:p14="http://schemas.microsoft.com/office/powerpoint/2010/main" val="405802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F278489-FE30-4E15-0255-F7CC8F24CB94}"/>
              </a:ext>
            </a:extLst>
          </p:cNvPr>
          <p:cNvGraphicFramePr>
            <a:graphicFrameLocks noGrp="1"/>
          </p:cNvGraphicFramePr>
          <p:nvPr>
            <p:extLst>
              <p:ext uri="{D42A27DB-BD31-4B8C-83A1-F6EECF244321}">
                <p14:modId xmlns:p14="http://schemas.microsoft.com/office/powerpoint/2010/main" val="3435821662"/>
              </p:ext>
            </p:extLst>
          </p:nvPr>
        </p:nvGraphicFramePr>
        <p:xfrm>
          <a:off x="523875" y="1427496"/>
          <a:ext cx="11411063" cy="2110992"/>
        </p:xfrm>
        <a:graphic>
          <a:graphicData uri="http://schemas.openxmlformats.org/drawingml/2006/table">
            <a:tbl>
              <a:tblPr firstRow="1">
                <a:tableStyleId>{5C22544A-7EE6-4342-B048-85BDC9FD1C3A}</a:tableStyleId>
              </a:tblPr>
              <a:tblGrid>
                <a:gridCol w="1795066">
                  <a:extLst>
                    <a:ext uri="{9D8B030D-6E8A-4147-A177-3AD203B41FA5}">
                      <a16:colId xmlns:a16="http://schemas.microsoft.com/office/drawing/2014/main" val="20000"/>
                    </a:ext>
                  </a:extLst>
                </a:gridCol>
                <a:gridCol w="1066800">
                  <a:extLst>
                    <a:ext uri="{9D8B030D-6E8A-4147-A177-3AD203B41FA5}">
                      <a16:colId xmlns:a16="http://schemas.microsoft.com/office/drawing/2014/main" val="2085205657"/>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gridCol w="2300797">
                  <a:extLst>
                    <a:ext uri="{9D8B030D-6E8A-4147-A177-3AD203B41FA5}">
                      <a16:colId xmlns:a16="http://schemas.microsoft.com/office/drawing/2014/main" val="20005"/>
                    </a:ext>
                  </a:extLst>
                </a:gridCol>
              </a:tblGrid>
              <a:tr h="736360">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Vino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tc>
                  <a:txBody>
                    <a:bodyPr/>
                    <a:lstStyle/>
                    <a:p>
                      <a:pPr algn="ctr">
                        <a:lnSpc>
                          <a:spcPct val="107000"/>
                        </a:lnSpc>
                        <a:spcAft>
                          <a:spcPts val="800"/>
                        </a:spcAft>
                      </a:pPr>
                      <a: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%alcohol</a:t>
                      </a:r>
                    </a:p>
                  </a:txBody>
                  <a:tcPr marL="68577" marR="68577" marT="0" marB="0">
                    <a:solidFill>
                      <a:srgbClr val="AEDCDF"/>
                    </a:solidFill>
                  </a:tcPr>
                </a:tc>
                <a:tc>
                  <a:txBody>
                    <a:bodyPr/>
                    <a:lstStyle/>
                    <a:p>
                      <a:pPr algn="ctr">
                        <a:lnSpc>
                          <a:spcPct val="107000"/>
                        </a:lnSpc>
                        <a:spcAft>
                          <a:spcPts val="800"/>
                        </a:spcAft>
                      </a:pPr>
                      <a:r>
                        <a:rPr lang="en-GB" sz="1800" dirty="0">
                          <a:effectLst/>
                        </a:rPr>
                        <a:t>IC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tc>
                  <a:txBody>
                    <a:bodyPr/>
                    <a:lstStyle/>
                    <a:p>
                      <a:pPr algn="ctr">
                        <a:lnSpc>
                          <a:spcPct val="107000"/>
                        </a:lnSpc>
                        <a:spcAft>
                          <a:spcPts val="800"/>
                        </a:spcAft>
                      </a:pPr>
                      <a:r>
                        <a:rPr lang="en-GB" sz="1800" dirty="0">
                          <a:effectLst/>
                        </a:rPr>
                        <a:t>IPT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tc>
                  <a:txBody>
                    <a:bodyPr/>
                    <a:lstStyle/>
                    <a:p>
                      <a:pPr algn="ctr">
                        <a:lnSpc>
                          <a:spcPct val="107000"/>
                        </a:lnSpc>
                        <a:spcAft>
                          <a:spcPts val="800"/>
                        </a:spcAft>
                      </a:pPr>
                      <a:r>
                        <a:rPr lang="es-ES" sz="1800" dirty="0" err="1">
                          <a:effectLst/>
                        </a:rPr>
                        <a:t>AntT</a:t>
                      </a:r>
                      <a:r>
                        <a:rPr lang="es-ES" sz="1800" dirty="0">
                          <a:effectLst/>
                        </a:rPr>
                        <a:t> (mg/L)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tc>
                  <a:txBody>
                    <a:bodyPr/>
                    <a:lstStyle/>
                    <a:p>
                      <a:pPr algn="ctr">
                        <a:lnSpc>
                          <a:spcPct val="107000"/>
                        </a:lnSpc>
                        <a:spcAft>
                          <a:spcPts val="800"/>
                        </a:spcAft>
                      </a:pPr>
                      <a:r>
                        <a:rPr lang="es-ES" sz="1800" dirty="0" err="1">
                          <a:effectLst/>
                        </a:rPr>
                        <a:t>AntPol</a:t>
                      </a:r>
                      <a:r>
                        <a:rPr lang="es-ES" sz="1800" dirty="0">
                          <a:effectLst/>
                        </a:rPr>
                        <a:t> (mg/L)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tc>
                  <a:txBody>
                    <a:bodyPr/>
                    <a:lstStyle/>
                    <a:p>
                      <a:pPr algn="ctr">
                        <a:lnSpc>
                          <a:spcPct val="107000"/>
                        </a:lnSpc>
                        <a:spcAft>
                          <a:spcPts val="800"/>
                        </a:spcAft>
                      </a:pPr>
                      <a:r>
                        <a:rPr lang="en-GB" sz="1800" dirty="0" err="1">
                          <a:effectLst/>
                        </a:rPr>
                        <a:t>Taninos</a:t>
                      </a:r>
                      <a:r>
                        <a:rPr lang="en-GB" sz="1800" dirty="0">
                          <a:effectLst/>
                        </a:rPr>
                        <a:t> (mg/L)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B92454"/>
                    </a:solidFill>
                  </a:tcPr>
                </a:tc>
                <a:extLst>
                  <a:ext uri="{0D108BD9-81ED-4DB2-BD59-A6C34878D82A}">
                    <a16:rowId xmlns:a16="http://schemas.microsoft.com/office/drawing/2014/main" val="10000"/>
                  </a:ext>
                </a:extLst>
              </a:tr>
              <a:tr h="406640">
                <a:tc>
                  <a:txBody>
                    <a:bodyPr/>
                    <a:lstStyle/>
                    <a:p>
                      <a:pPr algn="ctr">
                        <a:lnSpc>
                          <a:spcPct val="107000"/>
                        </a:lnSpc>
                        <a:spcAft>
                          <a:spcPts val="800"/>
                        </a:spcAft>
                      </a:pPr>
                      <a:r>
                        <a:rPr lang="en-GB" sz="1600" b="1" dirty="0">
                          <a:effectLst/>
                        </a:rPr>
                        <a:t>19CSyrah 22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gn="ctr">
                        <a:lnSpc>
                          <a:spcPct val="107000"/>
                        </a:lnSpc>
                        <a:spcAft>
                          <a:spcPts val="800"/>
                        </a:spcAft>
                      </a:pPr>
                      <a:r>
                        <a:rPr lang="en-GB" sz="1800" b="1" dirty="0">
                          <a:effectLst/>
                        </a:rPr>
                        <a:t>12.53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solidFill>
                      <a:schemeClr val="accent5">
                        <a:lumMod val="90000"/>
                      </a:schemeClr>
                    </a:solidFill>
                  </a:tcPr>
                </a:tc>
                <a:tc>
                  <a:txBody>
                    <a:bodyPr/>
                    <a:lstStyle/>
                    <a:p>
                      <a:pPr algn="ctr">
                        <a:lnSpc>
                          <a:spcPct val="107000"/>
                        </a:lnSpc>
                        <a:spcAft>
                          <a:spcPts val="800"/>
                        </a:spcAft>
                      </a:pPr>
                      <a:r>
                        <a:rPr lang="en-GB" sz="1800" b="1" dirty="0">
                          <a:effectLst/>
                        </a:rPr>
                        <a:t>15.36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40.95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467.33 b</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a:effectLst/>
                        </a:rPr>
                        <a:t>52.49 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964.77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2"/>
                  </a:ext>
                </a:extLst>
              </a:tr>
              <a:tr h="381000">
                <a:tc>
                  <a:txBody>
                    <a:bodyPr/>
                    <a:lstStyle/>
                    <a:p>
                      <a:pPr algn="ctr">
                        <a:lnSpc>
                          <a:spcPct val="107000"/>
                        </a:lnSpc>
                        <a:spcAft>
                          <a:spcPts val="800"/>
                        </a:spcAft>
                      </a:pPr>
                      <a:r>
                        <a:rPr lang="en-GB" sz="1600" b="1" dirty="0">
                          <a:effectLst/>
                        </a:rPr>
                        <a:t>19SSyrah 22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gn="ctr">
                        <a:lnSpc>
                          <a:spcPct val="107000"/>
                        </a:lnSpc>
                        <a:spcAft>
                          <a:spcPts val="800"/>
                        </a:spcAft>
                      </a:pPr>
                      <a:r>
                        <a:rPr lang="en-GB" sz="1800" b="1" dirty="0">
                          <a:effectLst/>
                        </a:rPr>
                        <a:t>12.69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solidFill>
                      <a:schemeClr val="accent5">
                        <a:lumMod val="90000"/>
                      </a:schemeClr>
                    </a:solidFill>
                  </a:tcPr>
                </a:tc>
                <a:tc>
                  <a:txBody>
                    <a:bodyPr/>
                    <a:lstStyle/>
                    <a:p>
                      <a:pPr algn="ctr">
                        <a:lnSpc>
                          <a:spcPct val="107000"/>
                        </a:lnSpc>
                        <a:spcAft>
                          <a:spcPts val="800"/>
                        </a:spcAft>
                      </a:pPr>
                      <a:r>
                        <a:rPr lang="en-GB" sz="1800" b="1">
                          <a:effectLst/>
                        </a:rPr>
                        <a:t>18.33 b</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50.19 b</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415.74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a:effectLst/>
                        </a:rPr>
                        <a:t>65.74 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a:effectLst/>
                        </a:rPr>
                        <a:t>1689.71 c</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3"/>
                  </a:ext>
                </a:extLst>
              </a:tr>
              <a:tr h="586992">
                <a:tc>
                  <a:txBody>
                    <a:bodyPr/>
                    <a:lstStyle/>
                    <a:p>
                      <a:pPr algn="ctr">
                        <a:lnSpc>
                          <a:spcPct val="107000"/>
                        </a:lnSpc>
                        <a:spcAft>
                          <a:spcPts val="800"/>
                        </a:spcAft>
                      </a:pPr>
                      <a:r>
                        <a:rPr lang="en-GB" sz="1600" b="1" dirty="0">
                          <a:effectLst/>
                        </a:rPr>
                        <a:t>19CSyrah 25.5</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gn="ctr">
                        <a:lnSpc>
                          <a:spcPct val="107000"/>
                        </a:lnSpc>
                        <a:spcAft>
                          <a:spcPts val="800"/>
                        </a:spcAft>
                      </a:pPr>
                      <a:r>
                        <a:rPr lang="en-GB" sz="1800" b="1" dirty="0">
                          <a:effectLst/>
                        </a:rPr>
                        <a:t>14.05 b</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solidFill>
                      <a:schemeClr val="accent5">
                        <a:lumMod val="90000"/>
                      </a:schemeClr>
                    </a:solidFill>
                  </a:tcPr>
                </a:tc>
                <a:tc>
                  <a:txBody>
                    <a:bodyPr/>
                    <a:lstStyle/>
                    <a:p>
                      <a:pPr algn="ctr">
                        <a:lnSpc>
                          <a:spcPct val="107000"/>
                        </a:lnSpc>
                        <a:spcAft>
                          <a:spcPts val="800"/>
                        </a:spcAft>
                      </a:pPr>
                      <a:r>
                        <a:rPr lang="en-GB" sz="1800" b="1" dirty="0">
                          <a:effectLst/>
                        </a:rPr>
                        <a:t>19.95 c</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a:effectLst/>
                        </a:rPr>
                        <a:t>52.80 c</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a:effectLst/>
                        </a:rPr>
                        <a:t>649.79 c</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54.28 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lnSpc>
                          <a:spcPct val="107000"/>
                        </a:lnSpc>
                        <a:spcAft>
                          <a:spcPts val="800"/>
                        </a:spcAft>
                      </a:pPr>
                      <a:r>
                        <a:rPr lang="en-GB" sz="1800" b="1" dirty="0">
                          <a:effectLst/>
                        </a:rPr>
                        <a:t>1303.43 b</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0004"/>
                  </a:ext>
                </a:extLst>
              </a:tr>
            </a:tbl>
          </a:graphicData>
        </a:graphic>
      </p:graphicFrame>
      <p:sp>
        <p:nvSpPr>
          <p:cNvPr id="4" name="Rectángulo 3">
            <a:extLst>
              <a:ext uri="{FF2B5EF4-FFF2-40B4-BE49-F238E27FC236}">
                <a16:creationId xmlns:a16="http://schemas.microsoft.com/office/drawing/2014/main" id="{275B2B11-8726-D691-8E84-A2D9BFD2493B}"/>
              </a:ext>
            </a:extLst>
          </p:cNvPr>
          <p:cNvSpPr/>
          <p:nvPr/>
        </p:nvSpPr>
        <p:spPr>
          <a:xfrm>
            <a:off x="523875" y="2482992"/>
            <a:ext cx="11287125" cy="412608"/>
          </a:xfrm>
          <a:prstGeom prst="rect">
            <a:avLst/>
          </a:prstGeom>
          <a:noFill/>
          <a:ln w="57150">
            <a:solidFill>
              <a:srgbClr val="B924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id="{E69C1A65-3604-0FBB-8176-CED20E2F668B}"/>
              </a:ext>
            </a:extLst>
          </p:cNvPr>
          <p:cNvPicPr>
            <a:picLocks noChangeAspect="1"/>
          </p:cNvPicPr>
          <p:nvPr/>
        </p:nvPicPr>
        <p:blipFill rotWithShape="1">
          <a:blip r:embed="rId2"/>
          <a:srcRect t="36174" b="37556"/>
          <a:stretch/>
        </p:blipFill>
        <p:spPr>
          <a:xfrm>
            <a:off x="507692" y="3407229"/>
            <a:ext cx="11449280" cy="1447801"/>
          </a:xfrm>
          <a:prstGeom prst="rect">
            <a:avLst/>
          </a:prstGeom>
        </p:spPr>
      </p:pic>
      <p:sp>
        <p:nvSpPr>
          <p:cNvPr id="6" name="Rectángulo 5">
            <a:extLst>
              <a:ext uri="{FF2B5EF4-FFF2-40B4-BE49-F238E27FC236}">
                <a16:creationId xmlns:a16="http://schemas.microsoft.com/office/drawing/2014/main" id="{3D71EBA2-0F68-5442-CFAC-A9559068E60D}"/>
              </a:ext>
            </a:extLst>
          </p:cNvPr>
          <p:cNvSpPr/>
          <p:nvPr/>
        </p:nvSpPr>
        <p:spPr>
          <a:xfrm>
            <a:off x="485658" y="3951096"/>
            <a:ext cx="11287125" cy="412608"/>
          </a:xfrm>
          <a:prstGeom prst="rect">
            <a:avLst/>
          </a:prstGeom>
          <a:noFill/>
          <a:ln w="57150">
            <a:solidFill>
              <a:srgbClr val="B924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4B4D8926-5E96-3C08-9188-F77AAAB66E46}"/>
              </a:ext>
            </a:extLst>
          </p:cNvPr>
          <p:cNvPicPr>
            <a:picLocks noChangeAspect="1"/>
          </p:cNvPicPr>
          <p:nvPr/>
        </p:nvPicPr>
        <p:blipFill rotWithShape="1">
          <a:blip r:embed="rId3"/>
          <a:srcRect t="62444"/>
          <a:stretch/>
        </p:blipFill>
        <p:spPr>
          <a:xfrm>
            <a:off x="494847" y="4864448"/>
            <a:ext cx="11449280" cy="2069831"/>
          </a:xfrm>
          <a:prstGeom prst="rect">
            <a:avLst/>
          </a:prstGeom>
        </p:spPr>
      </p:pic>
      <p:sp>
        <p:nvSpPr>
          <p:cNvPr id="8" name="Rectángulo 7">
            <a:extLst>
              <a:ext uri="{FF2B5EF4-FFF2-40B4-BE49-F238E27FC236}">
                <a16:creationId xmlns:a16="http://schemas.microsoft.com/office/drawing/2014/main" id="{41791E4E-9960-0AE8-BEB4-04493C7BCE0D}"/>
              </a:ext>
            </a:extLst>
          </p:cNvPr>
          <p:cNvSpPr/>
          <p:nvPr/>
        </p:nvSpPr>
        <p:spPr>
          <a:xfrm>
            <a:off x="511058" y="5468399"/>
            <a:ext cx="11287125" cy="412608"/>
          </a:xfrm>
          <a:prstGeom prst="rect">
            <a:avLst/>
          </a:prstGeom>
          <a:noFill/>
          <a:ln w="57150">
            <a:solidFill>
              <a:srgbClr val="B924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8867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Imagen 12">
            <a:extLst>
              <a:ext uri="{FF2B5EF4-FFF2-40B4-BE49-F238E27FC236}">
                <a16:creationId xmlns:a16="http://schemas.microsoft.com/office/drawing/2014/main" id="{6632C1DF-00C9-16E4-2EE3-5484526B87C2}"/>
              </a:ext>
            </a:extLst>
          </p:cNvPr>
          <p:cNvPicPr>
            <a:picLocks noChangeAspect="1"/>
          </p:cNvPicPr>
          <p:nvPr/>
        </p:nvPicPr>
        <p:blipFill>
          <a:blip r:embed="rId3">
            <a:extLst>
              <a:ext uri="{28A0092B-C50C-407E-A947-70E740481C1C}">
                <a14:useLocalDpi xmlns:a14="http://schemas.microsoft.com/office/drawing/2010/main" val="0"/>
              </a:ext>
            </a:extLst>
          </a:blip>
          <a:srcRect l="10059" r="3342" b="9447"/>
          <a:stretch>
            <a:fillRect/>
          </a:stretch>
        </p:blipFill>
        <p:spPr bwMode="auto">
          <a:xfrm>
            <a:off x="56356" y="1674813"/>
            <a:ext cx="52133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Imagen 13">
            <a:extLst>
              <a:ext uri="{FF2B5EF4-FFF2-40B4-BE49-F238E27FC236}">
                <a16:creationId xmlns:a16="http://schemas.microsoft.com/office/drawing/2014/main" id="{9553F436-DC2E-A0C9-411C-7EEEDF808D13}"/>
              </a:ext>
            </a:extLst>
          </p:cNvPr>
          <p:cNvPicPr>
            <a:picLocks noChangeAspect="1"/>
          </p:cNvPicPr>
          <p:nvPr/>
        </p:nvPicPr>
        <p:blipFill>
          <a:blip r:embed="rId4">
            <a:extLst>
              <a:ext uri="{28A0092B-C50C-407E-A947-70E740481C1C}">
                <a14:useLocalDpi xmlns:a14="http://schemas.microsoft.com/office/drawing/2010/main" val="0"/>
              </a:ext>
            </a:extLst>
          </a:blip>
          <a:srcRect l="7483" r="2975" b="8031"/>
          <a:stretch>
            <a:fillRect/>
          </a:stretch>
        </p:blipFill>
        <p:spPr bwMode="auto">
          <a:xfrm>
            <a:off x="6081132" y="1674813"/>
            <a:ext cx="547846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CuadroTexto 15">
            <a:extLst>
              <a:ext uri="{FF2B5EF4-FFF2-40B4-BE49-F238E27FC236}">
                <a16:creationId xmlns:a16="http://schemas.microsoft.com/office/drawing/2014/main" id="{CAACD5B4-4AEC-500C-25CA-B986EC3C695D}"/>
              </a:ext>
            </a:extLst>
          </p:cNvPr>
          <p:cNvSpPr txBox="1">
            <a:spLocks noChangeArrowheads="1"/>
          </p:cNvSpPr>
          <p:nvPr/>
        </p:nvSpPr>
        <p:spPr bwMode="auto">
          <a:xfrm>
            <a:off x="1974850" y="13049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800" b="1">
                <a:solidFill>
                  <a:srgbClr val="FF0000"/>
                </a:solidFill>
              </a:rPr>
              <a:t>2020</a:t>
            </a:r>
          </a:p>
        </p:txBody>
      </p:sp>
      <p:sp>
        <p:nvSpPr>
          <p:cNvPr id="95239" name="CuadroTexto 16">
            <a:extLst>
              <a:ext uri="{FF2B5EF4-FFF2-40B4-BE49-F238E27FC236}">
                <a16:creationId xmlns:a16="http://schemas.microsoft.com/office/drawing/2014/main" id="{6331EE7E-60E5-96BD-FE57-2508D8751AF2}"/>
              </a:ext>
            </a:extLst>
          </p:cNvPr>
          <p:cNvSpPr txBox="1">
            <a:spLocks noChangeArrowheads="1"/>
          </p:cNvSpPr>
          <p:nvPr/>
        </p:nvSpPr>
        <p:spPr bwMode="auto">
          <a:xfrm>
            <a:off x="7978775" y="1290638"/>
            <a:ext cx="13636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800" b="1">
                <a:solidFill>
                  <a:srgbClr val="FF0000"/>
                </a:solidFill>
              </a:rPr>
              <a:t>2021</a:t>
            </a:r>
          </a:p>
        </p:txBody>
      </p:sp>
      <p:sp>
        <p:nvSpPr>
          <p:cNvPr id="95240" name="CuadroTexto 17">
            <a:extLst>
              <a:ext uri="{FF2B5EF4-FFF2-40B4-BE49-F238E27FC236}">
                <a16:creationId xmlns:a16="http://schemas.microsoft.com/office/drawing/2014/main" id="{FDFE1681-2045-7430-79A6-6AE177A359A6}"/>
              </a:ext>
            </a:extLst>
          </p:cNvPr>
          <p:cNvSpPr txBox="1">
            <a:spLocks noChangeArrowheads="1"/>
          </p:cNvSpPr>
          <p:nvPr/>
        </p:nvSpPr>
        <p:spPr bwMode="auto">
          <a:xfrm>
            <a:off x="8011254" y="1730737"/>
            <a:ext cx="45561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000" b="1" dirty="0"/>
              <a:t>C23.5</a:t>
            </a:r>
          </a:p>
        </p:txBody>
      </p:sp>
      <p:sp>
        <p:nvSpPr>
          <p:cNvPr id="95241" name="CuadroTexto 18">
            <a:extLst>
              <a:ext uri="{FF2B5EF4-FFF2-40B4-BE49-F238E27FC236}">
                <a16:creationId xmlns:a16="http://schemas.microsoft.com/office/drawing/2014/main" id="{BD400F9E-B0AA-B10D-C8ED-803A5AD15293}"/>
              </a:ext>
            </a:extLst>
          </p:cNvPr>
          <p:cNvSpPr txBox="1">
            <a:spLocks noChangeArrowheads="1"/>
          </p:cNvSpPr>
          <p:nvPr/>
        </p:nvSpPr>
        <p:spPr bwMode="auto">
          <a:xfrm>
            <a:off x="8650612" y="1730737"/>
            <a:ext cx="49338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000" b="1" dirty="0"/>
              <a:t>US23.5</a:t>
            </a:r>
          </a:p>
        </p:txBody>
      </p:sp>
      <p:sp>
        <p:nvSpPr>
          <p:cNvPr id="95242" name="CuadroTexto 19">
            <a:extLst>
              <a:ext uri="{FF2B5EF4-FFF2-40B4-BE49-F238E27FC236}">
                <a16:creationId xmlns:a16="http://schemas.microsoft.com/office/drawing/2014/main" id="{D954DE0E-545B-026D-F8D6-050CEAC22879}"/>
              </a:ext>
            </a:extLst>
          </p:cNvPr>
          <p:cNvSpPr txBox="1">
            <a:spLocks noChangeArrowheads="1"/>
          </p:cNvSpPr>
          <p:nvPr/>
        </p:nvSpPr>
        <p:spPr bwMode="auto">
          <a:xfrm>
            <a:off x="9342438" y="1746126"/>
            <a:ext cx="41116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000" b="1" dirty="0"/>
              <a:t>C27.5</a:t>
            </a:r>
          </a:p>
        </p:txBody>
      </p:sp>
      <p:sp>
        <p:nvSpPr>
          <p:cNvPr id="2" name="CuadroTexto 1"/>
          <p:cNvSpPr txBox="1"/>
          <p:nvPr/>
        </p:nvSpPr>
        <p:spPr>
          <a:xfrm>
            <a:off x="1828561" y="1792293"/>
            <a:ext cx="339837" cy="153888"/>
          </a:xfrm>
          <a:prstGeom prst="rect">
            <a:avLst/>
          </a:prstGeom>
          <a:solidFill>
            <a:schemeClr val="bg1"/>
          </a:solidFill>
        </p:spPr>
        <p:txBody>
          <a:bodyPr wrap="none" lIns="0" tIns="0" rIns="0" bIns="0" rtlCol="0">
            <a:spAutoFit/>
          </a:bodyPr>
          <a:lstStyle/>
          <a:p>
            <a:r>
              <a:rPr lang="es-ES" sz="1000" b="1" dirty="0"/>
              <a:t>C25.5</a:t>
            </a:r>
          </a:p>
        </p:txBody>
      </p:sp>
      <p:sp>
        <p:nvSpPr>
          <p:cNvPr id="10" name="CuadroTexto 9"/>
          <p:cNvSpPr txBox="1"/>
          <p:nvPr/>
        </p:nvSpPr>
        <p:spPr>
          <a:xfrm>
            <a:off x="2445534" y="1793563"/>
            <a:ext cx="424796" cy="153888"/>
          </a:xfrm>
          <a:prstGeom prst="rect">
            <a:avLst/>
          </a:prstGeom>
          <a:solidFill>
            <a:schemeClr val="bg1"/>
          </a:solidFill>
        </p:spPr>
        <p:txBody>
          <a:bodyPr wrap="none" lIns="0" tIns="0" rIns="0" bIns="0" rtlCol="0">
            <a:spAutoFit/>
          </a:bodyPr>
          <a:lstStyle/>
          <a:p>
            <a:r>
              <a:rPr lang="es-ES" sz="1000" b="1" dirty="0"/>
              <a:t>US25.5</a:t>
            </a:r>
          </a:p>
        </p:txBody>
      </p:sp>
      <p:sp>
        <p:nvSpPr>
          <p:cNvPr id="12" name="CuadroTexto 11"/>
          <p:cNvSpPr txBox="1"/>
          <p:nvPr/>
        </p:nvSpPr>
        <p:spPr>
          <a:xfrm>
            <a:off x="3144968" y="1792293"/>
            <a:ext cx="234038" cy="153888"/>
          </a:xfrm>
          <a:prstGeom prst="rect">
            <a:avLst/>
          </a:prstGeom>
          <a:solidFill>
            <a:schemeClr val="bg1"/>
          </a:solidFill>
        </p:spPr>
        <p:txBody>
          <a:bodyPr wrap="none" lIns="0" tIns="0" rIns="0" bIns="0" rtlCol="0">
            <a:spAutoFit/>
          </a:bodyPr>
          <a:lstStyle/>
          <a:p>
            <a:r>
              <a:rPr lang="es-ES" sz="1000" b="1" dirty="0"/>
              <a:t>C29</a:t>
            </a:r>
          </a:p>
        </p:txBody>
      </p:sp>
    </p:spTree>
  </p:cSld>
  <p:clrMapOvr>
    <a:masterClrMapping/>
  </p:clrMapOvr>
  <p:transition spd="slow" advTm="2806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a:extLst>
              <a:ext uri="{FF2B5EF4-FFF2-40B4-BE49-F238E27FC236}">
                <a16:creationId xmlns:a16="http://schemas.microsoft.com/office/drawing/2014/main" id="{7ECE8EEE-015E-4D4F-FF62-FABA7C8EBC58}"/>
              </a:ext>
            </a:extLst>
          </p:cNvPr>
          <p:cNvSpPr>
            <a:spLocks noGrp="1"/>
          </p:cNvSpPr>
          <p:nvPr>
            <p:ph type="body" sz="quarter" idx="4294967295"/>
          </p:nvPr>
        </p:nvSpPr>
        <p:spPr>
          <a:xfrm>
            <a:off x="-152400" y="1219200"/>
            <a:ext cx="12801600" cy="476250"/>
          </a:xfrm>
        </p:spPr>
        <p:style>
          <a:lnRef idx="1">
            <a:schemeClr val="accent5"/>
          </a:lnRef>
          <a:fillRef idx="3">
            <a:schemeClr val="accent5"/>
          </a:fillRef>
          <a:effectRef idx="2">
            <a:schemeClr val="accent5"/>
          </a:effectRef>
          <a:fontRef idx="minor">
            <a:schemeClr val="lt1"/>
          </a:fontRef>
        </p:style>
        <p:txBody>
          <a:bodyPr>
            <a:noAutofit/>
          </a:bodyPr>
          <a:lstStyle/>
          <a:p>
            <a:pPr marL="0" indent="0">
              <a:buNone/>
              <a:defRPr/>
            </a:pPr>
            <a:r>
              <a:rPr lang="es-ES" sz="2800" b="1" dirty="0">
                <a:solidFill>
                  <a:schemeClr val="tx1"/>
                </a:solidFill>
              </a:rPr>
              <a:t>         Sistema US vs TERMOVINIFICACION, Eficiencia energética</a:t>
            </a:r>
          </a:p>
        </p:txBody>
      </p:sp>
      <p:graphicFrame>
        <p:nvGraphicFramePr>
          <p:cNvPr id="20" name="19 Tabla">
            <a:extLst>
              <a:ext uri="{FF2B5EF4-FFF2-40B4-BE49-F238E27FC236}">
                <a16:creationId xmlns:a16="http://schemas.microsoft.com/office/drawing/2014/main" id="{9CEC14D6-B16F-BC78-26FC-FFC9E69E8961}"/>
              </a:ext>
            </a:extLst>
          </p:cNvPr>
          <p:cNvGraphicFramePr>
            <a:graphicFrameLocks noGrp="1"/>
          </p:cNvGraphicFramePr>
          <p:nvPr>
            <p:extLst>
              <p:ext uri="{D42A27DB-BD31-4B8C-83A1-F6EECF244321}">
                <p14:modId xmlns:p14="http://schemas.microsoft.com/office/powerpoint/2010/main" val="1428979818"/>
              </p:ext>
            </p:extLst>
          </p:nvPr>
        </p:nvGraphicFramePr>
        <p:xfrm>
          <a:off x="3402013" y="5415280"/>
          <a:ext cx="6629400" cy="1257300"/>
        </p:xfrm>
        <a:graphic>
          <a:graphicData uri="http://schemas.openxmlformats.org/drawingml/2006/table">
            <a:tbl>
              <a:tblPr/>
              <a:tblGrid>
                <a:gridCol w="2895480">
                  <a:extLst>
                    <a:ext uri="{9D8B030D-6E8A-4147-A177-3AD203B41FA5}">
                      <a16:colId xmlns:a16="http://schemas.microsoft.com/office/drawing/2014/main" val="20000"/>
                    </a:ext>
                  </a:extLst>
                </a:gridCol>
                <a:gridCol w="2124741">
                  <a:extLst>
                    <a:ext uri="{9D8B030D-6E8A-4147-A177-3AD203B41FA5}">
                      <a16:colId xmlns:a16="http://schemas.microsoft.com/office/drawing/2014/main" val="20001"/>
                    </a:ext>
                  </a:extLst>
                </a:gridCol>
                <a:gridCol w="1609179">
                  <a:extLst>
                    <a:ext uri="{9D8B030D-6E8A-4147-A177-3AD203B41FA5}">
                      <a16:colId xmlns:a16="http://schemas.microsoft.com/office/drawing/2014/main" val="20002"/>
                    </a:ext>
                  </a:extLst>
                </a:gridCol>
              </a:tblGrid>
              <a:tr h="234633">
                <a:tc>
                  <a:txBody>
                    <a:bodyPr/>
                    <a:lstStyle/>
                    <a:p>
                      <a:pPr algn="l" rtl="0" fontAlgn="b"/>
                      <a:r>
                        <a:rPr lang="es-ES" sz="1500" b="1" i="0" u="none" strike="noStrike" dirty="0">
                          <a:solidFill>
                            <a:srgbClr val="323232"/>
                          </a:solidFill>
                          <a:effectLst/>
                          <a:latin typeface="Roboto Light"/>
                        </a:rPr>
                        <a:t> </a:t>
                      </a:r>
                    </a:p>
                  </a:txBody>
                  <a:tcPr marL="12699" marR="12699" marT="12700" marB="0" anchor="b">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500" b="1" i="0" u="none" strike="noStrike" dirty="0" err="1">
                          <a:solidFill>
                            <a:srgbClr val="323232"/>
                          </a:solidFill>
                          <a:effectLst/>
                          <a:latin typeface="Roboto Light"/>
                        </a:rPr>
                        <a:t>Termovinificación</a:t>
                      </a:r>
                      <a:endParaRPr lang="es-ES" sz="1500" b="1" i="0" u="none" strike="noStrike" dirty="0">
                        <a:solidFill>
                          <a:srgbClr val="323232"/>
                        </a:solidFill>
                        <a:effectLst/>
                        <a:latin typeface="Roboto Light"/>
                      </a:endParaRP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ES" sz="1500" b="1" i="0" u="none" strike="noStrike" dirty="0">
                          <a:solidFill>
                            <a:srgbClr val="323232"/>
                          </a:solidFill>
                          <a:effectLst/>
                          <a:latin typeface="Roboto Light"/>
                        </a:rPr>
                        <a:t>Sistema US</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4000">
                <a:tc>
                  <a:txBody>
                    <a:bodyPr/>
                    <a:lstStyle/>
                    <a:p>
                      <a:pPr algn="l" rtl="0" fontAlgn="b"/>
                      <a:r>
                        <a:rPr lang="es-ES" sz="1500" b="1" i="0" u="none" strike="noStrike" dirty="0">
                          <a:solidFill>
                            <a:srgbClr val="323232"/>
                          </a:solidFill>
                          <a:effectLst/>
                          <a:latin typeface="Roboto Light"/>
                        </a:rPr>
                        <a:t>Kg/h</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12,000</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12,000</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4000">
                <a:tc>
                  <a:txBody>
                    <a:bodyPr/>
                    <a:lstStyle/>
                    <a:p>
                      <a:pPr algn="l" rtl="0" fontAlgn="b"/>
                      <a:r>
                        <a:rPr lang="es-ES" sz="1500" b="1" i="0" u="none" strike="noStrike" dirty="0">
                          <a:solidFill>
                            <a:srgbClr val="323232"/>
                          </a:solidFill>
                          <a:effectLst/>
                          <a:latin typeface="Roboto Light"/>
                        </a:rPr>
                        <a:t>Potencia (kW)</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1,411.50</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61</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4000">
                <a:tc>
                  <a:txBody>
                    <a:bodyPr/>
                    <a:lstStyle/>
                    <a:p>
                      <a:pPr algn="l" rtl="0" fontAlgn="b"/>
                      <a:r>
                        <a:rPr lang="es-ES" sz="1500" b="1" i="0" u="none" strike="noStrike" dirty="0">
                          <a:solidFill>
                            <a:srgbClr val="323232"/>
                          </a:solidFill>
                          <a:effectLst/>
                          <a:latin typeface="Roboto Light"/>
                        </a:rPr>
                        <a:t>Consumo energético($/h)</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134.39</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5.51</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4000">
                <a:tc>
                  <a:txBody>
                    <a:bodyPr/>
                    <a:lstStyle/>
                    <a:p>
                      <a:pPr algn="l" rtl="0" fontAlgn="b"/>
                      <a:r>
                        <a:rPr lang="es-ES" sz="1500" b="1" i="0" u="none" strike="noStrike" dirty="0">
                          <a:solidFill>
                            <a:srgbClr val="323232"/>
                          </a:solidFill>
                          <a:effectLst/>
                          <a:latin typeface="Roboto Light"/>
                        </a:rPr>
                        <a:t>Coste por unidad ($/Ton)</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11.12</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s-ES" sz="1500" b="1" i="0" u="none" strike="noStrike" dirty="0">
                          <a:solidFill>
                            <a:srgbClr val="323232"/>
                          </a:solidFill>
                          <a:effectLst/>
                          <a:latin typeface="Roboto Light"/>
                        </a:rPr>
                        <a:t>0.48</a:t>
                      </a:r>
                    </a:p>
                  </a:txBody>
                  <a:tcPr marL="12699" marR="12699"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97311" name="Picture 2">
            <a:extLst>
              <a:ext uri="{FF2B5EF4-FFF2-40B4-BE49-F238E27FC236}">
                <a16:creationId xmlns:a16="http://schemas.microsoft.com/office/drawing/2014/main" id="{F96A7753-124C-9BDF-1AB9-5F58BCD3A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50" t="29764" r="38742" b="12787"/>
          <a:stretch>
            <a:fillRect/>
          </a:stretch>
        </p:blipFill>
        <p:spPr bwMode="auto">
          <a:xfrm>
            <a:off x="6548438" y="1879600"/>
            <a:ext cx="42862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312" name="4 Imagen">
            <a:extLst>
              <a:ext uri="{FF2B5EF4-FFF2-40B4-BE49-F238E27FC236}">
                <a16:creationId xmlns:a16="http://schemas.microsoft.com/office/drawing/2014/main" id="{602B9923-FB32-1AB8-652A-981D12F6B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520" t="17451" r="19753" b="2129"/>
          <a:stretch>
            <a:fillRect/>
          </a:stretch>
        </p:blipFill>
        <p:spPr bwMode="auto">
          <a:xfrm>
            <a:off x="858838" y="1889125"/>
            <a:ext cx="46085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649">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D480F6AC-FEBF-A502-709D-FB3F96417090}"/>
              </a:ext>
            </a:extLst>
          </p:cNvPr>
          <p:cNvSpPr txBox="1">
            <a:spLocks noChangeArrowheads="1"/>
          </p:cNvSpPr>
          <p:nvPr/>
        </p:nvSpPr>
        <p:spPr bwMode="auto">
          <a:xfrm>
            <a:off x="838200" y="1416050"/>
            <a:ext cx="5715000" cy="641350"/>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3600" b="1" u="sng" dirty="0" err="1">
                <a:solidFill>
                  <a:schemeClr val="tx1">
                    <a:lumMod val="75000"/>
                    <a:lumOff val="25000"/>
                  </a:schemeClr>
                </a:solidFill>
              </a:rPr>
              <a:t>Temas</a:t>
            </a:r>
            <a:r>
              <a:rPr lang="en-US" sz="3600" b="1" u="sng" dirty="0">
                <a:solidFill>
                  <a:schemeClr val="tx1">
                    <a:lumMod val="75000"/>
                    <a:lumOff val="25000"/>
                  </a:schemeClr>
                </a:solidFill>
              </a:rPr>
              <a:t> a </a:t>
            </a:r>
            <a:r>
              <a:rPr lang="en-US" sz="3600" b="1" u="sng" dirty="0" err="1">
                <a:solidFill>
                  <a:schemeClr val="tx1">
                    <a:lumMod val="75000"/>
                    <a:lumOff val="25000"/>
                  </a:schemeClr>
                </a:solidFill>
              </a:rPr>
              <a:t>tratar</a:t>
            </a:r>
            <a:endParaRPr lang="en-US" sz="2800" b="1" u="sng" dirty="0">
              <a:solidFill>
                <a:schemeClr val="tx1">
                  <a:lumMod val="75000"/>
                  <a:lumOff val="25000"/>
                </a:schemeClr>
              </a:solidFill>
            </a:endParaRPr>
          </a:p>
        </p:txBody>
      </p:sp>
      <p:sp>
        <p:nvSpPr>
          <p:cNvPr id="3077" name="Text Box 5">
            <a:extLst>
              <a:ext uri="{FF2B5EF4-FFF2-40B4-BE49-F238E27FC236}">
                <a16:creationId xmlns:a16="http://schemas.microsoft.com/office/drawing/2014/main" id="{91768A1E-D73B-DA2C-33BD-B1AEFCDD0E73}"/>
              </a:ext>
            </a:extLst>
          </p:cNvPr>
          <p:cNvSpPr txBox="1">
            <a:spLocks noChangeArrowheads="1"/>
          </p:cNvSpPr>
          <p:nvPr/>
        </p:nvSpPr>
        <p:spPr bwMode="auto">
          <a:xfrm>
            <a:off x="228600" y="2133600"/>
            <a:ext cx="11734800" cy="4246563"/>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50000"/>
              </a:lnSpc>
              <a:spcBef>
                <a:spcPct val="50000"/>
              </a:spcBef>
              <a:buSzPct val="70000"/>
              <a:buFontTx/>
              <a:buChar char="•"/>
              <a:defRPr/>
            </a:pPr>
            <a:r>
              <a:rPr lang="en-US" sz="3000" dirty="0">
                <a:solidFill>
                  <a:schemeClr val="tx1">
                    <a:lumMod val="75000"/>
                    <a:lumOff val="25000"/>
                  </a:schemeClr>
                </a:solidFill>
              </a:rPr>
              <a:t> </a:t>
            </a:r>
            <a:r>
              <a:rPr lang="en-US" sz="3000" dirty="0" err="1">
                <a:solidFill>
                  <a:schemeClr val="tx1">
                    <a:lumMod val="75000"/>
                    <a:lumOff val="25000"/>
                  </a:schemeClr>
                </a:solidFill>
              </a:rPr>
              <a:t>Situación</a:t>
            </a:r>
            <a:r>
              <a:rPr lang="en-US" sz="3000" dirty="0">
                <a:solidFill>
                  <a:schemeClr val="tx1">
                    <a:lumMod val="75000"/>
                    <a:lumOff val="25000"/>
                  </a:schemeClr>
                </a:solidFill>
              </a:rPr>
              <a:t> </a:t>
            </a:r>
            <a:r>
              <a:rPr lang="en-US" sz="3000" dirty="0" err="1">
                <a:solidFill>
                  <a:schemeClr val="tx1">
                    <a:lumMod val="75000"/>
                    <a:lumOff val="25000"/>
                  </a:schemeClr>
                </a:solidFill>
              </a:rPr>
              <a:t>creada</a:t>
            </a:r>
            <a:r>
              <a:rPr lang="en-US" sz="3000" dirty="0">
                <a:solidFill>
                  <a:schemeClr val="tx1">
                    <a:lumMod val="75000"/>
                    <a:lumOff val="25000"/>
                  </a:schemeClr>
                </a:solidFill>
              </a:rPr>
              <a:t> </a:t>
            </a:r>
            <a:r>
              <a:rPr lang="en-US" sz="3000" dirty="0" err="1">
                <a:solidFill>
                  <a:schemeClr val="tx1">
                    <a:lumMod val="75000"/>
                    <a:lumOff val="25000"/>
                  </a:schemeClr>
                </a:solidFill>
              </a:rPr>
              <a:t>por</a:t>
            </a:r>
            <a:r>
              <a:rPr lang="en-US" sz="3000" dirty="0">
                <a:solidFill>
                  <a:schemeClr val="tx1">
                    <a:lumMod val="75000"/>
                    <a:lumOff val="25000"/>
                  </a:schemeClr>
                </a:solidFill>
              </a:rPr>
              <a:t> el </a:t>
            </a:r>
            <a:r>
              <a:rPr lang="en-US" sz="3000" dirty="0" err="1">
                <a:solidFill>
                  <a:schemeClr val="tx1">
                    <a:lumMod val="75000"/>
                    <a:lumOff val="25000"/>
                  </a:schemeClr>
                </a:solidFill>
              </a:rPr>
              <a:t>nuevo</a:t>
            </a:r>
            <a:r>
              <a:rPr lang="en-US" sz="3000" dirty="0">
                <a:solidFill>
                  <a:schemeClr val="tx1">
                    <a:lumMod val="75000"/>
                    <a:lumOff val="25000"/>
                  </a:schemeClr>
                </a:solidFill>
              </a:rPr>
              <a:t> </a:t>
            </a:r>
            <a:r>
              <a:rPr lang="en-US" sz="3000" dirty="0" err="1">
                <a:solidFill>
                  <a:schemeClr val="tx1">
                    <a:lumMod val="75000"/>
                    <a:lumOff val="25000"/>
                  </a:schemeClr>
                </a:solidFill>
              </a:rPr>
              <a:t>escenario</a:t>
            </a:r>
            <a:r>
              <a:rPr lang="en-US" sz="3000" dirty="0">
                <a:solidFill>
                  <a:schemeClr val="tx1">
                    <a:lumMod val="75000"/>
                    <a:lumOff val="25000"/>
                  </a:schemeClr>
                </a:solidFill>
              </a:rPr>
              <a:t> </a:t>
            </a:r>
            <a:r>
              <a:rPr lang="en-US" sz="3000" dirty="0" err="1">
                <a:solidFill>
                  <a:schemeClr val="tx1">
                    <a:lumMod val="75000"/>
                    <a:lumOff val="25000"/>
                  </a:schemeClr>
                </a:solidFill>
              </a:rPr>
              <a:t>climático</a:t>
            </a:r>
            <a:endParaRPr lang="en-US" sz="3000" dirty="0">
              <a:solidFill>
                <a:schemeClr val="tx1">
                  <a:lumMod val="75000"/>
                  <a:lumOff val="25000"/>
                </a:schemeClr>
              </a:solidFill>
            </a:endParaRPr>
          </a:p>
          <a:p>
            <a:pPr eaLnBrk="1" hangingPunct="1">
              <a:lnSpc>
                <a:spcPct val="150000"/>
              </a:lnSpc>
              <a:spcBef>
                <a:spcPct val="50000"/>
              </a:spcBef>
              <a:buSzPct val="70000"/>
              <a:buFontTx/>
              <a:buChar char="•"/>
              <a:defRPr/>
            </a:pPr>
            <a:r>
              <a:rPr lang="en-US" sz="3000" dirty="0">
                <a:solidFill>
                  <a:schemeClr val="tx1">
                    <a:lumMod val="75000"/>
                    <a:lumOff val="25000"/>
                  </a:schemeClr>
                </a:solidFill>
              </a:rPr>
              <a:t> </a:t>
            </a:r>
            <a:r>
              <a:rPr lang="en-US" sz="3000" dirty="0" err="1">
                <a:solidFill>
                  <a:schemeClr val="tx1">
                    <a:lumMod val="75000"/>
                    <a:lumOff val="25000"/>
                  </a:schemeClr>
                </a:solidFill>
              </a:rPr>
              <a:t>Demasiado</a:t>
            </a:r>
            <a:r>
              <a:rPr lang="en-US" sz="3000" dirty="0">
                <a:solidFill>
                  <a:schemeClr val="tx1">
                    <a:lumMod val="75000"/>
                    <a:lumOff val="25000"/>
                  </a:schemeClr>
                </a:solidFill>
              </a:rPr>
              <a:t> alcohol en </a:t>
            </a:r>
            <a:r>
              <a:rPr lang="en-US" sz="3000" dirty="0" err="1">
                <a:solidFill>
                  <a:schemeClr val="tx1">
                    <a:lumMod val="75000"/>
                    <a:lumOff val="25000"/>
                  </a:schemeClr>
                </a:solidFill>
              </a:rPr>
              <a:t>nuestros</a:t>
            </a:r>
            <a:r>
              <a:rPr lang="en-US" sz="3000" dirty="0">
                <a:solidFill>
                  <a:schemeClr val="tx1">
                    <a:lumMod val="75000"/>
                    <a:lumOff val="25000"/>
                  </a:schemeClr>
                </a:solidFill>
              </a:rPr>
              <a:t> vinos, ¿</a:t>
            </a:r>
            <a:r>
              <a:rPr lang="en-US" sz="3000" dirty="0" err="1">
                <a:solidFill>
                  <a:schemeClr val="tx1">
                    <a:lumMod val="75000"/>
                    <a:lumOff val="25000"/>
                  </a:schemeClr>
                </a:solidFill>
              </a:rPr>
              <a:t>adelantamos</a:t>
            </a:r>
            <a:r>
              <a:rPr lang="en-US" sz="3000" dirty="0">
                <a:solidFill>
                  <a:schemeClr val="tx1">
                    <a:lumMod val="75000"/>
                    <a:lumOff val="25000"/>
                  </a:schemeClr>
                </a:solidFill>
              </a:rPr>
              <a:t> </a:t>
            </a:r>
            <a:r>
              <a:rPr lang="en-US" sz="3000" dirty="0" err="1">
                <a:solidFill>
                  <a:schemeClr val="tx1">
                    <a:lumMod val="75000"/>
                    <a:lumOff val="25000"/>
                  </a:schemeClr>
                </a:solidFill>
              </a:rPr>
              <a:t>vendimia</a:t>
            </a:r>
            <a:r>
              <a:rPr lang="en-US" sz="3000" dirty="0">
                <a:solidFill>
                  <a:schemeClr val="tx1">
                    <a:lumMod val="75000"/>
                    <a:lumOff val="25000"/>
                  </a:schemeClr>
                </a:solidFill>
              </a:rPr>
              <a:t>?</a:t>
            </a:r>
          </a:p>
          <a:p>
            <a:pPr eaLnBrk="1" hangingPunct="1">
              <a:lnSpc>
                <a:spcPct val="150000"/>
              </a:lnSpc>
              <a:spcBef>
                <a:spcPct val="50000"/>
              </a:spcBef>
              <a:buSzPct val="70000"/>
              <a:buFontTx/>
              <a:buChar char="•"/>
              <a:defRPr/>
            </a:pPr>
            <a:r>
              <a:rPr lang="en-US" sz="3000" dirty="0">
                <a:solidFill>
                  <a:schemeClr val="tx1">
                    <a:lumMod val="75000"/>
                    <a:lumOff val="25000"/>
                  </a:schemeClr>
                </a:solidFill>
              </a:rPr>
              <a:t> </a:t>
            </a:r>
            <a:r>
              <a:rPr lang="en-US" sz="3000" b="1" dirty="0">
                <a:solidFill>
                  <a:srgbClr val="FF0000"/>
                </a:solidFill>
              </a:rPr>
              <a:t>Vinos </a:t>
            </a:r>
            <a:r>
              <a:rPr lang="en-US" sz="3000" b="1" dirty="0" err="1">
                <a:solidFill>
                  <a:srgbClr val="FF0000"/>
                </a:solidFill>
              </a:rPr>
              <a:t>inestables</a:t>
            </a:r>
            <a:r>
              <a:rPr lang="en-US" sz="3000" b="1" dirty="0">
                <a:solidFill>
                  <a:srgbClr val="FF0000"/>
                </a:solidFill>
              </a:rPr>
              <a:t> y </a:t>
            </a:r>
            <a:r>
              <a:rPr lang="en-US" sz="3000" b="1" dirty="0" err="1">
                <a:solidFill>
                  <a:srgbClr val="FF0000"/>
                </a:solidFill>
              </a:rPr>
              <a:t>procesos</a:t>
            </a:r>
            <a:r>
              <a:rPr lang="en-US" sz="3000" b="1" dirty="0">
                <a:solidFill>
                  <a:srgbClr val="FF0000"/>
                </a:solidFill>
              </a:rPr>
              <a:t> de </a:t>
            </a:r>
            <a:r>
              <a:rPr lang="en-US" sz="3000" b="1" dirty="0" err="1">
                <a:solidFill>
                  <a:srgbClr val="FF0000"/>
                </a:solidFill>
              </a:rPr>
              <a:t>estabilización</a:t>
            </a:r>
            <a:r>
              <a:rPr lang="en-US" sz="3000" b="1" dirty="0">
                <a:solidFill>
                  <a:srgbClr val="FF0000"/>
                </a:solidFill>
              </a:rPr>
              <a:t> </a:t>
            </a:r>
            <a:r>
              <a:rPr lang="en-US" sz="3000" b="1" dirty="0" err="1">
                <a:solidFill>
                  <a:srgbClr val="FF0000"/>
                </a:solidFill>
              </a:rPr>
              <a:t>tartárica</a:t>
            </a:r>
            <a:r>
              <a:rPr lang="en-US" sz="3000" b="1" dirty="0">
                <a:solidFill>
                  <a:srgbClr val="FF0000"/>
                </a:solidFill>
              </a:rPr>
              <a:t> </a:t>
            </a:r>
            <a:r>
              <a:rPr lang="en-US" sz="3000" b="1" dirty="0" err="1">
                <a:solidFill>
                  <a:srgbClr val="FF0000"/>
                </a:solidFill>
              </a:rPr>
              <a:t>poco</a:t>
            </a:r>
            <a:r>
              <a:rPr lang="en-US" sz="3000" b="1" dirty="0">
                <a:solidFill>
                  <a:srgbClr val="FF0000"/>
                </a:solidFill>
              </a:rPr>
              <a:t>    	</a:t>
            </a:r>
            <a:r>
              <a:rPr lang="en-US" sz="3000" b="1" dirty="0" err="1">
                <a:solidFill>
                  <a:srgbClr val="FF0000"/>
                </a:solidFill>
              </a:rPr>
              <a:t>eficientes</a:t>
            </a:r>
            <a:r>
              <a:rPr lang="en-US" sz="3000" b="1" dirty="0">
                <a:solidFill>
                  <a:srgbClr val="FF0000"/>
                </a:solidFill>
              </a:rPr>
              <a:t>, ¿</a:t>
            </a:r>
            <a:r>
              <a:rPr lang="en-US" sz="3000" b="1" dirty="0" err="1">
                <a:solidFill>
                  <a:srgbClr val="FF0000"/>
                </a:solidFill>
              </a:rPr>
              <a:t>que</a:t>
            </a:r>
            <a:r>
              <a:rPr lang="en-US" sz="3000" b="1" dirty="0">
                <a:solidFill>
                  <a:srgbClr val="FF0000"/>
                </a:solidFill>
              </a:rPr>
              <a:t> </a:t>
            </a:r>
            <a:r>
              <a:rPr lang="en-US" sz="3000" b="1" dirty="0" err="1">
                <a:solidFill>
                  <a:srgbClr val="FF0000"/>
                </a:solidFill>
              </a:rPr>
              <a:t>alternativas</a:t>
            </a:r>
            <a:r>
              <a:rPr lang="en-US" sz="3000" b="1" dirty="0">
                <a:solidFill>
                  <a:srgbClr val="FF0000"/>
                </a:solidFill>
              </a:rPr>
              <a:t> </a:t>
            </a:r>
            <a:r>
              <a:rPr lang="en-US" sz="3000" b="1" dirty="0" err="1">
                <a:solidFill>
                  <a:srgbClr val="FF0000"/>
                </a:solidFill>
              </a:rPr>
              <a:t>tenemos</a:t>
            </a:r>
            <a:r>
              <a:rPr lang="en-US" sz="3000" b="1" dirty="0">
                <a:solidFill>
                  <a:srgbClr val="FF0000"/>
                </a:solidFill>
              </a:rPr>
              <a:t>?</a:t>
            </a:r>
          </a:p>
          <a:p>
            <a:pPr eaLnBrk="1" hangingPunct="1">
              <a:lnSpc>
                <a:spcPct val="150000"/>
              </a:lnSpc>
              <a:spcBef>
                <a:spcPct val="50000"/>
              </a:spcBef>
              <a:buSzPct val="70000"/>
              <a:defRPr/>
            </a:pPr>
            <a:endParaRPr lang="en-US" sz="3000" dirty="0">
              <a:solidFill>
                <a:schemeClr val="tx1">
                  <a:lumMod val="75000"/>
                  <a:lumOff val="25000"/>
                </a:schemeClr>
              </a:solidFill>
            </a:endParaRPr>
          </a:p>
        </p:txBody>
      </p:sp>
    </p:spTree>
    <p:extLst>
      <p:ext uri="{BB962C8B-B14F-4D97-AF65-F5344CB8AC3E}">
        <p14:creationId xmlns:p14="http://schemas.microsoft.com/office/powerpoint/2010/main" val="255030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D480F6AC-FEBF-A502-709D-FB3F96417090}"/>
              </a:ext>
            </a:extLst>
          </p:cNvPr>
          <p:cNvSpPr txBox="1">
            <a:spLocks noChangeArrowheads="1"/>
          </p:cNvSpPr>
          <p:nvPr/>
        </p:nvSpPr>
        <p:spPr bwMode="auto">
          <a:xfrm>
            <a:off x="838200" y="1416050"/>
            <a:ext cx="5715000" cy="641350"/>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3600" b="1" u="sng" dirty="0" err="1">
                <a:solidFill>
                  <a:schemeClr val="tx1">
                    <a:lumMod val="75000"/>
                    <a:lumOff val="25000"/>
                  </a:schemeClr>
                </a:solidFill>
              </a:rPr>
              <a:t>Temas</a:t>
            </a:r>
            <a:r>
              <a:rPr lang="en-US" sz="3600" b="1" u="sng" dirty="0">
                <a:solidFill>
                  <a:schemeClr val="tx1">
                    <a:lumMod val="75000"/>
                    <a:lumOff val="25000"/>
                  </a:schemeClr>
                </a:solidFill>
              </a:rPr>
              <a:t> a </a:t>
            </a:r>
            <a:r>
              <a:rPr lang="en-US" sz="3600" b="1" u="sng" dirty="0" err="1">
                <a:solidFill>
                  <a:schemeClr val="tx1">
                    <a:lumMod val="75000"/>
                    <a:lumOff val="25000"/>
                  </a:schemeClr>
                </a:solidFill>
              </a:rPr>
              <a:t>tratar</a:t>
            </a:r>
            <a:endParaRPr lang="en-US" sz="2800" b="1" u="sng" dirty="0">
              <a:solidFill>
                <a:schemeClr val="tx1">
                  <a:lumMod val="75000"/>
                  <a:lumOff val="25000"/>
                </a:schemeClr>
              </a:solidFill>
            </a:endParaRPr>
          </a:p>
        </p:txBody>
      </p:sp>
      <p:sp>
        <p:nvSpPr>
          <p:cNvPr id="3077" name="Text Box 5">
            <a:extLst>
              <a:ext uri="{FF2B5EF4-FFF2-40B4-BE49-F238E27FC236}">
                <a16:creationId xmlns:a16="http://schemas.microsoft.com/office/drawing/2014/main" id="{91768A1E-D73B-DA2C-33BD-B1AEFCDD0E73}"/>
              </a:ext>
            </a:extLst>
          </p:cNvPr>
          <p:cNvSpPr txBox="1">
            <a:spLocks noChangeArrowheads="1"/>
          </p:cNvSpPr>
          <p:nvPr/>
        </p:nvSpPr>
        <p:spPr bwMode="auto">
          <a:xfrm>
            <a:off x="228600" y="2133600"/>
            <a:ext cx="11734800" cy="4939814"/>
          </a:xfrm>
          <a:prstGeom prst="rect">
            <a:avLst/>
          </a:prstGeom>
          <a:noFill/>
          <a:ln>
            <a:noFill/>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150000"/>
              </a:lnSpc>
              <a:spcBef>
                <a:spcPct val="50000"/>
              </a:spcBef>
              <a:buSzPct val="70000"/>
              <a:defRPr/>
            </a:pPr>
            <a:r>
              <a:rPr lang="en-US" sz="3000" dirty="0" err="1">
                <a:solidFill>
                  <a:schemeClr val="tx1">
                    <a:lumMod val="75000"/>
                    <a:lumOff val="25000"/>
                  </a:schemeClr>
                </a:solidFill>
              </a:rPr>
              <a:t>Situación</a:t>
            </a:r>
            <a:r>
              <a:rPr lang="en-US" sz="3000" dirty="0">
                <a:solidFill>
                  <a:schemeClr val="tx1">
                    <a:lumMod val="75000"/>
                    <a:lumOff val="25000"/>
                  </a:schemeClr>
                </a:solidFill>
              </a:rPr>
              <a:t> </a:t>
            </a:r>
            <a:r>
              <a:rPr lang="en-US" sz="3000" dirty="0" err="1">
                <a:solidFill>
                  <a:schemeClr val="tx1">
                    <a:lumMod val="75000"/>
                    <a:lumOff val="25000"/>
                  </a:schemeClr>
                </a:solidFill>
              </a:rPr>
              <a:t>creada</a:t>
            </a:r>
            <a:r>
              <a:rPr lang="en-US" sz="3000" dirty="0">
                <a:solidFill>
                  <a:schemeClr val="tx1">
                    <a:lumMod val="75000"/>
                    <a:lumOff val="25000"/>
                  </a:schemeClr>
                </a:solidFill>
              </a:rPr>
              <a:t> </a:t>
            </a:r>
            <a:r>
              <a:rPr lang="en-US" sz="3000" dirty="0" err="1">
                <a:solidFill>
                  <a:schemeClr val="tx1">
                    <a:lumMod val="75000"/>
                    <a:lumOff val="25000"/>
                  </a:schemeClr>
                </a:solidFill>
              </a:rPr>
              <a:t>por</a:t>
            </a:r>
            <a:r>
              <a:rPr lang="en-US" sz="3000" dirty="0">
                <a:solidFill>
                  <a:schemeClr val="tx1">
                    <a:lumMod val="75000"/>
                    <a:lumOff val="25000"/>
                  </a:schemeClr>
                </a:solidFill>
              </a:rPr>
              <a:t> el </a:t>
            </a:r>
            <a:r>
              <a:rPr lang="en-US" sz="3000" dirty="0" err="1">
                <a:solidFill>
                  <a:schemeClr val="tx1">
                    <a:lumMod val="75000"/>
                    <a:lumOff val="25000"/>
                  </a:schemeClr>
                </a:solidFill>
              </a:rPr>
              <a:t>nuevo</a:t>
            </a:r>
            <a:r>
              <a:rPr lang="en-US" sz="3000" dirty="0">
                <a:solidFill>
                  <a:schemeClr val="tx1">
                    <a:lumMod val="75000"/>
                    <a:lumOff val="25000"/>
                  </a:schemeClr>
                </a:solidFill>
              </a:rPr>
              <a:t> </a:t>
            </a:r>
            <a:r>
              <a:rPr lang="en-US" sz="3000" dirty="0" err="1">
                <a:solidFill>
                  <a:schemeClr val="tx1">
                    <a:lumMod val="75000"/>
                    <a:lumOff val="25000"/>
                  </a:schemeClr>
                </a:solidFill>
              </a:rPr>
              <a:t>escenario</a:t>
            </a:r>
            <a:r>
              <a:rPr lang="en-US" sz="3000" dirty="0">
                <a:solidFill>
                  <a:schemeClr val="tx1">
                    <a:lumMod val="75000"/>
                    <a:lumOff val="25000"/>
                  </a:schemeClr>
                </a:solidFill>
              </a:rPr>
              <a:t> </a:t>
            </a:r>
            <a:r>
              <a:rPr lang="en-US" sz="3000" dirty="0" err="1">
                <a:solidFill>
                  <a:schemeClr val="tx1">
                    <a:lumMod val="75000"/>
                    <a:lumOff val="25000"/>
                  </a:schemeClr>
                </a:solidFill>
              </a:rPr>
              <a:t>climático</a:t>
            </a:r>
            <a:endParaRPr lang="en-US" sz="3000" dirty="0">
              <a:solidFill>
                <a:schemeClr val="tx1">
                  <a:lumMod val="75000"/>
                  <a:lumOff val="25000"/>
                </a:schemeClr>
              </a:solidFill>
            </a:endParaRPr>
          </a:p>
          <a:p>
            <a:pPr eaLnBrk="1" hangingPunct="1">
              <a:lnSpc>
                <a:spcPct val="150000"/>
              </a:lnSpc>
              <a:spcBef>
                <a:spcPct val="50000"/>
              </a:spcBef>
              <a:buSzPct val="70000"/>
              <a:buFontTx/>
              <a:buChar char="•"/>
              <a:defRPr/>
            </a:pPr>
            <a:r>
              <a:rPr lang="en-US" sz="3000" dirty="0">
                <a:solidFill>
                  <a:schemeClr val="tx1">
                    <a:lumMod val="75000"/>
                    <a:lumOff val="25000"/>
                  </a:schemeClr>
                </a:solidFill>
              </a:rPr>
              <a:t> 	</a:t>
            </a:r>
            <a:r>
              <a:rPr lang="en-US" sz="3000" dirty="0" err="1">
                <a:solidFill>
                  <a:srgbClr val="FF0000"/>
                </a:solidFill>
              </a:rPr>
              <a:t>Demasiado</a:t>
            </a:r>
            <a:r>
              <a:rPr lang="en-US" sz="3000" dirty="0">
                <a:solidFill>
                  <a:srgbClr val="FF0000"/>
                </a:solidFill>
              </a:rPr>
              <a:t> alcohol en </a:t>
            </a:r>
            <a:r>
              <a:rPr lang="en-US" sz="3000" dirty="0" err="1">
                <a:solidFill>
                  <a:srgbClr val="FF0000"/>
                </a:solidFill>
              </a:rPr>
              <a:t>nuestros</a:t>
            </a:r>
            <a:r>
              <a:rPr lang="en-US" sz="3000" dirty="0">
                <a:solidFill>
                  <a:srgbClr val="FF0000"/>
                </a:solidFill>
              </a:rPr>
              <a:t> vinos, ¿</a:t>
            </a:r>
            <a:r>
              <a:rPr lang="en-US" sz="3000" dirty="0" err="1">
                <a:solidFill>
                  <a:srgbClr val="FF0000"/>
                </a:solidFill>
              </a:rPr>
              <a:t>adelantamos</a:t>
            </a:r>
            <a:r>
              <a:rPr lang="en-US" sz="3000" dirty="0">
                <a:solidFill>
                  <a:srgbClr val="FF0000"/>
                </a:solidFill>
              </a:rPr>
              <a:t> 	</a:t>
            </a:r>
            <a:r>
              <a:rPr lang="en-US" sz="3000" dirty="0" err="1">
                <a:solidFill>
                  <a:srgbClr val="FF0000"/>
                </a:solidFill>
              </a:rPr>
              <a:t>vendimia</a:t>
            </a:r>
            <a:r>
              <a:rPr lang="en-US" sz="3000" dirty="0">
                <a:solidFill>
                  <a:srgbClr val="FF0000"/>
                </a:solidFill>
              </a:rPr>
              <a:t> y </a:t>
            </a:r>
            <a:r>
              <a:rPr lang="en-US" sz="3000" dirty="0" err="1">
                <a:solidFill>
                  <a:srgbClr val="FF0000"/>
                </a:solidFill>
              </a:rPr>
              <a:t>perdemos</a:t>
            </a:r>
            <a:r>
              <a:rPr lang="en-US" sz="3000" dirty="0">
                <a:solidFill>
                  <a:srgbClr val="FF0000"/>
                </a:solidFill>
              </a:rPr>
              <a:t> color?</a:t>
            </a:r>
          </a:p>
          <a:p>
            <a:pPr eaLnBrk="1" hangingPunct="1">
              <a:lnSpc>
                <a:spcPct val="150000"/>
              </a:lnSpc>
              <a:spcBef>
                <a:spcPct val="50000"/>
              </a:spcBef>
              <a:buSzPct val="70000"/>
              <a:buFontTx/>
              <a:buChar char="•"/>
              <a:defRPr/>
            </a:pPr>
            <a:r>
              <a:rPr lang="en-US" sz="3000" dirty="0">
                <a:solidFill>
                  <a:schemeClr val="tx1">
                    <a:lumMod val="75000"/>
                    <a:lumOff val="25000"/>
                  </a:schemeClr>
                </a:solidFill>
              </a:rPr>
              <a:t> 	Vinos </a:t>
            </a:r>
            <a:r>
              <a:rPr lang="en-US" sz="3000" dirty="0" err="1">
                <a:solidFill>
                  <a:schemeClr val="tx1">
                    <a:lumMod val="75000"/>
                    <a:lumOff val="25000"/>
                  </a:schemeClr>
                </a:solidFill>
              </a:rPr>
              <a:t>inestables</a:t>
            </a:r>
            <a:r>
              <a:rPr lang="en-US" sz="3000" dirty="0">
                <a:solidFill>
                  <a:schemeClr val="tx1">
                    <a:lumMod val="75000"/>
                    <a:lumOff val="25000"/>
                  </a:schemeClr>
                </a:solidFill>
              </a:rPr>
              <a:t> y </a:t>
            </a:r>
            <a:r>
              <a:rPr lang="en-US" sz="3000" dirty="0" err="1">
                <a:solidFill>
                  <a:schemeClr val="tx1">
                    <a:lumMod val="75000"/>
                    <a:lumOff val="25000"/>
                  </a:schemeClr>
                </a:solidFill>
              </a:rPr>
              <a:t>procesos</a:t>
            </a:r>
            <a:r>
              <a:rPr lang="en-US" sz="3000" dirty="0">
                <a:solidFill>
                  <a:schemeClr val="tx1">
                    <a:lumMod val="75000"/>
                    <a:lumOff val="25000"/>
                  </a:schemeClr>
                </a:solidFill>
              </a:rPr>
              <a:t> de </a:t>
            </a:r>
            <a:r>
              <a:rPr lang="en-US" sz="3000" dirty="0" err="1">
                <a:solidFill>
                  <a:schemeClr val="tx1">
                    <a:lumMod val="75000"/>
                    <a:lumOff val="25000"/>
                  </a:schemeClr>
                </a:solidFill>
              </a:rPr>
              <a:t>estabilización</a:t>
            </a:r>
            <a:r>
              <a:rPr lang="en-US" sz="3000" dirty="0">
                <a:solidFill>
                  <a:schemeClr val="tx1">
                    <a:lumMod val="75000"/>
                    <a:lumOff val="25000"/>
                  </a:schemeClr>
                </a:solidFill>
              </a:rPr>
              <a:t> </a:t>
            </a:r>
            <a:r>
              <a:rPr lang="en-US" sz="3000" dirty="0" err="1">
                <a:solidFill>
                  <a:schemeClr val="tx1">
                    <a:lumMod val="75000"/>
                    <a:lumOff val="25000"/>
                  </a:schemeClr>
                </a:solidFill>
              </a:rPr>
              <a:t>tartárica</a:t>
            </a:r>
            <a:r>
              <a:rPr lang="en-US" sz="3000" dirty="0">
                <a:solidFill>
                  <a:schemeClr val="tx1">
                    <a:lumMod val="75000"/>
                    <a:lumOff val="25000"/>
                  </a:schemeClr>
                </a:solidFill>
              </a:rPr>
              <a:t> poco    	</a:t>
            </a:r>
            <a:r>
              <a:rPr lang="en-US" sz="3000" dirty="0" err="1">
                <a:solidFill>
                  <a:schemeClr val="tx1">
                    <a:lumMod val="75000"/>
                    <a:lumOff val="25000"/>
                  </a:schemeClr>
                </a:solidFill>
              </a:rPr>
              <a:t>eficientes</a:t>
            </a:r>
            <a:r>
              <a:rPr lang="en-US" sz="3000" dirty="0">
                <a:solidFill>
                  <a:schemeClr val="tx1">
                    <a:lumMod val="75000"/>
                    <a:lumOff val="25000"/>
                  </a:schemeClr>
                </a:solidFill>
              </a:rPr>
              <a:t>, ¿que </a:t>
            </a:r>
            <a:r>
              <a:rPr lang="en-US" sz="3000" dirty="0" err="1">
                <a:solidFill>
                  <a:schemeClr val="tx1">
                    <a:lumMod val="75000"/>
                    <a:lumOff val="25000"/>
                  </a:schemeClr>
                </a:solidFill>
              </a:rPr>
              <a:t>alternativas</a:t>
            </a:r>
            <a:r>
              <a:rPr lang="en-US" sz="3000" dirty="0">
                <a:solidFill>
                  <a:schemeClr val="tx1">
                    <a:lumMod val="75000"/>
                    <a:lumOff val="25000"/>
                  </a:schemeClr>
                </a:solidFill>
              </a:rPr>
              <a:t> </a:t>
            </a:r>
            <a:r>
              <a:rPr lang="en-US" sz="3000" dirty="0" err="1">
                <a:solidFill>
                  <a:schemeClr val="tx1">
                    <a:lumMod val="75000"/>
                    <a:lumOff val="25000"/>
                  </a:schemeClr>
                </a:solidFill>
              </a:rPr>
              <a:t>tenemos</a:t>
            </a:r>
            <a:r>
              <a:rPr lang="en-US" sz="3000" dirty="0">
                <a:solidFill>
                  <a:schemeClr val="tx1">
                    <a:lumMod val="75000"/>
                    <a:lumOff val="25000"/>
                  </a:schemeClr>
                </a:solidFill>
              </a:rPr>
              <a:t>?</a:t>
            </a:r>
          </a:p>
          <a:p>
            <a:pPr eaLnBrk="1" hangingPunct="1">
              <a:lnSpc>
                <a:spcPct val="150000"/>
              </a:lnSpc>
              <a:spcBef>
                <a:spcPct val="50000"/>
              </a:spcBef>
              <a:buSzPct val="70000"/>
              <a:defRPr/>
            </a:pPr>
            <a:endParaRPr lang="en-US" sz="3000" dirty="0">
              <a:solidFill>
                <a:schemeClr val="tx1">
                  <a:lumMod val="75000"/>
                  <a:lumOff val="25000"/>
                </a:schemeClr>
              </a:solidFill>
            </a:endParaRPr>
          </a:p>
        </p:txBody>
      </p:sp>
    </p:spTree>
    <p:extLst>
      <p:ext uri="{BB962C8B-B14F-4D97-AF65-F5344CB8AC3E}">
        <p14:creationId xmlns:p14="http://schemas.microsoft.com/office/powerpoint/2010/main" val="272426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5 CuadroTexto">
            <a:extLst>
              <a:ext uri="{FF2B5EF4-FFF2-40B4-BE49-F238E27FC236}">
                <a16:creationId xmlns:a16="http://schemas.microsoft.com/office/drawing/2014/main" id="{BC9FD9B3-6401-6CD5-11A8-27B64CE596D7}"/>
              </a:ext>
            </a:extLst>
          </p:cNvPr>
          <p:cNvSpPr txBox="1">
            <a:spLocks noChangeArrowheads="1"/>
          </p:cNvSpPr>
          <p:nvPr/>
        </p:nvSpPr>
        <p:spPr bwMode="auto">
          <a:xfrm>
            <a:off x="7167563" y="3286125"/>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 sz="1800" b="1">
                <a:solidFill>
                  <a:schemeClr val="bg1"/>
                </a:solidFill>
                <a:cs typeface="Arial" panose="020B0604020202020204" pitchFamily="34" charset="0"/>
              </a:rPr>
              <a:t>Potassium bitartrate</a:t>
            </a:r>
          </a:p>
        </p:txBody>
      </p:sp>
      <p:sp>
        <p:nvSpPr>
          <p:cNvPr id="3" name="8 Título">
            <a:extLst>
              <a:ext uri="{FF2B5EF4-FFF2-40B4-BE49-F238E27FC236}">
                <a16:creationId xmlns:a16="http://schemas.microsoft.com/office/drawing/2014/main" id="{98F1CF71-B278-03F7-ACE4-A88BB5828D3D}"/>
              </a:ext>
            </a:extLst>
          </p:cNvPr>
          <p:cNvSpPr txBox="1">
            <a:spLocks noChangeArrowheads="1"/>
          </p:cNvSpPr>
          <p:nvPr/>
        </p:nvSpPr>
        <p:spPr bwMode="auto">
          <a:xfrm>
            <a:off x="-469137" y="5410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altLang="es-ES" sz="3200" kern="0">
                <a:solidFill>
                  <a:srgbClr val="FF0000"/>
                </a:solidFill>
                <a:ea typeface="ＭＳ Ｐゴシック" panose="020B0600070205080204" pitchFamily="34" charset="-128"/>
                <a:cs typeface="Arial" panose="020B0604020202020204" pitchFamily="34" charset="0"/>
              </a:rPr>
              <a:t>Problemas con la estabilidad tartárica</a:t>
            </a:r>
            <a:endParaRPr lang="es-ES" altLang="es-ES" sz="3200" kern="0" dirty="0">
              <a:solidFill>
                <a:srgbClr val="FF0000"/>
              </a:solidFill>
              <a:ea typeface="ＭＳ Ｐゴシック" panose="020B0600070205080204" pitchFamily="34" charset="-128"/>
              <a:cs typeface="Arial" panose="020B0604020202020204" pitchFamily="34" charset="0"/>
            </a:endParaRPr>
          </a:p>
        </p:txBody>
      </p:sp>
      <p:sp>
        <p:nvSpPr>
          <p:cNvPr id="2" name="Content Placeholder 1">
            <a:extLst>
              <a:ext uri="{FF2B5EF4-FFF2-40B4-BE49-F238E27FC236}">
                <a16:creationId xmlns:a16="http://schemas.microsoft.com/office/drawing/2014/main" id="{102C7FC5-B6D3-D11D-C476-AC945DD75D1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833454-9CD8-FDB4-B88C-C0252DA208C1}"/>
              </a:ext>
            </a:extLst>
          </p:cNvPr>
          <p:cNvSpPr>
            <a:spLocks noGrp="1"/>
          </p:cNvSpPr>
          <p:nvPr>
            <p:ph sz="half" idx="2"/>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D2F41B-40AD-8A93-E47D-8AD557838F9E}"/>
              </a:ext>
            </a:extLst>
          </p:cNvPr>
          <p:cNvSpPr txBox="1"/>
          <p:nvPr/>
        </p:nvSpPr>
        <p:spPr>
          <a:xfrm>
            <a:off x="2438400" y="1380332"/>
            <a:ext cx="5556250" cy="4619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s-ES" sz="2400" b="1" dirty="0">
                <a:solidFill>
                  <a:schemeClr val="bg1"/>
                </a:solidFill>
              </a:rPr>
              <a:t>Precipitación de sales tartáricas</a:t>
            </a:r>
          </a:p>
        </p:txBody>
      </p:sp>
      <p:sp>
        <p:nvSpPr>
          <p:cNvPr id="105481" name="CuadroTexto 12">
            <a:extLst>
              <a:ext uri="{FF2B5EF4-FFF2-40B4-BE49-F238E27FC236}">
                <a16:creationId xmlns:a16="http://schemas.microsoft.com/office/drawing/2014/main" id="{86F5154B-5144-4A91-5AFA-81F22E965E2A}"/>
              </a:ext>
            </a:extLst>
          </p:cNvPr>
          <p:cNvSpPr txBox="1">
            <a:spLocks noChangeArrowheads="1"/>
          </p:cNvSpPr>
          <p:nvPr/>
        </p:nvSpPr>
        <p:spPr bwMode="auto">
          <a:xfrm>
            <a:off x="9744075" y="2590800"/>
            <a:ext cx="169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2400" b="1"/>
              <a:t>RUSIA</a:t>
            </a:r>
          </a:p>
        </p:txBody>
      </p:sp>
      <p:sp>
        <p:nvSpPr>
          <p:cNvPr id="14" name="Flecha curvada hacia la derecha 10">
            <a:extLst>
              <a:ext uri="{FF2B5EF4-FFF2-40B4-BE49-F238E27FC236}">
                <a16:creationId xmlns:a16="http://schemas.microsoft.com/office/drawing/2014/main" id="{A1E31D34-BE39-A66B-321B-91C096E8EA26}"/>
              </a:ext>
            </a:extLst>
          </p:cNvPr>
          <p:cNvSpPr/>
          <p:nvPr/>
        </p:nvSpPr>
        <p:spPr>
          <a:xfrm rot="20519883">
            <a:off x="61444" y="3945158"/>
            <a:ext cx="560388" cy="106045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solidFill>
                <a:schemeClr val="tx1"/>
              </a:solidFill>
            </a:endParaRPr>
          </a:p>
        </p:txBody>
      </p:sp>
      <p:sp>
        <p:nvSpPr>
          <p:cNvPr id="15" name="Flecha derecha 19">
            <a:extLst>
              <a:ext uri="{FF2B5EF4-FFF2-40B4-BE49-F238E27FC236}">
                <a16:creationId xmlns:a16="http://schemas.microsoft.com/office/drawing/2014/main" id="{CF8F0901-7EB2-785D-1F07-26069E72E056}"/>
              </a:ext>
            </a:extLst>
          </p:cNvPr>
          <p:cNvSpPr/>
          <p:nvPr/>
        </p:nvSpPr>
        <p:spPr>
          <a:xfrm>
            <a:off x="5489575" y="2525713"/>
            <a:ext cx="900113" cy="35401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3" name="CuadroTexto 2">
            <a:extLst>
              <a:ext uri="{FF2B5EF4-FFF2-40B4-BE49-F238E27FC236}">
                <a16:creationId xmlns:a16="http://schemas.microsoft.com/office/drawing/2014/main" id="{498891BE-C73C-4A9C-7C5D-213AB4243AC5}"/>
              </a:ext>
            </a:extLst>
          </p:cNvPr>
          <p:cNvSpPr txBox="1"/>
          <p:nvPr/>
        </p:nvSpPr>
        <p:spPr>
          <a:xfrm>
            <a:off x="178827" y="6179173"/>
            <a:ext cx="5345113"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ES" altLang="es-ES" dirty="0"/>
              <a:t>El depósito es inofensivo, pero la reacción del cliente puede no serlo (Rankine, 1989)</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hape 471">
            <a:extLst>
              <a:ext uri="{FF2B5EF4-FFF2-40B4-BE49-F238E27FC236}">
                <a16:creationId xmlns:a16="http://schemas.microsoft.com/office/drawing/2014/main" id="{8A57431A-F397-6347-CA33-243E8728F7D4}"/>
              </a:ext>
            </a:extLst>
          </p:cNvPr>
          <p:cNvSpPr txBox="1">
            <a:spLocks/>
          </p:cNvSpPr>
          <p:nvPr/>
        </p:nvSpPr>
        <p:spPr bwMode="auto">
          <a:xfrm>
            <a:off x="1296324" y="-164193"/>
            <a:ext cx="620527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s-ES" altLang="es-ES" sz="3600" b="1" dirty="0">
                <a:solidFill>
                  <a:srgbClr val="C00000"/>
                </a:solidFill>
              </a:rPr>
              <a:t>Estabilización por frio</a:t>
            </a:r>
          </a:p>
        </p:txBody>
      </p:sp>
      <p:graphicFrame>
        <p:nvGraphicFramePr>
          <p:cNvPr id="29" name="Diagrama 28">
            <a:extLst>
              <a:ext uri="{FF2B5EF4-FFF2-40B4-BE49-F238E27FC236}">
                <a16:creationId xmlns:a16="http://schemas.microsoft.com/office/drawing/2014/main" id="{5EFB70BB-DE65-3643-418D-903F40148074}"/>
              </a:ext>
            </a:extLst>
          </p:cNvPr>
          <p:cNvGraphicFramePr/>
          <p:nvPr>
            <p:extLst>
              <p:ext uri="{D42A27DB-BD31-4B8C-83A1-F6EECF244321}">
                <p14:modId xmlns:p14="http://schemas.microsoft.com/office/powerpoint/2010/main" val="255317211"/>
              </p:ext>
            </p:extLst>
          </p:nvPr>
        </p:nvGraphicFramePr>
        <p:xfrm>
          <a:off x="7901651" y="2440187"/>
          <a:ext cx="4238883" cy="39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CuadroTexto 32">
            <a:extLst>
              <a:ext uri="{FF2B5EF4-FFF2-40B4-BE49-F238E27FC236}">
                <a16:creationId xmlns:a16="http://schemas.microsoft.com/office/drawing/2014/main" id="{233EFB4F-7EE8-039A-3FB6-7E5DF73510ED}"/>
              </a:ext>
            </a:extLst>
          </p:cNvPr>
          <p:cNvSpPr txBox="1"/>
          <p:nvPr/>
        </p:nvSpPr>
        <p:spPr>
          <a:xfrm>
            <a:off x="2530475" y="5105400"/>
            <a:ext cx="2959100" cy="1568450"/>
          </a:xfrm>
          <a:prstGeom prst="rect">
            <a:avLst/>
          </a:prstGeom>
          <a:noFill/>
          <a:ln w="57150">
            <a:solidFill>
              <a:schemeClr val="accent6"/>
            </a:solidFill>
          </a:ln>
        </p:spPr>
        <p:txBody>
          <a:bodyPr>
            <a:spAutoFit/>
          </a:bodyPr>
          <a:lstStyle/>
          <a:p>
            <a:pPr algn="ctr">
              <a:defRPr/>
            </a:pPr>
            <a:r>
              <a:rPr lang="es-ES" sz="2400" dirty="0">
                <a:solidFill>
                  <a:srgbClr val="FF0000"/>
                </a:solidFill>
              </a:rPr>
              <a:t>Exposición del vino a temperaturas cercanas a la congelación</a:t>
            </a:r>
          </a:p>
        </p:txBody>
      </p:sp>
      <p:sp>
        <p:nvSpPr>
          <p:cNvPr id="34" name="CuadroTexto 33">
            <a:extLst>
              <a:ext uri="{FF2B5EF4-FFF2-40B4-BE49-F238E27FC236}">
                <a16:creationId xmlns:a16="http://schemas.microsoft.com/office/drawing/2014/main" id="{9A372869-2344-DBFB-62E4-213BF457AE3B}"/>
              </a:ext>
            </a:extLst>
          </p:cNvPr>
          <p:cNvSpPr txBox="1"/>
          <p:nvPr/>
        </p:nvSpPr>
        <p:spPr>
          <a:xfrm>
            <a:off x="1279525" y="5256212"/>
            <a:ext cx="900113" cy="461963"/>
          </a:xfrm>
          <a:prstGeom prst="rect">
            <a:avLst/>
          </a:prstGeom>
          <a:solidFill>
            <a:schemeClr val="accent6"/>
          </a:solidFill>
        </p:spPr>
        <p:txBody>
          <a:bodyPr>
            <a:spAutoFit/>
          </a:bodyPr>
          <a:lstStyle/>
          <a:p>
            <a:pPr algn="ctr">
              <a:defRPr/>
            </a:pPr>
            <a:r>
              <a:rPr lang="es-ES" sz="1200" b="1" dirty="0">
                <a:solidFill>
                  <a:srgbClr val="FFC000"/>
                </a:solidFill>
              </a:rPr>
              <a:t>8 – 10 días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AFBFB6D-1816-9052-4F85-0983264D1D89}"/>
              </a:ext>
            </a:extLst>
          </p:cNvPr>
          <p:cNvGraphicFramePr/>
          <p:nvPr>
            <p:extLst>
              <p:ext uri="{D42A27DB-BD31-4B8C-83A1-F6EECF244321}">
                <p14:modId xmlns:p14="http://schemas.microsoft.com/office/powerpoint/2010/main" val="4249037172"/>
              </p:ext>
            </p:extLst>
          </p:nvPr>
        </p:nvGraphicFramePr>
        <p:xfrm>
          <a:off x="457200" y="1276350"/>
          <a:ext cx="11506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42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9">
            <a:extLst>
              <a:ext uri="{FF2B5EF4-FFF2-40B4-BE49-F238E27FC236}">
                <a16:creationId xmlns:a16="http://schemas.microsoft.com/office/drawing/2014/main" id="{D2F9B452-1047-4329-2D75-07CFBA8A07B9}"/>
              </a:ext>
            </a:extLst>
          </p:cNvPr>
          <p:cNvSpPr txBox="1">
            <a:spLocks noGrp="1"/>
          </p:cNvSpPr>
          <p:nvPr>
            <p:ph type="title" idx="4294967295"/>
          </p:nvPr>
        </p:nvSpPr>
        <p:spPr>
          <a:xfrm>
            <a:off x="0" y="1463675"/>
            <a:ext cx="8096250" cy="1020763"/>
          </a:xfrm>
        </p:spPr>
        <p:style>
          <a:lnRef idx="2">
            <a:schemeClr val="dk1">
              <a:shade val="50000"/>
            </a:schemeClr>
          </a:lnRef>
          <a:fillRef idx="1">
            <a:schemeClr val="dk1"/>
          </a:fillRef>
          <a:effectRef idx="0">
            <a:schemeClr val="dk1"/>
          </a:effectRef>
          <a:fontRef idx="minor">
            <a:schemeClr val="lt1"/>
          </a:fontRef>
        </p:style>
        <p:txBody>
          <a:bodyPr lIns="121900" tIns="121900" rIns="121900" bIns="121900" rtlCol="0">
            <a:noAutofit/>
          </a:bodyPr>
          <a:lstStyle/>
          <a:p>
            <a:pPr>
              <a:defRPr/>
            </a:pPr>
            <a:r>
              <a:rPr lang="en" dirty="0">
                <a:solidFill>
                  <a:srgbClr val="C00000"/>
                </a:solidFill>
              </a:rPr>
              <a:t>.</a:t>
            </a:r>
          </a:p>
        </p:txBody>
      </p:sp>
      <p:sp>
        <p:nvSpPr>
          <p:cNvPr id="117763" name="Shape 471">
            <a:extLst>
              <a:ext uri="{FF2B5EF4-FFF2-40B4-BE49-F238E27FC236}">
                <a16:creationId xmlns:a16="http://schemas.microsoft.com/office/drawing/2014/main" id="{BD008DBB-7067-8355-40D4-48ACA4AF3B31}"/>
              </a:ext>
            </a:extLst>
          </p:cNvPr>
          <p:cNvSpPr txBox="1">
            <a:spLocks/>
          </p:cNvSpPr>
          <p:nvPr/>
        </p:nvSpPr>
        <p:spPr bwMode="auto">
          <a:xfrm>
            <a:off x="228600" y="173831"/>
            <a:ext cx="8096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s-ES" altLang="es-ES" sz="3000" b="1" dirty="0">
                <a:solidFill>
                  <a:srgbClr val="FF9800"/>
                </a:solidFill>
              </a:rPr>
              <a:t>RESINAS DE INTERCAMBIO CATIONICO</a:t>
            </a:r>
          </a:p>
        </p:txBody>
      </p:sp>
      <p:pic>
        <p:nvPicPr>
          <p:cNvPr id="117765" name="Picture 2" descr="Resultado de imagen de resinas de intercambio cationico">
            <a:extLst>
              <a:ext uri="{FF2B5EF4-FFF2-40B4-BE49-F238E27FC236}">
                <a16:creationId xmlns:a16="http://schemas.microsoft.com/office/drawing/2014/main" id="{7E2CC1F9-0749-3C33-77E6-EFBC9D5D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5" r="3197"/>
          <a:stretch>
            <a:fillRect/>
          </a:stretch>
        </p:blipFill>
        <p:spPr bwMode="auto">
          <a:xfrm>
            <a:off x="393181" y="2714418"/>
            <a:ext cx="6800850" cy="361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Diagrama 22">
            <a:extLst>
              <a:ext uri="{FF2B5EF4-FFF2-40B4-BE49-F238E27FC236}">
                <a16:creationId xmlns:a16="http://schemas.microsoft.com/office/drawing/2014/main" id="{371D24E9-3BC4-D43F-2FE9-17D0393CC7FD}"/>
              </a:ext>
            </a:extLst>
          </p:cNvPr>
          <p:cNvGraphicFramePr/>
          <p:nvPr>
            <p:extLst>
              <p:ext uri="{D42A27DB-BD31-4B8C-83A1-F6EECF244321}">
                <p14:modId xmlns:p14="http://schemas.microsoft.com/office/powerpoint/2010/main" val="912917243"/>
              </p:ext>
            </p:extLst>
          </p:nvPr>
        </p:nvGraphicFramePr>
        <p:xfrm>
          <a:off x="7162801" y="1905000"/>
          <a:ext cx="4977734" cy="4818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89">
            <a:extLst>
              <a:ext uri="{FF2B5EF4-FFF2-40B4-BE49-F238E27FC236}">
                <a16:creationId xmlns:a16="http://schemas.microsoft.com/office/drawing/2014/main" id="{4EB176B5-E174-724F-5121-A1A2C4D26A56}"/>
              </a:ext>
            </a:extLst>
          </p:cNvPr>
          <p:cNvSpPr txBox="1">
            <a:spLocks noGrp="1"/>
          </p:cNvSpPr>
          <p:nvPr>
            <p:ph type="title" idx="4294967295"/>
          </p:nvPr>
        </p:nvSpPr>
        <p:spPr>
          <a:xfrm>
            <a:off x="0" y="1292964"/>
            <a:ext cx="8096250" cy="1020763"/>
          </a:xfrm>
        </p:spPr>
        <p:style>
          <a:lnRef idx="2">
            <a:schemeClr val="dk1">
              <a:shade val="50000"/>
            </a:schemeClr>
          </a:lnRef>
          <a:fillRef idx="1">
            <a:schemeClr val="dk1"/>
          </a:fillRef>
          <a:effectRef idx="0">
            <a:schemeClr val="dk1"/>
          </a:effectRef>
          <a:fontRef idx="minor">
            <a:schemeClr val="lt1"/>
          </a:fontRef>
        </p:style>
        <p:txBody>
          <a:bodyPr lIns="121900" tIns="121900" rIns="121900" bIns="121900" rtlCol="0">
            <a:noAutofit/>
          </a:bodyPr>
          <a:lstStyle/>
          <a:p>
            <a:pPr>
              <a:defRPr/>
            </a:pPr>
            <a:r>
              <a:rPr lang="en" dirty="0">
                <a:solidFill>
                  <a:schemeClr val="bg1"/>
                </a:solidFill>
              </a:rPr>
              <a:t>Electrodiálisis</a:t>
            </a:r>
          </a:p>
        </p:txBody>
      </p:sp>
      <p:graphicFrame>
        <p:nvGraphicFramePr>
          <p:cNvPr id="2" name="Diagrama 1">
            <a:extLst>
              <a:ext uri="{FF2B5EF4-FFF2-40B4-BE49-F238E27FC236}">
                <a16:creationId xmlns:a16="http://schemas.microsoft.com/office/drawing/2014/main" id="{6A5DE14B-4FCB-B191-8AC3-24601D0E2284}"/>
              </a:ext>
            </a:extLst>
          </p:cNvPr>
          <p:cNvGraphicFramePr/>
          <p:nvPr>
            <p:extLst>
              <p:ext uri="{D42A27DB-BD31-4B8C-83A1-F6EECF244321}">
                <p14:modId xmlns:p14="http://schemas.microsoft.com/office/powerpoint/2010/main" val="3307037358"/>
              </p:ext>
            </p:extLst>
          </p:nvPr>
        </p:nvGraphicFramePr>
        <p:xfrm>
          <a:off x="6248401" y="2133600"/>
          <a:ext cx="5892134"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16" descr="Imagen que contiene interior, suelo, mesa&#10;&#10;Descripción generada automáticamente">
            <a:extLst>
              <a:ext uri="{FF2B5EF4-FFF2-40B4-BE49-F238E27FC236}">
                <a16:creationId xmlns:a16="http://schemas.microsoft.com/office/drawing/2014/main" id="{A1A0AD38-26FC-25FD-C7CF-F29949BBC06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50963" y="2642339"/>
            <a:ext cx="43084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esultado de imagen de ventajas y desventajas">
            <a:extLst>
              <a:ext uri="{FF2B5EF4-FFF2-40B4-BE49-F238E27FC236}">
                <a16:creationId xmlns:a16="http://schemas.microsoft.com/office/drawing/2014/main" id="{6395FE93-ED69-0DA6-70C0-87B8FDB0F6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547" r="24825"/>
          <a:stretch>
            <a:fillRect/>
          </a:stretch>
        </p:blipFill>
        <p:spPr bwMode="auto">
          <a:xfrm>
            <a:off x="8839200" y="954087"/>
            <a:ext cx="279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5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71">
            <a:extLst>
              <a:ext uri="{FF2B5EF4-FFF2-40B4-BE49-F238E27FC236}">
                <a16:creationId xmlns:a16="http://schemas.microsoft.com/office/drawing/2014/main" id="{917E0171-FC07-0BFD-0A37-2A4654B71656}"/>
              </a:ext>
            </a:extLst>
          </p:cNvPr>
          <p:cNvSpPr txBox="1">
            <a:spLocks/>
          </p:cNvSpPr>
          <p:nvPr/>
        </p:nvSpPr>
        <p:spPr bwMode="auto">
          <a:xfrm>
            <a:off x="3773812" y="-423326"/>
            <a:ext cx="46656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s-ES" altLang="es-ES" sz="2400" b="1" dirty="0">
                <a:solidFill>
                  <a:srgbClr val="FF9800"/>
                </a:solidFill>
              </a:rPr>
              <a:t>CARBOXIMETILCELULOSA</a:t>
            </a:r>
          </a:p>
        </p:txBody>
      </p:sp>
      <p:pic>
        <p:nvPicPr>
          <p:cNvPr id="125958" name="Imagen 1">
            <a:extLst>
              <a:ext uri="{FF2B5EF4-FFF2-40B4-BE49-F238E27FC236}">
                <a16:creationId xmlns:a16="http://schemas.microsoft.com/office/drawing/2014/main" id="{24E5013D-08DC-4FE2-6B29-2D3E5B2ACB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777" y="2425054"/>
            <a:ext cx="64230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a 13">
            <a:extLst>
              <a:ext uri="{FF2B5EF4-FFF2-40B4-BE49-F238E27FC236}">
                <a16:creationId xmlns:a16="http://schemas.microsoft.com/office/drawing/2014/main" id="{FC441013-8B48-7CF9-B590-53B482A4BFAA}"/>
              </a:ext>
            </a:extLst>
          </p:cNvPr>
          <p:cNvGraphicFramePr/>
          <p:nvPr>
            <p:extLst>
              <p:ext uri="{D42A27DB-BD31-4B8C-83A1-F6EECF244321}">
                <p14:modId xmlns:p14="http://schemas.microsoft.com/office/powerpoint/2010/main" val="826559186"/>
              </p:ext>
            </p:extLst>
          </p:nvPr>
        </p:nvGraphicFramePr>
        <p:xfrm>
          <a:off x="6934201" y="2337539"/>
          <a:ext cx="5206334" cy="4749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hape 189">
            <a:extLst>
              <a:ext uri="{FF2B5EF4-FFF2-40B4-BE49-F238E27FC236}">
                <a16:creationId xmlns:a16="http://schemas.microsoft.com/office/drawing/2014/main" id="{915972A4-15D0-D03E-4741-19F0EC1B208F}"/>
              </a:ext>
            </a:extLst>
          </p:cNvPr>
          <p:cNvSpPr txBox="1">
            <a:spLocks/>
          </p:cNvSpPr>
          <p:nvPr/>
        </p:nvSpPr>
        <p:spPr bwMode="auto">
          <a:xfrm>
            <a:off x="0" y="1219200"/>
            <a:ext cx="8096250" cy="102076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wrap="square" lIns="121900" tIns="121900" rIns="121900" bIns="12190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 kern="0" dirty="0">
                <a:solidFill>
                  <a:schemeClr val="bg1"/>
                </a:solidFill>
              </a:rPr>
              <a:t>Carboximetilcelulosa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8" name="Imagen 1">
            <a:extLst>
              <a:ext uri="{FF2B5EF4-FFF2-40B4-BE49-F238E27FC236}">
                <a16:creationId xmlns:a16="http://schemas.microsoft.com/office/drawing/2014/main" id="{24E5013D-08DC-4FE2-6B29-2D3E5B2ACB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12" y="1768475"/>
            <a:ext cx="64230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a 3">
            <a:extLst>
              <a:ext uri="{FF2B5EF4-FFF2-40B4-BE49-F238E27FC236}">
                <a16:creationId xmlns:a16="http://schemas.microsoft.com/office/drawing/2014/main" id="{A42261B5-FD77-2EC6-FFF5-4D23C4788EC5}"/>
              </a:ext>
            </a:extLst>
          </p:cNvPr>
          <p:cNvGraphicFramePr/>
          <p:nvPr>
            <p:extLst>
              <p:ext uri="{D42A27DB-BD31-4B8C-83A1-F6EECF244321}">
                <p14:modId xmlns:p14="http://schemas.microsoft.com/office/powerpoint/2010/main" val="1724420078"/>
              </p:ext>
            </p:extLst>
          </p:nvPr>
        </p:nvGraphicFramePr>
        <p:xfrm>
          <a:off x="6934201" y="2337539"/>
          <a:ext cx="5206334" cy="4749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318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4 Imagen" descr="KPA formula recortada.JPG">
            <a:extLst>
              <a:ext uri="{FF2B5EF4-FFF2-40B4-BE49-F238E27FC236}">
                <a16:creationId xmlns:a16="http://schemas.microsoft.com/office/drawing/2014/main" id="{79A95312-A9F0-147F-C7A3-040E68567FB5}"/>
              </a:ext>
            </a:extLst>
          </p:cNvPr>
          <p:cNvPicPr>
            <a:picLocks noChangeAspect="1"/>
          </p:cNvPicPr>
          <p:nvPr/>
        </p:nvPicPr>
        <p:blipFill>
          <a:blip r:embed="rId3"/>
          <a:stretch>
            <a:fillRect/>
          </a:stretch>
        </p:blipFill>
        <p:spPr>
          <a:xfrm>
            <a:off x="804863" y="5245100"/>
            <a:ext cx="4584700" cy="1536700"/>
          </a:xfrm>
          <a:prstGeom prst="rect">
            <a:avLst/>
          </a:prstGeom>
          <a:effectLst>
            <a:outerShdw blurRad="50800" dist="38100" dir="2700000" algn="tl" rotWithShape="0">
              <a:prstClr val="black">
                <a:alpha val="40000"/>
              </a:prstClr>
            </a:outerShdw>
          </a:effectLst>
        </p:spPr>
      </p:pic>
      <p:sp>
        <p:nvSpPr>
          <p:cNvPr id="134148" name="Shape 471">
            <a:extLst>
              <a:ext uri="{FF2B5EF4-FFF2-40B4-BE49-F238E27FC236}">
                <a16:creationId xmlns:a16="http://schemas.microsoft.com/office/drawing/2014/main" id="{3CA9FD23-7DEC-4C65-9F78-973F4B0620B1}"/>
              </a:ext>
            </a:extLst>
          </p:cNvPr>
          <p:cNvSpPr txBox="1">
            <a:spLocks/>
          </p:cNvSpPr>
          <p:nvPr/>
        </p:nvSpPr>
        <p:spPr bwMode="auto">
          <a:xfrm>
            <a:off x="804863" y="-47624"/>
            <a:ext cx="59912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buFontTx/>
              <a:buNone/>
            </a:pPr>
            <a:r>
              <a:rPr lang="es-ES" altLang="es-ES" sz="2400" b="1" dirty="0">
                <a:solidFill>
                  <a:schemeClr val="bg1">
                    <a:lumMod val="95000"/>
                  </a:schemeClr>
                </a:solidFill>
                <a:effectLst>
                  <a:outerShdw blurRad="38100" dist="38100" dir="2700000" algn="tl">
                    <a:srgbClr val="000000">
                      <a:alpha val="43137"/>
                    </a:srgbClr>
                  </a:outerShdw>
                </a:effectLst>
              </a:rPr>
              <a:t>POLIASPARTATO DE POTASIO</a:t>
            </a:r>
          </a:p>
        </p:txBody>
      </p:sp>
      <p:graphicFrame>
        <p:nvGraphicFramePr>
          <p:cNvPr id="18" name="Diagrama 17">
            <a:extLst>
              <a:ext uri="{FF2B5EF4-FFF2-40B4-BE49-F238E27FC236}">
                <a16:creationId xmlns:a16="http://schemas.microsoft.com/office/drawing/2014/main" id="{C83BFE0F-4E68-68B9-CCBA-D467CECB2404}"/>
              </a:ext>
            </a:extLst>
          </p:cNvPr>
          <p:cNvGraphicFramePr/>
          <p:nvPr>
            <p:extLst>
              <p:ext uri="{D42A27DB-BD31-4B8C-83A1-F6EECF244321}">
                <p14:modId xmlns:p14="http://schemas.microsoft.com/office/powerpoint/2010/main" val="2459039525"/>
              </p:ext>
            </p:extLst>
          </p:nvPr>
        </p:nvGraphicFramePr>
        <p:xfrm>
          <a:off x="6831345" y="2044200"/>
          <a:ext cx="5174583" cy="473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4150" name="Picture 4" descr="Resultado de imagen de ventajas y desventajas">
            <a:extLst>
              <a:ext uri="{FF2B5EF4-FFF2-40B4-BE49-F238E27FC236}">
                <a16:creationId xmlns:a16="http://schemas.microsoft.com/office/drawing/2014/main" id="{61BEB3BC-3EB8-6E34-A6CB-53D6C61AE9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547" r="24825"/>
          <a:stretch>
            <a:fillRect/>
          </a:stretch>
        </p:blipFill>
        <p:spPr bwMode="auto">
          <a:xfrm>
            <a:off x="8782050" y="-88900"/>
            <a:ext cx="279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1" name="CuadroTexto 1">
            <a:extLst>
              <a:ext uri="{FF2B5EF4-FFF2-40B4-BE49-F238E27FC236}">
                <a16:creationId xmlns:a16="http://schemas.microsoft.com/office/drawing/2014/main" id="{5170BFEC-512E-6F94-CB9D-284D2C22A4F9}"/>
              </a:ext>
            </a:extLst>
          </p:cNvPr>
          <p:cNvSpPr txBox="1">
            <a:spLocks noChangeArrowheads="1"/>
          </p:cNvSpPr>
          <p:nvPr/>
        </p:nvSpPr>
        <p:spPr bwMode="auto">
          <a:xfrm>
            <a:off x="4160838" y="4221163"/>
            <a:ext cx="1430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 sz="1200"/>
              <a:t>López et al., 2016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23862888-9D0D-ADEF-5D4F-452106A8EB77}"/>
              </a:ext>
            </a:extLst>
          </p:cNvPr>
          <p:cNvSpPr/>
          <p:nvPr/>
        </p:nvSpPr>
        <p:spPr bwMode="auto">
          <a:xfrm>
            <a:off x="6477000" y="2638094"/>
            <a:ext cx="5389033" cy="3153106"/>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p>
            <a:pPr algn="just">
              <a:spcBef>
                <a:spcPct val="20000"/>
              </a:spcBef>
              <a:defRPr/>
            </a:pPr>
            <a:r>
              <a:rPr lang="en-US" sz="2400" b="1" dirty="0">
                <a:solidFill>
                  <a:schemeClr val="tx1"/>
                </a:solidFill>
                <a:ea typeface="ＭＳ Ｐゴシック" charset="0"/>
              </a:rPr>
              <a:t>El </a:t>
            </a:r>
            <a:r>
              <a:rPr lang="en-US" sz="2400" b="1" dirty="0" err="1">
                <a:solidFill>
                  <a:schemeClr val="tx1"/>
                </a:solidFill>
                <a:ea typeface="ＭＳ Ｐゴシック" charset="0"/>
              </a:rPr>
              <a:t>objetivo</a:t>
            </a:r>
            <a:r>
              <a:rPr lang="en-US" sz="2400" b="1" dirty="0">
                <a:solidFill>
                  <a:schemeClr val="tx1"/>
                </a:solidFill>
                <a:ea typeface="ＭＳ Ｐゴシック" charset="0"/>
              </a:rPr>
              <a:t> es </a:t>
            </a:r>
            <a:r>
              <a:rPr lang="en-US" sz="2400" b="1" dirty="0" err="1">
                <a:solidFill>
                  <a:schemeClr val="tx1"/>
                </a:solidFill>
                <a:ea typeface="ＭＳ Ｐゴシック" charset="0"/>
              </a:rPr>
              <a:t>optimizar</a:t>
            </a:r>
            <a:r>
              <a:rPr lang="en-US" sz="2400" b="1" dirty="0">
                <a:solidFill>
                  <a:schemeClr val="tx1"/>
                </a:solidFill>
                <a:ea typeface="ＭＳ Ｐゴシック" charset="0"/>
              </a:rPr>
              <a:t> </a:t>
            </a:r>
            <a:r>
              <a:rPr lang="en-US" sz="2400" b="1" dirty="0" err="1">
                <a:solidFill>
                  <a:schemeClr val="tx1"/>
                </a:solidFill>
                <a:ea typeface="ＭＳ Ｐゴシック" charset="0"/>
              </a:rPr>
              <a:t>el</a:t>
            </a:r>
            <a:r>
              <a:rPr lang="en-US" sz="2400" b="1" dirty="0">
                <a:solidFill>
                  <a:schemeClr val="tx1"/>
                </a:solidFill>
                <a:ea typeface="ＭＳ Ｐゴシック" charset="0"/>
              </a:rPr>
              <a:t> </a:t>
            </a:r>
            <a:r>
              <a:rPr lang="en-US" sz="2400" b="1" dirty="0" err="1">
                <a:solidFill>
                  <a:schemeClr val="tx1"/>
                </a:solidFill>
                <a:ea typeface="ＭＳ Ｐゴシック" charset="0"/>
              </a:rPr>
              <a:t>proceso</a:t>
            </a:r>
            <a:r>
              <a:rPr lang="en-US" sz="2400" b="1" dirty="0">
                <a:solidFill>
                  <a:schemeClr val="tx1"/>
                </a:solidFill>
                <a:ea typeface="ＭＳ Ｐゴシック" charset="0"/>
              </a:rPr>
              <a:t> de </a:t>
            </a:r>
            <a:r>
              <a:rPr lang="en-US" sz="2400" b="1" dirty="0" err="1">
                <a:solidFill>
                  <a:schemeClr val="tx1"/>
                </a:solidFill>
                <a:ea typeface="ＭＳ Ｐゴシック" charset="0"/>
              </a:rPr>
              <a:t>estabilización</a:t>
            </a:r>
            <a:r>
              <a:rPr lang="en-US" sz="2400" b="1" dirty="0">
                <a:solidFill>
                  <a:schemeClr val="tx1"/>
                </a:solidFill>
                <a:ea typeface="ＭＳ Ｐゴシック" charset="0"/>
              </a:rPr>
              <a:t> </a:t>
            </a:r>
            <a:r>
              <a:rPr lang="en-US" sz="2400" b="1" dirty="0" err="1">
                <a:solidFill>
                  <a:schemeClr val="tx1"/>
                </a:solidFill>
                <a:ea typeface="ＭＳ Ｐゴシック" charset="0"/>
              </a:rPr>
              <a:t>tartárica</a:t>
            </a:r>
            <a:r>
              <a:rPr lang="en-US" sz="2400" b="1" dirty="0">
                <a:solidFill>
                  <a:schemeClr val="tx1"/>
                </a:solidFill>
                <a:ea typeface="ＭＳ Ｐゴシック" charset="0"/>
              </a:rPr>
              <a:t> de </a:t>
            </a:r>
            <a:r>
              <a:rPr lang="en-US" sz="2400" b="1" dirty="0" err="1">
                <a:solidFill>
                  <a:schemeClr val="tx1"/>
                </a:solidFill>
                <a:ea typeface="ＭＳ Ｐゴシック" charset="0"/>
              </a:rPr>
              <a:t>los</a:t>
            </a:r>
            <a:r>
              <a:rPr lang="en-US" sz="2400" b="1" dirty="0">
                <a:solidFill>
                  <a:schemeClr val="tx1"/>
                </a:solidFill>
                <a:ea typeface="ＭＳ Ｐゴシック" charset="0"/>
              </a:rPr>
              <a:t> vinos con </a:t>
            </a:r>
            <a:r>
              <a:rPr lang="en-US" sz="2400" b="1" dirty="0" err="1">
                <a:solidFill>
                  <a:schemeClr val="tx1"/>
                </a:solidFill>
                <a:ea typeface="ＭＳ Ｐゴシック" charset="0"/>
              </a:rPr>
              <a:t>tratamientos</a:t>
            </a:r>
            <a:r>
              <a:rPr lang="en-US" sz="2400" b="1" dirty="0">
                <a:solidFill>
                  <a:schemeClr val="tx1"/>
                </a:solidFill>
                <a:ea typeface="ＭＳ Ｐゴシック" charset="0"/>
              </a:rPr>
              <a:t> alternativos al </a:t>
            </a:r>
            <a:r>
              <a:rPr lang="en-US" sz="2400" b="1" dirty="0" err="1">
                <a:solidFill>
                  <a:schemeClr val="tx1"/>
                </a:solidFill>
                <a:ea typeface="ＭＳ Ｐゴシック" charset="0"/>
              </a:rPr>
              <a:t>uso</a:t>
            </a:r>
            <a:r>
              <a:rPr lang="en-US" sz="2400" b="1" dirty="0">
                <a:solidFill>
                  <a:schemeClr val="tx1"/>
                </a:solidFill>
                <a:ea typeface="ＭＳ Ｐゴシック" charset="0"/>
              </a:rPr>
              <a:t> de las </a:t>
            </a:r>
            <a:r>
              <a:rPr lang="en-US" sz="2400" b="1" dirty="0" err="1">
                <a:solidFill>
                  <a:schemeClr val="tx1"/>
                </a:solidFill>
                <a:ea typeface="ＭＳ Ｐゴシック" charset="0"/>
              </a:rPr>
              <a:t>bajas</a:t>
            </a:r>
            <a:r>
              <a:rPr lang="en-US" sz="2400" b="1" dirty="0">
                <a:solidFill>
                  <a:schemeClr val="tx1"/>
                </a:solidFill>
                <a:ea typeface="ＭＳ Ｐゴシック" charset="0"/>
              </a:rPr>
              <a:t> </a:t>
            </a:r>
            <a:r>
              <a:rPr lang="en-US" sz="2400" b="1" dirty="0" err="1">
                <a:solidFill>
                  <a:schemeClr val="tx1"/>
                </a:solidFill>
                <a:ea typeface="ＭＳ Ｐゴシック" charset="0"/>
              </a:rPr>
              <a:t>temperaturas</a:t>
            </a:r>
            <a:r>
              <a:rPr lang="en-US" sz="2400" b="1" dirty="0">
                <a:solidFill>
                  <a:schemeClr val="tx1"/>
                </a:solidFill>
                <a:ea typeface="ＭＳ Ｐゴシック" charset="0"/>
              </a:rPr>
              <a:t>, para </a:t>
            </a:r>
            <a:r>
              <a:rPr lang="en-US" sz="2400" b="1" dirty="0" err="1">
                <a:solidFill>
                  <a:schemeClr val="tx1"/>
                </a:solidFill>
                <a:ea typeface="ＭＳ Ｐゴシック" charset="0"/>
              </a:rPr>
              <a:t>minimizar</a:t>
            </a:r>
            <a:r>
              <a:rPr lang="en-US" sz="2400" b="1" dirty="0">
                <a:solidFill>
                  <a:schemeClr val="tx1"/>
                </a:solidFill>
                <a:ea typeface="ＭＳ Ｐゴシック" charset="0"/>
              </a:rPr>
              <a:t> </a:t>
            </a:r>
            <a:r>
              <a:rPr lang="en-US" sz="2400" b="1" dirty="0" err="1">
                <a:solidFill>
                  <a:schemeClr val="tx1"/>
                </a:solidFill>
                <a:ea typeface="ＭＳ Ｐゴシック" charset="0"/>
              </a:rPr>
              <a:t>el</a:t>
            </a:r>
            <a:r>
              <a:rPr lang="en-US" sz="2400" b="1" dirty="0">
                <a:solidFill>
                  <a:schemeClr val="tx1"/>
                </a:solidFill>
                <a:ea typeface="ＭＳ Ｐゴシック" charset="0"/>
              </a:rPr>
              <a:t> </a:t>
            </a:r>
            <a:r>
              <a:rPr lang="en-US" sz="2400" b="1" dirty="0" err="1">
                <a:solidFill>
                  <a:schemeClr val="tx1"/>
                </a:solidFill>
                <a:ea typeface="ＭＳ Ｐゴシック" charset="0"/>
              </a:rPr>
              <a:t>coste</a:t>
            </a:r>
            <a:r>
              <a:rPr lang="en-US" sz="2400" b="1" dirty="0">
                <a:solidFill>
                  <a:schemeClr val="tx1"/>
                </a:solidFill>
                <a:ea typeface="ＭＳ Ｐゴシック" charset="0"/>
              </a:rPr>
              <a:t> del </a:t>
            </a:r>
            <a:r>
              <a:rPr lang="en-US" sz="2400" b="1" dirty="0" err="1">
                <a:solidFill>
                  <a:schemeClr val="tx1"/>
                </a:solidFill>
                <a:ea typeface="ＭＳ Ｐゴシック" charset="0"/>
              </a:rPr>
              <a:t>proceso</a:t>
            </a:r>
            <a:r>
              <a:rPr lang="en-US" sz="2400" b="1" dirty="0">
                <a:solidFill>
                  <a:schemeClr val="tx1"/>
                </a:solidFill>
                <a:ea typeface="ＭＳ Ｐゴシック" charset="0"/>
              </a:rPr>
              <a:t> y </a:t>
            </a:r>
            <a:r>
              <a:rPr lang="en-US" sz="2400" b="1" dirty="0" err="1">
                <a:solidFill>
                  <a:schemeClr val="tx1"/>
                </a:solidFill>
                <a:ea typeface="ＭＳ Ｐゴシック" charset="0"/>
              </a:rPr>
              <a:t>los</a:t>
            </a:r>
            <a:r>
              <a:rPr lang="en-US" sz="2400" b="1" dirty="0">
                <a:solidFill>
                  <a:schemeClr val="tx1"/>
                </a:solidFill>
                <a:ea typeface="ＭＳ Ｐゴシック" charset="0"/>
              </a:rPr>
              <a:t> </a:t>
            </a:r>
            <a:r>
              <a:rPr lang="en-US" sz="2400" b="1" dirty="0" err="1">
                <a:solidFill>
                  <a:schemeClr val="tx1"/>
                </a:solidFill>
                <a:ea typeface="ＭＳ Ｐゴシック" charset="0"/>
              </a:rPr>
              <a:t>efectos</a:t>
            </a:r>
            <a:r>
              <a:rPr lang="en-US" sz="2400" b="1" dirty="0">
                <a:solidFill>
                  <a:schemeClr val="tx1"/>
                </a:solidFill>
                <a:ea typeface="ＭＳ Ｐゴシック" charset="0"/>
              </a:rPr>
              <a:t> </a:t>
            </a:r>
            <a:r>
              <a:rPr lang="en-US" sz="2400" b="1" dirty="0" err="1">
                <a:solidFill>
                  <a:schemeClr val="tx1"/>
                </a:solidFill>
                <a:ea typeface="ＭＳ Ｐゴシック" charset="0"/>
              </a:rPr>
              <a:t>negativos</a:t>
            </a:r>
            <a:r>
              <a:rPr lang="en-US" sz="2400" b="1" dirty="0">
                <a:solidFill>
                  <a:schemeClr val="tx1"/>
                </a:solidFill>
                <a:ea typeface="ＭＳ Ｐゴシック" charset="0"/>
              </a:rPr>
              <a:t> </a:t>
            </a:r>
            <a:r>
              <a:rPr lang="en-US" sz="2400" b="1" dirty="0" err="1">
                <a:solidFill>
                  <a:schemeClr val="tx1"/>
                </a:solidFill>
                <a:ea typeface="ＭＳ Ｐゴシック" charset="0"/>
              </a:rPr>
              <a:t>sobre</a:t>
            </a:r>
            <a:r>
              <a:rPr lang="en-US" sz="2400" b="1" dirty="0">
                <a:solidFill>
                  <a:schemeClr val="tx1"/>
                </a:solidFill>
                <a:ea typeface="ＭＳ Ｐゴシック" charset="0"/>
              </a:rPr>
              <a:t> la </a:t>
            </a:r>
            <a:r>
              <a:rPr lang="en-US" sz="2400" b="1" dirty="0" err="1">
                <a:solidFill>
                  <a:schemeClr val="tx1"/>
                </a:solidFill>
                <a:ea typeface="ＭＳ Ｐゴシック" charset="0"/>
              </a:rPr>
              <a:t>calidad</a:t>
            </a:r>
            <a:r>
              <a:rPr lang="en-US" sz="2400" b="1" dirty="0">
                <a:solidFill>
                  <a:schemeClr val="tx1"/>
                </a:solidFill>
                <a:ea typeface="ＭＳ Ｐゴシック" charset="0"/>
              </a:rPr>
              <a:t>, </a:t>
            </a:r>
            <a:r>
              <a:rPr lang="en-US" sz="2400" b="1" dirty="0" err="1">
                <a:solidFill>
                  <a:schemeClr val="tx1"/>
                </a:solidFill>
                <a:ea typeface="ＭＳ Ｐゴシック" charset="0"/>
              </a:rPr>
              <a:t>pero</a:t>
            </a:r>
            <a:r>
              <a:rPr lang="en-US" sz="2400" b="1" dirty="0">
                <a:solidFill>
                  <a:schemeClr val="tx1"/>
                </a:solidFill>
                <a:ea typeface="ＭＳ Ｐゴシック" charset="0"/>
              </a:rPr>
              <a:t> </a:t>
            </a:r>
            <a:r>
              <a:rPr lang="en-US" sz="2400" b="1" dirty="0" err="1">
                <a:solidFill>
                  <a:schemeClr val="tx1"/>
                </a:solidFill>
                <a:ea typeface="ＭＳ Ｐゴシック" charset="0"/>
              </a:rPr>
              <a:t>manteniendo</a:t>
            </a:r>
            <a:r>
              <a:rPr lang="en-US" sz="2400" b="1" dirty="0">
                <a:solidFill>
                  <a:schemeClr val="tx1"/>
                </a:solidFill>
                <a:ea typeface="ＭＳ Ｐゴシック" charset="0"/>
              </a:rPr>
              <a:t> </a:t>
            </a:r>
            <a:r>
              <a:rPr lang="en-US" sz="2400" b="1" dirty="0" err="1">
                <a:solidFill>
                  <a:schemeClr val="tx1"/>
                </a:solidFill>
                <a:ea typeface="ＭＳ Ｐゴシック" charset="0"/>
              </a:rPr>
              <a:t>una</a:t>
            </a:r>
            <a:r>
              <a:rPr lang="en-US" sz="2400" b="1" dirty="0">
                <a:solidFill>
                  <a:schemeClr val="tx1"/>
                </a:solidFill>
                <a:ea typeface="ＭＳ Ｐゴシック" charset="0"/>
              </a:rPr>
              <a:t> </a:t>
            </a:r>
            <a:r>
              <a:rPr lang="en-US" sz="2400" b="1" dirty="0" err="1">
                <a:solidFill>
                  <a:schemeClr val="tx1"/>
                </a:solidFill>
                <a:ea typeface="ＭＳ Ｐゴシック" charset="0"/>
              </a:rPr>
              <a:t>adecuada</a:t>
            </a:r>
            <a:r>
              <a:rPr lang="en-US" sz="2400" b="1" dirty="0">
                <a:solidFill>
                  <a:schemeClr val="tx1"/>
                </a:solidFill>
                <a:ea typeface="ＭＳ Ｐゴシック" charset="0"/>
              </a:rPr>
              <a:t> </a:t>
            </a:r>
            <a:r>
              <a:rPr lang="en-US" sz="2400" b="1" dirty="0" err="1">
                <a:solidFill>
                  <a:schemeClr val="tx1"/>
                </a:solidFill>
                <a:ea typeface="ＭＳ Ｐゴシック" charset="0"/>
              </a:rPr>
              <a:t>estabilidad</a:t>
            </a:r>
            <a:r>
              <a:rPr lang="en-US" sz="2400" b="1" dirty="0">
                <a:solidFill>
                  <a:schemeClr val="tx1"/>
                </a:solidFill>
                <a:ea typeface="ＭＳ Ｐゴシック" charset="0"/>
              </a:rPr>
              <a:t> </a:t>
            </a:r>
            <a:r>
              <a:rPr lang="en-US" sz="2400" b="1" dirty="0" err="1">
                <a:solidFill>
                  <a:schemeClr val="tx1"/>
                </a:solidFill>
                <a:ea typeface="ＭＳ Ｐゴシック" charset="0"/>
              </a:rPr>
              <a:t>tartárica</a:t>
            </a:r>
            <a:r>
              <a:rPr lang="en-US" sz="2400" b="1" dirty="0">
                <a:solidFill>
                  <a:schemeClr val="tx1"/>
                </a:solidFill>
                <a:ea typeface="ＭＳ Ｐゴシック" charset="0"/>
              </a:rPr>
              <a:t> de </a:t>
            </a:r>
            <a:r>
              <a:rPr lang="en-US" sz="2400" b="1" dirty="0" err="1">
                <a:solidFill>
                  <a:schemeClr val="tx1"/>
                </a:solidFill>
                <a:ea typeface="ＭＳ Ｐゴシック" charset="0"/>
              </a:rPr>
              <a:t>los</a:t>
            </a:r>
            <a:r>
              <a:rPr lang="en-US" sz="2400" b="1" dirty="0">
                <a:solidFill>
                  <a:schemeClr val="tx1"/>
                </a:solidFill>
                <a:ea typeface="ＭＳ Ｐゴシック" charset="0"/>
              </a:rPr>
              <a:t> vinos</a:t>
            </a:r>
            <a:endParaRPr lang="en-US" sz="2400" dirty="0">
              <a:solidFill>
                <a:schemeClr val="tx1"/>
              </a:solidFill>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echa a la derecha con muesca 53">
            <a:extLst>
              <a:ext uri="{FF2B5EF4-FFF2-40B4-BE49-F238E27FC236}">
                <a16:creationId xmlns:a16="http://schemas.microsoft.com/office/drawing/2014/main" id="{362596CB-27A4-49D7-A85B-EE39E5DEF6FC}"/>
              </a:ext>
            </a:extLst>
          </p:cNvPr>
          <p:cNvSpPr/>
          <p:nvPr/>
        </p:nvSpPr>
        <p:spPr>
          <a:xfrm>
            <a:off x="2587625" y="3951288"/>
            <a:ext cx="2314575" cy="1033462"/>
          </a:xfrm>
          <a:prstGeom prst="notchedRightArrow">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b="1" dirty="0"/>
          </a:p>
          <a:p>
            <a:pPr>
              <a:defRPr/>
            </a:pPr>
            <a:r>
              <a:rPr lang="es-ES" b="1" dirty="0"/>
              <a:t>Madurez fenólica 
</a:t>
            </a:r>
          </a:p>
        </p:txBody>
      </p:sp>
      <p:sp>
        <p:nvSpPr>
          <p:cNvPr id="23" name="Flecha a la derecha con muesca 54">
            <a:extLst>
              <a:ext uri="{FF2B5EF4-FFF2-40B4-BE49-F238E27FC236}">
                <a16:creationId xmlns:a16="http://schemas.microsoft.com/office/drawing/2014/main" id="{4A4F1285-D914-1562-D152-604DF301640C}"/>
              </a:ext>
            </a:extLst>
          </p:cNvPr>
          <p:cNvSpPr/>
          <p:nvPr/>
        </p:nvSpPr>
        <p:spPr>
          <a:xfrm>
            <a:off x="2624137" y="2589213"/>
            <a:ext cx="2332037" cy="1169987"/>
          </a:xfrm>
          <a:prstGeom prst="notchedRightArrow">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b="1" dirty="0"/>
          </a:p>
          <a:p>
            <a:pPr>
              <a:defRPr/>
            </a:pPr>
            <a:r>
              <a:rPr lang="es-ES" b="1" dirty="0"/>
              <a:t>Madurez Tecnológica
</a:t>
            </a:r>
          </a:p>
        </p:txBody>
      </p:sp>
      <p:sp>
        <p:nvSpPr>
          <p:cNvPr id="37" name="CuadroTexto 36">
            <a:extLst>
              <a:ext uri="{FF2B5EF4-FFF2-40B4-BE49-F238E27FC236}">
                <a16:creationId xmlns:a16="http://schemas.microsoft.com/office/drawing/2014/main" id="{E6916400-95F5-5237-6D90-17B95A6208BF}"/>
              </a:ext>
            </a:extLst>
          </p:cNvPr>
          <p:cNvSpPr txBox="1">
            <a:spLocks noChangeArrowheads="1"/>
          </p:cNvSpPr>
          <p:nvPr/>
        </p:nvSpPr>
        <p:spPr bwMode="auto">
          <a:xfrm flipH="1">
            <a:off x="5910262" y="6208713"/>
            <a:ext cx="5748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 sz="2400" b="1" dirty="0"/>
              <a:t>CONTENIDO EN ALCOHOL&gt; 15% V/V</a:t>
            </a:r>
          </a:p>
        </p:txBody>
      </p:sp>
      <p:sp>
        <p:nvSpPr>
          <p:cNvPr id="6" name="CuadroTexto 5">
            <a:extLst>
              <a:ext uri="{FF2B5EF4-FFF2-40B4-BE49-F238E27FC236}">
                <a16:creationId xmlns:a16="http://schemas.microsoft.com/office/drawing/2014/main" id="{8F03DCDA-37ED-3913-F53E-6CABEB34E85A}"/>
              </a:ext>
            </a:extLst>
          </p:cNvPr>
          <p:cNvSpPr txBox="1">
            <a:spLocks noChangeArrowheads="1"/>
          </p:cNvSpPr>
          <p:nvPr/>
        </p:nvSpPr>
        <p:spPr bwMode="auto">
          <a:xfrm>
            <a:off x="862013" y="1143000"/>
            <a:ext cx="609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Tx/>
              <a:buNone/>
            </a:pPr>
            <a:r>
              <a:rPr lang="es-ES" altLang="es-ES" sz="1800" dirty="0">
                <a:solidFill>
                  <a:srgbClr val="000000"/>
                </a:solidFill>
                <a:latin typeface="Calibri" panose="020F0502020204030204" pitchFamily="34" charset="0"/>
              </a:rPr>
              <a:t>No solo es importante la madurez </a:t>
            </a:r>
            <a:r>
              <a:rPr lang="es-ES" altLang="es-ES" sz="1800">
                <a:solidFill>
                  <a:srgbClr val="000000"/>
                </a:solidFill>
                <a:latin typeface="Calibri" panose="020F0502020204030204" pitchFamily="34" charset="0"/>
              </a:rPr>
              <a:t>tecnológica (relacionada </a:t>
            </a:r>
            <a:r>
              <a:rPr lang="es-ES" altLang="es-ES" sz="1800" dirty="0">
                <a:solidFill>
                  <a:srgbClr val="000000"/>
                </a:solidFill>
                <a:latin typeface="Calibri" panose="020F0502020204030204" pitchFamily="34" charset="0"/>
              </a:rPr>
              <a:t>con el contenido de azúcar de la pulpa), sino también la madurez fenólica y aromática. La fecha óptima de cosecha vendrá definida por un equilibrio entre las diferentes características de maduración</a:t>
            </a:r>
            <a:endParaRPr lang="es-ES" altLang="es-ES" sz="1800" dirty="0"/>
          </a:p>
        </p:txBody>
      </p:sp>
      <p:sp>
        <p:nvSpPr>
          <p:cNvPr id="4" name="Flecha a la derecha con muesca 53">
            <a:extLst>
              <a:ext uri="{FF2B5EF4-FFF2-40B4-BE49-F238E27FC236}">
                <a16:creationId xmlns:a16="http://schemas.microsoft.com/office/drawing/2014/main" id="{E1E0451C-1729-319F-CA34-732F3C855913}"/>
              </a:ext>
            </a:extLst>
          </p:cNvPr>
          <p:cNvSpPr/>
          <p:nvPr/>
        </p:nvSpPr>
        <p:spPr>
          <a:xfrm>
            <a:off x="2571750" y="3962400"/>
            <a:ext cx="2312988" cy="1033463"/>
          </a:xfrm>
          <a:prstGeom prst="notchedRightArrow">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b="1" dirty="0"/>
          </a:p>
          <a:p>
            <a:pPr>
              <a:defRPr/>
            </a:pPr>
            <a:r>
              <a:rPr lang="es-ES" b="1" dirty="0"/>
              <a:t>Madurez fenólica
</a:t>
            </a:r>
          </a:p>
        </p:txBody>
      </p:sp>
      <p:sp>
        <p:nvSpPr>
          <p:cNvPr id="5" name="Flecha a la derecha con muesca 54">
            <a:extLst>
              <a:ext uri="{FF2B5EF4-FFF2-40B4-BE49-F238E27FC236}">
                <a16:creationId xmlns:a16="http://schemas.microsoft.com/office/drawing/2014/main" id="{82F3F47C-28CF-30D2-56F6-0881CB527328}"/>
              </a:ext>
            </a:extLst>
          </p:cNvPr>
          <p:cNvSpPr/>
          <p:nvPr/>
        </p:nvSpPr>
        <p:spPr>
          <a:xfrm>
            <a:off x="2610599" y="2578100"/>
            <a:ext cx="2332037" cy="1169988"/>
          </a:xfrm>
          <a:prstGeom prst="notchedRightArrow">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b="1" dirty="0"/>
          </a:p>
          <a:p>
            <a:pPr>
              <a:defRPr/>
            </a:pPr>
            <a:r>
              <a:rPr lang="es-ES" b="1" dirty="0"/>
              <a:t>Madurez Tecnológica
</a:t>
            </a:r>
          </a:p>
        </p:txBody>
      </p:sp>
      <p:sp>
        <p:nvSpPr>
          <p:cNvPr id="3" name="Rectángulo 2">
            <a:extLst>
              <a:ext uri="{FF2B5EF4-FFF2-40B4-BE49-F238E27FC236}">
                <a16:creationId xmlns:a16="http://schemas.microsoft.com/office/drawing/2014/main" id="{5CE563BD-0713-2370-FCB3-3E3549F82B8F}"/>
              </a:ext>
            </a:extLst>
          </p:cNvPr>
          <p:cNvSpPr/>
          <p:nvPr/>
        </p:nvSpPr>
        <p:spPr>
          <a:xfrm>
            <a:off x="2057400" y="3759200"/>
            <a:ext cx="3048000" cy="142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EFC973E9-149B-9F5A-6855-799137084AE4}"/>
              </a:ext>
            </a:extLst>
          </p:cNvPr>
          <p:cNvSpPr/>
          <p:nvPr/>
        </p:nvSpPr>
        <p:spPr>
          <a:xfrm>
            <a:off x="2484438" y="2500313"/>
            <a:ext cx="3048000" cy="142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6337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nodeType="afterGroup">
                            <p:stCondLst>
                              <p:cond delay="1000"/>
                            </p:stCondLst>
                            <p:childTnLst>
                              <p:par>
                                <p:cTn id="17" presetID="63" presetClass="path" presetSubtype="0" accel="50000" decel="50000" fill="hold" nodeType="afterEffect">
                                  <p:stCondLst>
                                    <p:cond delay="0"/>
                                  </p:stCondLst>
                                  <p:childTnLst>
                                    <p:animMotion origin="layout" path="M 2.70833E-6 -1.48148E-6 L 0.25 -1.48148E-6 " pathEditMode="relative" rAng="0" ptsTypes="AA">
                                      <p:cBhvr>
                                        <p:cTn id="18" dur="2000" fill="hold"/>
                                        <p:tgtEl>
                                          <p:spTgt spid="23"/>
                                        </p:tgtEl>
                                        <p:attrNameLst>
                                          <p:attrName>ppt_x</p:attrName>
                                          <p:attrName>ppt_y</p:attrName>
                                        </p:attrNameLst>
                                      </p:cBhvr>
                                      <p:rCtr x="12500"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nodeType="clickEffect">
                                  <p:stCondLst>
                                    <p:cond delay="0"/>
                                  </p:stCondLst>
                                  <p:childTnLst>
                                    <p:animMotion origin="layout" path="M -3.54167E-6 -7.40741E-7 L 0.14219 0.00255 " pathEditMode="relative" rAng="0" ptsTypes="AA">
                                      <p:cBhvr>
                                        <p:cTn id="22" dur="2000" fill="hold"/>
                                        <p:tgtEl>
                                          <p:spTgt spid="22"/>
                                        </p:tgtEl>
                                        <p:attrNameLst>
                                          <p:attrName>ppt_x</p:attrName>
                                          <p:attrName>ppt_y</p:attrName>
                                        </p:attrNameLst>
                                      </p:cBhvr>
                                      <p:rCtr x="7109" y="116"/>
                                    </p:animMotion>
                                  </p:childTnLst>
                                </p:cTn>
                              </p:par>
                              <p:par>
                                <p:cTn id="23" presetID="63" presetClass="path" presetSubtype="0" fill="hold" nodeType="withEffect">
                                  <p:stCondLst>
                                    <p:cond delay="0"/>
                                  </p:stCondLst>
                                  <p:childTnLst>
                                    <p:animMotion origin="layout" path="M -3.54167E-6 -7.40741E-7 L 0.25 -7.40741E-7 " pathEditMode="relative" rAng="0" ptsTypes="AA">
                                      <p:cBhvr>
                                        <p:cTn id="24" dur="3000" fill="hold"/>
                                        <p:tgtEl>
                                          <p:spTgt spid="22"/>
                                        </p:tgtEl>
                                        <p:attrNameLst>
                                          <p:attrName>ppt_x</p:attrName>
                                          <p:attrName>ppt_y</p:attrName>
                                        </p:attrNameLst>
                                      </p:cBhvr>
                                      <p:rCtr x="12500" y="0"/>
                                    </p:animMotion>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3" grpId="0" animBg="1"/>
      <p:bldP spid="23" grpId="1" animBg="1"/>
      <p:bldP spid="37" grpId="0"/>
      <p:bldP spid="6" grpId="0"/>
      <p:bldP spid="4" grpId="0" animBg="1"/>
      <p:bldP spid="5" grpId="0" animBg="1"/>
      <p:bldP spid="3"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AFBFB6D-1816-9052-4F85-0983264D1D89}"/>
              </a:ext>
            </a:extLst>
          </p:cNvPr>
          <p:cNvGraphicFramePr/>
          <p:nvPr>
            <p:extLst>
              <p:ext uri="{D42A27DB-BD31-4B8C-83A1-F6EECF244321}">
                <p14:modId xmlns:p14="http://schemas.microsoft.com/office/powerpoint/2010/main" val="2370731967"/>
              </p:ext>
            </p:extLst>
          </p:nvPr>
        </p:nvGraphicFramePr>
        <p:xfrm>
          <a:off x="2971800" y="1752600"/>
          <a:ext cx="1127760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B650DE74-6E4D-E941-3F82-7380448CC722}"/>
              </a:ext>
            </a:extLst>
          </p:cNvPr>
          <p:cNvGraphicFramePr/>
          <p:nvPr>
            <p:extLst>
              <p:ext uri="{D42A27DB-BD31-4B8C-83A1-F6EECF244321}">
                <p14:modId xmlns:p14="http://schemas.microsoft.com/office/powerpoint/2010/main" val="1067124654"/>
              </p:ext>
            </p:extLst>
          </p:nvPr>
        </p:nvGraphicFramePr>
        <p:xfrm>
          <a:off x="304800" y="1371600"/>
          <a:ext cx="4419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a 3">
            <a:extLst>
              <a:ext uri="{FF2B5EF4-FFF2-40B4-BE49-F238E27FC236}">
                <a16:creationId xmlns:a16="http://schemas.microsoft.com/office/drawing/2014/main" id="{0FB451E4-F517-A628-DA23-24924E9D4B63}"/>
              </a:ext>
            </a:extLst>
          </p:cNvPr>
          <p:cNvGraphicFramePr/>
          <p:nvPr>
            <p:extLst>
              <p:ext uri="{D42A27DB-BD31-4B8C-83A1-F6EECF244321}">
                <p14:modId xmlns:p14="http://schemas.microsoft.com/office/powerpoint/2010/main" val="656596634"/>
              </p:ext>
            </p:extLst>
          </p:nvPr>
        </p:nvGraphicFramePr>
        <p:xfrm>
          <a:off x="304801" y="3810000"/>
          <a:ext cx="4419600" cy="2438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84900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ítulo 1">
            <a:extLst>
              <a:ext uri="{FF2B5EF4-FFF2-40B4-BE49-F238E27FC236}">
                <a16:creationId xmlns:a16="http://schemas.microsoft.com/office/drawing/2014/main" id="{57E80BC7-D10D-B34F-4FBF-CE8DF317CE65}"/>
              </a:ext>
            </a:extLst>
          </p:cNvPr>
          <p:cNvSpPr>
            <a:spLocks noGrp="1" noChangeArrowheads="1"/>
          </p:cNvSpPr>
          <p:nvPr>
            <p:ph type="title"/>
          </p:nvPr>
        </p:nvSpPr>
        <p:spPr>
          <a:xfrm>
            <a:off x="203200" y="1189037"/>
            <a:ext cx="11582400" cy="1143000"/>
          </a:xfrm>
        </p:spPr>
        <p:txBody>
          <a:bodyPr wrap="square" anchor="ctr">
            <a:normAutofit/>
          </a:bodyPr>
          <a:lstStyle/>
          <a:p>
            <a:r>
              <a:rPr lang="es-ES" altLang="es-ES" b="1" dirty="0">
                <a:effectLst>
                  <a:outerShdw blurRad="38100" dist="38100" dir="2700000" algn="tl">
                    <a:srgbClr val="000000">
                      <a:alpha val="43137"/>
                    </a:srgbClr>
                  </a:outerShdw>
                </a:effectLst>
              </a:rPr>
              <a:t>MÉTODOS SUSTRACTIVOS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DFD61854-5C82-DB8A-0292-803F680DFA4A}"/>
              </a:ext>
            </a:extLst>
          </p:cNvPr>
          <p:cNvGraphicFramePr>
            <a:graphicFrameLocks/>
          </p:cNvGraphicFramePr>
          <p:nvPr/>
        </p:nvGraphicFramePr>
        <p:xfrm>
          <a:off x="1295400" y="1706186"/>
          <a:ext cx="8668252" cy="501921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5F301341-98C6-2A7B-7C70-802350F871D7}"/>
              </a:ext>
            </a:extLst>
          </p:cNvPr>
          <p:cNvSpPr/>
          <p:nvPr/>
        </p:nvSpPr>
        <p:spPr>
          <a:xfrm>
            <a:off x="5049520" y="2311400"/>
            <a:ext cx="670560" cy="3860800"/>
          </a:xfrm>
          <a:prstGeom prst="rect">
            <a:avLst/>
          </a:prstGeom>
          <a:solidFill>
            <a:srgbClr val="F0941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CuadroTexto 3">
            <a:extLst>
              <a:ext uri="{FF2B5EF4-FFF2-40B4-BE49-F238E27FC236}">
                <a16:creationId xmlns:a16="http://schemas.microsoft.com/office/drawing/2014/main" id="{2AFBACD0-55DE-4C55-A56F-D1AF3092BE99}"/>
              </a:ext>
            </a:extLst>
          </p:cNvPr>
          <p:cNvSpPr txBox="1"/>
          <p:nvPr/>
        </p:nvSpPr>
        <p:spPr>
          <a:xfrm flipH="1">
            <a:off x="914400" y="1216276"/>
            <a:ext cx="9245061" cy="523220"/>
          </a:xfrm>
          <a:prstGeom prst="rect">
            <a:avLst/>
          </a:prstGeom>
          <a:noFill/>
        </p:spPr>
        <p:txBody>
          <a:bodyPr wrap="square" rtlCol="0">
            <a:spAutoFit/>
          </a:bodyPr>
          <a:lstStyle/>
          <a:p>
            <a:pPr defTabSz="457200" eaLnBrk="1" fontAlgn="auto" hangingPunct="1">
              <a:spcBef>
                <a:spcPts val="0"/>
              </a:spcBef>
              <a:spcAft>
                <a:spcPts val="0"/>
              </a:spcAft>
              <a:defRPr/>
            </a:pPr>
            <a:r>
              <a:rPr lang="es-ES" sz="2800" b="1" u="sng" dirty="0">
                <a:solidFill>
                  <a:prstClr val="black"/>
                </a:solidFill>
                <a:latin typeface="Trebuchet MS" panose="020B0603020202020204"/>
              </a:rPr>
              <a:t>Vino blanco </a:t>
            </a:r>
            <a:r>
              <a:rPr lang="es-ES" sz="2800" b="1" dirty="0">
                <a:solidFill>
                  <a:prstClr val="black"/>
                </a:solidFill>
                <a:latin typeface="Trebuchet MS" panose="020B0603020202020204"/>
              </a:rPr>
              <a:t>después del proceso de estabilización </a:t>
            </a:r>
          </a:p>
        </p:txBody>
      </p:sp>
    </p:spTree>
    <p:extLst>
      <p:ext uri="{BB962C8B-B14F-4D97-AF65-F5344CB8AC3E}">
        <p14:creationId xmlns:p14="http://schemas.microsoft.com/office/powerpoint/2010/main" val="29342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23D1558E-9874-4657-DAA0-BD758FED2862}"/>
              </a:ext>
            </a:extLst>
          </p:cNvPr>
          <p:cNvGraphicFramePr>
            <a:graphicFrameLocks/>
          </p:cNvGraphicFramePr>
          <p:nvPr>
            <p:extLst>
              <p:ext uri="{D42A27DB-BD31-4B8C-83A1-F6EECF244321}">
                <p14:modId xmlns:p14="http://schemas.microsoft.com/office/powerpoint/2010/main" val="3129941009"/>
              </p:ext>
            </p:extLst>
          </p:nvPr>
        </p:nvGraphicFramePr>
        <p:xfrm>
          <a:off x="2341881" y="1600200"/>
          <a:ext cx="8859519" cy="4991416"/>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4CDA5D0E-2B9C-1037-4643-8A264B3A1657}"/>
              </a:ext>
            </a:extLst>
          </p:cNvPr>
          <p:cNvSpPr txBox="1"/>
          <p:nvPr/>
        </p:nvSpPr>
        <p:spPr>
          <a:xfrm>
            <a:off x="2061083" y="2588260"/>
            <a:ext cx="1198880" cy="276999"/>
          </a:xfrm>
          <a:prstGeom prst="rect">
            <a:avLst/>
          </a:prstGeom>
          <a:solidFill>
            <a:srgbClr val="F09415">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rebuchet MS" panose="020B0603020202020204"/>
                <a:ea typeface="+mn-ea"/>
              </a:rPr>
              <a:t>12 meses</a:t>
            </a:r>
          </a:p>
        </p:txBody>
      </p:sp>
      <p:sp>
        <p:nvSpPr>
          <p:cNvPr id="16" name="CuadroTexto 15">
            <a:extLst>
              <a:ext uri="{FF2B5EF4-FFF2-40B4-BE49-F238E27FC236}">
                <a16:creationId xmlns:a16="http://schemas.microsoft.com/office/drawing/2014/main" id="{6C441140-878E-D2B5-C77E-8C0407E565BF}"/>
              </a:ext>
            </a:extLst>
          </p:cNvPr>
          <p:cNvSpPr txBox="1"/>
          <p:nvPr/>
        </p:nvSpPr>
        <p:spPr>
          <a:xfrm>
            <a:off x="2061083" y="3805010"/>
            <a:ext cx="1198880" cy="276999"/>
          </a:xfrm>
          <a:prstGeom prst="rect">
            <a:avLst/>
          </a:prstGeom>
          <a:solidFill>
            <a:srgbClr val="F09415">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rebuchet MS" panose="020B0603020202020204"/>
                <a:ea typeface="+mn-ea"/>
              </a:rPr>
              <a:t>6 meses</a:t>
            </a:r>
          </a:p>
        </p:txBody>
      </p:sp>
      <p:sp>
        <p:nvSpPr>
          <p:cNvPr id="17" name="CuadroTexto 16">
            <a:extLst>
              <a:ext uri="{FF2B5EF4-FFF2-40B4-BE49-F238E27FC236}">
                <a16:creationId xmlns:a16="http://schemas.microsoft.com/office/drawing/2014/main" id="{90E4950C-0C90-8826-E62F-CE2AF51142FA}"/>
              </a:ext>
            </a:extLst>
          </p:cNvPr>
          <p:cNvSpPr txBox="1"/>
          <p:nvPr/>
        </p:nvSpPr>
        <p:spPr>
          <a:xfrm>
            <a:off x="2061083" y="5006025"/>
            <a:ext cx="1198880" cy="276999"/>
          </a:xfrm>
          <a:prstGeom prst="rect">
            <a:avLst/>
          </a:prstGeom>
          <a:solidFill>
            <a:srgbClr val="F09415">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prstClr val="black"/>
                </a:solidFill>
                <a:effectLst/>
                <a:uLnTx/>
                <a:uFillTx/>
                <a:latin typeface="Trebuchet MS" panose="020B0603020202020204"/>
                <a:ea typeface="+mn-ea"/>
              </a:rPr>
              <a:t>0 meses</a:t>
            </a:r>
          </a:p>
        </p:txBody>
      </p:sp>
      <p:sp>
        <p:nvSpPr>
          <p:cNvPr id="18" name="Rectángulo 17">
            <a:extLst>
              <a:ext uri="{FF2B5EF4-FFF2-40B4-BE49-F238E27FC236}">
                <a16:creationId xmlns:a16="http://schemas.microsoft.com/office/drawing/2014/main" id="{37316626-7D0A-3CFD-88E9-74580646B62B}"/>
              </a:ext>
            </a:extLst>
          </p:cNvPr>
          <p:cNvSpPr/>
          <p:nvPr/>
        </p:nvSpPr>
        <p:spPr>
          <a:xfrm>
            <a:off x="5859338" y="6282409"/>
            <a:ext cx="227066" cy="165696"/>
          </a:xfrm>
          <a:prstGeom prst="rect">
            <a:avLst/>
          </a:prstGeom>
          <a:solidFill>
            <a:srgbClr val="F09415">
              <a:lumMod val="20000"/>
              <a:lumOff val="80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Rectángulo 18">
            <a:extLst>
              <a:ext uri="{FF2B5EF4-FFF2-40B4-BE49-F238E27FC236}">
                <a16:creationId xmlns:a16="http://schemas.microsoft.com/office/drawing/2014/main" id="{DD013FA3-9347-9193-DC8C-5683D5722649}"/>
              </a:ext>
            </a:extLst>
          </p:cNvPr>
          <p:cNvSpPr/>
          <p:nvPr/>
        </p:nvSpPr>
        <p:spPr>
          <a:xfrm>
            <a:off x="6324725" y="6280150"/>
            <a:ext cx="288000" cy="173067"/>
          </a:xfrm>
          <a:prstGeom prst="rect">
            <a:avLst/>
          </a:prstGeom>
          <a:solidFill>
            <a:srgbClr val="F09415">
              <a:lumMod val="20000"/>
              <a:lumOff val="80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Rectángulo 19">
            <a:extLst>
              <a:ext uri="{FF2B5EF4-FFF2-40B4-BE49-F238E27FC236}">
                <a16:creationId xmlns:a16="http://schemas.microsoft.com/office/drawing/2014/main" id="{53C83101-93AC-401C-BD7A-A692426D94A9}"/>
              </a:ext>
            </a:extLst>
          </p:cNvPr>
          <p:cNvSpPr/>
          <p:nvPr/>
        </p:nvSpPr>
        <p:spPr>
          <a:xfrm>
            <a:off x="6796246" y="6280359"/>
            <a:ext cx="288000" cy="165696"/>
          </a:xfrm>
          <a:prstGeom prst="rect">
            <a:avLst/>
          </a:prstGeom>
          <a:solidFill>
            <a:srgbClr val="F09415">
              <a:lumMod val="20000"/>
              <a:lumOff val="80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Rectángulo 20">
            <a:extLst>
              <a:ext uri="{FF2B5EF4-FFF2-40B4-BE49-F238E27FC236}">
                <a16:creationId xmlns:a16="http://schemas.microsoft.com/office/drawing/2014/main" id="{C5D4121C-8874-929A-A913-CEE0230F0318}"/>
              </a:ext>
            </a:extLst>
          </p:cNvPr>
          <p:cNvSpPr/>
          <p:nvPr/>
        </p:nvSpPr>
        <p:spPr>
          <a:xfrm>
            <a:off x="7350317" y="6280359"/>
            <a:ext cx="615712" cy="165696"/>
          </a:xfrm>
          <a:prstGeom prst="rect">
            <a:avLst/>
          </a:prstGeom>
          <a:solidFill>
            <a:srgbClr val="F09415">
              <a:lumMod val="20000"/>
              <a:lumOff val="80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CuadroTexto 21">
            <a:extLst>
              <a:ext uri="{FF2B5EF4-FFF2-40B4-BE49-F238E27FC236}">
                <a16:creationId xmlns:a16="http://schemas.microsoft.com/office/drawing/2014/main" id="{DDA153F3-EEF2-D37B-FF82-1161B2466333}"/>
              </a:ext>
            </a:extLst>
          </p:cNvPr>
          <p:cNvSpPr txBox="1"/>
          <p:nvPr/>
        </p:nvSpPr>
        <p:spPr>
          <a:xfrm>
            <a:off x="5760416" y="6236098"/>
            <a:ext cx="2433048" cy="276999"/>
          </a:xfrm>
          <a:prstGeom prst="rect">
            <a:avLst/>
          </a:prstGeom>
          <a:noFill/>
        </p:spPr>
        <p:txBody>
          <a:bodyPr wrap="square" rtlCol="0">
            <a:spAutoFit/>
          </a:bodyPr>
          <a:lstStyle/>
          <a:p>
            <a:pPr defTabSz="457200" eaLnBrk="1" fontAlgn="auto" hangingPunct="1">
              <a:spcBef>
                <a:spcPts val="0"/>
              </a:spcBef>
              <a:spcAft>
                <a:spcPts val="0"/>
              </a:spcAft>
            </a:pPr>
            <a:r>
              <a:rPr lang="es-ES" sz="1200" b="1" dirty="0">
                <a:solidFill>
                  <a:prstClr val="black"/>
                </a:solidFill>
                <a:latin typeface="Arial Nova" panose="020B0604020202020204" pitchFamily="34" charset="0"/>
                <a:ea typeface="+mn-ea"/>
                <a:cs typeface="Aharoni" panose="02010803020104030203" pitchFamily="2" charset="-79"/>
              </a:rPr>
              <a:t>EF        ED        RIC      Control</a:t>
            </a:r>
          </a:p>
        </p:txBody>
      </p:sp>
      <p:sp>
        <p:nvSpPr>
          <p:cNvPr id="24" name="CuadroTexto 23">
            <a:extLst>
              <a:ext uri="{FF2B5EF4-FFF2-40B4-BE49-F238E27FC236}">
                <a16:creationId xmlns:a16="http://schemas.microsoft.com/office/drawing/2014/main" id="{1AF953EC-01D9-0980-1D91-6475D7AC3BF3}"/>
              </a:ext>
            </a:extLst>
          </p:cNvPr>
          <p:cNvSpPr txBox="1"/>
          <p:nvPr/>
        </p:nvSpPr>
        <p:spPr>
          <a:xfrm flipH="1">
            <a:off x="1709334" y="1182469"/>
            <a:ext cx="9677400" cy="646331"/>
          </a:xfrm>
          <a:prstGeom prst="rect">
            <a:avLst/>
          </a:prstGeom>
          <a:noFill/>
        </p:spPr>
        <p:txBody>
          <a:bodyPr wrap="square" rtlCol="0">
            <a:spAutoFit/>
          </a:bodyPr>
          <a:lstStyle/>
          <a:p>
            <a:pPr defTabSz="457200" eaLnBrk="1" fontAlgn="auto" hangingPunct="1">
              <a:spcBef>
                <a:spcPts val="0"/>
              </a:spcBef>
              <a:spcAft>
                <a:spcPts val="0"/>
              </a:spcAft>
              <a:defRPr/>
            </a:pPr>
            <a:r>
              <a:rPr lang="es-ES" sz="3600" b="1" dirty="0">
                <a:solidFill>
                  <a:prstClr val="black"/>
                </a:solidFill>
                <a:latin typeface="Trebuchet MS" panose="020B0603020202020204"/>
                <a:ea typeface="+mn-ea"/>
              </a:rPr>
              <a:t>Análisis del </a:t>
            </a:r>
            <a:r>
              <a:rPr lang="es-ES" sz="3600" b="1" u="sng" dirty="0">
                <a:solidFill>
                  <a:prstClr val="black"/>
                </a:solidFill>
                <a:latin typeface="Trebuchet MS" panose="020B0603020202020204"/>
                <a:ea typeface="+mn-ea"/>
              </a:rPr>
              <a:t>vino tinto </a:t>
            </a:r>
            <a:r>
              <a:rPr lang="es-ES" sz="3600" b="1" dirty="0">
                <a:solidFill>
                  <a:prstClr val="black"/>
                </a:solidFill>
                <a:latin typeface="Trebuchet MS" panose="020B0603020202020204"/>
                <a:ea typeface="+mn-ea"/>
              </a:rPr>
              <a:t>tras la estabilización</a:t>
            </a:r>
          </a:p>
        </p:txBody>
      </p:sp>
      <p:sp>
        <p:nvSpPr>
          <p:cNvPr id="2" name="Rectángulo 1">
            <a:extLst>
              <a:ext uri="{FF2B5EF4-FFF2-40B4-BE49-F238E27FC236}">
                <a16:creationId xmlns:a16="http://schemas.microsoft.com/office/drawing/2014/main" id="{B7439145-2E79-1009-E2FD-D5399D6596E0}"/>
              </a:ext>
            </a:extLst>
          </p:cNvPr>
          <p:cNvSpPr/>
          <p:nvPr/>
        </p:nvSpPr>
        <p:spPr>
          <a:xfrm>
            <a:off x="6212754" y="2133600"/>
            <a:ext cx="670560" cy="3708400"/>
          </a:xfrm>
          <a:prstGeom prst="rect">
            <a:avLst/>
          </a:prstGeom>
          <a:solidFill>
            <a:srgbClr val="F09415">
              <a:alpha val="20000"/>
            </a:srgbClr>
          </a:solidFill>
          <a:ln w="12700" cap="flat" cmpd="sng" algn="ctr">
            <a:solidFill>
              <a:srgbClr val="F09415">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4" name="Conector recto 3">
            <a:extLst>
              <a:ext uri="{FF2B5EF4-FFF2-40B4-BE49-F238E27FC236}">
                <a16:creationId xmlns:a16="http://schemas.microsoft.com/office/drawing/2014/main" id="{EE2EF23E-DBAA-EE53-A518-C6E9A1E0A9F9}"/>
              </a:ext>
            </a:extLst>
          </p:cNvPr>
          <p:cNvCxnSpPr/>
          <p:nvPr/>
        </p:nvCxnSpPr>
        <p:spPr>
          <a:xfrm>
            <a:off x="3455894" y="2111188"/>
            <a:ext cx="0" cy="370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88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49FB1AD3-F96C-EB43-9F77-F720EE58A51F}"/>
              </a:ext>
            </a:extLst>
          </p:cNvPr>
          <p:cNvGraphicFramePr>
            <a:graphicFrameLocks/>
          </p:cNvGraphicFramePr>
          <p:nvPr>
            <p:extLst>
              <p:ext uri="{D42A27DB-BD31-4B8C-83A1-F6EECF244321}">
                <p14:modId xmlns:p14="http://schemas.microsoft.com/office/powerpoint/2010/main" val="3974936996"/>
              </p:ext>
            </p:extLst>
          </p:nvPr>
        </p:nvGraphicFramePr>
        <p:xfrm>
          <a:off x="1738429" y="23622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C7360D4A-C3D2-E4AC-FDA9-4C300862744A}"/>
              </a:ext>
            </a:extLst>
          </p:cNvPr>
          <p:cNvSpPr txBox="1"/>
          <p:nvPr/>
        </p:nvSpPr>
        <p:spPr>
          <a:xfrm flipH="1">
            <a:off x="1219200" y="1524000"/>
            <a:ext cx="10101666" cy="553998"/>
          </a:xfrm>
          <a:prstGeom prst="rect">
            <a:avLst/>
          </a:prstGeom>
          <a:noFill/>
        </p:spPr>
        <p:txBody>
          <a:bodyPr wrap="square" rtlCol="0">
            <a:spAutoFit/>
          </a:bodyPr>
          <a:lstStyle/>
          <a:p>
            <a:pPr defTabSz="457200" eaLnBrk="1" fontAlgn="auto" hangingPunct="1">
              <a:spcBef>
                <a:spcPts val="0"/>
              </a:spcBef>
              <a:spcAft>
                <a:spcPts val="0"/>
              </a:spcAft>
              <a:defRPr/>
            </a:pPr>
            <a:r>
              <a:rPr lang="es-ES" sz="3000" b="1" dirty="0">
                <a:solidFill>
                  <a:prstClr val="black"/>
                </a:solidFill>
                <a:latin typeface="Trebuchet MS" panose="020B0603020202020204"/>
                <a:ea typeface="+mn-ea"/>
              </a:rPr>
              <a:t>Análisis cromático del vino tinto tras la estabilización</a:t>
            </a:r>
          </a:p>
        </p:txBody>
      </p:sp>
    </p:spTree>
    <p:extLst>
      <p:ext uri="{BB962C8B-B14F-4D97-AF65-F5344CB8AC3E}">
        <p14:creationId xmlns:p14="http://schemas.microsoft.com/office/powerpoint/2010/main" val="13958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94E5747-CD15-66C3-E472-AC729A729A0D}"/>
              </a:ext>
            </a:extLst>
          </p:cNvPr>
          <p:cNvSpPr txBox="1"/>
          <p:nvPr/>
        </p:nvSpPr>
        <p:spPr>
          <a:xfrm>
            <a:off x="8915400" y="1219200"/>
            <a:ext cx="269304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Trebuchet MS" panose="020B0603020202020204"/>
                <a:ea typeface="+mn-ea"/>
                <a:cs typeface="+mn-cs"/>
              </a:rPr>
              <a:t>Vino blanco</a:t>
            </a:r>
          </a:p>
        </p:txBody>
      </p:sp>
      <p:graphicFrame>
        <p:nvGraphicFramePr>
          <p:cNvPr id="6" name="Gráfico 5">
            <a:extLst>
              <a:ext uri="{FF2B5EF4-FFF2-40B4-BE49-F238E27FC236}">
                <a16:creationId xmlns:a16="http://schemas.microsoft.com/office/drawing/2014/main" id="{77BB2E12-0AFA-3FAF-44F1-9AE346EB3AF2}"/>
              </a:ext>
            </a:extLst>
          </p:cNvPr>
          <p:cNvGraphicFramePr>
            <a:graphicFrameLocks/>
          </p:cNvGraphicFramePr>
          <p:nvPr>
            <p:extLst>
              <p:ext uri="{D42A27DB-BD31-4B8C-83A1-F6EECF244321}">
                <p14:modId xmlns:p14="http://schemas.microsoft.com/office/powerpoint/2010/main" val="3742103182"/>
              </p:ext>
            </p:extLst>
          </p:nvPr>
        </p:nvGraphicFramePr>
        <p:xfrm>
          <a:off x="1352550" y="1524000"/>
          <a:ext cx="8543924" cy="5526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4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p:cNvGraphicFramePr>
            <a:graphicFrameLocks/>
          </p:cNvGraphicFramePr>
          <p:nvPr>
            <p:extLst>
              <p:ext uri="{D42A27DB-BD31-4B8C-83A1-F6EECF244321}">
                <p14:modId xmlns:p14="http://schemas.microsoft.com/office/powerpoint/2010/main" val="1385058819"/>
              </p:ext>
            </p:extLst>
          </p:nvPr>
        </p:nvGraphicFramePr>
        <p:xfrm>
          <a:off x="1885950" y="1245870"/>
          <a:ext cx="9315450" cy="5764530"/>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5318179" y="1143000"/>
            <a:ext cx="245099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Trebuchet MS" panose="020B0603020202020204"/>
                <a:ea typeface="+mn-ea"/>
                <a:cs typeface="+mn-cs"/>
              </a:rPr>
              <a:t>Vino tinto </a:t>
            </a:r>
          </a:p>
        </p:txBody>
      </p:sp>
    </p:spTree>
    <p:extLst>
      <p:ext uri="{BB962C8B-B14F-4D97-AF65-F5344CB8AC3E}">
        <p14:creationId xmlns:p14="http://schemas.microsoft.com/office/powerpoint/2010/main" val="31984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D1ADA1D-E3E3-E307-DEE9-6C667FAEFDF0}"/>
              </a:ext>
            </a:extLst>
          </p:cNvPr>
          <p:cNvSpPr txBox="1">
            <a:spLocks/>
          </p:cNvSpPr>
          <p:nvPr/>
        </p:nvSpPr>
        <p:spPr>
          <a:xfrm>
            <a:off x="680319" y="5736065"/>
            <a:ext cx="9613862" cy="5885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a:ea typeface="+mj-ea"/>
                <a:cs typeface="+mj-cs"/>
              </a:rPr>
              <a:t>MÉTODOS ADITIVOS</a:t>
            </a:r>
          </a:p>
        </p:txBody>
      </p:sp>
      <p:pic>
        <p:nvPicPr>
          <p:cNvPr id="6" name="Imagen 5">
            <a:extLst>
              <a:ext uri="{FF2B5EF4-FFF2-40B4-BE49-F238E27FC236}">
                <a16:creationId xmlns:a16="http://schemas.microsoft.com/office/drawing/2014/main" id="{0B7A0153-E212-586E-E102-A91D826E9E10}"/>
              </a:ext>
            </a:extLst>
          </p:cNvPr>
          <p:cNvPicPr>
            <a:picLocks noChangeAspect="1"/>
          </p:cNvPicPr>
          <p:nvPr/>
        </p:nvPicPr>
        <p:blipFill rotWithShape="1">
          <a:blip r:embed="rId2"/>
          <a:srcRect l="33250" t="41778" r="21750" b="22716"/>
          <a:stretch/>
        </p:blipFill>
        <p:spPr>
          <a:xfrm>
            <a:off x="518160" y="1745810"/>
            <a:ext cx="5486400" cy="2435030"/>
          </a:xfrm>
          <a:prstGeom prst="rect">
            <a:avLst/>
          </a:prstGeom>
        </p:spPr>
      </p:pic>
    </p:spTree>
    <p:extLst>
      <p:ext uri="{BB962C8B-B14F-4D97-AF65-F5344CB8AC3E}">
        <p14:creationId xmlns:p14="http://schemas.microsoft.com/office/powerpoint/2010/main" val="3406473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2B10A5B6-0752-75EF-9574-3D9FBDF03ED6}"/>
              </a:ext>
            </a:extLst>
          </p:cNvPr>
          <p:cNvGraphicFramePr>
            <a:graphicFrameLocks/>
          </p:cNvGraphicFramePr>
          <p:nvPr>
            <p:extLst>
              <p:ext uri="{D42A27DB-BD31-4B8C-83A1-F6EECF244321}">
                <p14:modId xmlns:p14="http://schemas.microsoft.com/office/powerpoint/2010/main" val="1479957296"/>
              </p:ext>
            </p:extLst>
          </p:nvPr>
        </p:nvGraphicFramePr>
        <p:xfrm>
          <a:off x="1034995" y="2667000"/>
          <a:ext cx="9490765" cy="4027142"/>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EB92228B-4AF2-CC6B-BD48-5EBAA9BE2CCD}"/>
              </a:ext>
            </a:extLst>
          </p:cNvPr>
          <p:cNvSpPr txBox="1"/>
          <p:nvPr/>
        </p:nvSpPr>
        <p:spPr>
          <a:xfrm flipH="1">
            <a:off x="449315" y="1311943"/>
            <a:ext cx="10061931" cy="1292662"/>
          </a:xfrm>
          <a:prstGeom prst="rect">
            <a:avLst/>
          </a:prstGeom>
          <a:noFill/>
        </p:spPr>
        <p:txBody>
          <a:bodyPr wrap="square" rtlCol="0">
            <a:spAutoFit/>
          </a:bodyPr>
          <a:lstStyle/>
          <a:p>
            <a:pPr algn="ctr" defTabSz="457200" eaLnBrk="1" fontAlgn="auto" hangingPunct="1">
              <a:spcBef>
                <a:spcPts val="0"/>
              </a:spcBef>
              <a:spcAft>
                <a:spcPts val="0"/>
              </a:spcAft>
              <a:defRPr/>
            </a:pPr>
            <a:r>
              <a:rPr lang="es-ES" sz="2600" b="1" dirty="0">
                <a:solidFill>
                  <a:prstClr val="black"/>
                </a:solidFill>
                <a:latin typeface="Trebuchet MS" panose="020B0603020202020204"/>
                <a:ea typeface="+mn-ea"/>
              </a:rPr>
              <a:t>Análisis del vino </a:t>
            </a:r>
            <a:r>
              <a:rPr lang="es-ES" sz="2600" b="1" dirty="0" err="1">
                <a:solidFill>
                  <a:prstClr val="black"/>
                </a:solidFill>
                <a:latin typeface="Trebuchet MS" panose="020B0603020202020204"/>
                <a:ea typeface="+mn-ea"/>
              </a:rPr>
              <a:t>blaco</a:t>
            </a:r>
            <a:r>
              <a:rPr lang="es-ES" sz="2600" b="1" dirty="0">
                <a:solidFill>
                  <a:prstClr val="black"/>
                </a:solidFill>
                <a:latin typeface="Trebuchet MS" panose="020B0603020202020204"/>
                <a:ea typeface="+mn-ea"/>
              </a:rPr>
              <a:t> después del proceso de estabilización</a:t>
            </a:r>
          </a:p>
          <a:p>
            <a:pPr algn="ctr" defTabSz="457200" eaLnBrk="1" fontAlgn="auto" hangingPunct="1">
              <a:spcBef>
                <a:spcPts val="0"/>
              </a:spcBef>
              <a:spcAft>
                <a:spcPts val="0"/>
              </a:spcAft>
              <a:defRPr/>
            </a:pPr>
            <a:r>
              <a:rPr lang="es-ES" sz="2600" b="1" dirty="0">
                <a:solidFill>
                  <a:prstClr val="black"/>
                </a:solidFill>
                <a:latin typeface="Trebuchet MS" panose="020B0603020202020204"/>
                <a:ea typeface="+mn-ea"/>
              </a:rPr>
              <a:t>Test Boulton</a:t>
            </a:r>
          </a:p>
          <a:p>
            <a:pPr defTabSz="457200" eaLnBrk="1" fontAlgn="auto" hangingPunct="1">
              <a:spcBef>
                <a:spcPts val="0"/>
              </a:spcBef>
              <a:spcAft>
                <a:spcPts val="0"/>
              </a:spcAft>
              <a:defRPr/>
            </a:pPr>
            <a:endParaRPr lang="es-ES" sz="2600" b="1" dirty="0">
              <a:solidFill>
                <a:prstClr val="black"/>
              </a:solidFill>
              <a:latin typeface="Trebuchet MS" panose="020B0603020202020204"/>
              <a:ea typeface="+mn-ea"/>
            </a:endParaRPr>
          </a:p>
        </p:txBody>
      </p:sp>
      <p:sp>
        <p:nvSpPr>
          <p:cNvPr id="2" name="Rectángulo 1">
            <a:extLst>
              <a:ext uri="{FF2B5EF4-FFF2-40B4-BE49-F238E27FC236}">
                <a16:creationId xmlns:a16="http://schemas.microsoft.com/office/drawing/2014/main" id="{0ECB1092-2A7E-19DE-5BA5-B684E5F258ED}"/>
              </a:ext>
            </a:extLst>
          </p:cNvPr>
          <p:cNvSpPr/>
          <p:nvPr/>
        </p:nvSpPr>
        <p:spPr>
          <a:xfrm>
            <a:off x="3901440" y="2972298"/>
            <a:ext cx="518160" cy="3104407"/>
          </a:xfrm>
          <a:prstGeom prst="rect">
            <a:avLst/>
          </a:prstGeom>
          <a:solidFill>
            <a:srgbClr val="F09415">
              <a:alpha val="34118"/>
            </a:srgbClr>
          </a:solidFill>
          <a:ln w="12700" cap="flat" cmpd="sng" algn="ctr">
            <a:solidFill>
              <a:srgbClr val="F09415">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5163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C6A3FC6-A086-3F8B-FDCE-B5CFACAFF783}"/>
              </a:ext>
            </a:extLst>
          </p:cNvPr>
          <p:cNvGraphicFramePr>
            <a:graphicFrameLocks/>
          </p:cNvGraphicFramePr>
          <p:nvPr>
            <p:extLst>
              <p:ext uri="{D42A27DB-BD31-4B8C-83A1-F6EECF244321}">
                <p14:modId xmlns:p14="http://schemas.microsoft.com/office/powerpoint/2010/main" val="1668860272"/>
              </p:ext>
            </p:extLst>
          </p:nvPr>
        </p:nvGraphicFramePr>
        <p:xfrm>
          <a:off x="1639046" y="2971800"/>
          <a:ext cx="9541565" cy="3508513"/>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FD12A78D-C920-343B-2BDA-A60F95316711}"/>
              </a:ext>
            </a:extLst>
          </p:cNvPr>
          <p:cNvSpPr txBox="1"/>
          <p:nvPr/>
        </p:nvSpPr>
        <p:spPr>
          <a:xfrm flipH="1">
            <a:off x="1295400" y="1483956"/>
            <a:ext cx="9245599" cy="1292662"/>
          </a:xfrm>
          <a:prstGeom prst="rect">
            <a:avLst/>
          </a:prstGeom>
          <a:noFill/>
        </p:spPr>
        <p:txBody>
          <a:bodyPr wrap="square" rtlCol="0">
            <a:spAutoFit/>
          </a:bodyPr>
          <a:lstStyle/>
          <a:p>
            <a:pPr defTabSz="457200" eaLnBrk="1" fontAlgn="auto" hangingPunct="1">
              <a:spcBef>
                <a:spcPts val="0"/>
              </a:spcBef>
              <a:spcAft>
                <a:spcPts val="0"/>
              </a:spcAft>
              <a:defRPr/>
            </a:pPr>
            <a:r>
              <a:rPr lang="es-ES" sz="2600" b="1" dirty="0">
                <a:solidFill>
                  <a:prstClr val="black"/>
                </a:solidFill>
                <a:latin typeface="Trebuchet MS" panose="020B0603020202020204"/>
                <a:ea typeface="+mn-ea"/>
              </a:rPr>
              <a:t>Análisis del </a:t>
            </a:r>
            <a:r>
              <a:rPr lang="es-ES" sz="2600" b="1" u="sng" dirty="0">
                <a:solidFill>
                  <a:prstClr val="black"/>
                </a:solidFill>
                <a:latin typeface="Trebuchet MS" panose="020B0603020202020204"/>
                <a:ea typeface="+mn-ea"/>
              </a:rPr>
              <a:t>vino tinto </a:t>
            </a:r>
            <a:r>
              <a:rPr lang="es-ES" sz="2600" b="1" dirty="0">
                <a:solidFill>
                  <a:prstClr val="black"/>
                </a:solidFill>
                <a:latin typeface="Trebuchet MS" panose="020B0603020202020204"/>
                <a:ea typeface="+mn-ea"/>
              </a:rPr>
              <a:t>tras el proceso de estabilización</a:t>
            </a:r>
          </a:p>
          <a:p>
            <a:pPr algn="ctr" defTabSz="457200" eaLnBrk="1" fontAlgn="auto" hangingPunct="1">
              <a:spcBef>
                <a:spcPts val="0"/>
              </a:spcBef>
              <a:spcAft>
                <a:spcPts val="0"/>
              </a:spcAft>
              <a:defRPr/>
            </a:pPr>
            <a:r>
              <a:rPr lang="es-ES" sz="2600" b="1" dirty="0">
                <a:solidFill>
                  <a:prstClr val="black"/>
                </a:solidFill>
                <a:latin typeface="Trebuchet MS" panose="020B0603020202020204"/>
                <a:ea typeface="+mn-ea"/>
              </a:rPr>
              <a:t>Test de Boulton</a:t>
            </a:r>
          </a:p>
          <a:p>
            <a:pPr defTabSz="457200" eaLnBrk="1" fontAlgn="auto" hangingPunct="1">
              <a:spcBef>
                <a:spcPts val="0"/>
              </a:spcBef>
              <a:spcAft>
                <a:spcPts val="0"/>
              </a:spcAft>
              <a:defRPr/>
            </a:pPr>
            <a:endParaRPr lang="es-ES" sz="2600" b="1" dirty="0">
              <a:solidFill>
                <a:prstClr val="black"/>
              </a:solidFill>
              <a:latin typeface="Trebuchet MS" panose="020B0603020202020204"/>
              <a:ea typeface="+mn-ea"/>
            </a:endParaRPr>
          </a:p>
        </p:txBody>
      </p:sp>
      <p:sp>
        <p:nvSpPr>
          <p:cNvPr id="4" name="Rectángulo 3">
            <a:extLst>
              <a:ext uri="{FF2B5EF4-FFF2-40B4-BE49-F238E27FC236}">
                <a16:creationId xmlns:a16="http://schemas.microsoft.com/office/drawing/2014/main" id="{9A631D41-2523-D1BF-F316-13333C721ABD}"/>
              </a:ext>
            </a:extLst>
          </p:cNvPr>
          <p:cNvSpPr/>
          <p:nvPr/>
        </p:nvSpPr>
        <p:spPr>
          <a:xfrm>
            <a:off x="7010400" y="3108841"/>
            <a:ext cx="990600" cy="2529959"/>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85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2">
            <a:extLst>
              <a:ext uri="{FF2B5EF4-FFF2-40B4-BE49-F238E27FC236}">
                <a16:creationId xmlns:a16="http://schemas.microsoft.com/office/drawing/2014/main" id="{808F3E11-689E-0B92-A6EE-094591CB46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912971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5AC11FA5-E964-9B60-8BF0-6CFF3FC15326}"/>
              </a:ext>
            </a:extLst>
          </p:cNvPr>
          <p:cNvSpPr/>
          <p:nvPr/>
        </p:nvSpPr>
        <p:spPr>
          <a:xfrm>
            <a:off x="3962400" y="2438400"/>
            <a:ext cx="1676400" cy="990600"/>
          </a:xfrm>
          <a:prstGeom prst="rect">
            <a:avLst/>
          </a:prstGeom>
          <a:solidFill>
            <a:srgbClr val="B4939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00" b="1" dirty="0" err="1"/>
              <a:t>Termovinificación</a:t>
            </a:r>
            <a:endParaRPr lang="es-ES" sz="1300" b="1" dirty="0"/>
          </a:p>
        </p:txBody>
      </p:sp>
      <p:sp>
        <p:nvSpPr>
          <p:cNvPr id="3" name="Rectángulo 2">
            <a:extLst>
              <a:ext uri="{FF2B5EF4-FFF2-40B4-BE49-F238E27FC236}">
                <a16:creationId xmlns:a16="http://schemas.microsoft.com/office/drawing/2014/main" id="{6812414D-463E-A5A8-5DEC-04C6A9080A50}"/>
              </a:ext>
            </a:extLst>
          </p:cNvPr>
          <p:cNvSpPr/>
          <p:nvPr/>
        </p:nvSpPr>
        <p:spPr>
          <a:xfrm>
            <a:off x="4800600" y="3581400"/>
            <a:ext cx="121920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E97185C4-15F9-8FC8-CA04-137AA2997595}"/>
              </a:ext>
            </a:extLst>
          </p:cNvPr>
          <p:cNvSpPr/>
          <p:nvPr/>
        </p:nvSpPr>
        <p:spPr>
          <a:xfrm>
            <a:off x="6012656" y="3086100"/>
            <a:ext cx="1676400" cy="990600"/>
          </a:xfrm>
          <a:prstGeom prst="rect">
            <a:avLst/>
          </a:prstGeom>
          <a:solidFill>
            <a:srgbClr val="B4939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t>Flash detente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C05D221B-E14F-1BAB-6DA2-43A053FE2D3A}"/>
              </a:ext>
            </a:extLst>
          </p:cNvPr>
          <p:cNvSpPr txBox="1"/>
          <p:nvPr/>
        </p:nvSpPr>
        <p:spPr>
          <a:xfrm flipH="1">
            <a:off x="609600" y="4724400"/>
            <a:ext cx="4953000" cy="892552"/>
          </a:xfrm>
          <a:prstGeom prst="rect">
            <a:avLst/>
          </a:prstGeom>
          <a:noFill/>
        </p:spPr>
        <p:txBody>
          <a:bodyPr wrap="square" rtlCol="0">
            <a:spAutoFit/>
          </a:bodyPr>
          <a:lstStyle/>
          <a:p>
            <a:pPr algn="ctr" defTabSz="457200" eaLnBrk="1" fontAlgn="auto" hangingPunct="1">
              <a:spcBef>
                <a:spcPts val="0"/>
              </a:spcBef>
              <a:spcAft>
                <a:spcPts val="0"/>
              </a:spcAft>
              <a:defRPr/>
            </a:pPr>
            <a:r>
              <a:rPr lang="es-ES" sz="2600" b="1" dirty="0">
                <a:solidFill>
                  <a:prstClr val="black"/>
                </a:solidFill>
                <a:effectLst>
                  <a:outerShdw blurRad="38100" dist="38100" dir="2700000" algn="tl">
                    <a:srgbClr val="000000">
                      <a:alpha val="43137"/>
                    </a:srgbClr>
                  </a:outerShdw>
                </a:effectLst>
                <a:latin typeface="Trebuchet MS" panose="020B0603020202020204"/>
                <a:ea typeface="+mn-ea"/>
              </a:rPr>
              <a:t>Análisis cromático de los vinos tras la estabilización</a:t>
            </a:r>
          </a:p>
        </p:txBody>
      </p:sp>
      <p:graphicFrame>
        <p:nvGraphicFramePr>
          <p:cNvPr id="13" name="Gráfico 12">
            <a:extLst>
              <a:ext uri="{FF2B5EF4-FFF2-40B4-BE49-F238E27FC236}">
                <a16:creationId xmlns:a16="http://schemas.microsoft.com/office/drawing/2014/main" id="{B8A9D272-0E87-1D44-EF96-C81B3AD5336D}"/>
              </a:ext>
            </a:extLst>
          </p:cNvPr>
          <p:cNvGraphicFramePr>
            <a:graphicFrameLocks/>
          </p:cNvGraphicFramePr>
          <p:nvPr>
            <p:extLst>
              <p:ext uri="{D42A27DB-BD31-4B8C-83A1-F6EECF244321}">
                <p14:modId xmlns:p14="http://schemas.microsoft.com/office/powerpoint/2010/main" val="3056108236"/>
              </p:ext>
            </p:extLst>
          </p:nvPr>
        </p:nvGraphicFramePr>
        <p:xfrm>
          <a:off x="6277061" y="116158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9C832BE0-BBA9-2E8E-ADFB-05A6894A1D2B}"/>
              </a:ext>
            </a:extLst>
          </p:cNvPr>
          <p:cNvGraphicFramePr>
            <a:graphicFrameLocks/>
          </p:cNvGraphicFramePr>
          <p:nvPr>
            <p:extLst>
              <p:ext uri="{D42A27DB-BD31-4B8C-83A1-F6EECF244321}">
                <p14:modId xmlns:p14="http://schemas.microsoft.com/office/powerpoint/2010/main" val="2431775880"/>
              </p:ext>
            </p:extLst>
          </p:nvPr>
        </p:nvGraphicFramePr>
        <p:xfrm>
          <a:off x="1270000" y="113466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6D6B9F04-172D-21B9-8D66-673B1185BA21}"/>
              </a:ext>
            </a:extLst>
          </p:cNvPr>
          <p:cNvGraphicFramePr>
            <a:graphicFrameLocks/>
          </p:cNvGraphicFramePr>
          <p:nvPr>
            <p:extLst>
              <p:ext uri="{D42A27DB-BD31-4B8C-83A1-F6EECF244321}">
                <p14:modId xmlns:p14="http://schemas.microsoft.com/office/powerpoint/2010/main" val="1880870636"/>
              </p:ext>
            </p:extLst>
          </p:nvPr>
        </p:nvGraphicFramePr>
        <p:xfrm>
          <a:off x="6277061" y="3926184"/>
          <a:ext cx="4572000" cy="2743199"/>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4B93EEFA-D679-7C6B-7DCB-59EF219CD721}"/>
              </a:ext>
            </a:extLst>
          </p:cNvPr>
          <p:cNvSpPr txBox="1"/>
          <p:nvPr/>
        </p:nvSpPr>
        <p:spPr>
          <a:xfrm rot="16200000">
            <a:off x="332243" y="2367769"/>
            <a:ext cx="1598515" cy="276999"/>
          </a:xfrm>
          <a:prstGeom prst="rect">
            <a:avLst/>
          </a:prstGeom>
          <a:noFill/>
        </p:spPr>
        <p:txBody>
          <a:bodyPr wrap="none" rtlCol="0">
            <a:spAutoFit/>
          </a:bodyPr>
          <a:lstStyle/>
          <a:p>
            <a:r>
              <a:rPr lang="es-ES" sz="1200" b="1" dirty="0"/>
              <a:t>Intensidad de color</a:t>
            </a:r>
          </a:p>
        </p:txBody>
      </p:sp>
      <p:sp>
        <p:nvSpPr>
          <p:cNvPr id="4" name="CuadroTexto 3">
            <a:extLst>
              <a:ext uri="{FF2B5EF4-FFF2-40B4-BE49-F238E27FC236}">
                <a16:creationId xmlns:a16="http://schemas.microsoft.com/office/drawing/2014/main" id="{04CC0D4A-AA43-0A93-9A5D-ECBB672DC8E9}"/>
              </a:ext>
            </a:extLst>
          </p:cNvPr>
          <p:cNvSpPr txBox="1"/>
          <p:nvPr/>
        </p:nvSpPr>
        <p:spPr>
          <a:xfrm rot="16200000">
            <a:off x="9941545" y="2367768"/>
            <a:ext cx="2308645" cy="276999"/>
          </a:xfrm>
          <a:prstGeom prst="rect">
            <a:avLst/>
          </a:prstGeom>
          <a:noFill/>
        </p:spPr>
        <p:txBody>
          <a:bodyPr wrap="none" rtlCol="0">
            <a:spAutoFit/>
          </a:bodyPr>
          <a:lstStyle/>
          <a:p>
            <a:r>
              <a:rPr lang="es-ES" sz="1200" b="1" dirty="0" err="1"/>
              <a:t>Indice</a:t>
            </a:r>
            <a:r>
              <a:rPr lang="es-ES" sz="1200" b="1" dirty="0"/>
              <a:t> de polifenoles totales</a:t>
            </a:r>
          </a:p>
        </p:txBody>
      </p:sp>
      <p:sp>
        <p:nvSpPr>
          <p:cNvPr id="5" name="CuadroTexto 4">
            <a:extLst>
              <a:ext uri="{FF2B5EF4-FFF2-40B4-BE49-F238E27FC236}">
                <a16:creationId xmlns:a16="http://schemas.microsoft.com/office/drawing/2014/main" id="{BE73CF83-C698-AF27-DE68-A0EEE88815A6}"/>
              </a:ext>
            </a:extLst>
          </p:cNvPr>
          <p:cNvSpPr txBox="1"/>
          <p:nvPr/>
        </p:nvSpPr>
        <p:spPr>
          <a:xfrm rot="16200000">
            <a:off x="10556616" y="5032176"/>
            <a:ext cx="1279325" cy="276999"/>
          </a:xfrm>
          <a:prstGeom prst="rect">
            <a:avLst/>
          </a:prstGeom>
          <a:noFill/>
        </p:spPr>
        <p:txBody>
          <a:bodyPr wrap="none" rtlCol="0">
            <a:spAutoFit/>
          </a:bodyPr>
          <a:lstStyle/>
          <a:p>
            <a:r>
              <a:rPr lang="es-ES" sz="1200" b="1" dirty="0"/>
              <a:t>Taninos (mg/L)</a:t>
            </a:r>
          </a:p>
        </p:txBody>
      </p:sp>
    </p:spTree>
    <p:extLst>
      <p:ext uri="{BB962C8B-B14F-4D97-AF65-F5344CB8AC3E}">
        <p14:creationId xmlns:p14="http://schemas.microsoft.com/office/powerpoint/2010/main" val="73205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AD1832-3D11-61A7-1111-D8171D041E87}"/>
              </a:ext>
            </a:extLst>
          </p:cNvPr>
          <p:cNvSpPr txBox="1"/>
          <p:nvPr/>
        </p:nvSpPr>
        <p:spPr>
          <a:xfrm>
            <a:off x="9296400" y="1519535"/>
            <a:ext cx="2693045" cy="646331"/>
          </a:xfrm>
          <a:prstGeom prst="rect">
            <a:avLst/>
          </a:prstGeom>
          <a:noFill/>
        </p:spPr>
        <p:txBody>
          <a:bodyPr wrap="none" rtlCol="0">
            <a:spAutoFit/>
          </a:bodyPr>
          <a:lstStyle/>
          <a:p>
            <a:pPr defTabSz="457200" eaLnBrk="1" fontAlgn="auto" hangingPunct="1">
              <a:spcBef>
                <a:spcPts val="0"/>
              </a:spcBef>
              <a:spcAft>
                <a:spcPts val="0"/>
              </a:spcAft>
              <a:defRPr/>
            </a:pPr>
            <a:r>
              <a:rPr lang="es-ES" sz="3600" b="1" dirty="0">
                <a:solidFill>
                  <a:prstClr val="black"/>
                </a:solidFill>
                <a:latin typeface="Trebuchet MS" panose="020B0603020202020204"/>
                <a:ea typeface="+mn-ea"/>
              </a:rPr>
              <a:t>Vino blanco</a:t>
            </a:r>
          </a:p>
        </p:txBody>
      </p:sp>
      <p:graphicFrame>
        <p:nvGraphicFramePr>
          <p:cNvPr id="4" name="Gráfico 3">
            <a:extLst>
              <a:ext uri="{FF2B5EF4-FFF2-40B4-BE49-F238E27FC236}">
                <a16:creationId xmlns:a16="http://schemas.microsoft.com/office/drawing/2014/main" id="{AC79D5A7-E450-B421-6F2D-4EDEA78ABD1D}"/>
              </a:ext>
            </a:extLst>
          </p:cNvPr>
          <p:cNvGraphicFramePr>
            <a:graphicFrameLocks/>
          </p:cNvGraphicFramePr>
          <p:nvPr>
            <p:extLst>
              <p:ext uri="{D42A27DB-BD31-4B8C-83A1-F6EECF244321}">
                <p14:modId xmlns:p14="http://schemas.microsoft.com/office/powerpoint/2010/main" val="1807903615"/>
              </p:ext>
            </p:extLst>
          </p:nvPr>
        </p:nvGraphicFramePr>
        <p:xfrm>
          <a:off x="1371600" y="1981200"/>
          <a:ext cx="9010186" cy="5129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39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FF09A1-16D4-F479-3D17-D3F23DABF975}"/>
              </a:ext>
            </a:extLst>
          </p:cNvPr>
          <p:cNvSpPr txBox="1"/>
          <p:nvPr/>
        </p:nvSpPr>
        <p:spPr>
          <a:xfrm>
            <a:off x="9570851" y="1182469"/>
            <a:ext cx="2311530" cy="646331"/>
          </a:xfrm>
          <a:prstGeom prst="rect">
            <a:avLst/>
          </a:prstGeom>
          <a:noFill/>
        </p:spPr>
        <p:txBody>
          <a:bodyPr wrap="none" rtlCol="0">
            <a:spAutoFit/>
          </a:bodyPr>
          <a:lstStyle/>
          <a:p>
            <a:pPr defTabSz="457200" eaLnBrk="1" fontAlgn="auto" hangingPunct="1">
              <a:spcBef>
                <a:spcPts val="0"/>
              </a:spcBef>
              <a:spcAft>
                <a:spcPts val="0"/>
              </a:spcAft>
              <a:defRPr/>
            </a:pPr>
            <a:r>
              <a:rPr lang="es-ES" sz="3600" b="1" dirty="0">
                <a:solidFill>
                  <a:prstClr val="black"/>
                </a:solidFill>
                <a:latin typeface="Trebuchet MS" panose="020B0603020202020204"/>
                <a:ea typeface="+mn-ea"/>
              </a:rPr>
              <a:t>Vino tinto</a:t>
            </a:r>
          </a:p>
        </p:txBody>
      </p:sp>
      <p:graphicFrame>
        <p:nvGraphicFramePr>
          <p:cNvPr id="3" name="Gráfico 2">
            <a:extLst>
              <a:ext uri="{FF2B5EF4-FFF2-40B4-BE49-F238E27FC236}">
                <a16:creationId xmlns:a16="http://schemas.microsoft.com/office/drawing/2014/main" id="{815B3221-C862-5B96-AF50-2E8CE2D753A9}"/>
              </a:ext>
            </a:extLst>
          </p:cNvPr>
          <p:cNvGraphicFramePr>
            <a:graphicFrameLocks/>
          </p:cNvGraphicFramePr>
          <p:nvPr>
            <p:extLst>
              <p:ext uri="{D42A27DB-BD31-4B8C-83A1-F6EECF244321}">
                <p14:modId xmlns:p14="http://schemas.microsoft.com/office/powerpoint/2010/main" val="1565482395"/>
              </p:ext>
            </p:extLst>
          </p:nvPr>
        </p:nvGraphicFramePr>
        <p:xfrm>
          <a:off x="1143000" y="1828800"/>
          <a:ext cx="9583616" cy="5384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7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a:extLst>
              <a:ext uri="{FF2B5EF4-FFF2-40B4-BE49-F238E27FC236}">
                <a16:creationId xmlns:a16="http://schemas.microsoft.com/office/drawing/2014/main" id="{7F08A257-659E-D060-3017-7F22E56D0D7E}"/>
              </a:ext>
            </a:extLst>
          </p:cNvPr>
          <p:cNvGraphicFramePr/>
          <p:nvPr>
            <p:extLst>
              <p:ext uri="{D42A27DB-BD31-4B8C-83A1-F6EECF244321}">
                <p14:modId xmlns:p14="http://schemas.microsoft.com/office/powerpoint/2010/main" val="3561261320"/>
              </p:ext>
            </p:extLst>
          </p:nvPr>
        </p:nvGraphicFramePr>
        <p:xfrm>
          <a:off x="1593063" y="3475327"/>
          <a:ext cx="3577503" cy="3230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id="{EE0DFA5A-A6E1-4DC0-59BF-711B6CBEB72B}"/>
              </a:ext>
            </a:extLst>
          </p:cNvPr>
          <p:cNvGraphicFramePr/>
          <p:nvPr>
            <p:extLst>
              <p:ext uri="{D42A27DB-BD31-4B8C-83A1-F6EECF244321}">
                <p14:modId xmlns:p14="http://schemas.microsoft.com/office/powerpoint/2010/main" val="2503224798"/>
              </p:ext>
            </p:extLst>
          </p:nvPr>
        </p:nvGraphicFramePr>
        <p:xfrm>
          <a:off x="5323843" y="3507643"/>
          <a:ext cx="3911597" cy="31979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Shape 248">
            <a:extLst>
              <a:ext uri="{FF2B5EF4-FFF2-40B4-BE49-F238E27FC236}">
                <a16:creationId xmlns:a16="http://schemas.microsoft.com/office/drawing/2014/main" id="{55108A2D-08A6-4DA7-A8BE-67DC4AAC6054}"/>
              </a:ext>
            </a:extLst>
          </p:cNvPr>
          <p:cNvSpPr txBox="1">
            <a:spLocks/>
          </p:cNvSpPr>
          <p:nvPr/>
        </p:nvSpPr>
        <p:spPr>
          <a:xfrm>
            <a:off x="304800" y="938871"/>
            <a:ext cx="8224433" cy="154640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marL="0" marR="0" lvl="0" indent="0" algn="l" defTabSz="4572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n"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CONCLUSION</a:t>
            </a:r>
            <a:r>
              <a:rPr kumimoji="0" lang="es-ES"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E</a:t>
            </a:r>
            <a:r>
              <a:rPr kumimoji="0" lang="en"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S</a:t>
            </a:r>
          </a:p>
        </p:txBody>
      </p:sp>
      <p:sp>
        <p:nvSpPr>
          <p:cNvPr id="15" name="CuadroTexto 14">
            <a:extLst>
              <a:ext uri="{FF2B5EF4-FFF2-40B4-BE49-F238E27FC236}">
                <a16:creationId xmlns:a16="http://schemas.microsoft.com/office/drawing/2014/main" id="{94D1F354-EEEE-C576-010F-581DB97ECF4E}"/>
              </a:ext>
            </a:extLst>
          </p:cNvPr>
          <p:cNvSpPr txBox="1"/>
          <p:nvPr/>
        </p:nvSpPr>
        <p:spPr>
          <a:xfrm>
            <a:off x="1897570" y="2745573"/>
            <a:ext cx="2968487" cy="646331"/>
          </a:xfrm>
          <a:prstGeom prst="rect">
            <a:avLst/>
          </a:prstGeom>
          <a:solidFill>
            <a:srgbClr val="C1B56B"/>
          </a:solidFill>
          <a:ln w="57150" cap="flat" cmpd="sng" algn="ctr">
            <a:solidFill>
              <a:srgbClr val="9E7427"/>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black"/>
                </a:solidFill>
                <a:effectLst/>
                <a:uLnTx/>
                <a:uFillTx/>
                <a:latin typeface="Roboto Condensed" panose="020B0604020202020204" charset="0"/>
                <a:ea typeface="Roboto Condensed" panose="020B0604020202020204" charset="0"/>
                <a:cs typeface="+mn-cs"/>
              </a:rPr>
              <a:t>Resinas de intercambio catiónico</a:t>
            </a:r>
          </a:p>
        </p:txBody>
      </p:sp>
      <p:sp>
        <p:nvSpPr>
          <p:cNvPr id="16" name="CuadroTexto 15">
            <a:extLst>
              <a:ext uri="{FF2B5EF4-FFF2-40B4-BE49-F238E27FC236}">
                <a16:creationId xmlns:a16="http://schemas.microsoft.com/office/drawing/2014/main" id="{874EC95B-04C9-CC90-1175-09C4C96773FA}"/>
              </a:ext>
            </a:extLst>
          </p:cNvPr>
          <p:cNvSpPr txBox="1"/>
          <p:nvPr/>
        </p:nvSpPr>
        <p:spPr>
          <a:xfrm>
            <a:off x="5863603" y="2858456"/>
            <a:ext cx="2482837" cy="420564"/>
          </a:xfrm>
          <a:prstGeom prst="rect">
            <a:avLst/>
          </a:prstGeom>
          <a:solidFill>
            <a:srgbClr val="5AA6C0"/>
          </a:solidFill>
          <a:ln w="57150" cap="flat" cmpd="sng" algn="ctr">
            <a:solidFill>
              <a:srgbClr val="5AA6C0">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133" b="1" i="0" u="none" strike="noStrike" kern="0" cap="none" spc="0" normalizeH="0" baseline="0" noProof="0" dirty="0" err="1">
                <a:ln>
                  <a:noFill/>
                </a:ln>
                <a:solidFill>
                  <a:prstClr val="black"/>
                </a:solidFill>
                <a:effectLst/>
                <a:uLnTx/>
                <a:uFillTx/>
                <a:latin typeface="Roboto Condensed" panose="020B0604020202020204" charset="0"/>
                <a:ea typeface="Roboto Condensed" panose="020B0604020202020204" charset="0"/>
                <a:cs typeface="+mn-cs"/>
              </a:rPr>
              <a:t>Electrodialisis</a:t>
            </a:r>
            <a:endParaRPr kumimoji="0" lang="es-ES" sz="2133" b="1" i="0" u="none" strike="noStrike" kern="0" cap="none" spc="0" normalizeH="0" baseline="0" noProof="0" dirty="0">
              <a:ln>
                <a:noFill/>
              </a:ln>
              <a:solidFill>
                <a:prstClr val="black"/>
              </a:solidFill>
              <a:effectLst/>
              <a:uLnTx/>
              <a:uFillTx/>
              <a:latin typeface="Roboto Condensed" panose="020B0604020202020204" charset="0"/>
              <a:ea typeface="Roboto Condensed" panose="020B0604020202020204" charset="0"/>
              <a:cs typeface="+mn-cs"/>
            </a:endParaRPr>
          </a:p>
        </p:txBody>
      </p:sp>
    </p:spTree>
    <p:extLst>
      <p:ext uri="{BB962C8B-B14F-4D97-AF65-F5344CB8AC3E}">
        <p14:creationId xmlns:p14="http://schemas.microsoft.com/office/powerpoint/2010/main" val="2765960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248">
            <a:extLst>
              <a:ext uri="{FF2B5EF4-FFF2-40B4-BE49-F238E27FC236}">
                <a16:creationId xmlns:a16="http://schemas.microsoft.com/office/drawing/2014/main" id="{55108A2D-08A6-4DA7-A8BE-67DC4AAC6054}"/>
              </a:ext>
            </a:extLst>
          </p:cNvPr>
          <p:cNvSpPr txBox="1">
            <a:spLocks/>
          </p:cNvSpPr>
          <p:nvPr/>
        </p:nvSpPr>
        <p:spPr>
          <a:xfrm>
            <a:off x="304800" y="938871"/>
            <a:ext cx="8224433" cy="154640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marL="0" marR="0" lvl="0" indent="0" algn="l" defTabSz="4572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en"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CONCLUSION</a:t>
            </a:r>
            <a:r>
              <a:rPr kumimoji="0" lang="es-ES"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E</a:t>
            </a:r>
            <a:r>
              <a:rPr kumimoji="0" lang="en" sz="6000" b="1" i="0" u="none" strike="noStrike" kern="0" cap="none" spc="0" normalizeH="0" baseline="0" noProof="0" dirty="0">
                <a:ln>
                  <a:noFill/>
                </a:ln>
                <a:solidFill>
                  <a:prstClr val="black"/>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Roboto Condensed"/>
              </a:rPr>
              <a:t>S</a:t>
            </a:r>
          </a:p>
        </p:txBody>
      </p:sp>
      <p:graphicFrame>
        <p:nvGraphicFramePr>
          <p:cNvPr id="2" name="Diagrama 1">
            <a:extLst>
              <a:ext uri="{FF2B5EF4-FFF2-40B4-BE49-F238E27FC236}">
                <a16:creationId xmlns:a16="http://schemas.microsoft.com/office/drawing/2014/main" id="{4200CB92-2195-1DCC-DE0B-2164231F67D6}"/>
              </a:ext>
            </a:extLst>
          </p:cNvPr>
          <p:cNvGraphicFramePr/>
          <p:nvPr>
            <p:extLst>
              <p:ext uri="{D42A27DB-BD31-4B8C-83A1-F6EECF244321}">
                <p14:modId xmlns:p14="http://schemas.microsoft.com/office/powerpoint/2010/main" val="1848453676"/>
              </p:ext>
            </p:extLst>
          </p:nvPr>
        </p:nvGraphicFramePr>
        <p:xfrm>
          <a:off x="1788163" y="2787369"/>
          <a:ext cx="3911597" cy="319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5208DB59-2E83-CD56-5438-A2FD52EBB7AA}"/>
              </a:ext>
            </a:extLst>
          </p:cNvPr>
          <p:cNvSpPr txBox="1"/>
          <p:nvPr/>
        </p:nvSpPr>
        <p:spPr>
          <a:xfrm>
            <a:off x="2373643" y="2290472"/>
            <a:ext cx="2482837" cy="420564"/>
          </a:xfrm>
          <a:prstGeom prst="rect">
            <a:avLst/>
          </a:prstGeom>
          <a:solidFill>
            <a:srgbClr val="5AA6C0"/>
          </a:solidFill>
          <a:ln w="57150" cap="flat" cmpd="sng" algn="ctr">
            <a:solidFill>
              <a:srgbClr val="5AA6C0">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133" b="1" i="0" u="none" strike="noStrike" kern="0" cap="none" spc="0" normalizeH="0" baseline="0" noProof="0" dirty="0">
                <a:ln>
                  <a:noFill/>
                </a:ln>
                <a:solidFill>
                  <a:prstClr val="black"/>
                </a:solidFill>
                <a:effectLst/>
                <a:uLnTx/>
                <a:uFillTx/>
                <a:latin typeface="Roboto Condensed" panose="020B0604020202020204" charset="0"/>
                <a:ea typeface="Roboto Condensed" panose="020B0604020202020204" charset="0"/>
                <a:cs typeface="+mn-cs"/>
              </a:rPr>
              <a:t>KPA</a:t>
            </a:r>
          </a:p>
        </p:txBody>
      </p:sp>
      <p:graphicFrame>
        <p:nvGraphicFramePr>
          <p:cNvPr id="4" name="Diagrama 3">
            <a:extLst>
              <a:ext uri="{FF2B5EF4-FFF2-40B4-BE49-F238E27FC236}">
                <a16:creationId xmlns:a16="http://schemas.microsoft.com/office/drawing/2014/main" id="{26D73081-7A8E-01A7-2E7D-CC2DC0A2AA7F}"/>
              </a:ext>
            </a:extLst>
          </p:cNvPr>
          <p:cNvGraphicFramePr/>
          <p:nvPr>
            <p:extLst>
              <p:ext uri="{D42A27DB-BD31-4B8C-83A1-F6EECF244321}">
                <p14:modId xmlns:p14="http://schemas.microsoft.com/office/powerpoint/2010/main" val="1466528905"/>
              </p:ext>
            </p:extLst>
          </p:nvPr>
        </p:nvGraphicFramePr>
        <p:xfrm>
          <a:off x="5853038" y="2789261"/>
          <a:ext cx="4083441" cy="31979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8BF54627-A894-D1C8-1B34-CB33FB508A01}"/>
              </a:ext>
            </a:extLst>
          </p:cNvPr>
          <p:cNvSpPr txBox="1"/>
          <p:nvPr/>
        </p:nvSpPr>
        <p:spPr>
          <a:xfrm>
            <a:off x="6788781" y="2286000"/>
            <a:ext cx="2482837" cy="420564"/>
          </a:xfrm>
          <a:prstGeom prst="rect">
            <a:avLst/>
          </a:prstGeom>
          <a:solidFill>
            <a:srgbClr val="5AA6C0"/>
          </a:solidFill>
          <a:ln w="57150" cap="flat" cmpd="sng" algn="ctr">
            <a:solidFill>
              <a:srgbClr val="5AA6C0">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2133" b="0" i="0" u="none" strike="noStrike" kern="0" cap="none" spc="0" normalizeH="0" baseline="0" noProof="0" dirty="0">
                <a:ln>
                  <a:noFill/>
                </a:ln>
                <a:solidFill>
                  <a:prstClr val="black"/>
                </a:solidFill>
                <a:effectLst/>
                <a:uLnTx/>
                <a:uFillTx/>
                <a:latin typeface="Roboto Condensed" panose="020B0604020202020204" charset="0"/>
                <a:ea typeface="Roboto Condensed" panose="020B0604020202020204" charset="0"/>
                <a:cs typeface="+mn-cs"/>
              </a:rPr>
              <a:t>CMC/CMC+GA</a:t>
            </a:r>
          </a:p>
        </p:txBody>
      </p:sp>
    </p:spTree>
    <p:extLst>
      <p:ext uri="{BB962C8B-B14F-4D97-AF65-F5344CB8AC3E}">
        <p14:creationId xmlns:p14="http://schemas.microsoft.com/office/powerpoint/2010/main" val="2602344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0">
            <a:extLst>
              <a:ext uri="{FF2B5EF4-FFF2-40B4-BE49-F238E27FC236}">
                <a16:creationId xmlns:a16="http://schemas.microsoft.com/office/drawing/2014/main" id="{19502A83-9DDC-63C4-61AA-74BD73CBE25A}"/>
              </a:ext>
            </a:extLst>
          </p:cNvPr>
          <p:cNvSpPr txBox="1">
            <a:spLocks/>
          </p:cNvSpPr>
          <p:nvPr/>
        </p:nvSpPr>
        <p:spPr>
          <a:xfrm>
            <a:off x="-762000" y="1293339"/>
            <a:ext cx="7323200" cy="1021600"/>
          </a:xfrm>
          <a:prstGeom prst="rect">
            <a:avLst/>
          </a:prstGeom>
        </p:spPr>
        <p:txBody>
          <a:bodyPr vert="horz" wrap="square" lIns="121900" tIns="121900" rIns="121900" bIns="121900" rtlCol="0" anchor="ctr" anchorCtr="0">
            <a:noAutofit/>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b="1" kern="0" dirty="0">
                <a:solidFill>
                  <a:srgbClr val="C00000"/>
                </a:solidFill>
                <a:effectLst>
                  <a:outerShdw blurRad="38100" dist="38100" dir="2700000" algn="tl">
                    <a:srgbClr val="000000">
                      <a:alpha val="43137"/>
                    </a:srgbClr>
                  </a:outerShdw>
                </a:effectLst>
                <a:latin typeface="Arial Rounded MT Bold" panose="020F0704030504030204" pitchFamily="34" charset="0"/>
              </a:rPr>
              <a:t>Costes económicos</a:t>
            </a:r>
            <a:endParaRPr lang="en" b="1" kern="0"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graphicFrame>
        <p:nvGraphicFramePr>
          <p:cNvPr id="4" name="Tabla 3">
            <a:extLst>
              <a:ext uri="{FF2B5EF4-FFF2-40B4-BE49-F238E27FC236}">
                <a16:creationId xmlns:a16="http://schemas.microsoft.com/office/drawing/2014/main" id="{2FEE057B-8E89-942B-C5C9-1075EFE1492A}"/>
              </a:ext>
            </a:extLst>
          </p:cNvPr>
          <p:cNvGraphicFramePr>
            <a:graphicFrameLocks noGrp="1"/>
          </p:cNvGraphicFramePr>
          <p:nvPr>
            <p:extLst>
              <p:ext uri="{D42A27DB-BD31-4B8C-83A1-F6EECF244321}">
                <p14:modId xmlns:p14="http://schemas.microsoft.com/office/powerpoint/2010/main" val="3931588228"/>
              </p:ext>
            </p:extLst>
          </p:nvPr>
        </p:nvGraphicFramePr>
        <p:xfrm>
          <a:off x="161924" y="2453640"/>
          <a:ext cx="11953876" cy="4693920"/>
        </p:xfrm>
        <a:graphic>
          <a:graphicData uri="http://schemas.openxmlformats.org/drawingml/2006/table">
            <a:tbl>
              <a:tblPr firstRow="1" bandRow="1">
                <a:tableStyleId>{35758FB7-9AC5-4552-8A53-C91805E547FA}</a:tableStyleId>
              </a:tblPr>
              <a:tblGrid>
                <a:gridCol w="1798934">
                  <a:extLst>
                    <a:ext uri="{9D8B030D-6E8A-4147-A177-3AD203B41FA5}">
                      <a16:colId xmlns:a16="http://schemas.microsoft.com/office/drawing/2014/main" val="4168012152"/>
                    </a:ext>
                  </a:extLst>
                </a:gridCol>
                <a:gridCol w="1468142">
                  <a:extLst>
                    <a:ext uri="{9D8B030D-6E8A-4147-A177-3AD203B41FA5}">
                      <a16:colId xmlns:a16="http://schemas.microsoft.com/office/drawing/2014/main" val="2770152210"/>
                    </a:ext>
                  </a:extLst>
                </a:gridCol>
                <a:gridCol w="1938425">
                  <a:extLst>
                    <a:ext uri="{9D8B030D-6E8A-4147-A177-3AD203B41FA5}">
                      <a16:colId xmlns:a16="http://schemas.microsoft.com/office/drawing/2014/main" val="1461903998"/>
                    </a:ext>
                  </a:extLst>
                </a:gridCol>
                <a:gridCol w="2035926">
                  <a:extLst>
                    <a:ext uri="{9D8B030D-6E8A-4147-A177-3AD203B41FA5}">
                      <a16:colId xmlns:a16="http://schemas.microsoft.com/office/drawing/2014/main" val="4081273518"/>
                    </a:ext>
                  </a:extLst>
                </a:gridCol>
                <a:gridCol w="2035926">
                  <a:extLst>
                    <a:ext uri="{9D8B030D-6E8A-4147-A177-3AD203B41FA5}">
                      <a16:colId xmlns:a16="http://schemas.microsoft.com/office/drawing/2014/main" val="2692739369"/>
                    </a:ext>
                  </a:extLst>
                </a:gridCol>
                <a:gridCol w="1289800">
                  <a:extLst>
                    <a:ext uri="{9D8B030D-6E8A-4147-A177-3AD203B41FA5}">
                      <a16:colId xmlns:a16="http://schemas.microsoft.com/office/drawing/2014/main" val="1439121557"/>
                    </a:ext>
                  </a:extLst>
                </a:gridCol>
                <a:gridCol w="1386723">
                  <a:extLst>
                    <a:ext uri="{9D8B030D-6E8A-4147-A177-3AD203B41FA5}">
                      <a16:colId xmlns:a16="http://schemas.microsoft.com/office/drawing/2014/main" val="3892289197"/>
                    </a:ext>
                  </a:extLst>
                </a:gridCol>
              </a:tblGrid>
              <a:tr h="853440">
                <a:tc>
                  <a:txBody>
                    <a:bodyPr/>
                    <a:lstStyle/>
                    <a:p>
                      <a:pPr algn="ctr"/>
                      <a:r>
                        <a:rPr lang="es-ES" sz="2000" b="1" dirty="0">
                          <a:solidFill>
                            <a:schemeClr val="tx1"/>
                          </a:solidFill>
                        </a:rPr>
                        <a:t>Tratamiento</a:t>
                      </a:r>
                    </a:p>
                  </a:txBody>
                  <a:tcPr marL="121920" marR="121920" marT="60960" marB="60960" anchor="ctr"/>
                </a:tc>
                <a:tc>
                  <a:txBody>
                    <a:bodyPr/>
                    <a:lstStyle/>
                    <a:p>
                      <a:pPr algn="ctr"/>
                      <a:r>
                        <a:rPr lang="es-ES" sz="2400" dirty="0">
                          <a:solidFill>
                            <a:schemeClr val="tx1"/>
                          </a:solidFill>
                        </a:rPr>
                        <a:t>EF</a:t>
                      </a:r>
                    </a:p>
                  </a:txBody>
                  <a:tcPr marL="121920" marR="121920" marT="60960" marB="60960" anchor="ctr"/>
                </a:tc>
                <a:tc>
                  <a:txBody>
                    <a:bodyPr/>
                    <a:lstStyle/>
                    <a:p>
                      <a:pPr algn="ctr"/>
                      <a:r>
                        <a:rPr lang="es-ES" sz="2400" dirty="0">
                          <a:solidFill>
                            <a:schemeClr val="tx1"/>
                          </a:solidFill>
                        </a:rPr>
                        <a:t>CMC + GA (vinos tintos)</a:t>
                      </a:r>
                    </a:p>
                  </a:txBody>
                  <a:tcPr marL="121920" marR="121920" marT="60960" marB="60960" anchor="ctr"/>
                </a:tc>
                <a:tc>
                  <a:txBody>
                    <a:bodyPr/>
                    <a:lstStyle/>
                    <a:p>
                      <a:pPr algn="ctr"/>
                      <a:r>
                        <a:rPr lang="es-ES" sz="2400" dirty="0">
                          <a:solidFill>
                            <a:schemeClr val="tx1"/>
                          </a:solidFill>
                        </a:rPr>
                        <a:t>CMC (vinos blancos)</a:t>
                      </a:r>
                    </a:p>
                  </a:txBody>
                  <a:tcPr marL="121920" marR="121920" marT="60960" marB="60960" anchor="ctr"/>
                </a:tc>
                <a:tc>
                  <a:txBody>
                    <a:bodyPr/>
                    <a:lstStyle/>
                    <a:p>
                      <a:pPr algn="ctr"/>
                      <a:r>
                        <a:rPr lang="es-ES" sz="2400" dirty="0">
                          <a:solidFill>
                            <a:schemeClr val="tx1"/>
                          </a:solidFill>
                        </a:rPr>
                        <a:t>KPA</a:t>
                      </a:r>
                    </a:p>
                  </a:txBody>
                  <a:tcPr marL="121920" marR="121920" marT="60960" marB="60960" anchor="ctr"/>
                </a:tc>
                <a:tc>
                  <a:txBody>
                    <a:bodyPr/>
                    <a:lstStyle/>
                    <a:p>
                      <a:pPr algn="ctr"/>
                      <a:r>
                        <a:rPr lang="es-ES" sz="2400" dirty="0">
                          <a:solidFill>
                            <a:schemeClr val="tx1"/>
                          </a:solidFill>
                        </a:rPr>
                        <a:t>RIC</a:t>
                      </a:r>
                    </a:p>
                  </a:txBody>
                  <a:tcPr marL="121920" marR="121920" marT="60960" marB="60960" anchor="ctr"/>
                </a:tc>
                <a:tc>
                  <a:txBody>
                    <a:bodyPr/>
                    <a:lstStyle/>
                    <a:p>
                      <a:pPr algn="ctr"/>
                      <a:r>
                        <a:rPr lang="es-ES" sz="2400" dirty="0">
                          <a:solidFill>
                            <a:schemeClr val="tx1"/>
                          </a:solidFill>
                        </a:rPr>
                        <a:t>ED</a:t>
                      </a:r>
                    </a:p>
                  </a:txBody>
                  <a:tcPr marL="121920" marR="121920" marT="60960" marB="60960" anchor="ctr"/>
                </a:tc>
                <a:extLst>
                  <a:ext uri="{0D108BD9-81ED-4DB2-BD59-A6C34878D82A}">
                    <a16:rowId xmlns:a16="http://schemas.microsoft.com/office/drawing/2014/main" val="1537514817"/>
                  </a:ext>
                </a:extLst>
              </a:tr>
              <a:tr h="853440">
                <a:tc>
                  <a:txBody>
                    <a:bodyPr/>
                    <a:lstStyle/>
                    <a:p>
                      <a:pPr algn="ctr"/>
                      <a:r>
                        <a:rPr lang="es-ES" sz="2000" b="1" dirty="0"/>
                        <a:t>Coste inicial</a:t>
                      </a:r>
                    </a:p>
                  </a:txBody>
                  <a:tcPr marL="121920" marR="121920" marT="60960" marB="60960" anchor="ctr"/>
                </a:tc>
                <a:tc>
                  <a:txBody>
                    <a:bodyPr/>
                    <a:lstStyle/>
                    <a:p>
                      <a:pPr algn="ctr"/>
                      <a:r>
                        <a:rPr lang="es-ES" sz="2400" b="1" dirty="0">
                          <a:sym typeface="Symbol" panose="05050102010706020507" pitchFamily="18" charset="2"/>
                        </a:rPr>
                        <a:t></a:t>
                      </a:r>
                      <a:endParaRPr lang="es-ES" sz="2400" b="1" dirty="0"/>
                    </a:p>
                  </a:txBody>
                  <a:tcPr marL="121920" marR="121920" marT="60960" marB="60960" anchor="ctr"/>
                </a:tc>
                <a:tc>
                  <a:txBody>
                    <a:bodyPr/>
                    <a:lstStyle/>
                    <a:p>
                      <a:pPr algn="ctr"/>
                      <a:r>
                        <a:rPr lang="es-ES" sz="2000" dirty="0"/>
                        <a:t>0</a:t>
                      </a:r>
                    </a:p>
                  </a:txBody>
                  <a:tcPr marL="121920" marR="121920" marT="60960" marB="60960" anchor="ctr"/>
                </a:tc>
                <a:tc>
                  <a:txBody>
                    <a:bodyPr/>
                    <a:lstStyle/>
                    <a:p>
                      <a:pPr algn="ctr"/>
                      <a:r>
                        <a:rPr lang="es-ES" sz="2000" dirty="0"/>
                        <a:t>0</a:t>
                      </a:r>
                    </a:p>
                  </a:txBody>
                  <a:tcPr marL="121920" marR="121920" marT="60960" marB="60960" anchor="ctr"/>
                </a:tc>
                <a:tc>
                  <a:txBody>
                    <a:bodyPr/>
                    <a:lstStyle/>
                    <a:p>
                      <a:pPr algn="ctr"/>
                      <a:r>
                        <a:rPr lang="es-ES" sz="2000" dirty="0"/>
                        <a:t>0</a:t>
                      </a:r>
                    </a:p>
                  </a:txBody>
                  <a:tcPr marL="121920" marR="121920" marT="60960" marB="60960" anchor="ctr"/>
                </a:tc>
                <a:tc>
                  <a:txBody>
                    <a:bodyPr/>
                    <a:lstStyle/>
                    <a:p>
                      <a:pPr algn="ctr"/>
                      <a:r>
                        <a:rPr lang="es-ES" sz="2000" dirty="0"/>
                        <a:t>90.000 $</a:t>
                      </a:r>
                    </a:p>
                  </a:txBody>
                  <a:tcPr marL="121920" marR="121920" marT="60960" marB="60960" anchor="ctr"/>
                </a:tc>
                <a:tc>
                  <a:txBody>
                    <a:bodyPr/>
                    <a:lstStyle/>
                    <a:p>
                      <a:pPr algn="ctr"/>
                      <a:r>
                        <a:rPr lang="es-ES" sz="2000" dirty="0"/>
                        <a:t>270.000 $</a:t>
                      </a:r>
                    </a:p>
                  </a:txBody>
                  <a:tcPr marL="121920" marR="121920" marT="60960" marB="60960" anchor="ctr"/>
                </a:tc>
                <a:extLst>
                  <a:ext uri="{0D108BD9-81ED-4DB2-BD59-A6C34878D82A}">
                    <a16:rowId xmlns:a16="http://schemas.microsoft.com/office/drawing/2014/main" val="2948812675"/>
                  </a:ext>
                </a:extLst>
              </a:tr>
              <a:tr h="1584960">
                <a:tc>
                  <a:txBody>
                    <a:bodyPr/>
                    <a:lstStyle/>
                    <a:p>
                      <a:pPr algn="ctr"/>
                      <a:r>
                        <a:rPr lang="es-ES" sz="2000" b="1" dirty="0"/>
                        <a:t>Rendimiento</a:t>
                      </a:r>
                    </a:p>
                  </a:txBody>
                  <a:tcPr marL="121920" marR="121920" marT="60960" marB="60960" anchor="ctr"/>
                </a:tc>
                <a:tc>
                  <a:txBody>
                    <a:bodyPr/>
                    <a:lstStyle/>
                    <a:p>
                      <a:pPr algn="ctr"/>
                      <a:endParaRPr lang="es-ES" sz="2400" dirty="0"/>
                    </a:p>
                  </a:txBody>
                  <a:tcPr marL="121920" marR="121920" marT="60960" marB="60960" anchor="ctr"/>
                </a:tc>
                <a:tc>
                  <a:txBody>
                    <a:bodyPr/>
                    <a:lstStyle/>
                    <a:p>
                      <a:pPr algn="ctr"/>
                      <a:r>
                        <a:rPr lang="es-ES" sz="2000" dirty="0"/>
                        <a:t>Rendimiento de la embotelladora</a:t>
                      </a:r>
                    </a:p>
                  </a:txBody>
                  <a:tcPr marL="121920" marR="121920" marT="60960" marB="60960" anchor="ctr"/>
                </a:tc>
                <a:tc>
                  <a:txBody>
                    <a:bodyPr/>
                    <a:lstStyle/>
                    <a:p>
                      <a:pPr algn="ctr"/>
                      <a:r>
                        <a:rPr lang="es-ES" sz="2000" dirty="0"/>
                        <a:t>Rendimiento de la embotelladora</a:t>
                      </a:r>
                    </a:p>
                  </a:txBody>
                  <a:tcPr marL="121920" marR="121920" marT="60960" marB="60960" anchor="ctr"/>
                </a:tc>
                <a:tc>
                  <a:txBody>
                    <a:bodyPr/>
                    <a:lstStyle/>
                    <a:p>
                      <a:pPr algn="ctr"/>
                      <a:r>
                        <a:rPr lang="es-ES" sz="2000" dirty="0"/>
                        <a:t>Rendimiento de la embotelladora</a:t>
                      </a:r>
                    </a:p>
                    <a:p>
                      <a:pPr algn="ctr"/>
                      <a:endParaRPr lang="es-ES" sz="2000" dirty="0"/>
                    </a:p>
                  </a:txBody>
                  <a:tcPr marL="121920" marR="121920" marT="60960" marB="60960" anchor="ctr"/>
                </a:tc>
                <a:tc>
                  <a:txBody>
                    <a:bodyPr/>
                    <a:lstStyle/>
                    <a:p>
                      <a:pPr algn="ctr"/>
                      <a:r>
                        <a:rPr lang="es-ES" sz="2000" dirty="0"/>
                        <a:t>100 HL/h</a:t>
                      </a:r>
                    </a:p>
                  </a:txBody>
                  <a:tcPr marL="121920" marR="121920" marT="60960" marB="60960" anchor="ctr"/>
                </a:tc>
                <a:tc>
                  <a:txBody>
                    <a:bodyPr/>
                    <a:lstStyle/>
                    <a:p>
                      <a:pPr algn="ctr"/>
                      <a:r>
                        <a:rPr lang="es-ES" sz="2000" dirty="0"/>
                        <a:t>400 Hl/h</a:t>
                      </a:r>
                    </a:p>
                  </a:txBody>
                  <a:tcPr marL="121920" marR="121920" marT="60960" marB="60960" anchor="ctr"/>
                </a:tc>
                <a:extLst>
                  <a:ext uri="{0D108BD9-81ED-4DB2-BD59-A6C34878D82A}">
                    <a16:rowId xmlns:a16="http://schemas.microsoft.com/office/drawing/2014/main" val="1781031779"/>
                  </a:ext>
                </a:extLst>
              </a:tr>
              <a:tr h="853440">
                <a:tc>
                  <a:txBody>
                    <a:bodyPr/>
                    <a:lstStyle/>
                    <a:p>
                      <a:pPr algn="ctr"/>
                      <a:r>
                        <a:rPr lang="es-ES" sz="2000" b="1" dirty="0"/>
                        <a:t>Coste $/</a:t>
                      </a:r>
                      <a:r>
                        <a:rPr lang="es-ES" sz="2000" b="1" dirty="0" err="1"/>
                        <a:t>hL</a:t>
                      </a:r>
                      <a:endParaRPr lang="es-ES" sz="2000" b="1" dirty="0"/>
                    </a:p>
                  </a:txBody>
                  <a:tcPr marL="121920" marR="121920" marT="60960" marB="60960" anchor="ctr"/>
                </a:tc>
                <a:tc>
                  <a:txBody>
                    <a:bodyPr/>
                    <a:lstStyle/>
                    <a:p>
                      <a:pPr algn="ctr"/>
                      <a:r>
                        <a:rPr lang="es-ES" sz="2400" dirty="0"/>
                        <a:t>2.7$/</a:t>
                      </a:r>
                      <a:r>
                        <a:rPr lang="es-ES" sz="2400" dirty="0" err="1"/>
                        <a:t>hL</a:t>
                      </a:r>
                      <a:endParaRPr lang="es-ES" sz="2400" dirty="0"/>
                    </a:p>
                  </a:txBody>
                  <a:tcPr marL="121920" marR="121920" marT="60960" marB="60960" anchor="ctr">
                    <a:solidFill>
                      <a:srgbClr val="FF0000"/>
                    </a:solidFill>
                  </a:tcPr>
                </a:tc>
                <a:tc>
                  <a:txBody>
                    <a:bodyPr/>
                    <a:lstStyle/>
                    <a:p>
                      <a:pPr algn="ctr"/>
                      <a:r>
                        <a:rPr lang="es-ES" sz="2000" dirty="0"/>
                        <a:t>1.7 $/</a:t>
                      </a:r>
                      <a:r>
                        <a:rPr lang="es-ES" sz="2000" dirty="0" err="1"/>
                        <a:t>hL</a:t>
                      </a:r>
                      <a:endParaRPr lang="es-ES" sz="2000" dirty="0"/>
                    </a:p>
                  </a:txBody>
                  <a:tcPr marL="121920" marR="121920" marT="60960" marB="60960" anchor="ctr"/>
                </a:tc>
                <a:tc>
                  <a:txBody>
                    <a:bodyPr/>
                    <a:lstStyle/>
                    <a:p>
                      <a:pPr algn="ctr"/>
                      <a:r>
                        <a:rPr lang="es-ES" sz="2000" dirty="0"/>
                        <a:t>0.65 $/</a:t>
                      </a:r>
                      <a:r>
                        <a:rPr lang="es-ES" sz="2000" dirty="0" err="1"/>
                        <a:t>hL</a:t>
                      </a:r>
                      <a:endParaRPr lang="es-ES" sz="2000" dirty="0"/>
                    </a:p>
                  </a:txBody>
                  <a:tcPr marL="121920" marR="121920" marT="60960" marB="60960" anchor="ctr"/>
                </a:tc>
                <a:tc>
                  <a:txBody>
                    <a:bodyPr/>
                    <a:lstStyle/>
                    <a:p>
                      <a:pPr algn="ctr"/>
                      <a:r>
                        <a:rPr lang="es-ES" sz="2000" dirty="0"/>
                        <a:t>1.2 $/</a:t>
                      </a:r>
                      <a:r>
                        <a:rPr lang="es-ES" sz="2000" dirty="0" err="1"/>
                        <a:t>hL</a:t>
                      </a:r>
                      <a:endParaRPr lang="es-ES" sz="2000" dirty="0"/>
                    </a:p>
                  </a:txBody>
                  <a:tcPr marL="121920" marR="121920" marT="60960" marB="60960" anchor="ctr"/>
                </a:tc>
                <a:tc>
                  <a:txBody>
                    <a:bodyPr/>
                    <a:lstStyle/>
                    <a:p>
                      <a:pPr algn="ctr"/>
                      <a:r>
                        <a:rPr lang="es-ES" sz="2000" dirty="0"/>
                        <a:t>0.4 $/</a:t>
                      </a:r>
                      <a:r>
                        <a:rPr lang="es-ES" sz="2000" dirty="0" err="1"/>
                        <a:t>hL</a:t>
                      </a:r>
                      <a:endParaRPr lang="es-ES" sz="2000" dirty="0"/>
                    </a:p>
                  </a:txBody>
                  <a:tcPr marL="121920" marR="121920" marT="60960" marB="60960" anchor="c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dirty="0"/>
                    </a:p>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t>1 $/</a:t>
                      </a:r>
                      <a:r>
                        <a:rPr lang="es-ES" sz="2000" dirty="0" err="1"/>
                        <a:t>hL</a:t>
                      </a:r>
                      <a:endParaRPr lang="es-ES" sz="2000" dirty="0"/>
                    </a:p>
                    <a:p>
                      <a:pPr algn="ctr"/>
                      <a:endParaRPr lang="es-ES" sz="2000" dirty="0"/>
                    </a:p>
                  </a:txBody>
                  <a:tcPr marL="121920" marR="121920" marT="60960" marB="60960" anchor="ctr">
                    <a:solidFill>
                      <a:schemeClr val="accent5">
                        <a:lumMod val="60000"/>
                        <a:lumOff val="40000"/>
                      </a:schemeClr>
                    </a:solidFill>
                  </a:tcPr>
                </a:tc>
                <a:extLst>
                  <a:ext uri="{0D108BD9-81ED-4DB2-BD59-A6C34878D82A}">
                    <a16:rowId xmlns:a16="http://schemas.microsoft.com/office/drawing/2014/main" val="1023746065"/>
                  </a:ext>
                </a:extLst>
              </a:tr>
            </a:tbl>
          </a:graphicData>
        </a:graphic>
      </p:graphicFrame>
      <p:sp>
        <p:nvSpPr>
          <p:cNvPr id="7" name="Más 11">
            <a:extLst>
              <a:ext uri="{FF2B5EF4-FFF2-40B4-BE49-F238E27FC236}">
                <a16:creationId xmlns:a16="http://schemas.microsoft.com/office/drawing/2014/main" id="{CD24A0CD-C7E1-5650-89AE-7DBFB314CDBD}"/>
              </a:ext>
            </a:extLst>
          </p:cNvPr>
          <p:cNvSpPr/>
          <p:nvPr/>
        </p:nvSpPr>
        <p:spPr>
          <a:xfrm>
            <a:off x="2674969" y="5150668"/>
            <a:ext cx="694481" cy="617317"/>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Menos 12">
            <a:extLst>
              <a:ext uri="{FF2B5EF4-FFF2-40B4-BE49-F238E27FC236}">
                <a16:creationId xmlns:a16="http://schemas.microsoft.com/office/drawing/2014/main" id="{4B161373-239C-A5DA-4757-9668B1ADB86D}"/>
              </a:ext>
            </a:extLst>
          </p:cNvPr>
          <p:cNvSpPr/>
          <p:nvPr/>
        </p:nvSpPr>
        <p:spPr>
          <a:xfrm>
            <a:off x="10931870" y="5459326"/>
            <a:ext cx="679048" cy="355488"/>
          </a:xfrm>
          <a:prstGeom prst="mathMin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38076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287EABA-5598-D198-ED6E-4D79C0175B54}"/>
              </a:ext>
            </a:extLst>
          </p:cNvPr>
          <p:cNvSpPr txBox="1"/>
          <p:nvPr/>
        </p:nvSpPr>
        <p:spPr>
          <a:xfrm>
            <a:off x="1790700" y="4807059"/>
            <a:ext cx="8915400"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ES" sz="6400" dirty="0">
                <a:solidFill>
                  <a:srgbClr val="FF0000"/>
                </a:solidFill>
              </a:rPr>
              <a:t>Etiquetado del vino</a:t>
            </a:r>
          </a:p>
          <a:p>
            <a:r>
              <a:rPr lang="es-ES" sz="4800" dirty="0">
                <a:solidFill>
                  <a:srgbClr val="FF0000"/>
                </a:solidFill>
              </a:rPr>
              <a:t>Reglamento (UE) 2021/2117</a:t>
            </a:r>
          </a:p>
        </p:txBody>
      </p:sp>
    </p:spTree>
    <p:extLst>
      <p:ext uri="{BB962C8B-B14F-4D97-AF65-F5344CB8AC3E}">
        <p14:creationId xmlns:p14="http://schemas.microsoft.com/office/powerpoint/2010/main" val="646056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78B023-C63F-B701-45AE-3FDBE40606C4}"/>
              </a:ext>
            </a:extLst>
          </p:cNvPr>
          <p:cNvSpPr txBox="1"/>
          <p:nvPr/>
        </p:nvSpPr>
        <p:spPr>
          <a:xfrm>
            <a:off x="381000" y="1371600"/>
            <a:ext cx="11277599" cy="5724644"/>
          </a:xfrm>
          <a:prstGeom prst="rect">
            <a:avLst/>
          </a:prstGeom>
          <a:noFill/>
        </p:spPr>
        <p:txBody>
          <a:bodyPr wrap="square">
            <a:spAutoFit/>
          </a:bodyPr>
          <a:lstStyle/>
          <a:p>
            <a:pPr algn="l"/>
            <a:r>
              <a:rPr lang="es-ES" sz="5400" b="1" i="0" u="none" strike="noStrike" baseline="0" dirty="0">
                <a:solidFill>
                  <a:srgbClr val="AA223A"/>
                </a:solidFill>
                <a:latin typeface="WorkSans-SemiBold"/>
              </a:rPr>
              <a:t>Aditivos </a:t>
            </a:r>
            <a:r>
              <a:rPr lang="es-ES" sz="3600" b="0" i="0" u="none" strike="noStrike" baseline="0" dirty="0">
                <a:solidFill>
                  <a:srgbClr val="AA223A"/>
                </a:solidFill>
                <a:latin typeface="WorkSans-Light"/>
              </a:rPr>
              <a:t>(Según Reglamento (UE) 2019/934)</a:t>
            </a:r>
          </a:p>
          <a:p>
            <a:pPr algn="l"/>
            <a:r>
              <a:rPr lang="pt-BR" sz="2400" b="1" i="0" u="sng" strike="noStrike" baseline="0" dirty="0" err="1">
                <a:solidFill>
                  <a:srgbClr val="000000"/>
                </a:solidFill>
                <a:latin typeface="+mn-lt"/>
              </a:rPr>
              <a:t>Correctores</a:t>
            </a:r>
            <a:r>
              <a:rPr lang="pt-BR" sz="2400" b="1" i="0" u="sng" strike="noStrike" baseline="0" dirty="0">
                <a:solidFill>
                  <a:srgbClr val="000000"/>
                </a:solidFill>
                <a:latin typeface="+mn-lt"/>
              </a:rPr>
              <a:t> de acidez</a:t>
            </a:r>
            <a:r>
              <a:rPr lang="pt-BR" sz="2400" b="0" i="0" u="none" strike="noStrike" baseline="0" dirty="0">
                <a:solidFill>
                  <a:srgbClr val="000000"/>
                </a:solidFill>
                <a:latin typeface="+mn-lt"/>
              </a:rPr>
              <a:t>: ácido tartárico, ácido </a:t>
            </a:r>
            <a:r>
              <a:rPr lang="pt-BR" sz="2400" b="0" i="0" u="none" strike="noStrike" baseline="0" dirty="0" err="1">
                <a:solidFill>
                  <a:srgbClr val="000000"/>
                </a:solidFill>
                <a:latin typeface="+mn-lt"/>
              </a:rPr>
              <a:t>málico,ácido</a:t>
            </a:r>
            <a:r>
              <a:rPr lang="pt-BR" sz="2400" b="0" i="0" u="none" strike="noStrike" baseline="0" dirty="0">
                <a:solidFill>
                  <a:srgbClr val="000000"/>
                </a:solidFill>
                <a:latin typeface="+mn-lt"/>
              </a:rPr>
              <a:t> láctico, sulfato de </a:t>
            </a:r>
            <a:r>
              <a:rPr lang="pt-BR" sz="2400" b="0" i="0" u="none" strike="noStrike" baseline="0" dirty="0" err="1">
                <a:solidFill>
                  <a:srgbClr val="000000"/>
                </a:solidFill>
                <a:latin typeface="+mn-lt"/>
              </a:rPr>
              <a:t>calcio</a:t>
            </a:r>
            <a:r>
              <a:rPr lang="pt-BR" sz="2400" b="0" i="0" u="none" strike="noStrike" baseline="0" dirty="0">
                <a:solidFill>
                  <a:srgbClr val="000000"/>
                </a:solidFill>
                <a:latin typeface="+mn-lt"/>
              </a:rPr>
              <a:t>, ácido cítrico.</a:t>
            </a:r>
          </a:p>
          <a:p>
            <a:pPr algn="l"/>
            <a:endParaRPr lang="pt-BR" sz="2400" b="0" i="0" u="none" strike="noStrike" baseline="0" dirty="0">
              <a:solidFill>
                <a:srgbClr val="000000"/>
              </a:solidFill>
              <a:latin typeface="+mn-lt"/>
            </a:endParaRPr>
          </a:p>
          <a:p>
            <a:pPr algn="l"/>
            <a:r>
              <a:rPr lang="es-ES" sz="2400" b="1" i="0" u="sng" strike="noStrike" baseline="0" dirty="0">
                <a:solidFill>
                  <a:srgbClr val="000000"/>
                </a:solidFill>
                <a:latin typeface="+mn-lt"/>
              </a:rPr>
              <a:t>Conservantes y antioxidantes</a:t>
            </a:r>
            <a:r>
              <a:rPr lang="es-ES" sz="2400" b="0" i="0" u="none" strike="noStrike" baseline="0" dirty="0">
                <a:solidFill>
                  <a:srgbClr val="000000"/>
                </a:solidFill>
                <a:latin typeface="+mn-lt"/>
              </a:rPr>
              <a:t>: dióxido de azufre, </a:t>
            </a:r>
            <a:r>
              <a:rPr lang="it-IT" sz="2400" b="0" i="0" u="none" strike="noStrike" baseline="0" dirty="0">
                <a:solidFill>
                  <a:srgbClr val="000000"/>
                </a:solidFill>
                <a:latin typeface="+mn-lt"/>
              </a:rPr>
              <a:t>bisulfito de potasio, metabisulfito de potasio, sorbato </a:t>
            </a:r>
            <a:r>
              <a:rPr lang="pt-BR" sz="2400" b="0" i="0" u="none" strike="noStrike" baseline="0" dirty="0">
                <a:solidFill>
                  <a:srgbClr val="000000"/>
                </a:solidFill>
                <a:latin typeface="+mn-lt"/>
              </a:rPr>
              <a:t>de </a:t>
            </a:r>
            <a:r>
              <a:rPr lang="pt-BR" sz="2400" b="0" i="0" u="none" strike="noStrike" baseline="0" dirty="0" err="1">
                <a:solidFill>
                  <a:srgbClr val="000000"/>
                </a:solidFill>
                <a:latin typeface="+mn-lt"/>
              </a:rPr>
              <a:t>potasio</a:t>
            </a:r>
            <a:r>
              <a:rPr lang="pt-BR" sz="2400" b="0" i="0" u="none" strike="noStrike" baseline="0" dirty="0">
                <a:solidFill>
                  <a:srgbClr val="000000"/>
                </a:solidFill>
                <a:latin typeface="+mn-lt"/>
              </a:rPr>
              <a:t>, lisozima, ácido ascórbico, </a:t>
            </a:r>
            <a:r>
              <a:rPr lang="pt-BR" sz="2400" b="0" i="0" u="none" strike="noStrike" baseline="0" dirty="0" err="1">
                <a:solidFill>
                  <a:srgbClr val="000000"/>
                </a:solidFill>
                <a:latin typeface="+mn-lt"/>
              </a:rPr>
              <a:t>dicarbonato</a:t>
            </a:r>
            <a:r>
              <a:rPr lang="pt-BR" sz="2400" b="0" i="0" u="none" strike="noStrike" baseline="0" dirty="0">
                <a:solidFill>
                  <a:srgbClr val="000000"/>
                </a:solidFill>
                <a:latin typeface="+mn-lt"/>
              </a:rPr>
              <a:t> de </a:t>
            </a:r>
            <a:r>
              <a:rPr lang="es-ES" sz="2400" b="0" i="0" u="none" strike="noStrike" baseline="0" dirty="0" err="1">
                <a:solidFill>
                  <a:srgbClr val="000000"/>
                </a:solidFill>
                <a:latin typeface="+mn-lt"/>
              </a:rPr>
              <a:t>dimetilo</a:t>
            </a:r>
            <a:r>
              <a:rPr lang="es-ES" sz="2400" b="0" i="0" u="none" strike="noStrike" baseline="0" dirty="0">
                <a:solidFill>
                  <a:srgbClr val="000000"/>
                </a:solidFill>
                <a:latin typeface="+mn-lt"/>
              </a:rPr>
              <a:t> (DMDC).</a:t>
            </a:r>
          </a:p>
          <a:p>
            <a:pPr algn="l"/>
            <a:endParaRPr lang="es-ES" sz="2400" b="0" i="0" u="none" strike="noStrike" baseline="0" dirty="0">
              <a:solidFill>
                <a:srgbClr val="000000"/>
              </a:solidFill>
              <a:latin typeface="+mn-lt"/>
            </a:endParaRPr>
          </a:p>
          <a:p>
            <a:pPr algn="l"/>
            <a:r>
              <a:rPr lang="pt-BR" sz="2400" b="1" i="0" u="sng" strike="noStrike" baseline="0" dirty="0">
                <a:solidFill>
                  <a:srgbClr val="000000"/>
                </a:solidFill>
                <a:latin typeface="+mn-lt"/>
              </a:rPr>
              <a:t>Estabilizantes</a:t>
            </a:r>
            <a:r>
              <a:rPr lang="pt-BR" sz="2400" b="0" i="0" u="none" strike="noStrike" baseline="0" dirty="0">
                <a:solidFill>
                  <a:srgbClr val="000000"/>
                </a:solidFill>
                <a:latin typeface="+mn-lt"/>
              </a:rPr>
              <a:t>: ácido cítrico, ácido </a:t>
            </a:r>
            <a:r>
              <a:rPr lang="pt-BR" sz="2400" b="0" i="0" u="none" strike="noStrike" baseline="0" dirty="0" err="1">
                <a:solidFill>
                  <a:srgbClr val="000000"/>
                </a:solidFill>
                <a:latin typeface="+mn-lt"/>
              </a:rPr>
              <a:t>metatartárico</a:t>
            </a:r>
            <a:r>
              <a:rPr lang="pt-BR" sz="2400" b="0" i="0" u="none" strike="noStrike" baseline="0" dirty="0">
                <a:solidFill>
                  <a:srgbClr val="000000"/>
                </a:solidFill>
                <a:latin typeface="+mn-lt"/>
              </a:rPr>
              <a:t>, goma arábiga, </a:t>
            </a:r>
            <a:r>
              <a:rPr lang="pt-BR" sz="2400" b="0" i="0" u="none" strike="noStrike" baseline="0" dirty="0" err="1">
                <a:solidFill>
                  <a:srgbClr val="000000"/>
                </a:solidFill>
                <a:latin typeface="+mn-lt"/>
              </a:rPr>
              <a:t>manoproteínas</a:t>
            </a:r>
            <a:r>
              <a:rPr lang="pt-BR" sz="2400" b="0" i="0" u="none" strike="noStrike" baseline="0" dirty="0">
                <a:solidFill>
                  <a:srgbClr val="000000"/>
                </a:solidFill>
                <a:latin typeface="+mn-lt"/>
              </a:rPr>
              <a:t> de </a:t>
            </a:r>
            <a:r>
              <a:rPr lang="pt-BR" sz="2400" b="0" i="0" u="none" strike="noStrike" baseline="0" dirty="0" err="1">
                <a:solidFill>
                  <a:srgbClr val="000000"/>
                </a:solidFill>
                <a:latin typeface="+mn-lt"/>
              </a:rPr>
              <a:t>levadura</a:t>
            </a:r>
            <a:r>
              <a:rPr lang="pt-BR" sz="2400" b="0" i="0" u="none" strike="noStrike" baseline="0" dirty="0">
                <a:solidFill>
                  <a:srgbClr val="000000"/>
                </a:solidFill>
                <a:latin typeface="+mn-lt"/>
              </a:rPr>
              <a:t>, </a:t>
            </a:r>
            <a:r>
              <a:rPr lang="pt-BR" sz="2400" b="1" i="0" u="sng" strike="noStrike" baseline="0" dirty="0" err="1">
                <a:solidFill>
                  <a:srgbClr val="FF0000"/>
                </a:solidFill>
                <a:latin typeface="+mn-lt"/>
              </a:rPr>
              <a:t>carboximetilcelulosa</a:t>
            </a:r>
            <a:r>
              <a:rPr lang="pt-BR" sz="2400" b="1" i="0" u="sng" strike="noStrike" baseline="0" dirty="0">
                <a:solidFill>
                  <a:srgbClr val="FF0000"/>
                </a:solidFill>
                <a:latin typeface="+mn-lt"/>
              </a:rPr>
              <a:t> (CMC), </a:t>
            </a:r>
            <a:r>
              <a:rPr lang="pt-BR" sz="2400" b="1" i="0" u="sng" strike="noStrike" baseline="0" dirty="0" err="1">
                <a:solidFill>
                  <a:srgbClr val="FF0000"/>
                </a:solidFill>
                <a:latin typeface="+mn-lt"/>
              </a:rPr>
              <a:t>poliaspartato</a:t>
            </a:r>
            <a:r>
              <a:rPr lang="pt-BR" sz="2400" b="1" i="0" u="sng" strike="noStrike" baseline="0" dirty="0">
                <a:solidFill>
                  <a:srgbClr val="FF0000"/>
                </a:solidFill>
                <a:latin typeface="+mn-lt"/>
              </a:rPr>
              <a:t> de </a:t>
            </a:r>
            <a:r>
              <a:rPr lang="pt-BR" sz="2400" b="1" i="0" u="sng" strike="noStrike" baseline="0" dirty="0" err="1">
                <a:solidFill>
                  <a:srgbClr val="FF0000"/>
                </a:solidFill>
                <a:latin typeface="+mn-lt"/>
              </a:rPr>
              <a:t>potasio</a:t>
            </a:r>
            <a:r>
              <a:rPr lang="pt-BR" sz="2400" b="0" i="0" u="none" strike="noStrike" baseline="0" dirty="0">
                <a:solidFill>
                  <a:srgbClr val="000000"/>
                </a:solidFill>
                <a:latin typeface="+mn-lt"/>
              </a:rPr>
              <a:t>, ácido </a:t>
            </a:r>
            <a:r>
              <a:rPr lang="pt-BR" sz="2400" b="0" i="0" u="none" strike="noStrike" baseline="0" dirty="0" err="1">
                <a:solidFill>
                  <a:srgbClr val="000000"/>
                </a:solidFill>
                <a:latin typeface="+mn-lt"/>
              </a:rPr>
              <a:t>fumárico</a:t>
            </a:r>
            <a:r>
              <a:rPr lang="pt-BR" sz="2400" b="0" i="0" u="none" strike="noStrike" baseline="0" dirty="0">
                <a:solidFill>
                  <a:srgbClr val="000000"/>
                </a:solidFill>
                <a:latin typeface="+mn-lt"/>
              </a:rPr>
              <a:t>.</a:t>
            </a:r>
          </a:p>
          <a:p>
            <a:pPr algn="l"/>
            <a:endParaRPr lang="pt-BR" sz="2400" b="0" i="0" u="none" strike="noStrike" baseline="0" dirty="0">
              <a:solidFill>
                <a:srgbClr val="000000"/>
              </a:solidFill>
              <a:latin typeface="+mn-lt"/>
            </a:endParaRPr>
          </a:p>
          <a:p>
            <a:pPr algn="l"/>
            <a:r>
              <a:rPr lang="es-ES" sz="2400" b="1" i="0" u="sng" strike="noStrike" baseline="0" dirty="0">
                <a:solidFill>
                  <a:srgbClr val="000000"/>
                </a:solidFill>
                <a:latin typeface="+mn-lt"/>
              </a:rPr>
              <a:t>Gases y gases de envasado</a:t>
            </a:r>
            <a:r>
              <a:rPr lang="es-ES" sz="2400" b="0" i="0" u="none" strike="noStrike" baseline="0" dirty="0">
                <a:solidFill>
                  <a:srgbClr val="000000"/>
                </a:solidFill>
                <a:latin typeface="+mn-lt"/>
              </a:rPr>
              <a:t>: argón, nitrógeno, dióxido de carbono.</a:t>
            </a:r>
          </a:p>
          <a:p>
            <a:pPr algn="l"/>
            <a:r>
              <a:rPr lang="es-ES" sz="2400" b="0" i="0" u="none" strike="noStrike" baseline="0" dirty="0">
                <a:solidFill>
                  <a:srgbClr val="000000"/>
                </a:solidFill>
                <a:latin typeface="+mn-lt"/>
              </a:rPr>
              <a:t>    </a:t>
            </a:r>
          </a:p>
        </p:txBody>
      </p:sp>
    </p:spTree>
    <p:extLst>
      <p:ext uri="{BB962C8B-B14F-4D97-AF65-F5344CB8AC3E}">
        <p14:creationId xmlns:p14="http://schemas.microsoft.com/office/powerpoint/2010/main" val="1136013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90898" y="1395171"/>
            <a:ext cx="8147050" cy="2492375"/>
          </a:xfrm>
          <a:prstGeom prst="rect">
            <a:avLst/>
          </a:prstGeom>
        </p:spPr>
        <p:txBody>
          <a:bodyPr vert="horz" wrap="square" lIns="0" tIns="12700" rIns="0" bIns="0" rtlCol="0">
            <a:spAutoFit/>
          </a:bodyPr>
          <a:lstStyle/>
          <a:p>
            <a:pPr marL="12700" marR="5080" indent="165735" algn="r">
              <a:lnSpc>
                <a:spcPct val="100000"/>
              </a:lnSpc>
              <a:spcBef>
                <a:spcPts val="100"/>
              </a:spcBef>
            </a:pPr>
            <a:r>
              <a:rPr sz="2400" b="1" spc="-50" dirty="0">
                <a:solidFill>
                  <a:srgbClr val="404040"/>
                </a:solidFill>
                <a:latin typeface="Arial"/>
                <a:cs typeface="Arial"/>
              </a:rPr>
              <a:t>ALTERNATIVAS </a:t>
            </a:r>
            <a:r>
              <a:rPr sz="2400" b="1" spc="-5" dirty="0">
                <a:solidFill>
                  <a:srgbClr val="404040"/>
                </a:solidFill>
                <a:latin typeface="Arial"/>
                <a:cs typeface="Arial"/>
              </a:rPr>
              <a:t>SOSTENIBLES </a:t>
            </a:r>
            <a:r>
              <a:rPr sz="2400" b="1" spc="-50" dirty="0">
                <a:solidFill>
                  <a:srgbClr val="404040"/>
                </a:solidFill>
                <a:latin typeface="Arial"/>
                <a:cs typeface="Arial"/>
              </a:rPr>
              <a:t>PARA</a:t>
            </a:r>
            <a:r>
              <a:rPr sz="2400" b="1" spc="20" dirty="0">
                <a:solidFill>
                  <a:srgbClr val="404040"/>
                </a:solidFill>
                <a:latin typeface="Arial"/>
                <a:cs typeface="Arial"/>
              </a:rPr>
              <a:t> </a:t>
            </a:r>
            <a:r>
              <a:rPr sz="2400" b="1" dirty="0">
                <a:solidFill>
                  <a:srgbClr val="404040"/>
                </a:solidFill>
                <a:latin typeface="Arial"/>
                <a:cs typeface="Arial"/>
              </a:rPr>
              <a:t>LOS</a:t>
            </a:r>
            <a:r>
              <a:rPr sz="2400" b="1" spc="-30" dirty="0">
                <a:solidFill>
                  <a:srgbClr val="404040"/>
                </a:solidFill>
                <a:latin typeface="Arial"/>
                <a:cs typeface="Arial"/>
              </a:rPr>
              <a:t> </a:t>
            </a:r>
            <a:r>
              <a:rPr sz="2400" b="1" spc="-5" dirty="0">
                <a:solidFill>
                  <a:srgbClr val="404040"/>
                </a:solidFill>
                <a:latin typeface="Arial"/>
                <a:cs typeface="Arial"/>
              </a:rPr>
              <a:t>PROCESOS </a:t>
            </a:r>
            <a:r>
              <a:rPr sz="2400" b="1" dirty="0">
                <a:solidFill>
                  <a:srgbClr val="404040"/>
                </a:solidFill>
                <a:latin typeface="Arial"/>
                <a:cs typeface="Arial"/>
              </a:rPr>
              <a:t> </a:t>
            </a:r>
            <a:r>
              <a:rPr sz="2400" b="1" spc="-5" dirty="0">
                <a:solidFill>
                  <a:srgbClr val="404040"/>
                </a:solidFill>
                <a:latin typeface="Arial"/>
                <a:cs typeface="Arial"/>
              </a:rPr>
              <a:t>ENOLÓGICOS DENTRO DE </a:t>
            </a:r>
            <a:r>
              <a:rPr sz="2400" b="1" dirty="0">
                <a:solidFill>
                  <a:srgbClr val="404040"/>
                </a:solidFill>
                <a:latin typeface="Arial"/>
                <a:cs typeface="Arial"/>
              </a:rPr>
              <a:t>LOS</a:t>
            </a:r>
            <a:r>
              <a:rPr sz="2400" b="1" spc="-40" dirty="0">
                <a:solidFill>
                  <a:srgbClr val="404040"/>
                </a:solidFill>
                <a:latin typeface="Arial"/>
                <a:cs typeface="Arial"/>
              </a:rPr>
              <a:t> </a:t>
            </a:r>
            <a:r>
              <a:rPr sz="2400" b="1" spc="-5" dirty="0">
                <a:solidFill>
                  <a:srgbClr val="404040"/>
                </a:solidFill>
                <a:latin typeface="Arial"/>
                <a:cs typeface="Arial"/>
              </a:rPr>
              <a:t>NUEVOS</a:t>
            </a:r>
            <a:r>
              <a:rPr sz="2400" b="1" spc="10" dirty="0">
                <a:solidFill>
                  <a:srgbClr val="404040"/>
                </a:solidFill>
                <a:latin typeface="Arial"/>
                <a:cs typeface="Arial"/>
              </a:rPr>
              <a:t> </a:t>
            </a:r>
            <a:r>
              <a:rPr sz="2400" b="1" spc="-5" dirty="0">
                <a:solidFill>
                  <a:srgbClr val="404040"/>
                </a:solidFill>
                <a:latin typeface="Arial"/>
                <a:cs typeface="Arial"/>
              </a:rPr>
              <a:t>ESCENARIOS </a:t>
            </a:r>
            <a:r>
              <a:rPr sz="2400" b="1" dirty="0">
                <a:solidFill>
                  <a:srgbClr val="404040"/>
                </a:solidFill>
                <a:latin typeface="Arial"/>
                <a:cs typeface="Arial"/>
              </a:rPr>
              <a:t> </a:t>
            </a:r>
            <a:r>
              <a:rPr sz="2400" b="1" spc="-5" dirty="0">
                <a:solidFill>
                  <a:srgbClr val="404040"/>
                </a:solidFill>
                <a:latin typeface="Arial"/>
                <a:cs typeface="Arial"/>
              </a:rPr>
              <a:t>CREADOS </a:t>
            </a:r>
            <a:r>
              <a:rPr sz="2400" b="1" dirty="0">
                <a:solidFill>
                  <a:srgbClr val="404040"/>
                </a:solidFill>
                <a:latin typeface="Arial"/>
                <a:cs typeface="Arial"/>
              </a:rPr>
              <a:t>POR EL CAMBIO</a:t>
            </a:r>
            <a:r>
              <a:rPr sz="2400" b="1" spc="-90" dirty="0">
                <a:solidFill>
                  <a:srgbClr val="404040"/>
                </a:solidFill>
                <a:latin typeface="Arial"/>
                <a:cs typeface="Arial"/>
              </a:rPr>
              <a:t> </a:t>
            </a:r>
            <a:r>
              <a:rPr sz="2400" b="1" spc="-5" dirty="0">
                <a:solidFill>
                  <a:srgbClr val="404040"/>
                </a:solidFill>
                <a:latin typeface="Arial"/>
                <a:cs typeface="Arial"/>
              </a:rPr>
              <a:t>CLIMÁTICO</a:t>
            </a:r>
            <a:endParaRPr sz="2400">
              <a:latin typeface="Arial"/>
              <a:cs typeface="Arial"/>
            </a:endParaRPr>
          </a:p>
          <a:p>
            <a:pPr>
              <a:lnSpc>
                <a:spcPct val="100000"/>
              </a:lnSpc>
              <a:spcBef>
                <a:spcPts val="15"/>
              </a:spcBef>
            </a:pPr>
            <a:endParaRPr sz="3100">
              <a:latin typeface="Arial"/>
              <a:cs typeface="Arial"/>
            </a:endParaRPr>
          </a:p>
          <a:p>
            <a:pPr marL="4262120">
              <a:lnSpc>
                <a:spcPct val="100000"/>
              </a:lnSpc>
            </a:pPr>
            <a:r>
              <a:rPr sz="2400" i="1" spc="-30" dirty="0">
                <a:solidFill>
                  <a:srgbClr val="252525"/>
                </a:solidFill>
                <a:latin typeface="Arial"/>
                <a:cs typeface="Arial"/>
              </a:rPr>
              <a:t>Dr. </a:t>
            </a:r>
            <a:r>
              <a:rPr sz="2400" i="1" spc="-5" dirty="0">
                <a:solidFill>
                  <a:srgbClr val="252525"/>
                </a:solidFill>
                <a:latin typeface="Arial"/>
                <a:cs typeface="Arial"/>
              </a:rPr>
              <a:t>Encarna</a:t>
            </a:r>
            <a:r>
              <a:rPr sz="2400" i="1" spc="-15" dirty="0">
                <a:solidFill>
                  <a:srgbClr val="252525"/>
                </a:solidFill>
                <a:latin typeface="Arial"/>
                <a:cs typeface="Arial"/>
              </a:rPr>
              <a:t> </a:t>
            </a:r>
            <a:r>
              <a:rPr sz="2400" i="1" spc="-5" dirty="0">
                <a:solidFill>
                  <a:srgbClr val="252525"/>
                </a:solidFill>
                <a:latin typeface="Arial"/>
                <a:cs typeface="Arial"/>
              </a:rPr>
              <a:t>Gómez-Plaza</a:t>
            </a:r>
            <a:endParaRPr sz="2400">
              <a:latin typeface="Arial"/>
              <a:cs typeface="Arial"/>
            </a:endParaRPr>
          </a:p>
          <a:p>
            <a:pPr marL="4410075">
              <a:lnSpc>
                <a:spcPct val="100000"/>
              </a:lnSpc>
              <a:spcBef>
                <a:spcPts val="1440"/>
              </a:spcBef>
            </a:pPr>
            <a:r>
              <a:rPr sz="2400" b="1" i="1" u="heavy" spc="-5" dirty="0">
                <a:solidFill>
                  <a:srgbClr val="252525"/>
                </a:solidFill>
                <a:uFill>
                  <a:solidFill>
                    <a:srgbClr val="252525"/>
                  </a:solidFill>
                </a:uFill>
                <a:latin typeface="Arial"/>
                <a:cs typeface="Arial"/>
                <a:hlinkClick r:id="rId2"/>
              </a:rPr>
              <a:t>encarna.gomez@um.es</a:t>
            </a:r>
            <a:endParaRPr sz="2400">
              <a:latin typeface="Arial"/>
              <a:cs typeface="Arial"/>
            </a:endParaRPr>
          </a:p>
        </p:txBody>
      </p:sp>
      <p:sp>
        <p:nvSpPr>
          <p:cNvPr id="3" name="object 3"/>
          <p:cNvSpPr/>
          <p:nvPr/>
        </p:nvSpPr>
        <p:spPr>
          <a:xfrm>
            <a:off x="9943320" y="5168394"/>
            <a:ext cx="1595520" cy="15941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7534" y="4130017"/>
            <a:ext cx="8694423" cy="242928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01395" y="3995925"/>
            <a:ext cx="8526780" cy="282244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4300" y="4137659"/>
            <a:ext cx="8610600" cy="2354580"/>
          </a:xfrm>
          <a:custGeom>
            <a:avLst/>
            <a:gdLst/>
            <a:ahLst/>
            <a:cxnLst/>
            <a:rect l="l" t="t" r="r" b="b"/>
            <a:pathLst>
              <a:path w="8610600" h="2354579">
                <a:moveTo>
                  <a:pt x="0" y="2354580"/>
                </a:moveTo>
                <a:lnTo>
                  <a:pt x="8610600" y="2354580"/>
                </a:lnTo>
                <a:lnTo>
                  <a:pt x="8610600" y="0"/>
                </a:lnTo>
                <a:lnTo>
                  <a:pt x="0" y="0"/>
                </a:lnTo>
                <a:lnTo>
                  <a:pt x="0" y="2354580"/>
                </a:lnTo>
                <a:close/>
              </a:path>
            </a:pathLst>
          </a:custGeom>
          <a:solidFill>
            <a:srgbClr val="D9D9D9"/>
          </a:solidFill>
        </p:spPr>
        <p:txBody>
          <a:bodyPr wrap="square" lIns="0" tIns="0" rIns="0" bIns="0" rtlCol="0"/>
          <a:lstStyle/>
          <a:p>
            <a:endParaRPr/>
          </a:p>
        </p:txBody>
      </p:sp>
      <p:sp>
        <p:nvSpPr>
          <p:cNvPr id="7" name="object 7"/>
          <p:cNvSpPr txBox="1"/>
          <p:nvPr/>
        </p:nvSpPr>
        <p:spPr>
          <a:xfrm>
            <a:off x="834644" y="4156405"/>
            <a:ext cx="7810500" cy="2266950"/>
          </a:xfrm>
          <a:prstGeom prst="rect">
            <a:avLst/>
          </a:prstGeom>
        </p:spPr>
        <p:txBody>
          <a:bodyPr vert="horz" wrap="square" lIns="0" tIns="12700" rIns="0" bIns="0" rtlCol="0">
            <a:spAutoFit/>
          </a:bodyPr>
          <a:lstStyle/>
          <a:p>
            <a:pPr marL="2210435" marR="646430" indent="-2198370">
              <a:lnSpc>
                <a:spcPct val="100000"/>
              </a:lnSpc>
              <a:spcBef>
                <a:spcPts val="100"/>
              </a:spcBef>
            </a:pPr>
            <a:r>
              <a:rPr sz="4200" b="1" dirty="0">
                <a:solidFill>
                  <a:srgbClr val="FF0000"/>
                </a:solidFill>
                <a:latin typeface="Arial"/>
                <a:cs typeface="Arial"/>
              </a:rPr>
              <a:t>MUCHAS </a:t>
            </a:r>
            <a:r>
              <a:rPr sz="4200" b="1" spc="-5" dirty="0">
                <a:solidFill>
                  <a:srgbClr val="FF0000"/>
                </a:solidFill>
                <a:latin typeface="Arial"/>
                <a:cs typeface="Arial"/>
              </a:rPr>
              <a:t>GRACIAS </a:t>
            </a:r>
            <a:r>
              <a:rPr sz="4200" b="1" dirty="0">
                <a:solidFill>
                  <a:srgbClr val="FF0000"/>
                </a:solidFill>
                <a:latin typeface="Arial"/>
                <a:cs typeface="Arial"/>
              </a:rPr>
              <a:t>POR</a:t>
            </a:r>
            <a:r>
              <a:rPr sz="4200" b="1" spc="-45" dirty="0">
                <a:solidFill>
                  <a:srgbClr val="FF0000"/>
                </a:solidFill>
                <a:latin typeface="Arial"/>
                <a:cs typeface="Arial"/>
              </a:rPr>
              <a:t> </a:t>
            </a:r>
            <a:r>
              <a:rPr sz="4200" b="1" spc="-10" dirty="0">
                <a:solidFill>
                  <a:srgbClr val="FF0000"/>
                </a:solidFill>
                <a:latin typeface="Arial"/>
                <a:cs typeface="Arial"/>
              </a:rPr>
              <a:t>SU  </a:t>
            </a:r>
            <a:r>
              <a:rPr sz="4200" b="1" spc="-40" dirty="0">
                <a:solidFill>
                  <a:srgbClr val="FF0000"/>
                </a:solidFill>
                <a:latin typeface="Arial"/>
                <a:cs typeface="Arial"/>
              </a:rPr>
              <a:t>ATENCIÓN</a:t>
            </a:r>
            <a:endParaRPr sz="4200">
              <a:latin typeface="Arial"/>
              <a:cs typeface="Arial"/>
            </a:endParaRPr>
          </a:p>
          <a:p>
            <a:pPr marL="3836670">
              <a:lnSpc>
                <a:spcPct val="100000"/>
              </a:lnSpc>
              <a:spcBef>
                <a:spcPts val="2525"/>
              </a:spcBef>
            </a:pPr>
            <a:r>
              <a:rPr sz="4200" b="1" spc="-5" dirty="0">
                <a:solidFill>
                  <a:srgbClr val="FF0000"/>
                </a:solidFill>
                <a:latin typeface="Arial"/>
                <a:cs typeface="Arial"/>
              </a:rPr>
              <a:t>PREGUN</a:t>
            </a:r>
            <a:r>
              <a:rPr sz="4200" b="1" spc="-315" dirty="0">
                <a:solidFill>
                  <a:srgbClr val="FF0000"/>
                </a:solidFill>
                <a:latin typeface="Arial"/>
                <a:cs typeface="Arial"/>
              </a:rPr>
              <a:t>T</a:t>
            </a:r>
            <a:r>
              <a:rPr sz="4200" b="1" dirty="0">
                <a:solidFill>
                  <a:srgbClr val="FF0000"/>
                </a:solidFill>
                <a:latin typeface="Arial"/>
                <a:cs typeface="Arial"/>
              </a:rPr>
              <a:t>AS??</a:t>
            </a:r>
            <a:endParaRPr sz="4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a:extLst>
              <a:ext uri="{FF2B5EF4-FFF2-40B4-BE49-F238E27FC236}">
                <a16:creationId xmlns:a16="http://schemas.microsoft.com/office/drawing/2014/main" id="{B51796C5-94AB-FF79-8259-2DDC0FA82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8897938"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a 2">
            <a:extLst>
              <a:ext uri="{FF2B5EF4-FFF2-40B4-BE49-F238E27FC236}">
                <a16:creationId xmlns:a16="http://schemas.microsoft.com/office/drawing/2014/main" id="{174B0559-9A13-3200-CD8F-8CA5141342F5}"/>
              </a:ext>
            </a:extLst>
          </p:cNvPr>
          <p:cNvGraphicFramePr/>
          <p:nvPr>
            <p:extLst>
              <p:ext uri="{D42A27DB-BD31-4B8C-83A1-F6EECF244321}">
                <p14:modId xmlns:p14="http://schemas.microsoft.com/office/powerpoint/2010/main" val="1753654355"/>
              </p:ext>
            </p:extLst>
          </p:nvPr>
        </p:nvGraphicFramePr>
        <p:xfrm>
          <a:off x="1285988" y="1143000"/>
          <a:ext cx="9702801" cy="5665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DE5C94E-0695-7642-B071-DBA23CA1C5A1}"/>
              </a:ext>
            </a:extLst>
          </p:cNvPr>
          <p:cNvSpPr>
            <a:spLocks noGrp="1"/>
          </p:cNvSpPr>
          <p:nvPr>
            <p:ph type="title"/>
          </p:nvPr>
        </p:nvSpPr>
        <p:spPr>
          <a:xfrm>
            <a:off x="609600" y="1066800"/>
            <a:ext cx="10972800" cy="1143000"/>
          </a:xfrm>
        </p:spPr>
        <p:txBody>
          <a:bodyPr>
            <a:normAutofit/>
          </a:bodyPr>
          <a:lstStyle/>
          <a:p>
            <a:pPr>
              <a:defRPr/>
            </a:pPr>
            <a:r>
              <a:rPr lang="es-ES" sz="3200" b="1" dirty="0">
                <a:latin typeface="+mn-lt"/>
              </a:rPr>
              <a:t>PRINCIPIOS DE ULTRASONIDOS DE ALTA POTENCIA</a:t>
            </a:r>
          </a:p>
        </p:txBody>
      </p:sp>
      <p:pic>
        <p:nvPicPr>
          <p:cNvPr id="35843" name="Imagen 3" descr="Imagen que contiene captura de pantalla&#10;&#10;Descripción generada con confianza alta">
            <a:extLst>
              <a:ext uri="{FF2B5EF4-FFF2-40B4-BE49-F238E27FC236}">
                <a16:creationId xmlns:a16="http://schemas.microsoft.com/office/drawing/2014/main" id="{556EED5E-43E4-8B36-248C-C179FC0E7A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1905000"/>
            <a:ext cx="65722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6ACBFC0A-24D8-851C-AB02-059A6187B6F2}"/>
              </a:ext>
            </a:extLst>
          </p:cNvPr>
          <p:cNvSpPr txBox="1"/>
          <p:nvPr/>
        </p:nvSpPr>
        <p:spPr>
          <a:xfrm>
            <a:off x="4800600" y="2286000"/>
            <a:ext cx="1828800" cy="276999"/>
          </a:xfrm>
          <a:prstGeom prst="rect">
            <a:avLst/>
          </a:prstGeom>
          <a:solidFill>
            <a:schemeClr val="bg1"/>
          </a:solidFill>
        </p:spPr>
        <p:txBody>
          <a:bodyPr wrap="square" rtlCol="0">
            <a:spAutoFit/>
          </a:bodyPr>
          <a:lstStyle/>
          <a:p>
            <a:pPr algn="ctr"/>
            <a:r>
              <a:rPr lang="es-ES" sz="1200" dirty="0"/>
              <a:t>Ondas de compresión</a:t>
            </a:r>
          </a:p>
        </p:txBody>
      </p:sp>
      <p:sp>
        <p:nvSpPr>
          <p:cNvPr id="4" name="CuadroTexto 3">
            <a:extLst>
              <a:ext uri="{FF2B5EF4-FFF2-40B4-BE49-F238E27FC236}">
                <a16:creationId xmlns:a16="http://schemas.microsoft.com/office/drawing/2014/main" id="{ABC1D987-122D-3373-B026-0DBC37AA1311}"/>
              </a:ext>
            </a:extLst>
          </p:cNvPr>
          <p:cNvSpPr txBox="1"/>
          <p:nvPr/>
        </p:nvSpPr>
        <p:spPr>
          <a:xfrm>
            <a:off x="3003331" y="2909500"/>
            <a:ext cx="1828800" cy="276999"/>
          </a:xfrm>
          <a:prstGeom prst="rect">
            <a:avLst/>
          </a:prstGeom>
          <a:solidFill>
            <a:schemeClr val="bg1"/>
          </a:solidFill>
        </p:spPr>
        <p:txBody>
          <a:bodyPr wrap="square" rtlCol="0">
            <a:spAutoFit/>
          </a:bodyPr>
          <a:lstStyle/>
          <a:p>
            <a:pPr algn="ctr"/>
            <a:r>
              <a:rPr lang="es-ES" sz="1200" dirty="0"/>
              <a:t>compresión</a:t>
            </a:r>
          </a:p>
        </p:txBody>
      </p:sp>
      <p:sp>
        <p:nvSpPr>
          <p:cNvPr id="7" name="CuadroTexto 6">
            <a:extLst>
              <a:ext uri="{FF2B5EF4-FFF2-40B4-BE49-F238E27FC236}">
                <a16:creationId xmlns:a16="http://schemas.microsoft.com/office/drawing/2014/main" id="{4BC50EDF-7A31-6911-7D7F-F8F8E7832B83}"/>
              </a:ext>
            </a:extLst>
          </p:cNvPr>
          <p:cNvSpPr txBox="1"/>
          <p:nvPr/>
        </p:nvSpPr>
        <p:spPr>
          <a:xfrm>
            <a:off x="4580622" y="2920010"/>
            <a:ext cx="1210578" cy="276999"/>
          </a:xfrm>
          <a:prstGeom prst="rect">
            <a:avLst/>
          </a:prstGeom>
          <a:solidFill>
            <a:schemeClr val="bg1"/>
          </a:solidFill>
        </p:spPr>
        <p:txBody>
          <a:bodyPr wrap="square" rtlCol="0">
            <a:spAutoFit/>
          </a:bodyPr>
          <a:lstStyle/>
          <a:p>
            <a:pPr algn="ctr"/>
            <a:r>
              <a:rPr lang="es-ES" sz="1200" dirty="0"/>
              <a:t>compresión</a:t>
            </a:r>
          </a:p>
        </p:txBody>
      </p:sp>
      <p:sp>
        <p:nvSpPr>
          <p:cNvPr id="8" name="CuadroTexto 7">
            <a:extLst>
              <a:ext uri="{FF2B5EF4-FFF2-40B4-BE49-F238E27FC236}">
                <a16:creationId xmlns:a16="http://schemas.microsoft.com/office/drawing/2014/main" id="{75DF67B3-D798-C922-6C46-1E35ACD97143}"/>
              </a:ext>
            </a:extLst>
          </p:cNvPr>
          <p:cNvSpPr txBox="1"/>
          <p:nvPr/>
        </p:nvSpPr>
        <p:spPr>
          <a:xfrm>
            <a:off x="5678953" y="2937640"/>
            <a:ext cx="1111469" cy="276999"/>
          </a:xfrm>
          <a:prstGeom prst="rect">
            <a:avLst/>
          </a:prstGeom>
          <a:solidFill>
            <a:schemeClr val="bg1"/>
          </a:solidFill>
        </p:spPr>
        <p:txBody>
          <a:bodyPr wrap="square" rtlCol="0">
            <a:spAutoFit/>
          </a:bodyPr>
          <a:lstStyle/>
          <a:p>
            <a:pPr algn="ctr"/>
            <a:r>
              <a:rPr lang="es-ES" sz="1200" dirty="0"/>
              <a:t>compresión</a:t>
            </a:r>
          </a:p>
        </p:txBody>
      </p:sp>
      <p:sp>
        <p:nvSpPr>
          <p:cNvPr id="10" name="CuadroTexto 9">
            <a:extLst>
              <a:ext uri="{FF2B5EF4-FFF2-40B4-BE49-F238E27FC236}">
                <a16:creationId xmlns:a16="http://schemas.microsoft.com/office/drawing/2014/main" id="{36B1F11E-F28E-D80E-4EE1-5E5A41184A63}"/>
              </a:ext>
            </a:extLst>
          </p:cNvPr>
          <p:cNvSpPr txBox="1"/>
          <p:nvPr/>
        </p:nvSpPr>
        <p:spPr>
          <a:xfrm>
            <a:off x="7019596" y="2937639"/>
            <a:ext cx="1111469" cy="276999"/>
          </a:xfrm>
          <a:prstGeom prst="rect">
            <a:avLst/>
          </a:prstGeom>
          <a:solidFill>
            <a:schemeClr val="bg1"/>
          </a:solidFill>
        </p:spPr>
        <p:txBody>
          <a:bodyPr wrap="square" rtlCol="0">
            <a:spAutoFit/>
          </a:bodyPr>
          <a:lstStyle/>
          <a:p>
            <a:pPr algn="ctr"/>
            <a:r>
              <a:rPr lang="es-ES" sz="1200" dirty="0"/>
              <a:t>compresión</a:t>
            </a:r>
          </a:p>
        </p:txBody>
      </p:sp>
      <p:sp>
        <p:nvSpPr>
          <p:cNvPr id="12" name="CuadroTexto 11">
            <a:extLst>
              <a:ext uri="{FF2B5EF4-FFF2-40B4-BE49-F238E27FC236}">
                <a16:creationId xmlns:a16="http://schemas.microsoft.com/office/drawing/2014/main" id="{23432C90-908E-CADF-0564-E6E8F2A7C635}"/>
              </a:ext>
            </a:extLst>
          </p:cNvPr>
          <p:cNvSpPr txBox="1"/>
          <p:nvPr/>
        </p:nvSpPr>
        <p:spPr>
          <a:xfrm>
            <a:off x="3438197" y="3747699"/>
            <a:ext cx="829003" cy="276999"/>
          </a:xfrm>
          <a:prstGeom prst="rect">
            <a:avLst/>
          </a:prstGeom>
          <a:solidFill>
            <a:schemeClr val="bg1"/>
          </a:solidFill>
        </p:spPr>
        <p:txBody>
          <a:bodyPr wrap="square" rtlCol="0">
            <a:spAutoFit/>
          </a:bodyPr>
          <a:lstStyle/>
          <a:p>
            <a:pPr algn="ctr"/>
            <a:r>
              <a:rPr lang="es-ES" sz="1200" dirty="0"/>
              <a:t>amplitud</a:t>
            </a:r>
          </a:p>
        </p:txBody>
      </p:sp>
      <p:sp>
        <p:nvSpPr>
          <p:cNvPr id="13" name="CuadroTexto 12">
            <a:extLst>
              <a:ext uri="{FF2B5EF4-FFF2-40B4-BE49-F238E27FC236}">
                <a16:creationId xmlns:a16="http://schemas.microsoft.com/office/drawing/2014/main" id="{DF7E2559-48CF-8C76-3DFD-EF1AE671FE80}"/>
              </a:ext>
            </a:extLst>
          </p:cNvPr>
          <p:cNvSpPr txBox="1"/>
          <p:nvPr/>
        </p:nvSpPr>
        <p:spPr>
          <a:xfrm>
            <a:off x="1905000" y="5766451"/>
            <a:ext cx="1905000" cy="276999"/>
          </a:xfrm>
          <a:prstGeom prst="rect">
            <a:avLst/>
          </a:prstGeom>
          <a:solidFill>
            <a:schemeClr val="bg1"/>
          </a:solidFill>
        </p:spPr>
        <p:txBody>
          <a:bodyPr wrap="square" rtlCol="0">
            <a:spAutoFit/>
          </a:bodyPr>
          <a:lstStyle/>
          <a:p>
            <a:pPr algn="ctr"/>
            <a:r>
              <a:rPr lang="es-ES" sz="1200" dirty="0"/>
              <a:t>Formación de la burbuja</a:t>
            </a:r>
          </a:p>
        </p:txBody>
      </p:sp>
      <p:sp>
        <p:nvSpPr>
          <p:cNvPr id="14" name="CuadroTexto 13">
            <a:extLst>
              <a:ext uri="{FF2B5EF4-FFF2-40B4-BE49-F238E27FC236}">
                <a16:creationId xmlns:a16="http://schemas.microsoft.com/office/drawing/2014/main" id="{CAD1B823-6CFF-A557-B318-61F50C4A74F7}"/>
              </a:ext>
            </a:extLst>
          </p:cNvPr>
          <p:cNvSpPr txBox="1"/>
          <p:nvPr/>
        </p:nvSpPr>
        <p:spPr>
          <a:xfrm>
            <a:off x="4724400" y="5730570"/>
            <a:ext cx="1905000" cy="461665"/>
          </a:xfrm>
          <a:prstGeom prst="rect">
            <a:avLst/>
          </a:prstGeom>
          <a:solidFill>
            <a:schemeClr val="bg1"/>
          </a:solidFill>
        </p:spPr>
        <p:txBody>
          <a:bodyPr wrap="square" rtlCol="0">
            <a:spAutoFit/>
          </a:bodyPr>
          <a:lstStyle/>
          <a:p>
            <a:pPr algn="ctr"/>
            <a:r>
              <a:rPr lang="es-ES" sz="1200" dirty="0"/>
              <a:t>Crecimiento de la burbuja</a:t>
            </a:r>
          </a:p>
        </p:txBody>
      </p:sp>
      <p:sp>
        <p:nvSpPr>
          <p:cNvPr id="15" name="CuadroTexto 14">
            <a:extLst>
              <a:ext uri="{FF2B5EF4-FFF2-40B4-BE49-F238E27FC236}">
                <a16:creationId xmlns:a16="http://schemas.microsoft.com/office/drawing/2014/main" id="{44FB9A7F-2952-41A9-339A-99D8EEF1B390}"/>
              </a:ext>
            </a:extLst>
          </p:cNvPr>
          <p:cNvSpPr txBox="1"/>
          <p:nvPr/>
        </p:nvSpPr>
        <p:spPr>
          <a:xfrm>
            <a:off x="7446252" y="5791200"/>
            <a:ext cx="1905000" cy="276999"/>
          </a:xfrm>
          <a:prstGeom prst="rect">
            <a:avLst/>
          </a:prstGeom>
          <a:solidFill>
            <a:schemeClr val="bg1"/>
          </a:solidFill>
        </p:spPr>
        <p:txBody>
          <a:bodyPr wrap="square" rtlCol="0">
            <a:spAutoFit/>
          </a:bodyPr>
          <a:lstStyle/>
          <a:p>
            <a:pPr algn="ctr"/>
            <a:r>
              <a:rPr lang="es-ES" sz="1200" dirty="0"/>
              <a:t>Implosión de la burbuja</a:t>
            </a:r>
          </a:p>
        </p:txBody>
      </p:sp>
    </p:spTree>
  </p:cSld>
  <p:clrMapOvr>
    <a:masterClrMapping/>
  </p:clrMapOvr>
  <p:transition spd="med" advTm="35296">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D6462D6-B5B1-BC25-D82A-78FB67AC3B3E}"/>
              </a:ext>
            </a:extLst>
          </p:cNvPr>
          <p:cNvSpPr txBox="1">
            <a:spLocks/>
          </p:cNvSpPr>
          <p:nvPr/>
        </p:nvSpPr>
        <p:spPr bwMode="auto">
          <a:xfrm>
            <a:off x="609600" y="1066800"/>
            <a:ext cx="10972800" cy="1143000"/>
          </a:xfrm>
          <a:prstGeom prst="rect">
            <a:avLst/>
          </a:prstGeom>
          <a:noFill/>
          <a:ln>
            <a:noFill/>
          </a:ln>
        </p:spPr>
        <p:txBody>
          <a:bodyPr anchor="ctr">
            <a:normAutofit/>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s-ES" b="1" kern="0">
                <a:latin typeface="+mn-lt"/>
              </a:rPr>
              <a:t>PRINCIPIOS DE ULTRASONIDOS</a:t>
            </a:r>
            <a:endParaRPr lang="es-ES" b="1" kern="0" dirty="0">
              <a:latin typeface="+mn-lt"/>
            </a:endParaRPr>
          </a:p>
        </p:txBody>
      </p:sp>
      <p:pic>
        <p:nvPicPr>
          <p:cNvPr id="6" name="Imagen 5">
            <a:extLst>
              <a:ext uri="{FF2B5EF4-FFF2-40B4-BE49-F238E27FC236}">
                <a16:creationId xmlns:a16="http://schemas.microsoft.com/office/drawing/2014/main" id="{46D06C7D-9210-BF4F-2053-AAB4C246F9C8}"/>
              </a:ext>
            </a:extLst>
          </p:cNvPr>
          <p:cNvPicPr>
            <a:picLocks noChangeAspect="1"/>
          </p:cNvPicPr>
          <p:nvPr/>
        </p:nvPicPr>
        <p:blipFill>
          <a:blip r:embed="rId3"/>
          <a:stretch>
            <a:fillRect/>
          </a:stretch>
        </p:blipFill>
        <p:spPr>
          <a:xfrm>
            <a:off x="2971800" y="1981200"/>
            <a:ext cx="5590397" cy="2383190"/>
          </a:xfrm>
          <a:prstGeom prst="rect">
            <a:avLst/>
          </a:prstGeom>
        </p:spPr>
      </p:pic>
      <p:pic>
        <p:nvPicPr>
          <p:cNvPr id="13" name="Imagen 12">
            <a:extLst>
              <a:ext uri="{FF2B5EF4-FFF2-40B4-BE49-F238E27FC236}">
                <a16:creationId xmlns:a16="http://schemas.microsoft.com/office/drawing/2014/main" id="{278F9280-0842-EADE-78CC-AC7FCC5B5218}"/>
              </a:ext>
            </a:extLst>
          </p:cNvPr>
          <p:cNvPicPr>
            <a:picLocks noChangeAspect="1"/>
          </p:cNvPicPr>
          <p:nvPr/>
        </p:nvPicPr>
        <p:blipFill>
          <a:blip r:embed="rId4"/>
          <a:stretch>
            <a:fillRect/>
          </a:stretch>
        </p:blipFill>
        <p:spPr>
          <a:xfrm>
            <a:off x="3124200" y="4580320"/>
            <a:ext cx="5590397" cy="2105094"/>
          </a:xfrm>
          <a:prstGeom prst="rect">
            <a:avLst/>
          </a:prstGeom>
        </p:spPr>
      </p:pic>
    </p:spTree>
  </p:cSld>
  <p:clrMapOvr>
    <a:masterClrMapping/>
  </p:clrMapOvr>
  <p:transition spd="med" advTm="816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E6CBDEF-02F0-019D-CEE6-D74A86BBA470}"/>
              </a:ext>
            </a:extLst>
          </p:cNvPr>
          <p:cNvPicPr>
            <a:picLocks noChangeAspect="1"/>
          </p:cNvPicPr>
          <p:nvPr/>
        </p:nvPicPr>
        <p:blipFill>
          <a:blip r:embed="rId3"/>
          <a:stretch>
            <a:fillRect/>
          </a:stretch>
        </p:blipFill>
        <p:spPr>
          <a:xfrm>
            <a:off x="2133600" y="1371600"/>
            <a:ext cx="3717925" cy="4691063"/>
          </a:xfrm>
          <a:prstGeom prst="rect">
            <a:avLst/>
          </a:prstGeom>
          <a:effectLst>
            <a:outerShdw blurRad="63500" dist="63500" dir="5400000" algn="t" rotWithShape="0">
              <a:prstClr val="black">
                <a:alpha val="40000"/>
              </a:prstClr>
            </a:outerShdw>
          </a:effectLst>
        </p:spPr>
      </p:pic>
      <p:pic>
        <p:nvPicPr>
          <p:cNvPr id="6" name="Imagen 5">
            <a:extLst>
              <a:ext uri="{FF2B5EF4-FFF2-40B4-BE49-F238E27FC236}">
                <a16:creationId xmlns:a16="http://schemas.microsoft.com/office/drawing/2014/main" id="{636DFBE5-A4C4-F826-75B0-CD12E1FD00CF}"/>
              </a:ext>
            </a:extLst>
          </p:cNvPr>
          <p:cNvPicPr>
            <a:picLocks noChangeAspect="1"/>
          </p:cNvPicPr>
          <p:nvPr/>
        </p:nvPicPr>
        <p:blipFill>
          <a:blip r:embed="rId4"/>
          <a:stretch>
            <a:fillRect/>
          </a:stretch>
        </p:blipFill>
        <p:spPr>
          <a:xfrm>
            <a:off x="6075363" y="1371600"/>
            <a:ext cx="3716337" cy="4691063"/>
          </a:xfrm>
          <a:prstGeom prst="rect">
            <a:avLst/>
          </a:prstGeom>
          <a:effectLst>
            <a:outerShdw blurRad="63500" dist="63500" dir="5400000" algn="t" rotWithShape="0">
              <a:prstClr val="black">
                <a:alpha val="40000"/>
              </a:prstClr>
            </a:outerShdw>
          </a:effectLst>
        </p:spPr>
      </p:pic>
      <p:sp>
        <p:nvSpPr>
          <p:cNvPr id="44036" name="CuadroTexto 9">
            <a:extLst>
              <a:ext uri="{FF2B5EF4-FFF2-40B4-BE49-F238E27FC236}">
                <a16:creationId xmlns:a16="http://schemas.microsoft.com/office/drawing/2014/main" id="{0DF47F6B-606A-50AC-B59E-E45832F5200E}"/>
              </a:ext>
            </a:extLst>
          </p:cNvPr>
          <p:cNvSpPr txBox="1">
            <a:spLocks noChangeArrowheads="1"/>
          </p:cNvSpPr>
          <p:nvPr/>
        </p:nvSpPr>
        <p:spPr bwMode="auto">
          <a:xfrm>
            <a:off x="2708275" y="6230938"/>
            <a:ext cx="257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 sz="1800" b="1"/>
              <a:t>Hollejjo uva estrujada</a:t>
            </a:r>
          </a:p>
        </p:txBody>
      </p:sp>
      <p:sp>
        <p:nvSpPr>
          <p:cNvPr id="44037" name="CuadroTexto 10">
            <a:extLst>
              <a:ext uri="{FF2B5EF4-FFF2-40B4-BE49-F238E27FC236}">
                <a16:creationId xmlns:a16="http://schemas.microsoft.com/office/drawing/2014/main" id="{D1A60BDF-7C40-B844-56F6-3868E98BA693}"/>
              </a:ext>
            </a:extLst>
          </p:cNvPr>
          <p:cNvSpPr txBox="1">
            <a:spLocks noChangeArrowheads="1"/>
          </p:cNvSpPr>
          <p:nvPr/>
        </p:nvSpPr>
        <p:spPr bwMode="auto">
          <a:xfrm>
            <a:off x="6075363" y="6230938"/>
            <a:ext cx="422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 sz="1800" b="1"/>
              <a:t>Hollejo de uva estrujada y sonicada</a:t>
            </a:r>
          </a:p>
        </p:txBody>
      </p:sp>
    </p:spTree>
  </p:cSld>
  <p:clrMapOvr>
    <a:masterClrMapping/>
  </p:clrMapOvr>
  <p:transition spd="med" advTm="2104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5B3876E4-A980-B699-C716-81977FDA0E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4291013"/>
            <a:ext cx="43497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D705E519-3C57-A357-27D8-9FEDB2AF2605}"/>
              </a:ext>
            </a:extLst>
          </p:cNvPr>
          <p:cNvSpPr txBox="1">
            <a:spLocks noChangeArrowheads="1"/>
          </p:cNvSpPr>
          <p:nvPr/>
        </p:nvSpPr>
        <p:spPr bwMode="auto">
          <a:xfrm>
            <a:off x="412750" y="4360863"/>
            <a:ext cx="196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800" b="1" i="1"/>
              <a:t>Sonotrodos</a:t>
            </a:r>
          </a:p>
          <a:p>
            <a:pPr algn="ctr">
              <a:spcBef>
                <a:spcPct val="0"/>
              </a:spcBef>
              <a:buFontTx/>
              <a:buNone/>
            </a:pPr>
            <a:r>
              <a:rPr lang="es-ES" altLang="es-ES" sz="1800" i="1"/>
              <a:t>(emisión de US)</a:t>
            </a:r>
          </a:p>
        </p:txBody>
      </p:sp>
      <p:cxnSp>
        <p:nvCxnSpPr>
          <p:cNvPr id="19" name="Conector recto de flecha 18">
            <a:extLst>
              <a:ext uri="{FF2B5EF4-FFF2-40B4-BE49-F238E27FC236}">
                <a16:creationId xmlns:a16="http://schemas.microsoft.com/office/drawing/2014/main" id="{28717613-9681-D4AA-7D4C-AF693C6432D0}"/>
              </a:ext>
            </a:extLst>
          </p:cNvPr>
          <p:cNvCxnSpPr/>
          <p:nvPr/>
        </p:nvCxnSpPr>
        <p:spPr>
          <a:xfrm>
            <a:off x="1979613" y="4556125"/>
            <a:ext cx="395287" cy="0"/>
          </a:xfrm>
          <a:prstGeom prst="straightConnector1">
            <a:avLst/>
          </a:prstGeom>
          <a:ln>
            <a:solidFill>
              <a:srgbClr val="B20A3A"/>
            </a:solidFill>
            <a:tailEnd type="triangle"/>
          </a:ln>
        </p:spPr>
        <p:style>
          <a:lnRef idx="1">
            <a:schemeClr val="accent1"/>
          </a:lnRef>
          <a:fillRef idx="0">
            <a:schemeClr val="accent1"/>
          </a:fillRef>
          <a:effectRef idx="0">
            <a:schemeClr val="accent1"/>
          </a:effectRef>
          <a:fontRef idx="minor">
            <a:schemeClr val="tx1"/>
          </a:fontRef>
        </p:style>
      </p:cxnSp>
      <p:sp>
        <p:nvSpPr>
          <p:cNvPr id="20" name="Flecha: a la derecha 19">
            <a:extLst>
              <a:ext uri="{FF2B5EF4-FFF2-40B4-BE49-F238E27FC236}">
                <a16:creationId xmlns:a16="http://schemas.microsoft.com/office/drawing/2014/main" id="{D4EC5652-BEBA-3DA5-4664-F6B9AC9E2AE3}"/>
              </a:ext>
            </a:extLst>
          </p:cNvPr>
          <p:cNvSpPr/>
          <p:nvPr/>
        </p:nvSpPr>
        <p:spPr>
          <a:xfrm>
            <a:off x="5229726" y="2411656"/>
            <a:ext cx="1058778" cy="513909"/>
          </a:xfrm>
          <a:prstGeom prst="right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 name="Grupo 1"/>
          <p:cNvGrpSpPr/>
          <p:nvPr/>
        </p:nvGrpSpPr>
        <p:grpSpPr>
          <a:xfrm>
            <a:off x="6946106" y="4114800"/>
            <a:ext cx="3479800" cy="2265362"/>
            <a:chOff x="6946106" y="4114800"/>
            <a:chExt cx="3479800" cy="2265362"/>
          </a:xfrm>
        </p:grpSpPr>
        <p:pic>
          <p:nvPicPr>
            <p:cNvPr id="16" name="Picture 11">
              <a:extLst>
                <a:ext uri="{FF2B5EF4-FFF2-40B4-BE49-F238E27FC236}">
                  <a16:creationId xmlns:a16="http://schemas.microsoft.com/office/drawing/2014/main" id="{5D482653-CDED-6DC7-4242-D2EA5DC58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106" y="4114800"/>
              <a:ext cx="34798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20">
              <a:extLst>
                <a:ext uri="{FF2B5EF4-FFF2-40B4-BE49-F238E27FC236}">
                  <a16:creationId xmlns:a16="http://schemas.microsoft.com/office/drawing/2014/main" id="{BD2BAFBB-885F-6362-0B41-B29B1EFDDC80}"/>
                </a:ext>
              </a:extLst>
            </p:cNvPr>
            <p:cNvSpPr txBox="1">
              <a:spLocks noChangeArrowheads="1"/>
            </p:cNvSpPr>
            <p:nvPr/>
          </p:nvSpPr>
          <p:spPr bwMode="auto">
            <a:xfrm>
              <a:off x="7315200" y="4448969"/>
              <a:ext cx="193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s-ES" altLang="es-ES" sz="1800" i="1" dirty="0"/>
                <a:t>Uva estrujada se mueve a través de la tubería</a:t>
              </a:r>
            </a:p>
          </p:txBody>
        </p:sp>
      </p:grpSp>
    </p:spTree>
    <p:custDataLst>
      <p:tags r:id="rId1"/>
    </p:custDataLst>
  </p:cSld>
  <p:clrMapOvr>
    <a:masterClrMapping/>
  </p:clrMapOvr>
  <p:transition spd="slow" advTm="238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750" fill="hold"/>
                                        <p:tgtEl>
                                          <p:spTgt spid="2"/>
                                        </p:tgtEl>
                                        <p:attrNameLst>
                                          <p:attrName>ppt_x</p:attrName>
                                        </p:attrNameLst>
                                      </p:cBhvr>
                                      <p:tavLst>
                                        <p:tav tm="0">
                                          <p:val>
                                            <p:strVal val="#ppt_x"/>
                                          </p:val>
                                        </p:tav>
                                        <p:tav tm="100000">
                                          <p:val>
                                            <p:strVal val="#ppt_x"/>
                                          </p:val>
                                        </p:tav>
                                      </p:tavLst>
                                    </p:anim>
                                    <p:anim calcmode="lin" valueType="num">
                                      <p:cBhvr additive="base">
                                        <p:cTn id="19"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2.1|17.1|1.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11.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12.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2.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7.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8.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ppt/theme/themeOverride9.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9e5e87a-4acd-4530-9121-52987b7c744c"/>
    <lcf76f155ced4ddcb4097134ff3c332f xmlns="986d2df0-7854-4426-a8f5-9e3d3380399b">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1529E37F0B6844BE581A8E5E57E09C" ma:contentTypeVersion="20" ma:contentTypeDescription="Create a new document." ma:contentTypeScope="" ma:versionID="c177999b18f989991e505207453bc6d9">
  <xsd:schema xmlns:xsd="http://www.w3.org/2001/XMLSchema" xmlns:xs="http://www.w3.org/2001/XMLSchema" xmlns:p="http://schemas.microsoft.com/office/2006/metadata/properties" xmlns:ns1="http://schemas.microsoft.com/sharepoint/v3" xmlns:ns2="986d2df0-7854-4426-a8f5-9e3d3380399b" xmlns:ns3="e9e5e87a-4acd-4530-9121-52987b7c744c" targetNamespace="http://schemas.microsoft.com/office/2006/metadata/properties" ma:root="true" ma:fieldsID="27be32c84be7081c1af1ed4b74d325d5" ns1:_="" ns2:_="" ns3:_="">
    <xsd:import namespace="http://schemas.microsoft.com/sharepoint/v3"/>
    <xsd:import namespace="986d2df0-7854-4426-a8f5-9e3d3380399b"/>
    <xsd:import namespace="e9e5e87a-4acd-4530-9121-52987b7c74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d2df0-7854-4426-a8f5-9e3d33803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b13520-43c6-47af-a59c-5077eb3837f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5e87a-4acd-4530-9121-52987b7c744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da5304f-ceeb-441a-b5ea-386044d0c3f1}" ma:internalName="TaxCatchAll" ma:showField="CatchAllData" ma:web="e9e5e87a-4acd-4530-9121-52987b7c744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98FD3-7570-42B1-92DD-25E1721CAEA1}">
  <ds:schemaRefs>
    <ds:schemaRef ds:uri="http://schemas.microsoft.com/office/2006/metadata/properties"/>
    <ds:schemaRef ds:uri="http://schemas.microsoft.com/office/infopath/2007/PartnerControls"/>
    <ds:schemaRef ds:uri="http://schemas.microsoft.com/sharepoint/v3"/>
    <ds:schemaRef ds:uri="e9e5e87a-4acd-4530-9121-52987b7c744c"/>
    <ds:schemaRef ds:uri="986d2df0-7854-4426-a8f5-9e3d3380399b"/>
  </ds:schemaRefs>
</ds:datastoreItem>
</file>

<file path=customXml/itemProps2.xml><?xml version="1.0" encoding="utf-8"?>
<ds:datastoreItem xmlns:ds="http://schemas.openxmlformats.org/officeDocument/2006/customXml" ds:itemID="{B5C91A79-4D6E-40A0-926B-5D9B5EB761E6}">
  <ds:schemaRefs>
    <ds:schemaRef ds:uri="http://schemas.microsoft.com/office/2006/metadata/longProperties"/>
  </ds:schemaRefs>
</ds:datastoreItem>
</file>

<file path=customXml/itemProps3.xml><?xml version="1.0" encoding="utf-8"?>
<ds:datastoreItem xmlns:ds="http://schemas.openxmlformats.org/officeDocument/2006/customXml" ds:itemID="{D80756B8-E26E-4528-BA69-82B6F1D8E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6d2df0-7854-4426-a8f5-9e3d3380399b"/>
    <ds:schemaRef ds:uri="e9e5e87a-4acd-4530-9121-52987b7c7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894</TotalTime>
  <Words>3349</Words>
  <Application>Microsoft Office PowerPoint</Application>
  <PresentationFormat>Widescreen</PresentationFormat>
  <Paragraphs>412</Paragraphs>
  <Slides>48</Slides>
  <Notes>32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48</vt:i4>
      </vt:variant>
    </vt:vector>
  </HeadingPairs>
  <TitlesOfParts>
    <vt:vector size="65" baseType="lpstr">
      <vt:lpstr>ＭＳ Ｐゴシック</vt:lpstr>
      <vt:lpstr>ADLaM Display</vt:lpstr>
      <vt:lpstr>Arial</vt:lpstr>
      <vt:lpstr>Arial Nova</vt:lpstr>
      <vt:lpstr>Arial Rounded MT Bold</vt:lpstr>
      <vt:lpstr>Calibri</vt:lpstr>
      <vt:lpstr>Century Gothic</vt:lpstr>
      <vt:lpstr>FiraSans-Light</vt:lpstr>
      <vt:lpstr>FiraSans-Medium</vt:lpstr>
      <vt:lpstr>Roboto Condensed</vt:lpstr>
      <vt:lpstr>Roboto Light</vt:lpstr>
      <vt:lpstr>Symbol</vt:lpstr>
      <vt:lpstr>Trebuchet MS</vt:lpstr>
      <vt:lpstr>Work Sans SemiBold</vt:lpstr>
      <vt:lpstr>WorkSans-Light</vt:lpstr>
      <vt:lpstr>WorkSans-SemiBold</vt:lpstr>
      <vt:lpstr>Default Design</vt:lpstr>
      <vt:lpstr>PowerPoint Presentation</vt:lpstr>
      <vt:lpstr>PowerPoint Presentation</vt:lpstr>
      <vt:lpstr>PowerPoint Presentation</vt:lpstr>
      <vt:lpstr>PowerPoint Presentation</vt:lpstr>
      <vt:lpstr>PowerPoint Presentation</vt:lpstr>
      <vt:lpstr>PRINCIPIOS DE ULTRASONIDOS DE ALTA POTENCIA</vt:lpstr>
      <vt:lpstr>PowerPoint Presentation</vt:lpstr>
      <vt:lpstr>PowerPoint Presentation</vt:lpstr>
      <vt:lpstr>PowerPoint Presentation</vt:lpstr>
      <vt:lpstr>PowerPoint Presentation</vt:lpstr>
      <vt:lpstr>PowerPoint Presentation</vt:lpstr>
      <vt:lpstr>Utilidades de US en bodega</vt:lpstr>
      <vt:lpstr>Utilidades de US en bodega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Electrodiálisis</vt:lpstr>
      <vt:lpstr>PowerPoint Presentation</vt:lpstr>
      <vt:lpstr>PowerPoint Presentation</vt:lpstr>
      <vt:lpstr>PowerPoint Presentation</vt:lpstr>
      <vt:lpstr>PowerPoint Presentation</vt:lpstr>
      <vt:lpstr>PowerPoint Presentation</vt:lpstr>
      <vt:lpstr>MÉTODOS SUSTRACTIVOS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dc:creator>
  <cp:lastModifiedBy>Jerry Sypkens</cp:lastModifiedBy>
  <cp:revision>52</cp:revision>
  <dcterms:created xsi:type="dcterms:W3CDTF">2008-09-25T23:33:29Z</dcterms:created>
  <dcterms:modified xsi:type="dcterms:W3CDTF">2024-02-29T22:59:49Z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Daniel Friedlander</vt:lpwstr>
  </property>
  <property fmtid="{D5CDD505-2E9C-101B-9397-08002B2CF9AE}" pid="3" name="Order">
    <vt:lpwstr>12476800.0000000</vt:lpwstr>
  </property>
  <property fmtid="{D5CDD505-2E9C-101B-9397-08002B2CF9AE}" pid="4" name="display_urn:schemas-microsoft-com:office:office#Author">
    <vt:lpwstr>Daniel Friedlander</vt:lpwstr>
  </property>
</Properties>
</file>