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1" r:id="rId2"/>
  </p:sldMasterIdLst>
  <p:notesMasterIdLst>
    <p:notesMasterId r:id="rId2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4" r:id="rId20"/>
    <p:sldId id="275" r:id="rId21"/>
    <p:sldId id="276" r:id="rId22"/>
  </p:sldIdLst>
  <p:sldSz cx="12192000" cy="6858000"/>
  <p:notesSz cx="6858000" cy="9144000"/>
  <p:embeddedFontLst>
    <p:embeddedFont>
      <p:font typeface="Montserrat" panose="00000500000000000000" pitchFamily="2"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960">
          <p15:clr>
            <a:srgbClr val="000000"/>
          </p15:clr>
        </p15:guide>
        <p15:guide id="2" orient="horz" pos="1258">
          <p15:clr>
            <a:srgbClr val="747775"/>
          </p15:clr>
        </p15:guide>
        <p15:guide id="3" pos="6984">
          <p15:clr>
            <a:srgbClr val="747775"/>
          </p15:clr>
        </p15:guide>
        <p15:guide id="4" pos="4054">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jEfbt4mKQOrjYzbAxDZxj6FJfXS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2" d="100"/>
          <a:sy n="122" d="100"/>
        </p:scale>
        <p:origin x="114" y="126"/>
      </p:cViewPr>
      <p:guideLst>
        <p:guide orient="horz" pos="960"/>
        <p:guide orient="horz" pos="1258"/>
        <p:guide pos="6984"/>
        <p:guide pos="405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3.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fntdata"/><Relationship Id="rId32" Type="http://customschemas.google.com/relationships/presentationmetadata" Target="metadata"/><Relationship Id="rId37"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4.fntdata"/><Relationship Id="rId35" Type="http://schemas.openxmlformats.org/officeDocument/2006/relationships/theme" Target="theme/theme1.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rry Sypkens" userId="50b5d4a2-da21-4ddc-9fa6-3b69f0ed7855" providerId="ADAL" clId="{E16B29B3-0E21-4DB2-94F1-53E265EA37D3}"/>
    <pc:docChg chg="custSel delSld modSld">
      <pc:chgData name="Jerry Sypkens" userId="50b5d4a2-da21-4ddc-9fa6-3b69f0ed7855" providerId="ADAL" clId="{E16B29B3-0E21-4DB2-94F1-53E265EA37D3}" dt="2024-02-29T23:27:53.428" v="19" actId="478"/>
      <pc:docMkLst>
        <pc:docMk/>
      </pc:docMkLst>
      <pc:sldChg chg="delSp mod">
        <pc:chgData name="Jerry Sypkens" userId="50b5d4a2-da21-4ddc-9fa6-3b69f0ed7855" providerId="ADAL" clId="{E16B29B3-0E21-4DB2-94F1-53E265EA37D3}" dt="2024-02-29T23:26:08.971" v="1" actId="478"/>
        <pc:sldMkLst>
          <pc:docMk/>
          <pc:sldMk cId="0" sldId="258"/>
        </pc:sldMkLst>
        <pc:picChg chg="del">
          <ac:chgData name="Jerry Sypkens" userId="50b5d4a2-da21-4ddc-9fa6-3b69f0ed7855" providerId="ADAL" clId="{E16B29B3-0E21-4DB2-94F1-53E265EA37D3}" dt="2024-02-29T23:26:08.466" v="0" actId="478"/>
          <ac:picMkLst>
            <pc:docMk/>
            <pc:sldMk cId="0" sldId="258"/>
            <ac:picMk id="195" creationId="{00000000-0000-0000-0000-000000000000}"/>
          </ac:picMkLst>
        </pc:picChg>
        <pc:picChg chg="del">
          <ac:chgData name="Jerry Sypkens" userId="50b5d4a2-da21-4ddc-9fa6-3b69f0ed7855" providerId="ADAL" clId="{E16B29B3-0E21-4DB2-94F1-53E265EA37D3}" dt="2024-02-29T23:26:08.971" v="1" actId="478"/>
          <ac:picMkLst>
            <pc:docMk/>
            <pc:sldMk cId="0" sldId="258"/>
            <ac:picMk id="196" creationId="{00000000-0000-0000-0000-000000000000}"/>
          </ac:picMkLst>
        </pc:picChg>
      </pc:sldChg>
      <pc:sldChg chg="delSp mod">
        <pc:chgData name="Jerry Sypkens" userId="50b5d4a2-da21-4ddc-9fa6-3b69f0ed7855" providerId="ADAL" clId="{E16B29B3-0E21-4DB2-94F1-53E265EA37D3}" dt="2024-02-29T23:26:14.700" v="2" actId="478"/>
        <pc:sldMkLst>
          <pc:docMk/>
          <pc:sldMk cId="0" sldId="259"/>
        </pc:sldMkLst>
        <pc:picChg chg="del">
          <ac:chgData name="Jerry Sypkens" userId="50b5d4a2-da21-4ddc-9fa6-3b69f0ed7855" providerId="ADAL" clId="{E16B29B3-0E21-4DB2-94F1-53E265EA37D3}" dt="2024-02-29T23:26:14.700" v="2" actId="478"/>
          <ac:picMkLst>
            <pc:docMk/>
            <pc:sldMk cId="0" sldId="259"/>
            <ac:picMk id="204" creationId="{00000000-0000-0000-0000-000000000000}"/>
          </ac:picMkLst>
        </pc:picChg>
      </pc:sldChg>
      <pc:sldChg chg="delSp mod">
        <pc:chgData name="Jerry Sypkens" userId="50b5d4a2-da21-4ddc-9fa6-3b69f0ed7855" providerId="ADAL" clId="{E16B29B3-0E21-4DB2-94F1-53E265EA37D3}" dt="2024-02-29T23:26:20.853" v="4" actId="478"/>
        <pc:sldMkLst>
          <pc:docMk/>
          <pc:sldMk cId="0" sldId="262"/>
        </pc:sldMkLst>
        <pc:picChg chg="del">
          <ac:chgData name="Jerry Sypkens" userId="50b5d4a2-da21-4ddc-9fa6-3b69f0ed7855" providerId="ADAL" clId="{E16B29B3-0E21-4DB2-94F1-53E265EA37D3}" dt="2024-02-29T23:26:20.853" v="4" actId="478"/>
          <ac:picMkLst>
            <pc:docMk/>
            <pc:sldMk cId="0" sldId="262"/>
            <ac:picMk id="263" creationId="{00000000-0000-0000-0000-000000000000}"/>
          </ac:picMkLst>
        </pc:picChg>
        <pc:picChg chg="del">
          <ac:chgData name="Jerry Sypkens" userId="50b5d4a2-da21-4ddc-9fa6-3b69f0ed7855" providerId="ADAL" clId="{E16B29B3-0E21-4DB2-94F1-53E265EA37D3}" dt="2024-02-29T23:26:20.268" v="3" actId="478"/>
          <ac:picMkLst>
            <pc:docMk/>
            <pc:sldMk cId="0" sldId="262"/>
            <ac:picMk id="264" creationId="{00000000-0000-0000-0000-000000000000}"/>
          </ac:picMkLst>
        </pc:picChg>
      </pc:sldChg>
      <pc:sldChg chg="delSp mod">
        <pc:chgData name="Jerry Sypkens" userId="50b5d4a2-da21-4ddc-9fa6-3b69f0ed7855" providerId="ADAL" clId="{E16B29B3-0E21-4DB2-94F1-53E265EA37D3}" dt="2024-02-29T23:26:26.783" v="5" actId="478"/>
        <pc:sldMkLst>
          <pc:docMk/>
          <pc:sldMk cId="0" sldId="263"/>
        </pc:sldMkLst>
        <pc:picChg chg="del">
          <ac:chgData name="Jerry Sypkens" userId="50b5d4a2-da21-4ddc-9fa6-3b69f0ed7855" providerId="ADAL" clId="{E16B29B3-0E21-4DB2-94F1-53E265EA37D3}" dt="2024-02-29T23:26:26.783" v="5" actId="478"/>
          <ac:picMkLst>
            <pc:docMk/>
            <pc:sldMk cId="0" sldId="263"/>
            <ac:picMk id="270" creationId="{00000000-0000-0000-0000-000000000000}"/>
          </ac:picMkLst>
        </pc:picChg>
      </pc:sldChg>
      <pc:sldChg chg="modSp mod">
        <pc:chgData name="Jerry Sypkens" userId="50b5d4a2-da21-4ddc-9fa6-3b69f0ed7855" providerId="ADAL" clId="{E16B29B3-0E21-4DB2-94F1-53E265EA37D3}" dt="2024-02-29T23:26:45.116" v="7" actId="6549"/>
        <pc:sldMkLst>
          <pc:docMk/>
          <pc:sldMk cId="0" sldId="264"/>
        </pc:sldMkLst>
        <pc:spChg chg="mod">
          <ac:chgData name="Jerry Sypkens" userId="50b5d4a2-da21-4ddc-9fa6-3b69f0ed7855" providerId="ADAL" clId="{E16B29B3-0E21-4DB2-94F1-53E265EA37D3}" dt="2024-02-29T23:26:43.398" v="6" actId="6549"/>
          <ac:spMkLst>
            <pc:docMk/>
            <pc:sldMk cId="0" sldId="264"/>
            <ac:spMk id="311" creationId="{00000000-0000-0000-0000-000000000000}"/>
          </ac:spMkLst>
        </pc:spChg>
        <pc:spChg chg="mod">
          <ac:chgData name="Jerry Sypkens" userId="50b5d4a2-da21-4ddc-9fa6-3b69f0ed7855" providerId="ADAL" clId="{E16B29B3-0E21-4DB2-94F1-53E265EA37D3}" dt="2024-02-29T23:26:45.116" v="7" actId="6549"/>
          <ac:spMkLst>
            <pc:docMk/>
            <pc:sldMk cId="0" sldId="264"/>
            <ac:spMk id="312" creationId="{00000000-0000-0000-0000-000000000000}"/>
          </ac:spMkLst>
        </pc:spChg>
      </pc:sldChg>
      <pc:sldChg chg="delSp mod delAnim">
        <pc:chgData name="Jerry Sypkens" userId="50b5d4a2-da21-4ddc-9fa6-3b69f0ed7855" providerId="ADAL" clId="{E16B29B3-0E21-4DB2-94F1-53E265EA37D3}" dt="2024-02-29T23:26:49.582" v="10" actId="478"/>
        <pc:sldMkLst>
          <pc:docMk/>
          <pc:sldMk cId="0" sldId="265"/>
        </pc:sldMkLst>
        <pc:picChg chg="del">
          <ac:chgData name="Jerry Sypkens" userId="50b5d4a2-da21-4ddc-9fa6-3b69f0ed7855" providerId="ADAL" clId="{E16B29B3-0E21-4DB2-94F1-53E265EA37D3}" dt="2024-02-29T23:26:48.359" v="8" actId="478"/>
          <ac:picMkLst>
            <pc:docMk/>
            <pc:sldMk cId="0" sldId="265"/>
            <ac:picMk id="334" creationId="{00000000-0000-0000-0000-000000000000}"/>
          </ac:picMkLst>
        </pc:picChg>
        <pc:picChg chg="del">
          <ac:chgData name="Jerry Sypkens" userId="50b5d4a2-da21-4ddc-9fa6-3b69f0ed7855" providerId="ADAL" clId="{E16B29B3-0E21-4DB2-94F1-53E265EA37D3}" dt="2024-02-29T23:26:49.582" v="10" actId="478"/>
          <ac:picMkLst>
            <pc:docMk/>
            <pc:sldMk cId="0" sldId="265"/>
            <ac:picMk id="336" creationId="{00000000-0000-0000-0000-000000000000}"/>
          </ac:picMkLst>
        </pc:picChg>
        <pc:picChg chg="del">
          <ac:chgData name="Jerry Sypkens" userId="50b5d4a2-da21-4ddc-9fa6-3b69f0ed7855" providerId="ADAL" clId="{E16B29B3-0E21-4DB2-94F1-53E265EA37D3}" dt="2024-02-29T23:26:48.898" v="9" actId="478"/>
          <ac:picMkLst>
            <pc:docMk/>
            <pc:sldMk cId="0" sldId="265"/>
            <ac:picMk id="337" creationId="{00000000-0000-0000-0000-000000000000}"/>
          </ac:picMkLst>
        </pc:picChg>
      </pc:sldChg>
      <pc:sldChg chg="delSp mod delAnim">
        <pc:chgData name="Jerry Sypkens" userId="50b5d4a2-da21-4ddc-9fa6-3b69f0ed7855" providerId="ADAL" clId="{E16B29B3-0E21-4DB2-94F1-53E265EA37D3}" dt="2024-02-29T23:26:53.842" v="12" actId="478"/>
        <pc:sldMkLst>
          <pc:docMk/>
          <pc:sldMk cId="0" sldId="266"/>
        </pc:sldMkLst>
        <pc:picChg chg="del">
          <ac:chgData name="Jerry Sypkens" userId="50b5d4a2-da21-4ddc-9fa6-3b69f0ed7855" providerId="ADAL" clId="{E16B29B3-0E21-4DB2-94F1-53E265EA37D3}" dt="2024-02-29T23:26:53.842" v="12" actId="478"/>
          <ac:picMkLst>
            <pc:docMk/>
            <pc:sldMk cId="0" sldId="266"/>
            <ac:picMk id="352" creationId="{00000000-0000-0000-0000-000000000000}"/>
          </ac:picMkLst>
        </pc:picChg>
        <pc:picChg chg="del">
          <ac:chgData name="Jerry Sypkens" userId="50b5d4a2-da21-4ddc-9fa6-3b69f0ed7855" providerId="ADAL" clId="{E16B29B3-0E21-4DB2-94F1-53E265EA37D3}" dt="2024-02-29T23:26:53.210" v="11" actId="478"/>
          <ac:picMkLst>
            <pc:docMk/>
            <pc:sldMk cId="0" sldId="266"/>
            <ac:picMk id="353" creationId="{00000000-0000-0000-0000-000000000000}"/>
          </ac:picMkLst>
        </pc:picChg>
      </pc:sldChg>
      <pc:sldChg chg="delSp mod delAnim">
        <pc:chgData name="Jerry Sypkens" userId="50b5d4a2-da21-4ddc-9fa6-3b69f0ed7855" providerId="ADAL" clId="{E16B29B3-0E21-4DB2-94F1-53E265EA37D3}" dt="2024-02-29T23:26:57.302" v="13" actId="478"/>
        <pc:sldMkLst>
          <pc:docMk/>
          <pc:sldMk cId="0" sldId="267"/>
        </pc:sldMkLst>
        <pc:picChg chg="del">
          <ac:chgData name="Jerry Sypkens" userId="50b5d4a2-da21-4ddc-9fa6-3b69f0ed7855" providerId="ADAL" clId="{E16B29B3-0E21-4DB2-94F1-53E265EA37D3}" dt="2024-02-29T23:26:57.302" v="13" actId="478"/>
          <ac:picMkLst>
            <pc:docMk/>
            <pc:sldMk cId="0" sldId="267"/>
            <ac:picMk id="371" creationId="{00000000-0000-0000-0000-000000000000}"/>
          </ac:picMkLst>
        </pc:picChg>
      </pc:sldChg>
      <pc:sldChg chg="delSp mod delAnim">
        <pc:chgData name="Jerry Sypkens" userId="50b5d4a2-da21-4ddc-9fa6-3b69f0ed7855" providerId="ADAL" clId="{E16B29B3-0E21-4DB2-94F1-53E265EA37D3}" dt="2024-02-29T23:27:20.099" v="15" actId="478"/>
        <pc:sldMkLst>
          <pc:docMk/>
          <pc:sldMk cId="0" sldId="269"/>
        </pc:sldMkLst>
        <pc:picChg chg="del">
          <ac:chgData name="Jerry Sypkens" userId="50b5d4a2-da21-4ddc-9fa6-3b69f0ed7855" providerId="ADAL" clId="{E16B29B3-0E21-4DB2-94F1-53E265EA37D3}" dt="2024-02-29T23:27:19.002" v="14" actId="478"/>
          <ac:picMkLst>
            <pc:docMk/>
            <pc:sldMk cId="0" sldId="269"/>
            <ac:picMk id="395" creationId="{00000000-0000-0000-0000-000000000000}"/>
          </ac:picMkLst>
        </pc:picChg>
        <pc:picChg chg="del">
          <ac:chgData name="Jerry Sypkens" userId="50b5d4a2-da21-4ddc-9fa6-3b69f0ed7855" providerId="ADAL" clId="{E16B29B3-0E21-4DB2-94F1-53E265EA37D3}" dt="2024-02-29T23:27:20.099" v="15" actId="478"/>
          <ac:picMkLst>
            <pc:docMk/>
            <pc:sldMk cId="0" sldId="269"/>
            <ac:picMk id="399" creationId="{00000000-0000-0000-0000-000000000000}"/>
          </ac:picMkLst>
        </pc:picChg>
      </pc:sldChg>
      <pc:sldChg chg="delSp mod delAnim">
        <pc:chgData name="Jerry Sypkens" userId="50b5d4a2-da21-4ddc-9fa6-3b69f0ed7855" providerId="ADAL" clId="{E16B29B3-0E21-4DB2-94F1-53E265EA37D3}" dt="2024-02-29T23:27:25.178" v="16" actId="478"/>
        <pc:sldMkLst>
          <pc:docMk/>
          <pc:sldMk cId="0" sldId="270"/>
        </pc:sldMkLst>
        <pc:picChg chg="del">
          <ac:chgData name="Jerry Sypkens" userId="50b5d4a2-da21-4ddc-9fa6-3b69f0ed7855" providerId="ADAL" clId="{E16B29B3-0E21-4DB2-94F1-53E265EA37D3}" dt="2024-02-29T23:27:25.178" v="16" actId="478"/>
          <ac:picMkLst>
            <pc:docMk/>
            <pc:sldMk cId="0" sldId="270"/>
            <ac:picMk id="411" creationId="{00000000-0000-0000-0000-000000000000}"/>
          </ac:picMkLst>
        </pc:picChg>
      </pc:sldChg>
      <pc:sldChg chg="del">
        <pc:chgData name="Jerry Sypkens" userId="50b5d4a2-da21-4ddc-9fa6-3b69f0ed7855" providerId="ADAL" clId="{E16B29B3-0E21-4DB2-94F1-53E265EA37D3}" dt="2024-02-29T23:27:46.881" v="17" actId="47"/>
        <pc:sldMkLst>
          <pc:docMk/>
          <pc:sldMk cId="0" sldId="273"/>
        </pc:sldMkLst>
      </pc:sldChg>
      <pc:sldChg chg="delSp mod delAnim">
        <pc:chgData name="Jerry Sypkens" userId="50b5d4a2-da21-4ddc-9fa6-3b69f0ed7855" providerId="ADAL" clId="{E16B29B3-0E21-4DB2-94F1-53E265EA37D3}" dt="2024-02-29T23:27:53.428" v="19" actId="478"/>
        <pc:sldMkLst>
          <pc:docMk/>
          <pc:sldMk cId="0" sldId="274"/>
        </pc:sldMkLst>
        <pc:picChg chg="del">
          <ac:chgData name="Jerry Sypkens" userId="50b5d4a2-da21-4ddc-9fa6-3b69f0ed7855" providerId="ADAL" clId="{E16B29B3-0E21-4DB2-94F1-53E265EA37D3}" dt="2024-02-29T23:27:53.428" v="19" actId="478"/>
          <ac:picMkLst>
            <pc:docMk/>
            <pc:sldMk cId="0" sldId="274"/>
            <ac:picMk id="463" creationId="{00000000-0000-0000-0000-000000000000}"/>
          </ac:picMkLst>
        </pc:picChg>
        <pc:picChg chg="del">
          <ac:chgData name="Jerry Sypkens" userId="50b5d4a2-da21-4ddc-9fa6-3b69f0ed7855" providerId="ADAL" clId="{E16B29B3-0E21-4DB2-94F1-53E265EA37D3}" dt="2024-02-29T23:27:52.430" v="18" actId="478"/>
          <ac:picMkLst>
            <pc:docMk/>
            <pc:sldMk cId="0" sldId="274"/>
            <ac:picMk id="464"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instagram.com/reel/C1vMo88Pjpo/?igsh=MzRlODBiNWFlZA%3D%3D"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instagram.com/reel/CzhlexrpmMe/?igsh=MzRlODBiNWFlZA%3D%3D"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tiktok.com/@lukeflunder/video/7225700314215632155?embed_source=121374463%2C121351166%2C71838017%2C121331973%2C120811592%2C120810756%3Bnull%3Bembed_masking&amp;refer=embed&amp;referer_url=www.thedrinksbusiness.com%2F2024%2F01%2Fcan-tiktok-help-future-proof-the-wine-trade%2F%3Futm_source%3DAfternoonBrief%26utm_medium%3Dnewsletter&amp;referer_video_id=7247533837784255770"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tiktok.com/@legallywined/video/7158131031617555758?embed_source=121374463%2C121351166%2C71838017%2C121331973%2C120811592%2C120810756%3Bnull%3Bembed_masking&amp;refer=embed&amp;referer_url=www.thedrinksbusiness.com%2F2024%2F01%2Fcan-tiktok-help-future-proof-the-wine-trade%2F%3Futm_source%3DAfternoonBrief%26utm_medium%3Dnewsletter&amp;referer_video_id=7158131031617555758"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instagram.com/reel/C04aLWOirRF/?igsh=MzRlODBiNWFlZA%3D%3D"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instagram.com/reel/CycMyMTp5Xm/?igsh=MzRlODBiNWFlZA%3D%3D"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instagram.com/reel/CtJi1stJw23/?igsh=MzRlODBiNWFlZA%3D%3D"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drive.google.com/file/d/1JQ-Uq_czPB-Qub6_ohNAyzX_PXcxVbp4/view?usp=sharing"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pexels.com/search/grapes/"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nytimes.com/2021/12/05/business/media/tiktok-algorithm.html"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nytimes.com/2022/09/16/technology/gen-z-tiktok-search-engine.html"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2aab7678794_1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My two contenders here:</a:t>
            </a:r>
            <a:endParaRPr/>
          </a:p>
          <a:p>
            <a:pPr marL="0" lvl="0" indent="0" algn="l" rtl="0">
              <a:lnSpc>
                <a:spcPct val="115000"/>
              </a:lnSpc>
              <a:spcBef>
                <a:spcPts val="0"/>
              </a:spcBef>
              <a:spcAft>
                <a:spcPts val="0"/>
              </a:spcAft>
              <a:buNone/>
            </a:pPr>
            <a:r>
              <a:rPr lang="en-US" u="sng">
                <a:solidFill>
                  <a:srgbClr val="1155CC"/>
                </a:solidFill>
                <a:highlight>
                  <a:srgbClr val="FFFFFF"/>
                </a:highlight>
                <a:hlinkClick r:id="rId3">
                  <a:extLst>
                    <a:ext uri="{A12FA001-AC4F-418D-AE19-62706E023703}">
                      <ahyp:hlinkClr xmlns:ahyp="http://schemas.microsoft.com/office/drawing/2018/hyperlinkcolor" val="tx"/>
                    </a:ext>
                  </a:extLst>
                </a:hlinkClick>
              </a:rPr>
              <a:t>https://www.instagram.com/reel/C1vMo88Pjpo/?igsh=MzRlODBiNWFlZA%3D%3D</a:t>
            </a:r>
            <a:endParaRPr/>
          </a:p>
          <a:p>
            <a:pPr marL="0" lvl="0" indent="0" algn="l" rtl="0">
              <a:lnSpc>
                <a:spcPct val="115000"/>
              </a:lnSpc>
              <a:spcBef>
                <a:spcPts val="0"/>
              </a:spcBef>
              <a:spcAft>
                <a:spcPts val="0"/>
              </a:spcAft>
              <a:buNone/>
            </a:pPr>
            <a:r>
              <a:rPr lang="en-US"/>
              <a:t>and</a:t>
            </a:r>
            <a:endParaRPr/>
          </a:p>
          <a:p>
            <a:pPr marL="0" lvl="0" indent="0" algn="l" rtl="0">
              <a:lnSpc>
                <a:spcPct val="115000"/>
              </a:lnSpc>
              <a:spcBef>
                <a:spcPts val="0"/>
              </a:spcBef>
              <a:spcAft>
                <a:spcPts val="0"/>
              </a:spcAft>
              <a:buNone/>
            </a:pPr>
            <a:r>
              <a:rPr lang="en-US" u="sng">
                <a:solidFill>
                  <a:srgbClr val="1155CC"/>
                </a:solidFill>
                <a:highlight>
                  <a:srgbClr val="FFFFFF"/>
                </a:highlight>
                <a:hlinkClick r:id="rId4">
                  <a:extLst>
                    <a:ext uri="{A12FA001-AC4F-418D-AE19-62706E023703}">
                      <ahyp:hlinkClr xmlns:ahyp="http://schemas.microsoft.com/office/drawing/2018/hyperlinkcolor" val="tx"/>
                    </a:ext>
                  </a:extLst>
                </a:hlinkClick>
              </a:rPr>
              <a:t>https://www.instagram.com/reel/CzhlexrpmMe/?igsh=MzRlODBiNWFlZA%3D%3D</a:t>
            </a:r>
            <a:endParaRPr/>
          </a:p>
          <a:p>
            <a:pPr marL="0" lvl="0" indent="0" algn="l" rtl="0">
              <a:lnSpc>
                <a:spcPct val="115000"/>
              </a:lnSpc>
              <a:spcBef>
                <a:spcPts val="0"/>
              </a:spcBef>
              <a:spcAft>
                <a:spcPts val="0"/>
              </a:spcAft>
              <a:buClr>
                <a:schemeClr val="dk1"/>
              </a:buClr>
              <a:buSzPts val="1100"/>
              <a:buFont typeface="Arial"/>
              <a:buNone/>
            </a:pPr>
            <a:endParaRPr/>
          </a:p>
        </p:txBody>
      </p:sp>
      <p:sp>
        <p:nvSpPr>
          <p:cNvPr id="327" name="Google Shape;327;g2aab7678794_1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2aab7678794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I’ve got 2 video examples here. </a:t>
            </a:r>
            <a:endParaRPr/>
          </a:p>
          <a:p>
            <a:pPr marL="0" lvl="0" indent="0" algn="l" rtl="0">
              <a:spcBef>
                <a:spcPts val="0"/>
              </a:spcBef>
              <a:spcAft>
                <a:spcPts val="0"/>
              </a:spcAft>
              <a:buNone/>
            </a:pPr>
            <a:r>
              <a:rPr lang="en-US" u="sng">
                <a:solidFill>
                  <a:schemeClr val="hlink"/>
                </a:solidFill>
                <a:hlinkClick r:id="rId3"/>
              </a:rPr>
              <a:t>HERE</a:t>
            </a:r>
            <a:r>
              <a:rPr lang="en-US"/>
              <a:t> and </a:t>
            </a:r>
            <a:r>
              <a:rPr lang="en-US" u="sng">
                <a:solidFill>
                  <a:schemeClr val="hlink"/>
                </a:solidFill>
                <a:hlinkClick r:id="rId4"/>
              </a:rPr>
              <a:t>HERE</a:t>
            </a:r>
            <a:endParaRPr/>
          </a:p>
        </p:txBody>
      </p:sp>
      <p:sp>
        <p:nvSpPr>
          <p:cNvPr id="340" name="Google Shape;340;g2aab7678794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2aab7678794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https://www.tiktok.com/@americanbaron/video/7200803390081748267?lang=en</a:t>
            </a:r>
            <a:endParaRPr/>
          </a:p>
        </p:txBody>
      </p:sp>
      <p:sp>
        <p:nvSpPr>
          <p:cNvPr id="356" name="Google Shape;356;g2aab7678794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2b050f4e1e7_2_5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2b050f4e1e7_2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https://www.tiktok.com/@iphonephotographyschool</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2aab7678794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t>important for discoverability</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r>
              <a:rPr lang="en-US"/>
              <a:t>Where can you find trending sounds? (show on IG and TikTok)</a:t>
            </a:r>
            <a:endParaRPr/>
          </a:p>
          <a:p>
            <a:pPr marL="0" lvl="0" indent="0" algn="l" rtl="0">
              <a:spcBef>
                <a:spcPts val="0"/>
              </a:spcBef>
              <a:spcAft>
                <a:spcPts val="0"/>
              </a:spcAft>
              <a:buNone/>
            </a:pPr>
            <a:r>
              <a:rPr lang="en-US"/>
              <a:t>What do the icons mean</a:t>
            </a:r>
            <a:endParaRPr/>
          </a:p>
        </p:txBody>
      </p:sp>
      <p:sp>
        <p:nvSpPr>
          <p:cNvPr id="385" name="Google Shape;385;g2aab7678794_0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2aab7678794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u="sng">
                <a:solidFill>
                  <a:schemeClr val="hlink"/>
                </a:solidFill>
                <a:hlinkClick r:id="rId3"/>
              </a:rPr>
              <a:t>https://www.instagram.com/reel/C04aLWOirRF/?igsh=MzRlODBiNWFlZA%3D%3D</a:t>
            </a:r>
            <a:endParaRPr/>
          </a:p>
          <a:p>
            <a:pPr marL="0" lvl="0" indent="0" algn="l" rtl="0">
              <a:spcBef>
                <a:spcPts val="0"/>
              </a:spcBef>
              <a:spcAft>
                <a:spcPts val="0"/>
              </a:spcAft>
              <a:buNone/>
            </a:pPr>
            <a:endParaRPr/>
          </a:p>
        </p:txBody>
      </p:sp>
      <p:sp>
        <p:nvSpPr>
          <p:cNvPr id="403" name="Google Shape;403;g2aab7678794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2aab7678794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4" name="Google Shape;414;g2aab7678794_0_15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265c22ae65e_0_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265c22ae65e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2aab7678794_1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Video #1 </a:t>
            </a:r>
            <a:r>
              <a:rPr lang="en-US" u="sng">
                <a:solidFill>
                  <a:schemeClr val="hlink"/>
                </a:solidFill>
                <a:hlinkClick r:id="rId3"/>
              </a:rPr>
              <a:t>HERE</a:t>
            </a:r>
            <a:endParaRPr/>
          </a:p>
          <a:p>
            <a:pPr marL="0" lvl="0" indent="0" algn="l" rtl="0">
              <a:spcBef>
                <a:spcPts val="0"/>
              </a:spcBef>
              <a:spcAft>
                <a:spcPts val="0"/>
              </a:spcAft>
              <a:buNone/>
            </a:pPr>
            <a:r>
              <a:rPr lang="en-US"/>
              <a:t>Video #2 </a:t>
            </a:r>
            <a:r>
              <a:rPr lang="en-US" u="sng">
                <a:solidFill>
                  <a:schemeClr val="hlink"/>
                </a:solidFill>
                <a:hlinkClick r:id="rId4"/>
              </a:rPr>
              <a:t>HERE</a:t>
            </a:r>
            <a:endParaRPr/>
          </a:p>
        </p:txBody>
      </p:sp>
      <p:sp>
        <p:nvSpPr>
          <p:cNvPr id="450" name="Google Shape;450;g2aab7678794_1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2aab7678794_1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7" name="Google Shape;467;g2aab7678794_1_4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8" name="Google Shape;168;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2b050f4e1e7_2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2" name="Google Shape;472;g2b050f4e1e7_2_2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aab7678794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chemeClr val="dk1"/>
                </a:solidFill>
              </a:rPr>
              <a:t>-We’ve come a long way from the dreaded stock image of a cluster of grapes in a hand (image </a:t>
            </a:r>
            <a:r>
              <a:rPr lang="en-US" u="sng">
                <a:solidFill>
                  <a:srgbClr val="1155CC"/>
                </a:solidFill>
                <a:hlinkClick r:id="rId3">
                  <a:extLst>
                    <a:ext uri="{A12FA001-AC4F-418D-AE19-62706E023703}">
                      <ahyp:hlinkClr xmlns:ahyp="http://schemas.microsoft.com/office/drawing/2018/hyperlinkcolor" val="tx"/>
                    </a:ext>
                  </a:extLst>
                </a:hlinkClick>
              </a:rPr>
              <a:t>HERE</a:t>
            </a:r>
            <a:r>
              <a:rPr lang="en-US">
                <a:solidFill>
                  <a:schemeClr val="dk1"/>
                </a:solidFill>
              </a:rPr>
              <a:t>) and basic vineyard imagery (stock or not) - example images </a:t>
            </a:r>
            <a:r>
              <a:rPr lang="en-US" u="sng">
                <a:solidFill>
                  <a:srgbClr val="1155CC"/>
                </a:solidFill>
                <a:hlinkClick r:id="rId4">
                  <a:extLst>
                    <a:ext uri="{A12FA001-AC4F-418D-AE19-62706E023703}">
                      <ahyp:hlinkClr xmlns:ahyp="http://schemas.microsoft.com/office/drawing/2018/hyperlinkcolor" val="tx"/>
                    </a:ext>
                  </a:extLst>
                </a:hlinkClick>
              </a:rPr>
              <a:t>HERE</a:t>
            </a:r>
            <a:endParaRPr/>
          </a:p>
        </p:txBody>
      </p:sp>
      <p:sp>
        <p:nvSpPr>
          <p:cNvPr id="190" name="Google Shape;190;g2aab7678794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2ade54ee5e6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2ade54ee5e6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aab767879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7" name="Google Shape;207;g2aab7678794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TIkTok has given Meta/IG a run for its money - with only 5 years (08)  in the game (vs. IG’s 13 years - 2010) - it has quickly achieve parity to IG’s activities.</a:t>
            </a:r>
            <a:endParaRPr/>
          </a:p>
          <a:p>
            <a:pPr marL="0" lvl="0" indent="0" algn="l" rtl="0">
              <a:spcBef>
                <a:spcPts val="0"/>
              </a:spcBef>
              <a:spcAft>
                <a:spcPts val="0"/>
              </a:spcAft>
              <a:buNone/>
            </a:pPr>
            <a:r>
              <a:rPr lang="en-US"/>
              <a:t>US population - 331M (2021) </a:t>
            </a:r>
            <a:endParaRPr/>
          </a:p>
          <a:p>
            <a:pPr marL="0" lvl="0" indent="0" algn="l" rtl="0">
              <a:spcBef>
                <a:spcPts val="0"/>
              </a:spcBef>
              <a:spcAft>
                <a:spcPts val="0"/>
              </a:spcAft>
              <a:buNone/>
            </a:pPr>
            <a:r>
              <a:rPr lang="en-US"/>
              <a:t>TIkTok 19 times users open the app per day</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216" name="Google Shape;216;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2aab7678794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0" name="Google Shape;260;g2aab7678794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2aab7678794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000">
                <a:solidFill>
                  <a:schemeClr val="dk1"/>
                </a:solidFill>
              </a:rPr>
              <a:t>Define “short form” vs “long-form”</a:t>
            </a:r>
            <a:endParaRPr sz="1000">
              <a:solidFill>
                <a:schemeClr val="dk1"/>
              </a:solidFill>
            </a:endParaRPr>
          </a:p>
          <a:p>
            <a:pPr marL="0" lvl="0" indent="0" algn="l" rtl="0">
              <a:spcBef>
                <a:spcPts val="0"/>
              </a:spcBef>
              <a:spcAft>
                <a:spcPts val="0"/>
              </a:spcAft>
              <a:buClr>
                <a:schemeClr val="dk1"/>
              </a:buClr>
              <a:buSzPts val="1100"/>
              <a:buFont typeface="Arial"/>
              <a:buNone/>
            </a:pPr>
            <a:r>
              <a:rPr lang="en-US" sz="1000">
                <a:solidFill>
                  <a:schemeClr val="dk1"/>
                </a:solidFill>
              </a:rPr>
              <a:t>Algo prioritization = Better Engagement </a:t>
            </a:r>
            <a:endParaRPr sz="1000">
              <a:solidFill>
                <a:schemeClr val="dk1"/>
              </a:solidFill>
            </a:endParaRPr>
          </a:p>
          <a:p>
            <a:pPr marL="0" lvl="0" indent="0" algn="l" rtl="0">
              <a:spcBef>
                <a:spcPts val="0"/>
              </a:spcBef>
              <a:spcAft>
                <a:spcPts val="0"/>
              </a:spcAft>
              <a:buClr>
                <a:schemeClr val="dk1"/>
              </a:buClr>
              <a:buSzPts val="1100"/>
              <a:buFont typeface="Arial"/>
              <a:buNone/>
            </a:pPr>
            <a:r>
              <a:rPr lang="en-US" sz="1000">
                <a:solidFill>
                  <a:schemeClr val="dk1"/>
                </a:solidFill>
              </a:rPr>
              <a:t>Reels gain 67% more engagement than photos (C&amp;P influencer survey, 100 wine niche influencers)</a:t>
            </a:r>
            <a:endParaRPr sz="1000">
              <a:solidFill>
                <a:schemeClr val="dk1"/>
              </a:solidFill>
            </a:endParaRPr>
          </a:p>
          <a:p>
            <a:pPr marL="0" lvl="0" indent="0" algn="l" rtl="0">
              <a:spcBef>
                <a:spcPts val="0"/>
              </a:spcBef>
              <a:spcAft>
                <a:spcPts val="0"/>
              </a:spcAft>
              <a:buClr>
                <a:schemeClr val="dk1"/>
              </a:buClr>
              <a:buSzPts val="1100"/>
              <a:buFont typeface="Arial"/>
              <a:buNone/>
            </a:pPr>
            <a:r>
              <a:rPr lang="en-US" sz="1000">
                <a:solidFill>
                  <a:schemeClr val="dk1"/>
                </a:solidFill>
              </a:rPr>
              <a:t>Syndication/Scaling (more bang for your buck)</a:t>
            </a:r>
            <a:endParaRPr sz="1000">
              <a:solidFill>
                <a:schemeClr val="dk1"/>
              </a:solidFill>
            </a:endParaRPr>
          </a:p>
          <a:p>
            <a:pPr marL="0" lvl="0" indent="0" algn="l" rtl="0">
              <a:spcBef>
                <a:spcPts val="0"/>
              </a:spcBef>
              <a:spcAft>
                <a:spcPts val="0"/>
              </a:spcAft>
              <a:buClr>
                <a:schemeClr val="dk1"/>
              </a:buClr>
              <a:buSzPts val="1100"/>
              <a:buFont typeface="Arial"/>
              <a:buNone/>
            </a:pPr>
            <a:r>
              <a:rPr lang="en-US" sz="1000">
                <a:solidFill>
                  <a:schemeClr val="dk1"/>
                </a:solidFill>
              </a:rPr>
              <a:t>Put on site, other video platforms </a:t>
            </a:r>
            <a:endParaRPr sz="1000">
              <a:solidFill>
                <a:schemeClr val="dk1"/>
              </a:solidFill>
            </a:endParaRPr>
          </a:p>
          <a:p>
            <a:pPr marL="0" lvl="0" indent="0" algn="l" rtl="0">
              <a:spcBef>
                <a:spcPts val="0"/>
              </a:spcBef>
              <a:spcAft>
                <a:spcPts val="0"/>
              </a:spcAft>
              <a:buClr>
                <a:schemeClr val="dk1"/>
              </a:buClr>
              <a:buSzPts val="1100"/>
              <a:buFont typeface="Arial"/>
              <a:buNone/>
            </a:pPr>
            <a:r>
              <a:rPr lang="en-US" sz="1000">
                <a:solidFill>
                  <a:schemeClr val="dk1"/>
                </a:solidFill>
              </a:rPr>
              <a:t>Quicker for consumers to understand and learn</a:t>
            </a:r>
            <a:endParaRPr sz="1000">
              <a:solidFill>
                <a:schemeClr val="dk1"/>
              </a:solidFill>
            </a:endParaRPr>
          </a:p>
          <a:p>
            <a:pPr marL="0" lvl="0" indent="0" algn="l" rtl="0">
              <a:spcBef>
                <a:spcPts val="0"/>
              </a:spcBef>
              <a:spcAft>
                <a:spcPts val="0"/>
              </a:spcAft>
              <a:buClr>
                <a:schemeClr val="dk1"/>
              </a:buClr>
              <a:buSzPts val="1100"/>
              <a:buFont typeface="Arial"/>
              <a:buNone/>
            </a:pPr>
            <a:r>
              <a:rPr lang="en-US" sz="1000">
                <a:solidFill>
                  <a:schemeClr val="dk1"/>
                </a:solidFill>
              </a:rPr>
              <a:t>Brand awareness / affinity - hashftags building an audience, 1/1 interaction, more targeted reach due to interest graph</a:t>
            </a:r>
            <a:endParaRPr sz="10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r>
              <a:rPr lang="en-US" sz="1000" u="sng">
                <a:solidFill>
                  <a:schemeClr val="hlink"/>
                </a:solidFill>
                <a:hlinkClick r:id="rId3"/>
              </a:rPr>
              <a:t>https://www.nytimes.com/2021/12/05/business/media/tiktok-algorithm.html</a:t>
            </a:r>
            <a:endParaRPr sz="1000">
              <a:solidFill>
                <a:schemeClr val="dk1"/>
              </a:solidFill>
            </a:endParaRPr>
          </a:p>
          <a:p>
            <a:pPr marL="0" lvl="0" indent="0" algn="l" rtl="0">
              <a:spcBef>
                <a:spcPts val="0"/>
              </a:spcBef>
              <a:spcAft>
                <a:spcPts val="0"/>
              </a:spcAft>
              <a:buNone/>
            </a:pPr>
            <a:r>
              <a:rPr lang="en-US" sz="1000" u="sng">
                <a:solidFill>
                  <a:schemeClr val="hlink"/>
                </a:solidFill>
                <a:hlinkClick r:id="rId4"/>
              </a:rPr>
              <a:t>https://www.nytimes.com/2022/09/16/technology/gen-z-tiktok-search-engine.html</a:t>
            </a:r>
            <a:endParaRPr sz="1000">
              <a:solidFill>
                <a:schemeClr val="dk1"/>
              </a:solidFill>
            </a:endParaRPr>
          </a:p>
          <a:p>
            <a:pPr marL="0" lvl="0" indent="0" algn="l" rtl="0">
              <a:spcBef>
                <a:spcPts val="0"/>
              </a:spcBef>
              <a:spcAft>
                <a:spcPts val="0"/>
              </a:spcAft>
              <a:buClr>
                <a:schemeClr val="dk1"/>
              </a:buClr>
              <a:buSzPts val="1100"/>
              <a:buFont typeface="Arial"/>
              <a:buNone/>
            </a:pPr>
            <a:endParaRPr sz="1000">
              <a:solidFill>
                <a:schemeClr val="dk1"/>
              </a:solidFill>
            </a:endParaRPr>
          </a:p>
          <a:p>
            <a:pPr marL="0" lvl="0" indent="0" algn="l" rtl="0">
              <a:spcBef>
                <a:spcPts val="0"/>
              </a:spcBef>
              <a:spcAft>
                <a:spcPts val="0"/>
              </a:spcAft>
              <a:buClr>
                <a:schemeClr val="dk1"/>
              </a:buClr>
              <a:buSzPts val="1100"/>
              <a:buFont typeface="Arial"/>
              <a:buNone/>
            </a:pPr>
            <a:endParaRPr sz="1000">
              <a:solidFill>
                <a:schemeClr val="dk1"/>
              </a:solidFill>
            </a:endParaRPr>
          </a:p>
          <a:p>
            <a:pPr marL="0" lvl="0" indent="0" algn="l" rtl="0">
              <a:spcBef>
                <a:spcPts val="0"/>
              </a:spcBef>
              <a:spcAft>
                <a:spcPts val="0"/>
              </a:spcAft>
              <a:buNone/>
            </a:pPr>
            <a:endParaRPr sz="1000">
              <a:solidFill>
                <a:schemeClr val="dk1"/>
              </a:solidFill>
            </a:endParaRPr>
          </a:p>
        </p:txBody>
      </p:sp>
      <p:sp>
        <p:nvSpPr>
          <p:cNvPr id="267" name="Google Shape;267;g2aab7678794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2aab7678794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9" name="Google Shape;309;g2aab7678794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9"/>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9"/>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9"/>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8"/>
        <p:cNvGrpSpPr/>
        <p:nvPr/>
      </p:nvGrpSpPr>
      <p:grpSpPr>
        <a:xfrm>
          <a:off x="0" y="0"/>
          <a:ext cx="0" cy="0"/>
          <a:chOff x="0" y="0"/>
          <a:chExt cx="0" cy="0"/>
        </a:xfrm>
      </p:grpSpPr>
      <p:sp>
        <p:nvSpPr>
          <p:cNvPr id="69" name="Google Shape;69;p18"/>
          <p:cNvSpPr txBox="1">
            <a:spLocks noGrp="1"/>
          </p:cNvSpPr>
          <p:nvPr>
            <p:ph type="title"/>
          </p:nvPr>
        </p:nvSpPr>
        <p:spPr>
          <a:xfrm>
            <a:off x="609600" y="274637"/>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0" name="Google Shape;70;p18"/>
          <p:cNvSpPr txBox="1">
            <a:spLocks noGrp="1"/>
          </p:cNvSpPr>
          <p:nvPr>
            <p:ph type="body" idx="1"/>
          </p:nvPr>
        </p:nvSpPr>
        <p:spPr>
          <a:xfrm>
            <a:off x="609600" y="1600200"/>
            <a:ext cx="10972800" cy="4525962"/>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8"/>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8"/>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8"/>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4"/>
        <p:cNvGrpSpPr/>
        <p:nvPr/>
      </p:nvGrpSpPr>
      <p:grpSpPr>
        <a:xfrm>
          <a:off x="0" y="0"/>
          <a:ext cx="0" cy="0"/>
          <a:chOff x="0" y="0"/>
          <a:chExt cx="0" cy="0"/>
        </a:xfrm>
      </p:grpSpPr>
      <p:sp>
        <p:nvSpPr>
          <p:cNvPr id="75" name="Google Shape;75;p19"/>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6" name="Google Shape;76;p19"/>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chemeClr val="dk1"/>
              </a:buClr>
              <a:buSzPts val="3200"/>
              <a:buFont typeface="Arial"/>
              <a:buNone/>
              <a:defRPr/>
            </a:lvl1pPr>
            <a:lvl2pPr lvl="1" algn="ctr">
              <a:spcBef>
                <a:spcPts val="560"/>
              </a:spcBef>
              <a:spcAft>
                <a:spcPts val="0"/>
              </a:spcAft>
              <a:buClr>
                <a:schemeClr val="dk1"/>
              </a:buClr>
              <a:buSzPts val="2800"/>
              <a:buFont typeface="Arial"/>
              <a:buNone/>
              <a:defRPr/>
            </a:lvl2pPr>
            <a:lvl3pPr lvl="2" algn="ctr">
              <a:spcBef>
                <a:spcPts val="480"/>
              </a:spcBef>
              <a:spcAft>
                <a:spcPts val="0"/>
              </a:spcAft>
              <a:buClr>
                <a:schemeClr val="dk1"/>
              </a:buClr>
              <a:buSzPts val="2400"/>
              <a:buFont typeface="Arial"/>
              <a:buNone/>
              <a:defRPr/>
            </a:lvl3pPr>
            <a:lvl4pPr lvl="3" algn="ctr">
              <a:spcBef>
                <a:spcPts val="400"/>
              </a:spcBef>
              <a:spcAft>
                <a:spcPts val="0"/>
              </a:spcAft>
              <a:buClr>
                <a:schemeClr val="dk1"/>
              </a:buClr>
              <a:buSzPts val="2000"/>
              <a:buFont typeface="Arial"/>
              <a:buNone/>
              <a:defRPr/>
            </a:lvl4pPr>
            <a:lvl5pPr lvl="4" algn="ctr">
              <a:spcBef>
                <a:spcPts val="400"/>
              </a:spcBef>
              <a:spcAft>
                <a:spcPts val="0"/>
              </a:spcAft>
              <a:buClr>
                <a:schemeClr val="dk1"/>
              </a:buClr>
              <a:buSzPts val="2000"/>
              <a:buFont typeface="Arial"/>
              <a:buNone/>
              <a:defRPr/>
            </a:lvl5pPr>
            <a:lvl6pPr lvl="5" algn="ctr">
              <a:spcBef>
                <a:spcPts val="400"/>
              </a:spcBef>
              <a:spcAft>
                <a:spcPts val="0"/>
              </a:spcAft>
              <a:buClr>
                <a:schemeClr val="dk1"/>
              </a:buClr>
              <a:buSzPts val="2000"/>
              <a:buFont typeface="Arial"/>
              <a:buNone/>
              <a:defRPr/>
            </a:lvl6pPr>
            <a:lvl7pPr lvl="6" algn="ctr">
              <a:spcBef>
                <a:spcPts val="400"/>
              </a:spcBef>
              <a:spcAft>
                <a:spcPts val="0"/>
              </a:spcAft>
              <a:buClr>
                <a:schemeClr val="dk1"/>
              </a:buClr>
              <a:buSzPts val="2000"/>
              <a:buFont typeface="Arial"/>
              <a:buNone/>
              <a:defRPr/>
            </a:lvl7pPr>
            <a:lvl8pPr lvl="7" algn="ctr">
              <a:spcBef>
                <a:spcPts val="400"/>
              </a:spcBef>
              <a:spcAft>
                <a:spcPts val="0"/>
              </a:spcAft>
              <a:buClr>
                <a:schemeClr val="dk1"/>
              </a:buClr>
              <a:buSzPts val="2000"/>
              <a:buFont typeface="Arial"/>
              <a:buNone/>
              <a:defRPr/>
            </a:lvl8pPr>
            <a:lvl9pPr lvl="8" algn="ctr">
              <a:spcBef>
                <a:spcPts val="400"/>
              </a:spcBef>
              <a:spcAft>
                <a:spcPts val="0"/>
              </a:spcAft>
              <a:buClr>
                <a:schemeClr val="dk1"/>
              </a:buClr>
              <a:buSzPts val="2000"/>
              <a:buFont typeface="Arial"/>
              <a:buNone/>
              <a:defRPr/>
            </a:lvl9pPr>
          </a:lstStyle>
          <a:p>
            <a:endParaRPr/>
          </a:p>
        </p:txBody>
      </p:sp>
      <p:sp>
        <p:nvSpPr>
          <p:cNvPr id="77" name="Google Shape;77;p19"/>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9"/>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9"/>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0"/>
        <p:cNvGrpSpPr/>
        <p:nvPr/>
      </p:nvGrpSpPr>
      <p:grpSpPr>
        <a:xfrm>
          <a:off x="0" y="0"/>
          <a:ext cx="0" cy="0"/>
          <a:chOff x="0" y="0"/>
          <a:chExt cx="0" cy="0"/>
        </a:xfrm>
      </p:grpSpPr>
      <p:sp>
        <p:nvSpPr>
          <p:cNvPr id="81" name="Google Shape;81;g2b050f4e1e7_2_184"/>
          <p:cNvSpPr txBox="1">
            <a:spLocks noGrp="1"/>
          </p:cNvSpPr>
          <p:nvPr>
            <p:ph type="title"/>
          </p:nvPr>
        </p:nvSpPr>
        <p:spPr>
          <a:xfrm>
            <a:off x="415600" y="593367"/>
            <a:ext cx="11360700" cy="763500"/>
          </a:xfrm>
          <a:prstGeom prst="rect">
            <a:avLst/>
          </a:prstGeom>
        </p:spPr>
        <p:txBody>
          <a:bodyPr spcFirstLastPara="1" wrap="square" lIns="91425" tIns="45700" rIns="91425" bIns="45700" anchor="ctr"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2" name="Google Shape;82;g2b050f4e1e7_2_184"/>
          <p:cNvSpPr txBox="1">
            <a:spLocks noGrp="1"/>
          </p:cNvSpPr>
          <p:nvPr>
            <p:ph type="body" idx="1"/>
          </p:nvPr>
        </p:nvSpPr>
        <p:spPr>
          <a:xfrm>
            <a:off x="415600" y="1536633"/>
            <a:ext cx="11360700" cy="4555200"/>
          </a:xfrm>
          <a:prstGeom prst="rect">
            <a:avLst/>
          </a:prstGeom>
        </p:spPr>
        <p:txBody>
          <a:bodyPr spcFirstLastPara="1" wrap="square" lIns="91425" tIns="45700" rIns="91425" bIns="45700" anchor="t" anchorCtr="0">
            <a:noAutofit/>
          </a:bodyPr>
          <a:lstStyle>
            <a:lvl1pPr marL="457200" lvl="0" indent="-431800" rtl="0">
              <a:spcBef>
                <a:spcPts val="640"/>
              </a:spcBef>
              <a:spcAft>
                <a:spcPts val="0"/>
              </a:spcAft>
              <a:buSzPts val="3200"/>
              <a:buChar char="•"/>
              <a:defRPr/>
            </a:lvl1pPr>
            <a:lvl2pPr marL="914400" lvl="1" indent="-406400" rtl="0">
              <a:spcBef>
                <a:spcPts val="560"/>
              </a:spcBef>
              <a:spcAft>
                <a:spcPts val="0"/>
              </a:spcAft>
              <a:buSzPts val="2800"/>
              <a:buChar char="–"/>
              <a:defRPr/>
            </a:lvl2pPr>
            <a:lvl3pPr marL="1371600" lvl="2" indent="-381000" rtl="0">
              <a:spcBef>
                <a:spcPts val="480"/>
              </a:spcBef>
              <a:spcAft>
                <a:spcPts val="0"/>
              </a:spcAft>
              <a:buSzPts val="2400"/>
              <a:buChar char="•"/>
              <a:defRPr/>
            </a:lvl3pPr>
            <a:lvl4pPr marL="1828800" lvl="3" indent="-355600" rtl="0">
              <a:spcBef>
                <a:spcPts val="400"/>
              </a:spcBef>
              <a:spcAft>
                <a:spcPts val="0"/>
              </a:spcAft>
              <a:buSzPts val="2000"/>
              <a:buChar char="–"/>
              <a:defRPr/>
            </a:lvl4pPr>
            <a:lvl5pPr marL="2286000" lvl="4" indent="-355600" rtl="0">
              <a:spcBef>
                <a:spcPts val="400"/>
              </a:spcBef>
              <a:spcAft>
                <a:spcPts val="0"/>
              </a:spcAft>
              <a:buSzPts val="2000"/>
              <a:buChar char="»"/>
              <a:defRPr/>
            </a:lvl5pPr>
            <a:lvl6pPr marL="2743200" lvl="5" indent="-355600" rtl="0">
              <a:spcBef>
                <a:spcPts val="400"/>
              </a:spcBef>
              <a:spcAft>
                <a:spcPts val="0"/>
              </a:spcAft>
              <a:buSzPts val="2000"/>
              <a:buChar char="»"/>
              <a:defRPr/>
            </a:lvl6pPr>
            <a:lvl7pPr marL="3200400" lvl="6" indent="-355600" rtl="0">
              <a:spcBef>
                <a:spcPts val="400"/>
              </a:spcBef>
              <a:spcAft>
                <a:spcPts val="0"/>
              </a:spcAft>
              <a:buSzPts val="2000"/>
              <a:buChar char="»"/>
              <a:defRPr/>
            </a:lvl7pPr>
            <a:lvl8pPr marL="3657600" lvl="7" indent="-355600" rtl="0">
              <a:spcBef>
                <a:spcPts val="400"/>
              </a:spcBef>
              <a:spcAft>
                <a:spcPts val="0"/>
              </a:spcAft>
              <a:buSzPts val="2000"/>
              <a:buChar char="»"/>
              <a:defRPr/>
            </a:lvl8pPr>
            <a:lvl9pPr marL="4114800" lvl="8" indent="-355600" rtl="0">
              <a:spcBef>
                <a:spcPts val="400"/>
              </a:spcBef>
              <a:spcAft>
                <a:spcPts val="0"/>
              </a:spcAft>
              <a:buSzPts val="2000"/>
              <a:buChar char="»"/>
              <a:defRPr/>
            </a:lvl9pPr>
          </a:lstStyle>
          <a:p>
            <a:endParaRPr/>
          </a:p>
        </p:txBody>
      </p:sp>
      <p:sp>
        <p:nvSpPr>
          <p:cNvPr id="83" name="Google Shape;83;g2b050f4e1e7_2_184"/>
          <p:cNvSpPr txBox="1">
            <a:spLocks noGrp="1"/>
          </p:cNvSpPr>
          <p:nvPr>
            <p:ph type="sldNum" idx="12"/>
          </p:nvPr>
        </p:nvSpPr>
        <p:spPr>
          <a:xfrm>
            <a:off x="11296610" y="6217622"/>
            <a:ext cx="731700" cy="524700"/>
          </a:xfrm>
          <a:prstGeom prst="rect">
            <a:avLst/>
          </a:prstGeom>
        </p:spPr>
        <p:txBody>
          <a:bodyPr spcFirstLastPara="1" wrap="square" lIns="91425" tIns="45700" rIns="91425" bIns="4570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0"/>
        <p:cNvGrpSpPr/>
        <p:nvPr/>
      </p:nvGrpSpPr>
      <p:grpSpPr>
        <a:xfrm>
          <a:off x="0" y="0"/>
          <a:ext cx="0" cy="0"/>
          <a:chOff x="0" y="0"/>
          <a:chExt cx="0" cy="0"/>
        </a:xfrm>
      </p:grpSpPr>
      <p:sp>
        <p:nvSpPr>
          <p:cNvPr id="91" name="Google Shape;91;g2aab7678794_0_287"/>
          <p:cNvSpPr txBox="1">
            <a:spLocks noGrp="1"/>
          </p:cNvSpPr>
          <p:nvPr>
            <p:ph type="dt" idx="10"/>
          </p:nvPr>
        </p:nvSpPr>
        <p:spPr>
          <a:xfrm>
            <a:off x="609600" y="6245225"/>
            <a:ext cx="2844900" cy="4764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2" name="Google Shape;92;g2aab7678794_0_287"/>
          <p:cNvSpPr txBox="1">
            <a:spLocks noGrp="1"/>
          </p:cNvSpPr>
          <p:nvPr>
            <p:ph type="ftr" idx="11"/>
          </p:nvPr>
        </p:nvSpPr>
        <p:spPr>
          <a:xfrm>
            <a:off x="4165600" y="6245225"/>
            <a:ext cx="3860700" cy="4764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3" name="Google Shape;93;g2aab7678794_0_287"/>
          <p:cNvSpPr txBox="1">
            <a:spLocks noGrp="1"/>
          </p:cNvSpPr>
          <p:nvPr>
            <p:ph type="sldNum" idx="12"/>
          </p:nvPr>
        </p:nvSpPr>
        <p:spPr>
          <a:xfrm>
            <a:off x="8737600" y="6245225"/>
            <a:ext cx="28449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4"/>
        <p:cNvGrpSpPr/>
        <p:nvPr/>
      </p:nvGrpSpPr>
      <p:grpSpPr>
        <a:xfrm>
          <a:off x="0" y="0"/>
          <a:ext cx="0" cy="0"/>
          <a:chOff x="0" y="0"/>
          <a:chExt cx="0" cy="0"/>
        </a:xfrm>
      </p:grpSpPr>
      <p:sp>
        <p:nvSpPr>
          <p:cNvPr id="95" name="Google Shape;95;g2aab7678794_0_291"/>
          <p:cNvSpPr txBox="1">
            <a:spLocks noGrp="1"/>
          </p:cNvSpPr>
          <p:nvPr>
            <p:ph type="title"/>
          </p:nvPr>
        </p:nvSpPr>
        <p:spPr>
          <a:xfrm rot="5400000">
            <a:off x="7285050" y="1828789"/>
            <a:ext cx="5851500" cy="27432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96" name="Google Shape;96;g2aab7678794_0_291"/>
          <p:cNvSpPr txBox="1">
            <a:spLocks noGrp="1"/>
          </p:cNvSpPr>
          <p:nvPr>
            <p:ph type="body" idx="1"/>
          </p:nvPr>
        </p:nvSpPr>
        <p:spPr>
          <a:xfrm rot="5400000">
            <a:off x="1697000" y="-812861"/>
            <a:ext cx="5851500" cy="8026500"/>
          </a:xfrm>
          <a:prstGeom prst="rect">
            <a:avLst/>
          </a:prstGeom>
          <a:noFill/>
          <a:ln>
            <a:noFill/>
          </a:ln>
        </p:spPr>
        <p:txBody>
          <a:bodyPr spcFirstLastPara="1" wrap="square" lIns="91425" tIns="45700" rIns="91425" bIns="45700" anchor="t" anchorCtr="0">
            <a:no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97" name="Google Shape;97;g2aab7678794_0_291"/>
          <p:cNvSpPr txBox="1">
            <a:spLocks noGrp="1"/>
          </p:cNvSpPr>
          <p:nvPr>
            <p:ph type="dt" idx="10"/>
          </p:nvPr>
        </p:nvSpPr>
        <p:spPr>
          <a:xfrm>
            <a:off x="609600" y="6245225"/>
            <a:ext cx="2844900" cy="4764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8" name="Google Shape;98;g2aab7678794_0_291"/>
          <p:cNvSpPr txBox="1">
            <a:spLocks noGrp="1"/>
          </p:cNvSpPr>
          <p:nvPr>
            <p:ph type="ftr" idx="11"/>
          </p:nvPr>
        </p:nvSpPr>
        <p:spPr>
          <a:xfrm>
            <a:off x="4165600" y="6245225"/>
            <a:ext cx="3860700" cy="4764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9" name="Google Shape;99;g2aab7678794_0_291"/>
          <p:cNvSpPr txBox="1">
            <a:spLocks noGrp="1"/>
          </p:cNvSpPr>
          <p:nvPr>
            <p:ph type="sldNum" idx="12"/>
          </p:nvPr>
        </p:nvSpPr>
        <p:spPr>
          <a:xfrm>
            <a:off x="8737600" y="6245225"/>
            <a:ext cx="28449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0"/>
        <p:cNvGrpSpPr/>
        <p:nvPr/>
      </p:nvGrpSpPr>
      <p:grpSpPr>
        <a:xfrm>
          <a:off x="0" y="0"/>
          <a:ext cx="0" cy="0"/>
          <a:chOff x="0" y="0"/>
          <a:chExt cx="0" cy="0"/>
        </a:xfrm>
      </p:grpSpPr>
      <p:sp>
        <p:nvSpPr>
          <p:cNvPr id="101" name="Google Shape;101;g2aab7678794_0_297"/>
          <p:cNvSpPr txBox="1">
            <a:spLocks noGrp="1"/>
          </p:cNvSpPr>
          <p:nvPr>
            <p:ph type="title"/>
          </p:nvPr>
        </p:nvSpPr>
        <p:spPr>
          <a:xfrm>
            <a:off x="609600" y="274637"/>
            <a:ext cx="10972800" cy="1143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02" name="Google Shape;102;g2aab7678794_0_297"/>
          <p:cNvSpPr txBox="1">
            <a:spLocks noGrp="1"/>
          </p:cNvSpPr>
          <p:nvPr>
            <p:ph type="body" idx="1"/>
          </p:nvPr>
        </p:nvSpPr>
        <p:spPr>
          <a:xfrm rot="5400000">
            <a:off x="3832950" y="-1623150"/>
            <a:ext cx="4526100" cy="10972800"/>
          </a:xfrm>
          <a:prstGeom prst="rect">
            <a:avLst/>
          </a:prstGeom>
          <a:noFill/>
          <a:ln>
            <a:noFill/>
          </a:ln>
        </p:spPr>
        <p:txBody>
          <a:bodyPr spcFirstLastPara="1" wrap="square" lIns="91425" tIns="45700" rIns="91425" bIns="45700" anchor="t" anchorCtr="0">
            <a:no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03" name="Google Shape;103;g2aab7678794_0_297"/>
          <p:cNvSpPr txBox="1">
            <a:spLocks noGrp="1"/>
          </p:cNvSpPr>
          <p:nvPr>
            <p:ph type="dt" idx="10"/>
          </p:nvPr>
        </p:nvSpPr>
        <p:spPr>
          <a:xfrm>
            <a:off x="609600" y="6245225"/>
            <a:ext cx="2844900" cy="4764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4" name="Google Shape;104;g2aab7678794_0_297"/>
          <p:cNvSpPr txBox="1">
            <a:spLocks noGrp="1"/>
          </p:cNvSpPr>
          <p:nvPr>
            <p:ph type="ftr" idx="11"/>
          </p:nvPr>
        </p:nvSpPr>
        <p:spPr>
          <a:xfrm>
            <a:off x="4165600" y="6245225"/>
            <a:ext cx="3860700" cy="4764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5" name="Google Shape;105;g2aab7678794_0_297"/>
          <p:cNvSpPr txBox="1">
            <a:spLocks noGrp="1"/>
          </p:cNvSpPr>
          <p:nvPr>
            <p:ph type="sldNum" idx="12"/>
          </p:nvPr>
        </p:nvSpPr>
        <p:spPr>
          <a:xfrm>
            <a:off x="8737600" y="6245225"/>
            <a:ext cx="28449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6"/>
        <p:cNvGrpSpPr/>
        <p:nvPr/>
      </p:nvGrpSpPr>
      <p:grpSpPr>
        <a:xfrm>
          <a:off x="0" y="0"/>
          <a:ext cx="0" cy="0"/>
          <a:chOff x="0" y="0"/>
          <a:chExt cx="0" cy="0"/>
        </a:xfrm>
      </p:grpSpPr>
      <p:sp>
        <p:nvSpPr>
          <p:cNvPr id="107" name="Google Shape;107;g2aab7678794_0_303"/>
          <p:cNvSpPr txBox="1">
            <a:spLocks noGrp="1"/>
          </p:cNvSpPr>
          <p:nvPr>
            <p:ph type="title"/>
          </p:nvPr>
        </p:nvSpPr>
        <p:spPr>
          <a:xfrm>
            <a:off x="2389717" y="4800600"/>
            <a:ext cx="7315200" cy="5667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400"/>
              <a:buNone/>
              <a:defRPr sz="2000" b="1"/>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08" name="Google Shape;108;g2aab7678794_0_303"/>
          <p:cNvSpPr>
            <a:spLocks noGrp="1"/>
          </p:cNvSpPr>
          <p:nvPr>
            <p:ph type="pic" idx="2"/>
          </p:nvPr>
        </p:nvSpPr>
        <p:spPr>
          <a:xfrm>
            <a:off x="2389717" y="612775"/>
            <a:ext cx="7315200" cy="4114800"/>
          </a:xfrm>
          <a:prstGeom prst="rect">
            <a:avLst/>
          </a:prstGeom>
          <a:noFill/>
          <a:ln>
            <a:noFill/>
          </a:ln>
        </p:spPr>
      </p:sp>
      <p:sp>
        <p:nvSpPr>
          <p:cNvPr id="109" name="Google Shape;109;g2aab7678794_0_303"/>
          <p:cNvSpPr txBox="1">
            <a:spLocks noGrp="1"/>
          </p:cNvSpPr>
          <p:nvPr>
            <p:ph type="body" idx="1"/>
          </p:nvPr>
        </p:nvSpPr>
        <p:spPr>
          <a:xfrm>
            <a:off x="2389717" y="5367338"/>
            <a:ext cx="7315200" cy="804900"/>
          </a:xfrm>
          <a:prstGeom prst="rect">
            <a:avLst/>
          </a:prstGeom>
          <a:noFill/>
          <a:ln>
            <a:noFill/>
          </a:ln>
        </p:spPr>
        <p:txBody>
          <a:bodyPr spcFirstLastPara="1" wrap="square" lIns="91425" tIns="45700" rIns="91425" bIns="45700" anchor="t" anchorCtr="0">
            <a:noAutofit/>
          </a:bodyPr>
          <a:lstStyle>
            <a:lvl1pPr marL="457200" lvl="0" indent="-228600" algn="l" rtl="0">
              <a:spcBef>
                <a:spcPts val="280"/>
              </a:spcBef>
              <a:spcAft>
                <a:spcPts val="0"/>
              </a:spcAft>
              <a:buClr>
                <a:schemeClr val="dk1"/>
              </a:buClr>
              <a:buSzPts val="1400"/>
              <a:buFont typeface="Arial"/>
              <a:buNone/>
              <a:defRPr sz="1400"/>
            </a:lvl1pPr>
            <a:lvl2pPr marL="914400" lvl="1" indent="-228600" algn="l" rtl="0">
              <a:spcBef>
                <a:spcPts val="240"/>
              </a:spcBef>
              <a:spcAft>
                <a:spcPts val="0"/>
              </a:spcAft>
              <a:buClr>
                <a:schemeClr val="dk1"/>
              </a:buClr>
              <a:buSzPts val="1200"/>
              <a:buFont typeface="Arial"/>
              <a:buNone/>
              <a:defRPr sz="1200"/>
            </a:lvl2pPr>
            <a:lvl3pPr marL="1371600" lvl="2" indent="-228600" algn="l" rtl="0">
              <a:spcBef>
                <a:spcPts val="200"/>
              </a:spcBef>
              <a:spcAft>
                <a:spcPts val="0"/>
              </a:spcAft>
              <a:buClr>
                <a:schemeClr val="dk1"/>
              </a:buClr>
              <a:buSzPts val="1000"/>
              <a:buFont typeface="Arial"/>
              <a:buNone/>
              <a:defRPr sz="1000"/>
            </a:lvl3pPr>
            <a:lvl4pPr marL="1828800" lvl="3" indent="-228600" algn="l" rtl="0">
              <a:spcBef>
                <a:spcPts val="180"/>
              </a:spcBef>
              <a:spcAft>
                <a:spcPts val="0"/>
              </a:spcAft>
              <a:buClr>
                <a:schemeClr val="dk1"/>
              </a:buClr>
              <a:buSzPts val="900"/>
              <a:buFont typeface="Arial"/>
              <a:buNone/>
              <a:defRPr sz="900"/>
            </a:lvl4pPr>
            <a:lvl5pPr marL="2286000" lvl="4" indent="-228600" algn="l" rtl="0">
              <a:spcBef>
                <a:spcPts val="180"/>
              </a:spcBef>
              <a:spcAft>
                <a:spcPts val="0"/>
              </a:spcAft>
              <a:buClr>
                <a:schemeClr val="dk1"/>
              </a:buClr>
              <a:buSzPts val="900"/>
              <a:buFont typeface="Arial"/>
              <a:buNone/>
              <a:defRPr sz="900"/>
            </a:lvl5pPr>
            <a:lvl6pPr marL="2743200" lvl="5" indent="-228600" algn="l" rtl="0">
              <a:spcBef>
                <a:spcPts val="180"/>
              </a:spcBef>
              <a:spcAft>
                <a:spcPts val="0"/>
              </a:spcAft>
              <a:buClr>
                <a:schemeClr val="dk1"/>
              </a:buClr>
              <a:buSzPts val="900"/>
              <a:buFont typeface="Arial"/>
              <a:buNone/>
              <a:defRPr sz="900"/>
            </a:lvl6pPr>
            <a:lvl7pPr marL="3200400" lvl="6" indent="-228600" algn="l" rtl="0">
              <a:spcBef>
                <a:spcPts val="180"/>
              </a:spcBef>
              <a:spcAft>
                <a:spcPts val="0"/>
              </a:spcAft>
              <a:buClr>
                <a:schemeClr val="dk1"/>
              </a:buClr>
              <a:buSzPts val="900"/>
              <a:buFont typeface="Arial"/>
              <a:buNone/>
              <a:defRPr sz="900"/>
            </a:lvl7pPr>
            <a:lvl8pPr marL="3657600" lvl="7" indent="-228600" algn="l" rtl="0">
              <a:spcBef>
                <a:spcPts val="180"/>
              </a:spcBef>
              <a:spcAft>
                <a:spcPts val="0"/>
              </a:spcAft>
              <a:buClr>
                <a:schemeClr val="dk1"/>
              </a:buClr>
              <a:buSzPts val="900"/>
              <a:buFont typeface="Arial"/>
              <a:buNone/>
              <a:defRPr sz="900"/>
            </a:lvl8pPr>
            <a:lvl9pPr marL="4114800" lvl="8" indent="-228600" algn="l" rtl="0">
              <a:spcBef>
                <a:spcPts val="180"/>
              </a:spcBef>
              <a:spcAft>
                <a:spcPts val="0"/>
              </a:spcAft>
              <a:buClr>
                <a:schemeClr val="dk1"/>
              </a:buClr>
              <a:buSzPts val="900"/>
              <a:buFont typeface="Arial"/>
              <a:buNone/>
              <a:defRPr sz="900"/>
            </a:lvl9pPr>
          </a:lstStyle>
          <a:p>
            <a:endParaRPr/>
          </a:p>
        </p:txBody>
      </p:sp>
      <p:sp>
        <p:nvSpPr>
          <p:cNvPr id="110" name="Google Shape;110;g2aab7678794_0_303"/>
          <p:cNvSpPr txBox="1">
            <a:spLocks noGrp="1"/>
          </p:cNvSpPr>
          <p:nvPr>
            <p:ph type="dt" idx="10"/>
          </p:nvPr>
        </p:nvSpPr>
        <p:spPr>
          <a:xfrm>
            <a:off x="609600" y="6245225"/>
            <a:ext cx="2844900" cy="4764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1" name="Google Shape;111;g2aab7678794_0_303"/>
          <p:cNvSpPr txBox="1">
            <a:spLocks noGrp="1"/>
          </p:cNvSpPr>
          <p:nvPr>
            <p:ph type="ftr" idx="11"/>
          </p:nvPr>
        </p:nvSpPr>
        <p:spPr>
          <a:xfrm>
            <a:off x="4165600" y="6245225"/>
            <a:ext cx="3860700" cy="4764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2" name="Google Shape;112;g2aab7678794_0_303"/>
          <p:cNvSpPr txBox="1">
            <a:spLocks noGrp="1"/>
          </p:cNvSpPr>
          <p:nvPr>
            <p:ph type="sldNum" idx="12"/>
          </p:nvPr>
        </p:nvSpPr>
        <p:spPr>
          <a:xfrm>
            <a:off x="8737600" y="6245225"/>
            <a:ext cx="28449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13"/>
        <p:cNvGrpSpPr/>
        <p:nvPr/>
      </p:nvGrpSpPr>
      <p:grpSpPr>
        <a:xfrm>
          <a:off x="0" y="0"/>
          <a:ext cx="0" cy="0"/>
          <a:chOff x="0" y="0"/>
          <a:chExt cx="0" cy="0"/>
        </a:xfrm>
      </p:grpSpPr>
      <p:sp>
        <p:nvSpPr>
          <p:cNvPr id="114" name="Google Shape;114;g2aab7678794_0_310"/>
          <p:cNvSpPr txBox="1">
            <a:spLocks noGrp="1"/>
          </p:cNvSpPr>
          <p:nvPr>
            <p:ph type="title"/>
          </p:nvPr>
        </p:nvSpPr>
        <p:spPr>
          <a:xfrm>
            <a:off x="609601" y="273050"/>
            <a:ext cx="4011000" cy="11622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400"/>
              <a:buNone/>
              <a:defRPr sz="2000" b="1"/>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15" name="Google Shape;115;g2aab7678794_0_310"/>
          <p:cNvSpPr txBox="1">
            <a:spLocks noGrp="1"/>
          </p:cNvSpPr>
          <p:nvPr>
            <p:ph type="body" idx="1"/>
          </p:nvPr>
        </p:nvSpPr>
        <p:spPr>
          <a:xfrm>
            <a:off x="4766733" y="273051"/>
            <a:ext cx="6815700" cy="5853000"/>
          </a:xfrm>
          <a:prstGeom prst="rect">
            <a:avLst/>
          </a:prstGeom>
          <a:noFill/>
          <a:ln>
            <a:noFill/>
          </a:ln>
        </p:spPr>
        <p:txBody>
          <a:bodyPr spcFirstLastPara="1" wrap="square" lIns="91425" tIns="45700" rIns="91425" bIns="45700" anchor="t" anchorCtr="0">
            <a:noAutofit/>
          </a:bodyPr>
          <a:lstStyle>
            <a:lvl1pPr marL="457200" lvl="0" indent="-431800" algn="l" rtl="0">
              <a:spcBef>
                <a:spcPts val="640"/>
              </a:spcBef>
              <a:spcAft>
                <a:spcPts val="0"/>
              </a:spcAft>
              <a:buClr>
                <a:schemeClr val="dk1"/>
              </a:buClr>
              <a:buSzPts val="3200"/>
              <a:buFont typeface="Arial"/>
              <a:buChar char="•"/>
              <a:defRPr sz="3200"/>
            </a:lvl1pPr>
            <a:lvl2pPr marL="914400" lvl="1" indent="-406400" algn="l" rtl="0">
              <a:spcBef>
                <a:spcPts val="560"/>
              </a:spcBef>
              <a:spcAft>
                <a:spcPts val="0"/>
              </a:spcAft>
              <a:buClr>
                <a:schemeClr val="dk1"/>
              </a:buClr>
              <a:buSzPts val="2800"/>
              <a:buFont typeface="Arial"/>
              <a:buChar char="–"/>
              <a:defRPr sz="2800"/>
            </a:lvl2pPr>
            <a:lvl3pPr marL="1371600" lvl="2" indent="-381000" algn="l" rtl="0">
              <a:spcBef>
                <a:spcPts val="480"/>
              </a:spcBef>
              <a:spcAft>
                <a:spcPts val="0"/>
              </a:spcAft>
              <a:buClr>
                <a:schemeClr val="dk1"/>
              </a:buClr>
              <a:buSzPts val="2400"/>
              <a:buFont typeface="Arial"/>
              <a:buChar char="•"/>
              <a:defRPr sz="2400"/>
            </a:lvl3pPr>
            <a:lvl4pPr marL="1828800" lvl="3" indent="-355600" algn="l" rtl="0">
              <a:spcBef>
                <a:spcPts val="400"/>
              </a:spcBef>
              <a:spcAft>
                <a:spcPts val="0"/>
              </a:spcAft>
              <a:buClr>
                <a:schemeClr val="dk1"/>
              </a:buClr>
              <a:buSzPts val="2000"/>
              <a:buFont typeface="Arial"/>
              <a:buChar char="–"/>
              <a:defRPr sz="2000"/>
            </a:lvl4pPr>
            <a:lvl5pPr marL="2286000" lvl="4" indent="-355600" algn="l" rtl="0">
              <a:spcBef>
                <a:spcPts val="400"/>
              </a:spcBef>
              <a:spcAft>
                <a:spcPts val="0"/>
              </a:spcAft>
              <a:buClr>
                <a:schemeClr val="dk1"/>
              </a:buClr>
              <a:buSzPts val="2000"/>
              <a:buFont typeface="Arial"/>
              <a:buChar char="»"/>
              <a:defRPr sz="2000"/>
            </a:lvl5pPr>
            <a:lvl6pPr marL="2743200" lvl="5" indent="-355600" algn="l" rtl="0">
              <a:spcBef>
                <a:spcPts val="400"/>
              </a:spcBef>
              <a:spcAft>
                <a:spcPts val="0"/>
              </a:spcAft>
              <a:buClr>
                <a:schemeClr val="dk1"/>
              </a:buClr>
              <a:buSzPts val="2000"/>
              <a:buFont typeface="Arial"/>
              <a:buChar char="»"/>
              <a:defRPr sz="2000"/>
            </a:lvl6pPr>
            <a:lvl7pPr marL="3200400" lvl="6" indent="-355600" algn="l" rtl="0">
              <a:spcBef>
                <a:spcPts val="400"/>
              </a:spcBef>
              <a:spcAft>
                <a:spcPts val="0"/>
              </a:spcAft>
              <a:buClr>
                <a:schemeClr val="dk1"/>
              </a:buClr>
              <a:buSzPts val="2000"/>
              <a:buFont typeface="Arial"/>
              <a:buChar char="»"/>
              <a:defRPr sz="2000"/>
            </a:lvl7pPr>
            <a:lvl8pPr marL="3657600" lvl="7" indent="-355600" algn="l" rtl="0">
              <a:spcBef>
                <a:spcPts val="400"/>
              </a:spcBef>
              <a:spcAft>
                <a:spcPts val="0"/>
              </a:spcAft>
              <a:buClr>
                <a:schemeClr val="dk1"/>
              </a:buClr>
              <a:buSzPts val="2000"/>
              <a:buFont typeface="Arial"/>
              <a:buChar char="»"/>
              <a:defRPr sz="2000"/>
            </a:lvl8pPr>
            <a:lvl9pPr marL="4114800" lvl="8" indent="-355600" algn="l" rtl="0">
              <a:spcBef>
                <a:spcPts val="400"/>
              </a:spcBef>
              <a:spcAft>
                <a:spcPts val="0"/>
              </a:spcAft>
              <a:buClr>
                <a:schemeClr val="dk1"/>
              </a:buClr>
              <a:buSzPts val="2000"/>
              <a:buFont typeface="Arial"/>
              <a:buChar char="»"/>
              <a:defRPr sz="2000"/>
            </a:lvl9pPr>
          </a:lstStyle>
          <a:p>
            <a:endParaRPr/>
          </a:p>
        </p:txBody>
      </p:sp>
      <p:sp>
        <p:nvSpPr>
          <p:cNvPr id="116" name="Google Shape;116;g2aab7678794_0_310"/>
          <p:cNvSpPr txBox="1">
            <a:spLocks noGrp="1"/>
          </p:cNvSpPr>
          <p:nvPr>
            <p:ph type="body" idx="2"/>
          </p:nvPr>
        </p:nvSpPr>
        <p:spPr>
          <a:xfrm>
            <a:off x="609601" y="1435101"/>
            <a:ext cx="4011000" cy="4691100"/>
          </a:xfrm>
          <a:prstGeom prst="rect">
            <a:avLst/>
          </a:prstGeom>
          <a:noFill/>
          <a:ln>
            <a:noFill/>
          </a:ln>
        </p:spPr>
        <p:txBody>
          <a:bodyPr spcFirstLastPara="1" wrap="square" lIns="91425" tIns="45700" rIns="91425" bIns="45700" anchor="t" anchorCtr="0">
            <a:noAutofit/>
          </a:bodyPr>
          <a:lstStyle>
            <a:lvl1pPr marL="457200" lvl="0" indent="-228600" algn="l" rtl="0">
              <a:spcBef>
                <a:spcPts val="280"/>
              </a:spcBef>
              <a:spcAft>
                <a:spcPts val="0"/>
              </a:spcAft>
              <a:buClr>
                <a:schemeClr val="dk1"/>
              </a:buClr>
              <a:buSzPts val="1400"/>
              <a:buFont typeface="Arial"/>
              <a:buNone/>
              <a:defRPr sz="1400"/>
            </a:lvl1pPr>
            <a:lvl2pPr marL="914400" lvl="1" indent="-228600" algn="l" rtl="0">
              <a:spcBef>
                <a:spcPts val="240"/>
              </a:spcBef>
              <a:spcAft>
                <a:spcPts val="0"/>
              </a:spcAft>
              <a:buClr>
                <a:schemeClr val="dk1"/>
              </a:buClr>
              <a:buSzPts val="1200"/>
              <a:buFont typeface="Arial"/>
              <a:buNone/>
              <a:defRPr sz="1200"/>
            </a:lvl2pPr>
            <a:lvl3pPr marL="1371600" lvl="2" indent="-228600" algn="l" rtl="0">
              <a:spcBef>
                <a:spcPts val="200"/>
              </a:spcBef>
              <a:spcAft>
                <a:spcPts val="0"/>
              </a:spcAft>
              <a:buClr>
                <a:schemeClr val="dk1"/>
              </a:buClr>
              <a:buSzPts val="1000"/>
              <a:buFont typeface="Arial"/>
              <a:buNone/>
              <a:defRPr sz="1000"/>
            </a:lvl3pPr>
            <a:lvl4pPr marL="1828800" lvl="3" indent="-228600" algn="l" rtl="0">
              <a:spcBef>
                <a:spcPts val="180"/>
              </a:spcBef>
              <a:spcAft>
                <a:spcPts val="0"/>
              </a:spcAft>
              <a:buClr>
                <a:schemeClr val="dk1"/>
              </a:buClr>
              <a:buSzPts val="900"/>
              <a:buFont typeface="Arial"/>
              <a:buNone/>
              <a:defRPr sz="900"/>
            </a:lvl4pPr>
            <a:lvl5pPr marL="2286000" lvl="4" indent="-228600" algn="l" rtl="0">
              <a:spcBef>
                <a:spcPts val="180"/>
              </a:spcBef>
              <a:spcAft>
                <a:spcPts val="0"/>
              </a:spcAft>
              <a:buClr>
                <a:schemeClr val="dk1"/>
              </a:buClr>
              <a:buSzPts val="900"/>
              <a:buFont typeface="Arial"/>
              <a:buNone/>
              <a:defRPr sz="900"/>
            </a:lvl5pPr>
            <a:lvl6pPr marL="2743200" lvl="5" indent="-228600" algn="l" rtl="0">
              <a:spcBef>
                <a:spcPts val="180"/>
              </a:spcBef>
              <a:spcAft>
                <a:spcPts val="0"/>
              </a:spcAft>
              <a:buClr>
                <a:schemeClr val="dk1"/>
              </a:buClr>
              <a:buSzPts val="900"/>
              <a:buFont typeface="Arial"/>
              <a:buNone/>
              <a:defRPr sz="900"/>
            </a:lvl6pPr>
            <a:lvl7pPr marL="3200400" lvl="6" indent="-228600" algn="l" rtl="0">
              <a:spcBef>
                <a:spcPts val="180"/>
              </a:spcBef>
              <a:spcAft>
                <a:spcPts val="0"/>
              </a:spcAft>
              <a:buClr>
                <a:schemeClr val="dk1"/>
              </a:buClr>
              <a:buSzPts val="900"/>
              <a:buFont typeface="Arial"/>
              <a:buNone/>
              <a:defRPr sz="900"/>
            </a:lvl7pPr>
            <a:lvl8pPr marL="3657600" lvl="7" indent="-228600" algn="l" rtl="0">
              <a:spcBef>
                <a:spcPts val="180"/>
              </a:spcBef>
              <a:spcAft>
                <a:spcPts val="0"/>
              </a:spcAft>
              <a:buClr>
                <a:schemeClr val="dk1"/>
              </a:buClr>
              <a:buSzPts val="900"/>
              <a:buFont typeface="Arial"/>
              <a:buNone/>
              <a:defRPr sz="900"/>
            </a:lvl8pPr>
            <a:lvl9pPr marL="4114800" lvl="8" indent="-228600" algn="l" rtl="0">
              <a:spcBef>
                <a:spcPts val="180"/>
              </a:spcBef>
              <a:spcAft>
                <a:spcPts val="0"/>
              </a:spcAft>
              <a:buClr>
                <a:schemeClr val="dk1"/>
              </a:buClr>
              <a:buSzPts val="900"/>
              <a:buFont typeface="Arial"/>
              <a:buNone/>
              <a:defRPr sz="900"/>
            </a:lvl9pPr>
          </a:lstStyle>
          <a:p>
            <a:endParaRPr/>
          </a:p>
        </p:txBody>
      </p:sp>
      <p:sp>
        <p:nvSpPr>
          <p:cNvPr id="117" name="Google Shape;117;g2aab7678794_0_310"/>
          <p:cNvSpPr txBox="1">
            <a:spLocks noGrp="1"/>
          </p:cNvSpPr>
          <p:nvPr>
            <p:ph type="dt" idx="10"/>
          </p:nvPr>
        </p:nvSpPr>
        <p:spPr>
          <a:xfrm>
            <a:off x="609600" y="6245225"/>
            <a:ext cx="2844900" cy="4764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8" name="Google Shape;118;g2aab7678794_0_310"/>
          <p:cNvSpPr txBox="1">
            <a:spLocks noGrp="1"/>
          </p:cNvSpPr>
          <p:nvPr>
            <p:ph type="ftr" idx="11"/>
          </p:nvPr>
        </p:nvSpPr>
        <p:spPr>
          <a:xfrm>
            <a:off x="4165600" y="6245225"/>
            <a:ext cx="3860700" cy="4764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9" name="Google Shape;119;g2aab7678794_0_310"/>
          <p:cNvSpPr txBox="1">
            <a:spLocks noGrp="1"/>
          </p:cNvSpPr>
          <p:nvPr>
            <p:ph type="sldNum" idx="12"/>
          </p:nvPr>
        </p:nvSpPr>
        <p:spPr>
          <a:xfrm>
            <a:off x="8737600" y="6245225"/>
            <a:ext cx="28449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0"/>
        <p:cNvGrpSpPr/>
        <p:nvPr/>
      </p:nvGrpSpPr>
      <p:grpSpPr>
        <a:xfrm>
          <a:off x="0" y="0"/>
          <a:ext cx="0" cy="0"/>
          <a:chOff x="0" y="0"/>
          <a:chExt cx="0" cy="0"/>
        </a:xfrm>
      </p:grpSpPr>
      <p:sp>
        <p:nvSpPr>
          <p:cNvPr id="121" name="Google Shape;121;g2aab7678794_0_317"/>
          <p:cNvSpPr txBox="1">
            <a:spLocks noGrp="1"/>
          </p:cNvSpPr>
          <p:nvPr>
            <p:ph type="title"/>
          </p:nvPr>
        </p:nvSpPr>
        <p:spPr>
          <a:xfrm>
            <a:off x="609600" y="274637"/>
            <a:ext cx="10972800" cy="1143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22" name="Google Shape;122;g2aab7678794_0_317"/>
          <p:cNvSpPr txBox="1">
            <a:spLocks noGrp="1"/>
          </p:cNvSpPr>
          <p:nvPr>
            <p:ph type="dt" idx="10"/>
          </p:nvPr>
        </p:nvSpPr>
        <p:spPr>
          <a:xfrm>
            <a:off x="609600" y="6245225"/>
            <a:ext cx="2844900" cy="4764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3" name="Google Shape;123;g2aab7678794_0_317"/>
          <p:cNvSpPr txBox="1">
            <a:spLocks noGrp="1"/>
          </p:cNvSpPr>
          <p:nvPr>
            <p:ph type="ftr" idx="11"/>
          </p:nvPr>
        </p:nvSpPr>
        <p:spPr>
          <a:xfrm>
            <a:off x="4165600" y="6245225"/>
            <a:ext cx="3860700" cy="4764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4" name="Google Shape;124;g2aab7678794_0_317"/>
          <p:cNvSpPr txBox="1">
            <a:spLocks noGrp="1"/>
          </p:cNvSpPr>
          <p:nvPr>
            <p:ph type="sldNum" idx="12"/>
          </p:nvPr>
        </p:nvSpPr>
        <p:spPr>
          <a:xfrm>
            <a:off x="8737600" y="6245225"/>
            <a:ext cx="28449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5"/>
        <p:cNvGrpSpPr/>
        <p:nvPr/>
      </p:nvGrpSpPr>
      <p:grpSpPr>
        <a:xfrm>
          <a:off x="0" y="0"/>
          <a:ext cx="0" cy="0"/>
          <a:chOff x="0" y="0"/>
          <a:chExt cx="0" cy="0"/>
        </a:xfrm>
      </p:grpSpPr>
      <p:sp>
        <p:nvSpPr>
          <p:cNvPr id="126" name="Google Shape;126;g2aab7678794_0_322"/>
          <p:cNvSpPr txBox="1">
            <a:spLocks noGrp="1"/>
          </p:cNvSpPr>
          <p:nvPr>
            <p:ph type="title"/>
          </p:nvPr>
        </p:nvSpPr>
        <p:spPr>
          <a:xfrm>
            <a:off x="609600" y="274637"/>
            <a:ext cx="10972800" cy="1143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27" name="Google Shape;127;g2aab7678794_0_322"/>
          <p:cNvSpPr txBox="1">
            <a:spLocks noGrp="1"/>
          </p:cNvSpPr>
          <p:nvPr>
            <p:ph type="body" idx="1"/>
          </p:nvPr>
        </p:nvSpPr>
        <p:spPr>
          <a:xfrm>
            <a:off x="609600" y="1535113"/>
            <a:ext cx="5386800" cy="639900"/>
          </a:xfrm>
          <a:prstGeom prst="rect">
            <a:avLst/>
          </a:prstGeom>
          <a:noFill/>
          <a:ln>
            <a:noFill/>
          </a:ln>
        </p:spPr>
        <p:txBody>
          <a:bodyPr spcFirstLastPara="1" wrap="square" lIns="91425" tIns="45700" rIns="91425" bIns="45700" anchor="b" anchorCtr="0">
            <a:noAutofit/>
          </a:bodyPr>
          <a:lstStyle>
            <a:lvl1pPr marL="457200" lvl="0" indent="-228600" algn="l" rtl="0">
              <a:spcBef>
                <a:spcPts val="480"/>
              </a:spcBef>
              <a:spcAft>
                <a:spcPts val="0"/>
              </a:spcAft>
              <a:buClr>
                <a:schemeClr val="dk1"/>
              </a:buClr>
              <a:buSzPts val="2400"/>
              <a:buFont typeface="Arial"/>
              <a:buNone/>
              <a:defRPr sz="2400" b="1"/>
            </a:lvl1pPr>
            <a:lvl2pPr marL="914400" lvl="1" indent="-228600" algn="l" rtl="0">
              <a:spcBef>
                <a:spcPts val="400"/>
              </a:spcBef>
              <a:spcAft>
                <a:spcPts val="0"/>
              </a:spcAft>
              <a:buClr>
                <a:schemeClr val="dk1"/>
              </a:buClr>
              <a:buSzPts val="2000"/>
              <a:buFont typeface="Arial"/>
              <a:buNone/>
              <a:defRPr sz="2000" b="1"/>
            </a:lvl2pPr>
            <a:lvl3pPr marL="1371600" lvl="2" indent="-228600" algn="l" rtl="0">
              <a:spcBef>
                <a:spcPts val="360"/>
              </a:spcBef>
              <a:spcAft>
                <a:spcPts val="0"/>
              </a:spcAft>
              <a:buClr>
                <a:schemeClr val="dk1"/>
              </a:buClr>
              <a:buSzPts val="1800"/>
              <a:buFont typeface="Arial"/>
              <a:buNone/>
              <a:defRPr sz="1800" b="1"/>
            </a:lvl3pPr>
            <a:lvl4pPr marL="1828800" lvl="3" indent="-228600" algn="l" rtl="0">
              <a:spcBef>
                <a:spcPts val="320"/>
              </a:spcBef>
              <a:spcAft>
                <a:spcPts val="0"/>
              </a:spcAft>
              <a:buClr>
                <a:schemeClr val="dk1"/>
              </a:buClr>
              <a:buSzPts val="1600"/>
              <a:buFont typeface="Arial"/>
              <a:buNone/>
              <a:defRPr sz="1600" b="1"/>
            </a:lvl4pPr>
            <a:lvl5pPr marL="2286000" lvl="4" indent="-228600" algn="l" rtl="0">
              <a:spcBef>
                <a:spcPts val="320"/>
              </a:spcBef>
              <a:spcAft>
                <a:spcPts val="0"/>
              </a:spcAft>
              <a:buClr>
                <a:schemeClr val="dk1"/>
              </a:buClr>
              <a:buSzPts val="1600"/>
              <a:buFont typeface="Arial"/>
              <a:buNone/>
              <a:defRPr sz="1600" b="1"/>
            </a:lvl5pPr>
            <a:lvl6pPr marL="2743200" lvl="5" indent="-228600" algn="l" rtl="0">
              <a:spcBef>
                <a:spcPts val="320"/>
              </a:spcBef>
              <a:spcAft>
                <a:spcPts val="0"/>
              </a:spcAft>
              <a:buClr>
                <a:schemeClr val="dk1"/>
              </a:buClr>
              <a:buSzPts val="1600"/>
              <a:buFont typeface="Arial"/>
              <a:buNone/>
              <a:defRPr sz="1600" b="1"/>
            </a:lvl6pPr>
            <a:lvl7pPr marL="3200400" lvl="6" indent="-228600" algn="l" rtl="0">
              <a:spcBef>
                <a:spcPts val="320"/>
              </a:spcBef>
              <a:spcAft>
                <a:spcPts val="0"/>
              </a:spcAft>
              <a:buClr>
                <a:schemeClr val="dk1"/>
              </a:buClr>
              <a:buSzPts val="1600"/>
              <a:buFont typeface="Arial"/>
              <a:buNone/>
              <a:defRPr sz="1600" b="1"/>
            </a:lvl7pPr>
            <a:lvl8pPr marL="3657600" lvl="7" indent="-228600" algn="l" rtl="0">
              <a:spcBef>
                <a:spcPts val="320"/>
              </a:spcBef>
              <a:spcAft>
                <a:spcPts val="0"/>
              </a:spcAft>
              <a:buClr>
                <a:schemeClr val="dk1"/>
              </a:buClr>
              <a:buSzPts val="1600"/>
              <a:buFont typeface="Arial"/>
              <a:buNone/>
              <a:defRPr sz="1600" b="1"/>
            </a:lvl8pPr>
            <a:lvl9pPr marL="4114800" lvl="8" indent="-228600" algn="l" rtl="0">
              <a:spcBef>
                <a:spcPts val="320"/>
              </a:spcBef>
              <a:spcAft>
                <a:spcPts val="0"/>
              </a:spcAft>
              <a:buClr>
                <a:schemeClr val="dk1"/>
              </a:buClr>
              <a:buSzPts val="1600"/>
              <a:buFont typeface="Arial"/>
              <a:buNone/>
              <a:defRPr sz="1600" b="1"/>
            </a:lvl9pPr>
          </a:lstStyle>
          <a:p>
            <a:endParaRPr/>
          </a:p>
        </p:txBody>
      </p:sp>
      <p:sp>
        <p:nvSpPr>
          <p:cNvPr id="128" name="Google Shape;128;g2aab7678794_0_322"/>
          <p:cNvSpPr txBox="1">
            <a:spLocks noGrp="1"/>
          </p:cNvSpPr>
          <p:nvPr>
            <p:ph type="body" idx="2"/>
          </p:nvPr>
        </p:nvSpPr>
        <p:spPr>
          <a:xfrm>
            <a:off x="609600" y="2174875"/>
            <a:ext cx="5386800" cy="39513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Clr>
                <a:schemeClr val="dk1"/>
              </a:buClr>
              <a:buSzPts val="2400"/>
              <a:buFont typeface="Arial"/>
              <a:buChar char="•"/>
              <a:defRPr sz="2400"/>
            </a:lvl1pPr>
            <a:lvl2pPr marL="914400" lvl="1" indent="-355600" algn="l" rtl="0">
              <a:spcBef>
                <a:spcPts val="400"/>
              </a:spcBef>
              <a:spcAft>
                <a:spcPts val="0"/>
              </a:spcAft>
              <a:buClr>
                <a:schemeClr val="dk1"/>
              </a:buClr>
              <a:buSzPts val="2000"/>
              <a:buFont typeface="Arial"/>
              <a:buChar char="–"/>
              <a:defRPr sz="2000"/>
            </a:lvl2pPr>
            <a:lvl3pPr marL="1371600" lvl="2" indent="-342900" algn="l" rtl="0">
              <a:spcBef>
                <a:spcPts val="360"/>
              </a:spcBef>
              <a:spcAft>
                <a:spcPts val="0"/>
              </a:spcAft>
              <a:buClr>
                <a:schemeClr val="dk1"/>
              </a:buClr>
              <a:buSzPts val="1800"/>
              <a:buFont typeface="Arial"/>
              <a:buChar char="•"/>
              <a:defRPr sz="1800"/>
            </a:lvl3pPr>
            <a:lvl4pPr marL="1828800" lvl="3" indent="-330200" algn="l" rtl="0">
              <a:spcBef>
                <a:spcPts val="320"/>
              </a:spcBef>
              <a:spcAft>
                <a:spcPts val="0"/>
              </a:spcAft>
              <a:buClr>
                <a:schemeClr val="dk1"/>
              </a:buClr>
              <a:buSzPts val="1600"/>
              <a:buFont typeface="Arial"/>
              <a:buChar char="–"/>
              <a:defRPr sz="1600"/>
            </a:lvl4pPr>
            <a:lvl5pPr marL="2286000" lvl="4" indent="-330200" algn="l" rtl="0">
              <a:spcBef>
                <a:spcPts val="320"/>
              </a:spcBef>
              <a:spcAft>
                <a:spcPts val="0"/>
              </a:spcAft>
              <a:buClr>
                <a:schemeClr val="dk1"/>
              </a:buClr>
              <a:buSzPts val="1600"/>
              <a:buFont typeface="Arial"/>
              <a:buChar char="»"/>
              <a:defRPr sz="1600"/>
            </a:lvl5pPr>
            <a:lvl6pPr marL="2743200" lvl="5" indent="-330200" algn="l" rtl="0">
              <a:spcBef>
                <a:spcPts val="320"/>
              </a:spcBef>
              <a:spcAft>
                <a:spcPts val="0"/>
              </a:spcAft>
              <a:buClr>
                <a:schemeClr val="dk1"/>
              </a:buClr>
              <a:buSzPts val="1600"/>
              <a:buFont typeface="Arial"/>
              <a:buChar char="»"/>
              <a:defRPr sz="1600"/>
            </a:lvl6pPr>
            <a:lvl7pPr marL="3200400" lvl="6" indent="-330200" algn="l" rtl="0">
              <a:spcBef>
                <a:spcPts val="320"/>
              </a:spcBef>
              <a:spcAft>
                <a:spcPts val="0"/>
              </a:spcAft>
              <a:buClr>
                <a:schemeClr val="dk1"/>
              </a:buClr>
              <a:buSzPts val="1600"/>
              <a:buFont typeface="Arial"/>
              <a:buChar char="»"/>
              <a:defRPr sz="1600"/>
            </a:lvl7pPr>
            <a:lvl8pPr marL="3657600" lvl="7" indent="-330200" algn="l" rtl="0">
              <a:spcBef>
                <a:spcPts val="320"/>
              </a:spcBef>
              <a:spcAft>
                <a:spcPts val="0"/>
              </a:spcAft>
              <a:buClr>
                <a:schemeClr val="dk1"/>
              </a:buClr>
              <a:buSzPts val="1600"/>
              <a:buFont typeface="Arial"/>
              <a:buChar char="»"/>
              <a:defRPr sz="1600"/>
            </a:lvl8pPr>
            <a:lvl9pPr marL="4114800" lvl="8" indent="-330200" algn="l" rtl="0">
              <a:spcBef>
                <a:spcPts val="320"/>
              </a:spcBef>
              <a:spcAft>
                <a:spcPts val="0"/>
              </a:spcAft>
              <a:buClr>
                <a:schemeClr val="dk1"/>
              </a:buClr>
              <a:buSzPts val="1600"/>
              <a:buFont typeface="Arial"/>
              <a:buChar char="»"/>
              <a:defRPr sz="1600"/>
            </a:lvl9pPr>
          </a:lstStyle>
          <a:p>
            <a:endParaRPr/>
          </a:p>
        </p:txBody>
      </p:sp>
      <p:sp>
        <p:nvSpPr>
          <p:cNvPr id="129" name="Google Shape;129;g2aab7678794_0_322"/>
          <p:cNvSpPr txBox="1">
            <a:spLocks noGrp="1"/>
          </p:cNvSpPr>
          <p:nvPr>
            <p:ph type="body" idx="3"/>
          </p:nvPr>
        </p:nvSpPr>
        <p:spPr>
          <a:xfrm>
            <a:off x="6193368" y="1535113"/>
            <a:ext cx="5388900" cy="639900"/>
          </a:xfrm>
          <a:prstGeom prst="rect">
            <a:avLst/>
          </a:prstGeom>
          <a:noFill/>
          <a:ln>
            <a:noFill/>
          </a:ln>
        </p:spPr>
        <p:txBody>
          <a:bodyPr spcFirstLastPara="1" wrap="square" lIns="91425" tIns="45700" rIns="91425" bIns="45700" anchor="b" anchorCtr="0">
            <a:noAutofit/>
          </a:bodyPr>
          <a:lstStyle>
            <a:lvl1pPr marL="457200" lvl="0" indent="-228600" algn="l" rtl="0">
              <a:spcBef>
                <a:spcPts val="480"/>
              </a:spcBef>
              <a:spcAft>
                <a:spcPts val="0"/>
              </a:spcAft>
              <a:buClr>
                <a:schemeClr val="dk1"/>
              </a:buClr>
              <a:buSzPts val="2400"/>
              <a:buFont typeface="Arial"/>
              <a:buNone/>
              <a:defRPr sz="2400" b="1"/>
            </a:lvl1pPr>
            <a:lvl2pPr marL="914400" lvl="1" indent="-228600" algn="l" rtl="0">
              <a:spcBef>
                <a:spcPts val="400"/>
              </a:spcBef>
              <a:spcAft>
                <a:spcPts val="0"/>
              </a:spcAft>
              <a:buClr>
                <a:schemeClr val="dk1"/>
              </a:buClr>
              <a:buSzPts val="2000"/>
              <a:buFont typeface="Arial"/>
              <a:buNone/>
              <a:defRPr sz="2000" b="1"/>
            </a:lvl2pPr>
            <a:lvl3pPr marL="1371600" lvl="2" indent="-228600" algn="l" rtl="0">
              <a:spcBef>
                <a:spcPts val="360"/>
              </a:spcBef>
              <a:spcAft>
                <a:spcPts val="0"/>
              </a:spcAft>
              <a:buClr>
                <a:schemeClr val="dk1"/>
              </a:buClr>
              <a:buSzPts val="1800"/>
              <a:buFont typeface="Arial"/>
              <a:buNone/>
              <a:defRPr sz="1800" b="1"/>
            </a:lvl3pPr>
            <a:lvl4pPr marL="1828800" lvl="3" indent="-228600" algn="l" rtl="0">
              <a:spcBef>
                <a:spcPts val="320"/>
              </a:spcBef>
              <a:spcAft>
                <a:spcPts val="0"/>
              </a:spcAft>
              <a:buClr>
                <a:schemeClr val="dk1"/>
              </a:buClr>
              <a:buSzPts val="1600"/>
              <a:buFont typeface="Arial"/>
              <a:buNone/>
              <a:defRPr sz="1600" b="1"/>
            </a:lvl4pPr>
            <a:lvl5pPr marL="2286000" lvl="4" indent="-228600" algn="l" rtl="0">
              <a:spcBef>
                <a:spcPts val="320"/>
              </a:spcBef>
              <a:spcAft>
                <a:spcPts val="0"/>
              </a:spcAft>
              <a:buClr>
                <a:schemeClr val="dk1"/>
              </a:buClr>
              <a:buSzPts val="1600"/>
              <a:buFont typeface="Arial"/>
              <a:buNone/>
              <a:defRPr sz="1600" b="1"/>
            </a:lvl5pPr>
            <a:lvl6pPr marL="2743200" lvl="5" indent="-228600" algn="l" rtl="0">
              <a:spcBef>
                <a:spcPts val="320"/>
              </a:spcBef>
              <a:spcAft>
                <a:spcPts val="0"/>
              </a:spcAft>
              <a:buClr>
                <a:schemeClr val="dk1"/>
              </a:buClr>
              <a:buSzPts val="1600"/>
              <a:buFont typeface="Arial"/>
              <a:buNone/>
              <a:defRPr sz="1600" b="1"/>
            </a:lvl6pPr>
            <a:lvl7pPr marL="3200400" lvl="6" indent="-228600" algn="l" rtl="0">
              <a:spcBef>
                <a:spcPts val="320"/>
              </a:spcBef>
              <a:spcAft>
                <a:spcPts val="0"/>
              </a:spcAft>
              <a:buClr>
                <a:schemeClr val="dk1"/>
              </a:buClr>
              <a:buSzPts val="1600"/>
              <a:buFont typeface="Arial"/>
              <a:buNone/>
              <a:defRPr sz="1600" b="1"/>
            </a:lvl7pPr>
            <a:lvl8pPr marL="3657600" lvl="7" indent="-228600" algn="l" rtl="0">
              <a:spcBef>
                <a:spcPts val="320"/>
              </a:spcBef>
              <a:spcAft>
                <a:spcPts val="0"/>
              </a:spcAft>
              <a:buClr>
                <a:schemeClr val="dk1"/>
              </a:buClr>
              <a:buSzPts val="1600"/>
              <a:buFont typeface="Arial"/>
              <a:buNone/>
              <a:defRPr sz="1600" b="1"/>
            </a:lvl8pPr>
            <a:lvl9pPr marL="4114800" lvl="8" indent="-228600" algn="l" rtl="0">
              <a:spcBef>
                <a:spcPts val="320"/>
              </a:spcBef>
              <a:spcAft>
                <a:spcPts val="0"/>
              </a:spcAft>
              <a:buClr>
                <a:schemeClr val="dk1"/>
              </a:buClr>
              <a:buSzPts val="1600"/>
              <a:buFont typeface="Arial"/>
              <a:buNone/>
              <a:defRPr sz="1600" b="1"/>
            </a:lvl9pPr>
          </a:lstStyle>
          <a:p>
            <a:endParaRPr/>
          </a:p>
        </p:txBody>
      </p:sp>
      <p:sp>
        <p:nvSpPr>
          <p:cNvPr id="130" name="Google Shape;130;g2aab7678794_0_322"/>
          <p:cNvSpPr txBox="1">
            <a:spLocks noGrp="1"/>
          </p:cNvSpPr>
          <p:nvPr>
            <p:ph type="body" idx="4"/>
          </p:nvPr>
        </p:nvSpPr>
        <p:spPr>
          <a:xfrm>
            <a:off x="6193368" y="2174875"/>
            <a:ext cx="5388900" cy="39513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Clr>
                <a:schemeClr val="dk1"/>
              </a:buClr>
              <a:buSzPts val="2400"/>
              <a:buFont typeface="Arial"/>
              <a:buChar char="•"/>
              <a:defRPr sz="2400"/>
            </a:lvl1pPr>
            <a:lvl2pPr marL="914400" lvl="1" indent="-355600" algn="l" rtl="0">
              <a:spcBef>
                <a:spcPts val="400"/>
              </a:spcBef>
              <a:spcAft>
                <a:spcPts val="0"/>
              </a:spcAft>
              <a:buClr>
                <a:schemeClr val="dk1"/>
              </a:buClr>
              <a:buSzPts val="2000"/>
              <a:buFont typeface="Arial"/>
              <a:buChar char="–"/>
              <a:defRPr sz="2000"/>
            </a:lvl2pPr>
            <a:lvl3pPr marL="1371600" lvl="2" indent="-342900" algn="l" rtl="0">
              <a:spcBef>
                <a:spcPts val="360"/>
              </a:spcBef>
              <a:spcAft>
                <a:spcPts val="0"/>
              </a:spcAft>
              <a:buClr>
                <a:schemeClr val="dk1"/>
              </a:buClr>
              <a:buSzPts val="1800"/>
              <a:buFont typeface="Arial"/>
              <a:buChar char="•"/>
              <a:defRPr sz="1800"/>
            </a:lvl3pPr>
            <a:lvl4pPr marL="1828800" lvl="3" indent="-330200" algn="l" rtl="0">
              <a:spcBef>
                <a:spcPts val="320"/>
              </a:spcBef>
              <a:spcAft>
                <a:spcPts val="0"/>
              </a:spcAft>
              <a:buClr>
                <a:schemeClr val="dk1"/>
              </a:buClr>
              <a:buSzPts val="1600"/>
              <a:buFont typeface="Arial"/>
              <a:buChar char="–"/>
              <a:defRPr sz="1600"/>
            </a:lvl4pPr>
            <a:lvl5pPr marL="2286000" lvl="4" indent="-330200" algn="l" rtl="0">
              <a:spcBef>
                <a:spcPts val="320"/>
              </a:spcBef>
              <a:spcAft>
                <a:spcPts val="0"/>
              </a:spcAft>
              <a:buClr>
                <a:schemeClr val="dk1"/>
              </a:buClr>
              <a:buSzPts val="1600"/>
              <a:buFont typeface="Arial"/>
              <a:buChar char="»"/>
              <a:defRPr sz="1600"/>
            </a:lvl5pPr>
            <a:lvl6pPr marL="2743200" lvl="5" indent="-330200" algn="l" rtl="0">
              <a:spcBef>
                <a:spcPts val="320"/>
              </a:spcBef>
              <a:spcAft>
                <a:spcPts val="0"/>
              </a:spcAft>
              <a:buClr>
                <a:schemeClr val="dk1"/>
              </a:buClr>
              <a:buSzPts val="1600"/>
              <a:buFont typeface="Arial"/>
              <a:buChar char="»"/>
              <a:defRPr sz="1600"/>
            </a:lvl6pPr>
            <a:lvl7pPr marL="3200400" lvl="6" indent="-330200" algn="l" rtl="0">
              <a:spcBef>
                <a:spcPts val="320"/>
              </a:spcBef>
              <a:spcAft>
                <a:spcPts val="0"/>
              </a:spcAft>
              <a:buClr>
                <a:schemeClr val="dk1"/>
              </a:buClr>
              <a:buSzPts val="1600"/>
              <a:buFont typeface="Arial"/>
              <a:buChar char="»"/>
              <a:defRPr sz="1600"/>
            </a:lvl7pPr>
            <a:lvl8pPr marL="3657600" lvl="7" indent="-330200" algn="l" rtl="0">
              <a:spcBef>
                <a:spcPts val="320"/>
              </a:spcBef>
              <a:spcAft>
                <a:spcPts val="0"/>
              </a:spcAft>
              <a:buClr>
                <a:schemeClr val="dk1"/>
              </a:buClr>
              <a:buSzPts val="1600"/>
              <a:buFont typeface="Arial"/>
              <a:buChar char="»"/>
              <a:defRPr sz="1600"/>
            </a:lvl8pPr>
            <a:lvl9pPr marL="4114800" lvl="8" indent="-330200" algn="l" rtl="0">
              <a:spcBef>
                <a:spcPts val="320"/>
              </a:spcBef>
              <a:spcAft>
                <a:spcPts val="0"/>
              </a:spcAft>
              <a:buClr>
                <a:schemeClr val="dk1"/>
              </a:buClr>
              <a:buSzPts val="1600"/>
              <a:buFont typeface="Arial"/>
              <a:buChar char="»"/>
              <a:defRPr sz="1600"/>
            </a:lvl9pPr>
          </a:lstStyle>
          <a:p>
            <a:endParaRPr/>
          </a:p>
        </p:txBody>
      </p:sp>
      <p:sp>
        <p:nvSpPr>
          <p:cNvPr id="131" name="Google Shape;131;g2aab7678794_0_322"/>
          <p:cNvSpPr txBox="1">
            <a:spLocks noGrp="1"/>
          </p:cNvSpPr>
          <p:nvPr>
            <p:ph type="dt" idx="10"/>
          </p:nvPr>
        </p:nvSpPr>
        <p:spPr>
          <a:xfrm>
            <a:off x="609600" y="6245225"/>
            <a:ext cx="2844900" cy="4764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2" name="Google Shape;132;g2aab7678794_0_322"/>
          <p:cNvSpPr txBox="1">
            <a:spLocks noGrp="1"/>
          </p:cNvSpPr>
          <p:nvPr>
            <p:ph type="ftr" idx="11"/>
          </p:nvPr>
        </p:nvSpPr>
        <p:spPr>
          <a:xfrm>
            <a:off x="4165600" y="6245225"/>
            <a:ext cx="3860700" cy="4764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3" name="Google Shape;133;g2aab7678794_0_322"/>
          <p:cNvSpPr txBox="1">
            <a:spLocks noGrp="1"/>
          </p:cNvSpPr>
          <p:nvPr>
            <p:ph type="sldNum" idx="12"/>
          </p:nvPr>
        </p:nvSpPr>
        <p:spPr>
          <a:xfrm>
            <a:off x="8737600" y="6245225"/>
            <a:ext cx="28449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
        <p:cNvGrpSpPr/>
        <p:nvPr/>
      </p:nvGrpSpPr>
      <p:grpSpPr>
        <a:xfrm>
          <a:off x="0" y="0"/>
          <a:ext cx="0" cy="0"/>
          <a:chOff x="0" y="0"/>
          <a:chExt cx="0" cy="0"/>
        </a:xfrm>
      </p:grpSpPr>
      <p:sp>
        <p:nvSpPr>
          <p:cNvPr id="16" name="Google Shape;16;p10"/>
          <p:cNvSpPr txBox="1">
            <a:spLocks noGrp="1"/>
          </p:cNvSpPr>
          <p:nvPr>
            <p:ph type="title"/>
          </p:nvPr>
        </p:nvSpPr>
        <p:spPr>
          <a:xfrm rot="5400000">
            <a:off x="7285038" y="1828802"/>
            <a:ext cx="5851525" cy="27432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 name="Google Shape;17;p10"/>
          <p:cNvSpPr txBox="1">
            <a:spLocks noGrp="1"/>
          </p:cNvSpPr>
          <p:nvPr>
            <p:ph type="body" idx="1"/>
          </p:nvPr>
        </p:nvSpPr>
        <p:spPr>
          <a:xfrm rot="5400000">
            <a:off x="1697038" y="-812799"/>
            <a:ext cx="5851525" cy="80264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 name="Google Shape;18;p10"/>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0"/>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0"/>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34"/>
        <p:cNvGrpSpPr/>
        <p:nvPr/>
      </p:nvGrpSpPr>
      <p:grpSpPr>
        <a:xfrm>
          <a:off x="0" y="0"/>
          <a:ext cx="0" cy="0"/>
          <a:chOff x="0" y="0"/>
          <a:chExt cx="0" cy="0"/>
        </a:xfrm>
      </p:grpSpPr>
      <p:sp>
        <p:nvSpPr>
          <p:cNvPr id="135" name="Google Shape;135;g2aab7678794_0_331"/>
          <p:cNvSpPr txBox="1">
            <a:spLocks noGrp="1"/>
          </p:cNvSpPr>
          <p:nvPr>
            <p:ph type="title"/>
          </p:nvPr>
        </p:nvSpPr>
        <p:spPr>
          <a:xfrm>
            <a:off x="609600" y="274637"/>
            <a:ext cx="10972800" cy="1143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36" name="Google Shape;136;g2aab7678794_0_331"/>
          <p:cNvSpPr txBox="1">
            <a:spLocks noGrp="1"/>
          </p:cNvSpPr>
          <p:nvPr>
            <p:ph type="body" idx="1"/>
          </p:nvPr>
        </p:nvSpPr>
        <p:spPr>
          <a:xfrm>
            <a:off x="609600" y="1600201"/>
            <a:ext cx="5384700" cy="4526100"/>
          </a:xfrm>
          <a:prstGeom prst="rect">
            <a:avLst/>
          </a:prstGeom>
          <a:noFill/>
          <a:ln>
            <a:noFill/>
          </a:ln>
        </p:spPr>
        <p:txBody>
          <a:bodyPr spcFirstLastPara="1" wrap="square" lIns="91425" tIns="45700" rIns="91425" bIns="45700" anchor="t" anchorCtr="0">
            <a:noAutofit/>
          </a:bodyPr>
          <a:lstStyle>
            <a:lvl1pPr marL="457200" lvl="0" indent="-406400" algn="l" rtl="0">
              <a:spcBef>
                <a:spcPts val="560"/>
              </a:spcBef>
              <a:spcAft>
                <a:spcPts val="0"/>
              </a:spcAft>
              <a:buClr>
                <a:schemeClr val="dk1"/>
              </a:buClr>
              <a:buSzPts val="2800"/>
              <a:buFont typeface="Arial"/>
              <a:buChar char="•"/>
              <a:defRPr sz="2800"/>
            </a:lvl1pPr>
            <a:lvl2pPr marL="914400" lvl="1" indent="-381000" algn="l" rtl="0">
              <a:spcBef>
                <a:spcPts val="480"/>
              </a:spcBef>
              <a:spcAft>
                <a:spcPts val="0"/>
              </a:spcAft>
              <a:buClr>
                <a:schemeClr val="dk1"/>
              </a:buClr>
              <a:buSzPts val="2400"/>
              <a:buFont typeface="Arial"/>
              <a:buChar char="–"/>
              <a:defRPr sz="2400"/>
            </a:lvl2pPr>
            <a:lvl3pPr marL="1371600" lvl="2" indent="-355600" algn="l" rtl="0">
              <a:spcBef>
                <a:spcPts val="400"/>
              </a:spcBef>
              <a:spcAft>
                <a:spcPts val="0"/>
              </a:spcAft>
              <a:buClr>
                <a:schemeClr val="dk1"/>
              </a:buClr>
              <a:buSzPts val="2000"/>
              <a:buFont typeface="Arial"/>
              <a:buChar char="•"/>
              <a:defRPr sz="2000"/>
            </a:lvl3pPr>
            <a:lvl4pPr marL="1828800" lvl="3" indent="-342900" algn="l" rtl="0">
              <a:spcBef>
                <a:spcPts val="360"/>
              </a:spcBef>
              <a:spcAft>
                <a:spcPts val="0"/>
              </a:spcAft>
              <a:buClr>
                <a:schemeClr val="dk1"/>
              </a:buClr>
              <a:buSzPts val="1800"/>
              <a:buFont typeface="Arial"/>
              <a:buChar char="–"/>
              <a:defRPr sz="1800"/>
            </a:lvl4pPr>
            <a:lvl5pPr marL="2286000" lvl="4" indent="-342900" algn="l" rtl="0">
              <a:spcBef>
                <a:spcPts val="360"/>
              </a:spcBef>
              <a:spcAft>
                <a:spcPts val="0"/>
              </a:spcAft>
              <a:buClr>
                <a:schemeClr val="dk1"/>
              </a:buClr>
              <a:buSzPts val="1800"/>
              <a:buFont typeface="Arial"/>
              <a:buChar char="»"/>
              <a:defRPr sz="1800"/>
            </a:lvl5pPr>
            <a:lvl6pPr marL="2743200" lvl="5" indent="-342900" algn="l" rtl="0">
              <a:spcBef>
                <a:spcPts val="360"/>
              </a:spcBef>
              <a:spcAft>
                <a:spcPts val="0"/>
              </a:spcAft>
              <a:buClr>
                <a:schemeClr val="dk1"/>
              </a:buClr>
              <a:buSzPts val="1800"/>
              <a:buFont typeface="Arial"/>
              <a:buChar char="»"/>
              <a:defRPr sz="1800"/>
            </a:lvl6pPr>
            <a:lvl7pPr marL="3200400" lvl="6" indent="-342900" algn="l" rtl="0">
              <a:spcBef>
                <a:spcPts val="360"/>
              </a:spcBef>
              <a:spcAft>
                <a:spcPts val="0"/>
              </a:spcAft>
              <a:buClr>
                <a:schemeClr val="dk1"/>
              </a:buClr>
              <a:buSzPts val="1800"/>
              <a:buFont typeface="Arial"/>
              <a:buChar char="»"/>
              <a:defRPr sz="1800"/>
            </a:lvl7pPr>
            <a:lvl8pPr marL="3657600" lvl="7" indent="-342900" algn="l" rtl="0">
              <a:spcBef>
                <a:spcPts val="360"/>
              </a:spcBef>
              <a:spcAft>
                <a:spcPts val="0"/>
              </a:spcAft>
              <a:buClr>
                <a:schemeClr val="dk1"/>
              </a:buClr>
              <a:buSzPts val="1800"/>
              <a:buFont typeface="Arial"/>
              <a:buChar char="»"/>
              <a:defRPr sz="1800"/>
            </a:lvl8pPr>
            <a:lvl9pPr marL="4114800" lvl="8" indent="-342900" algn="l" rtl="0">
              <a:spcBef>
                <a:spcPts val="360"/>
              </a:spcBef>
              <a:spcAft>
                <a:spcPts val="0"/>
              </a:spcAft>
              <a:buClr>
                <a:schemeClr val="dk1"/>
              </a:buClr>
              <a:buSzPts val="1800"/>
              <a:buFont typeface="Arial"/>
              <a:buChar char="»"/>
              <a:defRPr sz="1800"/>
            </a:lvl9pPr>
          </a:lstStyle>
          <a:p>
            <a:endParaRPr/>
          </a:p>
        </p:txBody>
      </p:sp>
      <p:sp>
        <p:nvSpPr>
          <p:cNvPr id="137" name="Google Shape;137;g2aab7678794_0_331"/>
          <p:cNvSpPr txBox="1">
            <a:spLocks noGrp="1"/>
          </p:cNvSpPr>
          <p:nvPr>
            <p:ph type="body" idx="2"/>
          </p:nvPr>
        </p:nvSpPr>
        <p:spPr>
          <a:xfrm>
            <a:off x="6197600" y="1600201"/>
            <a:ext cx="5384700" cy="4526100"/>
          </a:xfrm>
          <a:prstGeom prst="rect">
            <a:avLst/>
          </a:prstGeom>
          <a:noFill/>
          <a:ln>
            <a:noFill/>
          </a:ln>
        </p:spPr>
        <p:txBody>
          <a:bodyPr spcFirstLastPara="1" wrap="square" lIns="91425" tIns="45700" rIns="91425" bIns="45700" anchor="t" anchorCtr="0">
            <a:noAutofit/>
          </a:bodyPr>
          <a:lstStyle>
            <a:lvl1pPr marL="457200" lvl="0" indent="-406400" algn="l" rtl="0">
              <a:spcBef>
                <a:spcPts val="560"/>
              </a:spcBef>
              <a:spcAft>
                <a:spcPts val="0"/>
              </a:spcAft>
              <a:buClr>
                <a:schemeClr val="dk1"/>
              </a:buClr>
              <a:buSzPts val="2800"/>
              <a:buFont typeface="Arial"/>
              <a:buChar char="•"/>
              <a:defRPr sz="2800"/>
            </a:lvl1pPr>
            <a:lvl2pPr marL="914400" lvl="1" indent="-381000" algn="l" rtl="0">
              <a:spcBef>
                <a:spcPts val="480"/>
              </a:spcBef>
              <a:spcAft>
                <a:spcPts val="0"/>
              </a:spcAft>
              <a:buClr>
                <a:schemeClr val="dk1"/>
              </a:buClr>
              <a:buSzPts val="2400"/>
              <a:buFont typeface="Arial"/>
              <a:buChar char="–"/>
              <a:defRPr sz="2400"/>
            </a:lvl2pPr>
            <a:lvl3pPr marL="1371600" lvl="2" indent="-355600" algn="l" rtl="0">
              <a:spcBef>
                <a:spcPts val="400"/>
              </a:spcBef>
              <a:spcAft>
                <a:spcPts val="0"/>
              </a:spcAft>
              <a:buClr>
                <a:schemeClr val="dk1"/>
              </a:buClr>
              <a:buSzPts val="2000"/>
              <a:buFont typeface="Arial"/>
              <a:buChar char="•"/>
              <a:defRPr sz="2000"/>
            </a:lvl3pPr>
            <a:lvl4pPr marL="1828800" lvl="3" indent="-342900" algn="l" rtl="0">
              <a:spcBef>
                <a:spcPts val="360"/>
              </a:spcBef>
              <a:spcAft>
                <a:spcPts val="0"/>
              </a:spcAft>
              <a:buClr>
                <a:schemeClr val="dk1"/>
              </a:buClr>
              <a:buSzPts val="1800"/>
              <a:buFont typeface="Arial"/>
              <a:buChar char="–"/>
              <a:defRPr sz="1800"/>
            </a:lvl4pPr>
            <a:lvl5pPr marL="2286000" lvl="4" indent="-342900" algn="l" rtl="0">
              <a:spcBef>
                <a:spcPts val="360"/>
              </a:spcBef>
              <a:spcAft>
                <a:spcPts val="0"/>
              </a:spcAft>
              <a:buClr>
                <a:schemeClr val="dk1"/>
              </a:buClr>
              <a:buSzPts val="1800"/>
              <a:buFont typeface="Arial"/>
              <a:buChar char="»"/>
              <a:defRPr sz="1800"/>
            </a:lvl5pPr>
            <a:lvl6pPr marL="2743200" lvl="5" indent="-342900" algn="l" rtl="0">
              <a:spcBef>
                <a:spcPts val="360"/>
              </a:spcBef>
              <a:spcAft>
                <a:spcPts val="0"/>
              </a:spcAft>
              <a:buClr>
                <a:schemeClr val="dk1"/>
              </a:buClr>
              <a:buSzPts val="1800"/>
              <a:buFont typeface="Arial"/>
              <a:buChar char="»"/>
              <a:defRPr sz="1800"/>
            </a:lvl6pPr>
            <a:lvl7pPr marL="3200400" lvl="6" indent="-342900" algn="l" rtl="0">
              <a:spcBef>
                <a:spcPts val="360"/>
              </a:spcBef>
              <a:spcAft>
                <a:spcPts val="0"/>
              </a:spcAft>
              <a:buClr>
                <a:schemeClr val="dk1"/>
              </a:buClr>
              <a:buSzPts val="1800"/>
              <a:buFont typeface="Arial"/>
              <a:buChar char="»"/>
              <a:defRPr sz="1800"/>
            </a:lvl7pPr>
            <a:lvl8pPr marL="3657600" lvl="7" indent="-342900" algn="l" rtl="0">
              <a:spcBef>
                <a:spcPts val="360"/>
              </a:spcBef>
              <a:spcAft>
                <a:spcPts val="0"/>
              </a:spcAft>
              <a:buClr>
                <a:schemeClr val="dk1"/>
              </a:buClr>
              <a:buSzPts val="1800"/>
              <a:buFont typeface="Arial"/>
              <a:buChar char="»"/>
              <a:defRPr sz="1800"/>
            </a:lvl8pPr>
            <a:lvl9pPr marL="4114800" lvl="8" indent="-342900" algn="l" rtl="0">
              <a:spcBef>
                <a:spcPts val="360"/>
              </a:spcBef>
              <a:spcAft>
                <a:spcPts val="0"/>
              </a:spcAft>
              <a:buClr>
                <a:schemeClr val="dk1"/>
              </a:buClr>
              <a:buSzPts val="1800"/>
              <a:buFont typeface="Arial"/>
              <a:buChar char="»"/>
              <a:defRPr sz="1800"/>
            </a:lvl9pPr>
          </a:lstStyle>
          <a:p>
            <a:endParaRPr/>
          </a:p>
        </p:txBody>
      </p:sp>
      <p:sp>
        <p:nvSpPr>
          <p:cNvPr id="138" name="Google Shape;138;g2aab7678794_0_331"/>
          <p:cNvSpPr txBox="1">
            <a:spLocks noGrp="1"/>
          </p:cNvSpPr>
          <p:nvPr>
            <p:ph type="dt" idx="10"/>
          </p:nvPr>
        </p:nvSpPr>
        <p:spPr>
          <a:xfrm>
            <a:off x="609600" y="6245225"/>
            <a:ext cx="2844900" cy="4764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9" name="Google Shape;139;g2aab7678794_0_331"/>
          <p:cNvSpPr txBox="1">
            <a:spLocks noGrp="1"/>
          </p:cNvSpPr>
          <p:nvPr>
            <p:ph type="ftr" idx="11"/>
          </p:nvPr>
        </p:nvSpPr>
        <p:spPr>
          <a:xfrm>
            <a:off x="4165600" y="6245225"/>
            <a:ext cx="3860700" cy="4764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0" name="Google Shape;140;g2aab7678794_0_331"/>
          <p:cNvSpPr txBox="1">
            <a:spLocks noGrp="1"/>
          </p:cNvSpPr>
          <p:nvPr>
            <p:ph type="sldNum" idx="12"/>
          </p:nvPr>
        </p:nvSpPr>
        <p:spPr>
          <a:xfrm>
            <a:off x="8737600" y="6245225"/>
            <a:ext cx="28449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1"/>
        <p:cNvGrpSpPr/>
        <p:nvPr/>
      </p:nvGrpSpPr>
      <p:grpSpPr>
        <a:xfrm>
          <a:off x="0" y="0"/>
          <a:ext cx="0" cy="0"/>
          <a:chOff x="0" y="0"/>
          <a:chExt cx="0" cy="0"/>
        </a:xfrm>
      </p:grpSpPr>
      <p:sp>
        <p:nvSpPr>
          <p:cNvPr id="142" name="Google Shape;142;g2aab7678794_0_338"/>
          <p:cNvSpPr txBox="1">
            <a:spLocks noGrp="1"/>
          </p:cNvSpPr>
          <p:nvPr>
            <p:ph type="title"/>
          </p:nvPr>
        </p:nvSpPr>
        <p:spPr>
          <a:xfrm>
            <a:off x="963084" y="4406901"/>
            <a:ext cx="10363200" cy="13620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sz="4000" b="1" cap="none"/>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43" name="Google Shape;143;g2aab7678794_0_338"/>
          <p:cNvSpPr txBox="1">
            <a:spLocks noGrp="1"/>
          </p:cNvSpPr>
          <p:nvPr>
            <p:ph type="body" idx="1"/>
          </p:nvPr>
        </p:nvSpPr>
        <p:spPr>
          <a:xfrm>
            <a:off x="963084" y="2906713"/>
            <a:ext cx="10363200" cy="1500300"/>
          </a:xfrm>
          <a:prstGeom prst="rect">
            <a:avLst/>
          </a:prstGeom>
          <a:noFill/>
          <a:ln>
            <a:noFill/>
          </a:ln>
        </p:spPr>
        <p:txBody>
          <a:bodyPr spcFirstLastPara="1" wrap="square" lIns="91425" tIns="45700" rIns="91425" bIns="45700" anchor="b" anchorCtr="0">
            <a:noAutofit/>
          </a:bodyPr>
          <a:lstStyle>
            <a:lvl1pPr marL="457200" lvl="0" indent="-228600" algn="l" rtl="0">
              <a:spcBef>
                <a:spcPts val="400"/>
              </a:spcBef>
              <a:spcAft>
                <a:spcPts val="0"/>
              </a:spcAft>
              <a:buClr>
                <a:schemeClr val="dk1"/>
              </a:buClr>
              <a:buSzPts val="2000"/>
              <a:buFont typeface="Arial"/>
              <a:buNone/>
              <a:defRPr sz="2000"/>
            </a:lvl1pPr>
            <a:lvl2pPr marL="914400" lvl="1" indent="-228600" algn="l" rtl="0">
              <a:spcBef>
                <a:spcPts val="360"/>
              </a:spcBef>
              <a:spcAft>
                <a:spcPts val="0"/>
              </a:spcAft>
              <a:buClr>
                <a:schemeClr val="dk1"/>
              </a:buClr>
              <a:buSzPts val="1800"/>
              <a:buFont typeface="Arial"/>
              <a:buNone/>
              <a:defRPr sz="1800"/>
            </a:lvl2pPr>
            <a:lvl3pPr marL="1371600" lvl="2" indent="-228600" algn="l" rtl="0">
              <a:spcBef>
                <a:spcPts val="320"/>
              </a:spcBef>
              <a:spcAft>
                <a:spcPts val="0"/>
              </a:spcAft>
              <a:buClr>
                <a:schemeClr val="dk1"/>
              </a:buClr>
              <a:buSzPts val="1600"/>
              <a:buFont typeface="Arial"/>
              <a:buNone/>
              <a:defRPr sz="1600"/>
            </a:lvl3pPr>
            <a:lvl4pPr marL="1828800" lvl="3" indent="-228600" algn="l" rtl="0">
              <a:spcBef>
                <a:spcPts val="280"/>
              </a:spcBef>
              <a:spcAft>
                <a:spcPts val="0"/>
              </a:spcAft>
              <a:buClr>
                <a:schemeClr val="dk1"/>
              </a:buClr>
              <a:buSzPts val="1400"/>
              <a:buFont typeface="Arial"/>
              <a:buNone/>
              <a:defRPr sz="1400"/>
            </a:lvl4pPr>
            <a:lvl5pPr marL="2286000" lvl="4" indent="-228600" algn="l" rtl="0">
              <a:spcBef>
                <a:spcPts val="280"/>
              </a:spcBef>
              <a:spcAft>
                <a:spcPts val="0"/>
              </a:spcAft>
              <a:buClr>
                <a:schemeClr val="dk1"/>
              </a:buClr>
              <a:buSzPts val="1400"/>
              <a:buFont typeface="Arial"/>
              <a:buNone/>
              <a:defRPr sz="1400"/>
            </a:lvl5pPr>
            <a:lvl6pPr marL="2743200" lvl="5" indent="-228600" algn="l" rtl="0">
              <a:spcBef>
                <a:spcPts val="280"/>
              </a:spcBef>
              <a:spcAft>
                <a:spcPts val="0"/>
              </a:spcAft>
              <a:buClr>
                <a:schemeClr val="dk1"/>
              </a:buClr>
              <a:buSzPts val="1400"/>
              <a:buFont typeface="Arial"/>
              <a:buNone/>
              <a:defRPr sz="1400"/>
            </a:lvl6pPr>
            <a:lvl7pPr marL="3200400" lvl="6" indent="-228600" algn="l" rtl="0">
              <a:spcBef>
                <a:spcPts val="280"/>
              </a:spcBef>
              <a:spcAft>
                <a:spcPts val="0"/>
              </a:spcAft>
              <a:buClr>
                <a:schemeClr val="dk1"/>
              </a:buClr>
              <a:buSzPts val="1400"/>
              <a:buFont typeface="Arial"/>
              <a:buNone/>
              <a:defRPr sz="1400"/>
            </a:lvl7pPr>
            <a:lvl8pPr marL="3657600" lvl="7" indent="-228600" algn="l" rtl="0">
              <a:spcBef>
                <a:spcPts val="280"/>
              </a:spcBef>
              <a:spcAft>
                <a:spcPts val="0"/>
              </a:spcAft>
              <a:buClr>
                <a:schemeClr val="dk1"/>
              </a:buClr>
              <a:buSzPts val="1400"/>
              <a:buFont typeface="Arial"/>
              <a:buNone/>
              <a:defRPr sz="1400"/>
            </a:lvl8pPr>
            <a:lvl9pPr marL="4114800" lvl="8" indent="-228600" algn="l" rtl="0">
              <a:spcBef>
                <a:spcPts val="280"/>
              </a:spcBef>
              <a:spcAft>
                <a:spcPts val="0"/>
              </a:spcAft>
              <a:buClr>
                <a:schemeClr val="dk1"/>
              </a:buClr>
              <a:buSzPts val="1400"/>
              <a:buFont typeface="Arial"/>
              <a:buNone/>
              <a:defRPr sz="1400"/>
            </a:lvl9pPr>
          </a:lstStyle>
          <a:p>
            <a:endParaRPr/>
          </a:p>
        </p:txBody>
      </p:sp>
      <p:sp>
        <p:nvSpPr>
          <p:cNvPr id="144" name="Google Shape;144;g2aab7678794_0_338"/>
          <p:cNvSpPr txBox="1">
            <a:spLocks noGrp="1"/>
          </p:cNvSpPr>
          <p:nvPr>
            <p:ph type="dt" idx="10"/>
          </p:nvPr>
        </p:nvSpPr>
        <p:spPr>
          <a:xfrm>
            <a:off x="609600" y="6245225"/>
            <a:ext cx="2844900" cy="4764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5" name="Google Shape;145;g2aab7678794_0_338"/>
          <p:cNvSpPr txBox="1">
            <a:spLocks noGrp="1"/>
          </p:cNvSpPr>
          <p:nvPr>
            <p:ph type="ftr" idx="11"/>
          </p:nvPr>
        </p:nvSpPr>
        <p:spPr>
          <a:xfrm>
            <a:off x="4165600" y="6245225"/>
            <a:ext cx="3860700" cy="4764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6" name="Google Shape;146;g2aab7678794_0_338"/>
          <p:cNvSpPr txBox="1">
            <a:spLocks noGrp="1"/>
          </p:cNvSpPr>
          <p:nvPr>
            <p:ph type="sldNum" idx="12"/>
          </p:nvPr>
        </p:nvSpPr>
        <p:spPr>
          <a:xfrm>
            <a:off x="8737600" y="6245225"/>
            <a:ext cx="28449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7"/>
        <p:cNvGrpSpPr/>
        <p:nvPr/>
      </p:nvGrpSpPr>
      <p:grpSpPr>
        <a:xfrm>
          <a:off x="0" y="0"/>
          <a:ext cx="0" cy="0"/>
          <a:chOff x="0" y="0"/>
          <a:chExt cx="0" cy="0"/>
        </a:xfrm>
      </p:grpSpPr>
      <p:sp>
        <p:nvSpPr>
          <p:cNvPr id="148" name="Google Shape;148;g2aab7678794_0_344"/>
          <p:cNvSpPr txBox="1">
            <a:spLocks noGrp="1"/>
          </p:cNvSpPr>
          <p:nvPr>
            <p:ph type="title"/>
          </p:nvPr>
        </p:nvSpPr>
        <p:spPr>
          <a:xfrm>
            <a:off x="609600" y="274637"/>
            <a:ext cx="10972800" cy="1143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49" name="Google Shape;149;g2aab7678794_0_344"/>
          <p:cNvSpPr txBox="1">
            <a:spLocks noGrp="1"/>
          </p:cNvSpPr>
          <p:nvPr>
            <p:ph type="body" idx="1"/>
          </p:nvPr>
        </p:nvSpPr>
        <p:spPr>
          <a:xfrm>
            <a:off x="609600" y="1600200"/>
            <a:ext cx="10972800" cy="4526100"/>
          </a:xfrm>
          <a:prstGeom prst="rect">
            <a:avLst/>
          </a:prstGeom>
          <a:noFill/>
          <a:ln>
            <a:noFill/>
          </a:ln>
        </p:spPr>
        <p:txBody>
          <a:bodyPr spcFirstLastPara="1" wrap="square" lIns="91425" tIns="45700" rIns="91425" bIns="45700" anchor="t" anchorCtr="0">
            <a:no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50" name="Google Shape;150;g2aab7678794_0_344"/>
          <p:cNvSpPr txBox="1">
            <a:spLocks noGrp="1"/>
          </p:cNvSpPr>
          <p:nvPr>
            <p:ph type="dt" idx="10"/>
          </p:nvPr>
        </p:nvSpPr>
        <p:spPr>
          <a:xfrm>
            <a:off x="609600" y="6245225"/>
            <a:ext cx="2844900" cy="4764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1" name="Google Shape;151;g2aab7678794_0_344"/>
          <p:cNvSpPr txBox="1">
            <a:spLocks noGrp="1"/>
          </p:cNvSpPr>
          <p:nvPr>
            <p:ph type="ftr" idx="11"/>
          </p:nvPr>
        </p:nvSpPr>
        <p:spPr>
          <a:xfrm>
            <a:off x="4165600" y="6245225"/>
            <a:ext cx="3860700" cy="4764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2" name="Google Shape;152;g2aab7678794_0_344"/>
          <p:cNvSpPr txBox="1">
            <a:spLocks noGrp="1"/>
          </p:cNvSpPr>
          <p:nvPr>
            <p:ph type="sldNum" idx="12"/>
          </p:nvPr>
        </p:nvSpPr>
        <p:spPr>
          <a:xfrm>
            <a:off x="8737600" y="6245225"/>
            <a:ext cx="28449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3"/>
        <p:cNvGrpSpPr/>
        <p:nvPr/>
      </p:nvGrpSpPr>
      <p:grpSpPr>
        <a:xfrm>
          <a:off x="0" y="0"/>
          <a:ext cx="0" cy="0"/>
          <a:chOff x="0" y="0"/>
          <a:chExt cx="0" cy="0"/>
        </a:xfrm>
      </p:grpSpPr>
      <p:sp>
        <p:nvSpPr>
          <p:cNvPr id="154" name="Google Shape;154;g2aab7678794_0_350"/>
          <p:cNvSpPr txBox="1">
            <a:spLocks noGrp="1"/>
          </p:cNvSpPr>
          <p:nvPr>
            <p:ph type="ctrTitle"/>
          </p:nvPr>
        </p:nvSpPr>
        <p:spPr>
          <a:xfrm>
            <a:off x="914400" y="2130426"/>
            <a:ext cx="10363200" cy="1470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55" name="Google Shape;155;g2aab7678794_0_350"/>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Autofit/>
          </a:bodyPr>
          <a:lstStyle>
            <a:lvl1pPr lvl="0" algn="ctr" rtl="0">
              <a:spcBef>
                <a:spcPts val="640"/>
              </a:spcBef>
              <a:spcAft>
                <a:spcPts val="0"/>
              </a:spcAft>
              <a:buClr>
                <a:schemeClr val="dk1"/>
              </a:buClr>
              <a:buSzPts val="3200"/>
              <a:buFont typeface="Arial"/>
              <a:buNone/>
              <a:defRPr/>
            </a:lvl1pPr>
            <a:lvl2pPr lvl="1" algn="ctr" rtl="0">
              <a:spcBef>
                <a:spcPts val="560"/>
              </a:spcBef>
              <a:spcAft>
                <a:spcPts val="0"/>
              </a:spcAft>
              <a:buClr>
                <a:schemeClr val="dk1"/>
              </a:buClr>
              <a:buSzPts val="2800"/>
              <a:buFont typeface="Arial"/>
              <a:buNone/>
              <a:defRPr/>
            </a:lvl2pPr>
            <a:lvl3pPr lvl="2" algn="ctr" rtl="0">
              <a:spcBef>
                <a:spcPts val="480"/>
              </a:spcBef>
              <a:spcAft>
                <a:spcPts val="0"/>
              </a:spcAft>
              <a:buClr>
                <a:schemeClr val="dk1"/>
              </a:buClr>
              <a:buSzPts val="2400"/>
              <a:buFont typeface="Arial"/>
              <a:buNone/>
              <a:defRPr/>
            </a:lvl3pPr>
            <a:lvl4pPr lvl="3" algn="ctr" rtl="0">
              <a:spcBef>
                <a:spcPts val="400"/>
              </a:spcBef>
              <a:spcAft>
                <a:spcPts val="0"/>
              </a:spcAft>
              <a:buClr>
                <a:schemeClr val="dk1"/>
              </a:buClr>
              <a:buSzPts val="2000"/>
              <a:buFont typeface="Arial"/>
              <a:buNone/>
              <a:defRPr/>
            </a:lvl4pPr>
            <a:lvl5pPr lvl="4" algn="ctr" rtl="0">
              <a:spcBef>
                <a:spcPts val="400"/>
              </a:spcBef>
              <a:spcAft>
                <a:spcPts val="0"/>
              </a:spcAft>
              <a:buClr>
                <a:schemeClr val="dk1"/>
              </a:buClr>
              <a:buSzPts val="2000"/>
              <a:buFont typeface="Arial"/>
              <a:buNone/>
              <a:defRPr/>
            </a:lvl5pPr>
            <a:lvl6pPr lvl="5" algn="ctr" rtl="0">
              <a:spcBef>
                <a:spcPts val="400"/>
              </a:spcBef>
              <a:spcAft>
                <a:spcPts val="0"/>
              </a:spcAft>
              <a:buClr>
                <a:schemeClr val="dk1"/>
              </a:buClr>
              <a:buSzPts val="2000"/>
              <a:buFont typeface="Arial"/>
              <a:buNone/>
              <a:defRPr/>
            </a:lvl6pPr>
            <a:lvl7pPr lvl="6" algn="ctr" rtl="0">
              <a:spcBef>
                <a:spcPts val="400"/>
              </a:spcBef>
              <a:spcAft>
                <a:spcPts val="0"/>
              </a:spcAft>
              <a:buClr>
                <a:schemeClr val="dk1"/>
              </a:buClr>
              <a:buSzPts val="2000"/>
              <a:buFont typeface="Arial"/>
              <a:buNone/>
              <a:defRPr/>
            </a:lvl7pPr>
            <a:lvl8pPr lvl="7" algn="ctr" rtl="0">
              <a:spcBef>
                <a:spcPts val="400"/>
              </a:spcBef>
              <a:spcAft>
                <a:spcPts val="0"/>
              </a:spcAft>
              <a:buClr>
                <a:schemeClr val="dk1"/>
              </a:buClr>
              <a:buSzPts val="2000"/>
              <a:buFont typeface="Arial"/>
              <a:buNone/>
              <a:defRPr/>
            </a:lvl8pPr>
            <a:lvl9pPr lvl="8" algn="ctr" rtl="0">
              <a:spcBef>
                <a:spcPts val="400"/>
              </a:spcBef>
              <a:spcAft>
                <a:spcPts val="0"/>
              </a:spcAft>
              <a:buClr>
                <a:schemeClr val="dk1"/>
              </a:buClr>
              <a:buSzPts val="2000"/>
              <a:buFont typeface="Arial"/>
              <a:buNone/>
              <a:defRPr/>
            </a:lvl9pPr>
          </a:lstStyle>
          <a:p>
            <a:endParaRPr/>
          </a:p>
        </p:txBody>
      </p:sp>
      <p:sp>
        <p:nvSpPr>
          <p:cNvPr id="156" name="Google Shape;156;g2aab7678794_0_350"/>
          <p:cNvSpPr txBox="1">
            <a:spLocks noGrp="1"/>
          </p:cNvSpPr>
          <p:nvPr>
            <p:ph type="dt" idx="10"/>
          </p:nvPr>
        </p:nvSpPr>
        <p:spPr>
          <a:xfrm>
            <a:off x="609600" y="6245225"/>
            <a:ext cx="2844900" cy="4764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7" name="Google Shape;157;g2aab7678794_0_350"/>
          <p:cNvSpPr txBox="1">
            <a:spLocks noGrp="1"/>
          </p:cNvSpPr>
          <p:nvPr>
            <p:ph type="ftr" idx="11"/>
          </p:nvPr>
        </p:nvSpPr>
        <p:spPr>
          <a:xfrm>
            <a:off x="4165600" y="6245225"/>
            <a:ext cx="3860700" cy="4764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8" name="Google Shape;158;g2aab7678794_0_350"/>
          <p:cNvSpPr txBox="1">
            <a:spLocks noGrp="1"/>
          </p:cNvSpPr>
          <p:nvPr>
            <p:ph type="sldNum" idx="12"/>
          </p:nvPr>
        </p:nvSpPr>
        <p:spPr>
          <a:xfrm>
            <a:off x="8737600" y="6245225"/>
            <a:ext cx="28449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1"/>
        <p:cNvGrpSpPr/>
        <p:nvPr/>
      </p:nvGrpSpPr>
      <p:grpSpPr>
        <a:xfrm>
          <a:off x="0" y="0"/>
          <a:ext cx="0" cy="0"/>
          <a:chOff x="0" y="0"/>
          <a:chExt cx="0" cy="0"/>
        </a:xfrm>
      </p:grpSpPr>
      <p:sp>
        <p:nvSpPr>
          <p:cNvPr id="22" name="Google Shape;22;p11"/>
          <p:cNvSpPr txBox="1">
            <a:spLocks noGrp="1"/>
          </p:cNvSpPr>
          <p:nvPr>
            <p:ph type="title"/>
          </p:nvPr>
        </p:nvSpPr>
        <p:spPr>
          <a:xfrm>
            <a:off x="609600" y="274637"/>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3" name="Google Shape;23;p11"/>
          <p:cNvSpPr txBox="1">
            <a:spLocks noGrp="1"/>
          </p:cNvSpPr>
          <p:nvPr>
            <p:ph type="body" idx="1"/>
          </p:nvPr>
        </p:nvSpPr>
        <p:spPr>
          <a:xfrm rot="5400000">
            <a:off x="3833019" y="-1623219"/>
            <a:ext cx="4525962" cy="10972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11"/>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1"/>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1"/>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7"/>
        <p:cNvGrpSpPr/>
        <p:nvPr/>
      </p:nvGrpSpPr>
      <p:grpSpPr>
        <a:xfrm>
          <a:off x="0" y="0"/>
          <a:ext cx="0" cy="0"/>
          <a:chOff x="0" y="0"/>
          <a:chExt cx="0" cy="0"/>
        </a:xfrm>
      </p:grpSpPr>
      <p:sp>
        <p:nvSpPr>
          <p:cNvPr id="28" name="Google Shape;28;p12"/>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9" name="Google Shape;29;p12"/>
          <p:cNvSpPr>
            <a:spLocks noGrp="1"/>
          </p:cNvSpPr>
          <p:nvPr>
            <p:ph type="pic" idx="2"/>
          </p:nvPr>
        </p:nvSpPr>
        <p:spPr>
          <a:xfrm>
            <a:off x="2389717" y="612775"/>
            <a:ext cx="7315200" cy="4114800"/>
          </a:xfrm>
          <a:prstGeom prst="rect">
            <a:avLst/>
          </a:prstGeom>
          <a:noFill/>
          <a:ln>
            <a:noFill/>
          </a:ln>
        </p:spPr>
      </p:sp>
      <p:sp>
        <p:nvSpPr>
          <p:cNvPr id="30" name="Google Shape;30;p12"/>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Arial"/>
              <a:buNone/>
              <a:defRPr sz="1400"/>
            </a:lvl1pPr>
            <a:lvl2pPr marL="914400" lvl="1" indent="-228600" algn="l">
              <a:spcBef>
                <a:spcPts val="240"/>
              </a:spcBef>
              <a:spcAft>
                <a:spcPts val="0"/>
              </a:spcAft>
              <a:buClr>
                <a:schemeClr val="dk1"/>
              </a:buClr>
              <a:buSzPts val="1200"/>
              <a:buFont typeface="Arial"/>
              <a:buNone/>
              <a:defRPr sz="1200"/>
            </a:lvl2pPr>
            <a:lvl3pPr marL="1371600" lvl="2" indent="-228600" algn="l">
              <a:spcBef>
                <a:spcPts val="200"/>
              </a:spcBef>
              <a:spcAft>
                <a:spcPts val="0"/>
              </a:spcAft>
              <a:buClr>
                <a:schemeClr val="dk1"/>
              </a:buClr>
              <a:buSzPts val="1000"/>
              <a:buFont typeface="Arial"/>
              <a:buNone/>
              <a:defRPr sz="1000"/>
            </a:lvl3pPr>
            <a:lvl4pPr marL="1828800" lvl="3" indent="-228600" algn="l">
              <a:spcBef>
                <a:spcPts val="180"/>
              </a:spcBef>
              <a:spcAft>
                <a:spcPts val="0"/>
              </a:spcAft>
              <a:buClr>
                <a:schemeClr val="dk1"/>
              </a:buClr>
              <a:buSzPts val="900"/>
              <a:buFont typeface="Arial"/>
              <a:buNone/>
              <a:defRPr sz="900"/>
            </a:lvl4pPr>
            <a:lvl5pPr marL="2286000" lvl="4" indent="-228600" algn="l">
              <a:spcBef>
                <a:spcPts val="180"/>
              </a:spcBef>
              <a:spcAft>
                <a:spcPts val="0"/>
              </a:spcAft>
              <a:buClr>
                <a:schemeClr val="dk1"/>
              </a:buClr>
              <a:buSzPts val="900"/>
              <a:buFont typeface="Arial"/>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
        <p:nvSpPr>
          <p:cNvPr id="31" name="Google Shape;31;p12"/>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2"/>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2"/>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4"/>
        <p:cNvGrpSpPr/>
        <p:nvPr/>
      </p:nvGrpSpPr>
      <p:grpSpPr>
        <a:xfrm>
          <a:off x="0" y="0"/>
          <a:ext cx="0" cy="0"/>
          <a:chOff x="0" y="0"/>
          <a:chExt cx="0" cy="0"/>
        </a:xfrm>
      </p:grpSpPr>
      <p:sp>
        <p:nvSpPr>
          <p:cNvPr id="35" name="Google Shape;35;p13"/>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6" name="Google Shape;36;p13"/>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Font typeface="Arial"/>
              <a:buChar char="•"/>
              <a:defRPr sz="3200"/>
            </a:lvl1pPr>
            <a:lvl2pPr marL="914400" lvl="1" indent="-406400" algn="l">
              <a:spcBef>
                <a:spcPts val="560"/>
              </a:spcBef>
              <a:spcAft>
                <a:spcPts val="0"/>
              </a:spcAft>
              <a:buClr>
                <a:schemeClr val="dk1"/>
              </a:buClr>
              <a:buSzPts val="2800"/>
              <a:buFont typeface="Arial"/>
              <a:buChar char="–"/>
              <a:defRPr sz="2800"/>
            </a:lvl2pPr>
            <a:lvl3pPr marL="1371600" lvl="2" indent="-381000" algn="l">
              <a:spcBef>
                <a:spcPts val="480"/>
              </a:spcBef>
              <a:spcAft>
                <a:spcPts val="0"/>
              </a:spcAft>
              <a:buClr>
                <a:schemeClr val="dk1"/>
              </a:buClr>
              <a:buSzPts val="2400"/>
              <a:buFont typeface="Arial"/>
              <a:buChar char="•"/>
              <a:defRPr sz="2400"/>
            </a:lvl3pPr>
            <a:lvl4pPr marL="1828800" lvl="3" indent="-355600" algn="l">
              <a:spcBef>
                <a:spcPts val="400"/>
              </a:spcBef>
              <a:spcAft>
                <a:spcPts val="0"/>
              </a:spcAft>
              <a:buClr>
                <a:schemeClr val="dk1"/>
              </a:buClr>
              <a:buSzPts val="2000"/>
              <a:buFont typeface="Arial"/>
              <a:buChar char="–"/>
              <a:defRPr sz="2000"/>
            </a:lvl4pPr>
            <a:lvl5pPr marL="2286000" lvl="4" indent="-355600" algn="l">
              <a:spcBef>
                <a:spcPts val="400"/>
              </a:spcBef>
              <a:spcAft>
                <a:spcPts val="0"/>
              </a:spcAft>
              <a:buClr>
                <a:schemeClr val="dk1"/>
              </a:buClr>
              <a:buSzPts val="2000"/>
              <a:buFont typeface="Arial"/>
              <a:buChar char="»"/>
              <a:defRPr sz="2000"/>
            </a:lvl5pPr>
            <a:lvl6pPr marL="2743200" lvl="5" indent="-355600" algn="l">
              <a:spcBef>
                <a:spcPts val="400"/>
              </a:spcBef>
              <a:spcAft>
                <a:spcPts val="0"/>
              </a:spcAft>
              <a:buClr>
                <a:schemeClr val="dk1"/>
              </a:buClr>
              <a:buSzPts val="2000"/>
              <a:buFont typeface="Arial"/>
              <a:buChar char="»"/>
              <a:defRPr sz="2000"/>
            </a:lvl6pPr>
            <a:lvl7pPr marL="3200400" lvl="6" indent="-355600" algn="l">
              <a:spcBef>
                <a:spcPts val="400"/>
              </a:spcBef>
              <a:spcAft>
                <a:spcPts val="0"/>
              </a:spcAft>
              <a:buClr>
                <a:schemeClr val="dk1"/>
              </a:buClr>
              <a:buSzPts val="2000"/>
              <a:buFont typeface="Arial"/>
              <a:buChar char="»"/>
              <a:defRPr sz="2000"/>
            </a:lvl7pPr>
            <a:lvl8pPr marL="3657600" lvl="7" indent="-355600" algn="l">
              <a:spcBef>
                <a:spcPts val="400"/>
              </a:spcBef>
              <a:spcAft>
                <a:spcPts val="0"/>
              </a:spcAft>
              <a:buClr>
                <a:schemeClr val="dk1"/>
              </a:buClr>
              <a:buSzPts val="2000"/>
              <a:buFont typeface="Arial"/>
              <a:buChar char="»"/>
              <a:defRPr sz="2000"/>
            </a:lvl8pPr>
            <a:lvl9pPr marL="4114800" lvl="8" indent="-355600" algn="l">
              <a:spcBef>
                <a:spcPts val="400"/>
              </a:spcBef>
              <a:spcAft>
                <a:spcPts val="0"/>
              </a:spcAft>
              <a:buClr>
                <a:schemeClr val="dk1"/>
              </a:buClr>
              <a:buSzPts val="2000"/>
              <a:buFont typeface="Arial"/>
              <a:buChar char="»"/>
              <a:defRPr sz="2000"/>
            </a:lvl9pPr>
          </a:lstStyle>
          <a:p>
            <a:endParaRPr/>
          </a:p>
        </p:txBody>
      </p:sp>
      <p:sp>
        <p:nvSpPr>
          <p:cNvPr id="37" name="Google Shape;37;p13"/>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Arial"/>
              <a:buNone/>
              <a:defRPr sz="1400"/>
            </a:lvl1pPr>
            <a:lvl2pPr marL="914400" lvl="1" indent="-228600" algn="l">
              <a:spcBef>
                <a:spcPts val="240"/>
              </a:spcBef>
              <a:spcAft>
                <a:spcPts val="0"/>
              </a:spcAft>
              <a:buClr>
                <a:schemeClr val="dk1"/>
              </a:buClr>
              <a:buSzPts val="1200"/>
              <a:buFont typeface="Arial"/>
              <a:buNone/>
              <a:defRPr sz="1200"/>
            </a:lvl2pPr>
            <a:lvl3pPr marL="1371600" lvl="2" indent="-228600" algn="l">
              <a:spcBef>
                <a:spcPts val="200"/>
              </a:spcBef>
              <a:spcAft>
                <a:spcPts val="0"/>
              </a:spcAft>
              <a:buClr>
                <a:schemeClr val="dk1"/>
              </a:buClr>
              <a:buSzPts val="1000"/>
              <a:buFont typeface="Arial"/>
              <a:buNone/>
              <a:defRPr sz="1000"/>
            </a:lvl3pPr>
            <a:lvl4pPr marL="1828800" lvl="3" indent="-228600" algn="l">
              <a:spcBef>
                <a:spcPts val="180"/>
              </a:spcBef>
              <a:spcAft>
                <a:spcPts val="0"/>
              </a:spcAft>
              <a:buClr>
                <a:schemeClr val="dk1"/>
              </a:buClr>
              <a:buSzPts val="900"/>
              <a:buFont typeface="Arial"/>
              <a:buNone/>
              <a:defRPr sz="900"/>
            </a:lvl4pPr>
            <a:lvl5pPr marL="2286000" lvl="4" indent="-228600" algn="l">
              <a:spcBef>
                <a:spcPts val="180"/>
              </a:spcBef>
              <a:spcAft>
                <a:spcPts val="0"/>
              </a:spcAft>
              <a:buClr>
                <a:schemeClr val="dk1"/>
              </a:buClr>
              <a:buSzPts val="900"/>
              <a:buFont typeface="Arial"/>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
        <p:nvSpPr>
          <p:cNvPr id="38" name="Google Shape;38;p13"/>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3"/>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3"/>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1"/>
        <p:cNvGrpSpPr/>
        <p:nvPr/>
      </p:nvGrpSpPr>
      <p:grpSpPr>
        <a:xfrm>
          <a:off x="0" y="0"/>
          <a:ext cx="0" cy="0"/>
          <a:chOff x="0" y="0"/>
          <a:chExt cx="0" cy="0"/>
        </a:xfrm>
      </p:grpSpPr>
      <p:sp>
        <p:nvSpPr>
          <p:cNvPr id="42" name="Google Shape;42;p14"/>
          <p:cNvSpPr txBox="1">
            <a:spLocks noGrp="1"/>
          </p:cNvSpPr>
          <p:nvPr>
            <p:ph type="title"/>
          </p:nvPr>
        </p:nvSpPr>
        <p:spPr>
          <a:xfrm>
            <a:off x="609600" y="274637"/>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3" name="Google Shape;43;p14"/>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4"/>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4"/>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15"/>
          <p:cNvSpPr txBox="1">
            <a:spLocks noGrp="1"/>
          </p:cNvSpPr>
          <p:nvPr>
            <p:ph type="title"/>
          </p:nvPr>
        </p:nvSpPr>
        <p:spPr>
          <a:xfrm>
            <a:off x="609600" y="274637"/>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8" name="Google Shape;48;p15"/>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Arial"/>
              <a:buNone/>
              <a:defRPr sz="2400" b="1"/>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spcBef>
                <a:spcPts val="320"/>
              </a:spcBef>
              <a:spcAft>
                <a:spcPts val="0"/>
              </a:spcAft>
              <a:buClr>
                <a:schemeClr val="dk1"/>
              </a:buClr>
              <a:buSzPts val="1600"/>
              <a:buFont typeface="Arial"/>
              <a:buNone/>
              <a:defRPr sz="1600" b="1"/>
            </a:lvl6pPr>
            <a:lvl7pPr marL="3200400" lvl="6" indent="-228600" algn="l">
              <a:spcBef>
                <a:spcPts val="320"/>
              </a:spcBef>
              <a:spcAft>
                <a:spcPts val="0"/>
              </a:spcAft>
              <a:buClr>
                <a:schemeClr val="dk1"/>
              </a:buClr>
              <a:buSzPts val="1600"/>
              <a:buFont typeface="Arial"/>
              <a:buNone/>
              <a:defRPr sz="1600" b="1"/>
            </a:lvl7pPr>
            <a:lvl8pPr marL="3657600" lvl="7" indent="-228600" algn="l">
              <a:spcBef>
                <a:spcPts val="320"/>
              </a:spcBef>
              <a:spcAft>
                <a:spcPts val="0"/>
              </a:spcAft>
              <a:buClr>
                <a:schemeClr val="dk1"/>
              </a:buClr>
              <a:buSzPts val="1600"/>
              <a:buFont typeface="Arial"/>
              <a:buNone/>
              <a:defRPr sz="1600" b="1"/>
            </a:lvl8pPr>
            <a:lvl9pPr marL="4114800" lvl="8" indent="-228600" algn="l">
              <a:spcBef>
                <a:spcPts val="320"/>
              </a:spcBef>
              <a:spcAft>
                <a:spcPts val="0"/>
              </a:spcAft>
              <a:buClr>
                <a:schemeClr val="dk1"/>
              </a:buClr>
              <a:buSzPts val="1600"/>
              <a:buFont typeface="Arial"/>
              <a:buNone/>
              <a:defRPr sz="1600" b="1"/>
            </a:lvl9pPr>
          </a:lstStyle>
          <a:p>
            <a:endParaRPr/>
          </a:p>
        </p:txBody>
      </p:sp>
      <p:sp>
        <p:nvSpPr>
          <p:cNvPr id="49" name="Google Shape;49;p15"/>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Arial"/>
              <a:buChar char="•"/>
              <a:defRPr sz="2400"/>
            </a:lvl1pPr>
            <a:lvl2pPr marL="914400" lvl="1" indent="-355600" algn="l">
              <a:spcBef>
                <a:spcPts val="400"/>
              </a:spcBef>
              <a:spcAft>
                <a:spcPts val="0"/>
              </a:spcAft>
              <a:buClr>
                <a:schemeClr val="dk1"/>
              </a:buClr>
              <a:buSzPts val="2000"/>
              <a:buFont typeface="Arial"/>
              <a:buChar char="–"/>
              <a:defRPr sz="2000"/>
            </a:lvl2pPr>
            <a:lvl3pPr marL="1371600" lvl="2" indent="-342900" algn="l">
              <a:spcBef>
                <a:spcPts val="360"/>
              </a:spcBef>
              <a:spcAft>
                <a:spcPts val="0"/>
              </a:spcAft>
              <a:buClr>
                <a:schemeClr val="dk1"/>
              </a:buClr>
              <a:buSzPts val="1800"/>
              <a:buFont typeface="Arial"/>
              <a:buChar char="•"/>
              <a:defRPr sz="1800"/>
            </a:lvl3pPr>
            <a:lvl4pPr marL="1828800" lvl="3" indent="-330200" algn="l">
              <a:spcBef>
                <a:spcPts val="320"/>
              </a:spcBef>
              <a:spcAft>
                <a:spcPts val="0"/>
              </a:spcAft>
              <a:buClr>
                <a:schemeClr val="dk1"/>
              </a:buClr>
              <a:buSzPts val="1600"/>
              <a:buFont typeface="Arial"/>
              <a:buChar char="–"/>
              <a:defRPr sz="1600"/>
            </a:lvl4pPr>
            <a:lvl5pPr marL="2286000" lvl="4" indent="-330200" algn="l">
              <a:spcBef>
                <a:spcPts val="320"/>
              </a:spcBef>
              <a:spcAft>
                <a:spcPts val="0"/>
              </a:spcAft>
              <a:buClr>
                <a:schemeClr val="dk1"/>
              </a:buClr>
              <a:buSzPts val="1600"/>
              <a:buFont typeface="Arial"/>
              <a:buChar char="»"/>
              <a:defRPr sz="1600"/>
            </a:lvl5pPr>
            <a:lvl6pPr marL="2743200" lvl="5" indent="-330200" algn="l">
              <a:spcBef>
                <a:spcPts val="320"/>
              </a:spcBef>
              <a:spcAft>
                <a:spcPts val="0"/>
              </a:spcAft>
              <a:buClr>
                <a:schemeClr val="dk1"/>
              </a:buClr>
              <a:buSzPts val="1600"/>
              <a:buFont typeface="Arial"/>
              <a:buChar char="»"/>
              <a:defRPr sz="1600"/>
            </a:lvl6pPr>
            <a:lvl7pPr marL="3200400" lvl="6" indent="-330200" algn="l">
              <a:spcBef>
                <a:spcPts val="320"/>
              </a:spcBef>
              <a:spcAft>
                <a:spcPts val="0"/>
              </a:spcAft>
              <a:buClr>
                <a:schemeClr val="dk1"/>
              </a:buClr>
              <a:buSzPts val="1600"/>
              <a:buFont typeface="Arial"/>
              <a:buChar char="»"/>
              <a:defRPr sz="1600"/>
            </a:lvl7pPr>
            <a:lvl8pPr marL="3657600" lvl="7" indent="-330200" algn="l">
              <a:spcBef>
                <a:spcPts val="320"/>
              </a:spcBef>
              <a:spcAft>
                <a:spcPts val="0"/>
              </a:spcAft>
              <a:buClr>
                <a:schemeClr val="dk1"/>
              </a:buClr>
              <a:buSzPts val="1600"/>
              <a:buFont typeface="Arial"/>
              <a:buChar char="»"/>
              <a:defRPr sz="1600"/>
            </a:lvl8pPr>
            <a:lvl9pPr marL="4114800" lvl="8" indent="-330200" algn="l">
              <a:spcBef>
                <a:spcPts val="320"/>
              </a:spcBef>
              <a:spcAft>
                <a:spcPts val="0"/>
              </a:spcAft>
              <a:buClr>
                <a:schemeClr val="dk1"/>
              </a:buClr>
              <a:buSzPts val="1600"/>
              <a:buFont typeface="Arial"/>
              <a:buChar char="»"/>
              <a:defRPr sz="1600"/>
            </a:lvl9pPr>
          </a:lstStyle>
          <a:p>
            <a:endParaRPr/>
          </a:p>
        </p:txBody>
      </p:sp>
      <p:sp>
        <p:nvSpPr>
          <p:cNvPr id="50" name="Google Shape;50;p15"/>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Arial"/>
              <a:buNone/>
              <a:defRPr sz="2400" b="1"/>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spcBef>
                <a:spcPts val="320"/>
              </a:spcBef>
              <a:spcAft>
                <a:spcPts val="0"/>
              </a:spcAft>
              <a:buClr>
                <a:schemeClr val="dk1"/>
              </a:buClr>
              <a:buSzPts val="1600"/>
              <a:buFont typeface="Arial"/>
              <a:buNone/>
              <a:defRPr sz="1600" b="1"/>
            </a:lvl6pPr>
            <a:lvl7pPr marL="3200400" lvl="6" indent="-228600" algn="l">
              <a:spcBef>
                <a:spcPts val="320"/>
              </a:spcBef>
              <a:spcAft>
                <a:spcPts val="0"/>
              </a:spcAft>
              <a:buClr>
                <a:schemeClr val="dk1"/>
              </a:buClr>
              <a:buSzPts val="1600"/>
              <a:buFont typeface="Arial"/>
              <a:buNone/>
              <a:defRPr sz="1600" b="1"/>
            </a:lvl7pPr>
            <a:lvl8pPr marL="3657600" lvl="7" indent="-228600" algn="l">
              <a:spcBef>
                <a:spcPts val="320"/>
              </a:spcBef>
              <a:spcAft>
                <a:spcPts val="0"/>
              </a:spcAft>
              <a:buClr>
                <a:schemeClr val="dk1"/>
              </a:buClr>
              <a:buSzPts val="1600"/>
              <a:buFont typeface="Arial"/>
              <a:buNone/>
              <a:defRPr sz="1600" b="1"/>
            </a:lvl8pPr>
            <a:lvl9pPr marL="4114800" lvl="8" indent="-228600" algn="l">
              <a:spcBef>
                <a:spcPts val="320"/>
              </a:spcBef>
              <a:spcAft>
                <a:spcPts val="0"/>
              </a:spcAft>
              <a:buClr>
                <a:schemeClr val="dk1"/>
              </a:buClr>
              <a:buSzPts val="1600"/>
              <a:buFont typeface="Arial"/>
              <a:buNone/>
              <a:defRPr sz="1600" b="1"/>
            </a:lvl9pPr>
          </a:lstStyle>
          <a:p>
            <a:endParaRPr/>
          </a:p>
        </p:txBody>
      </p:sp>
      <p:sp>
        <p:nvSpPr>
          <p:cNvPr id="51" name="Google Shape;51;p15"/>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Arial"/>
              <a:buChar char="•"/>
              <a:defRPr sz="2400"/>
            </a:lvl1pPr>
            <a:lvl2pPr marL="914400" lvl="1" indent="-355600" algn="l">
              <a:spcBef>
                <a:spcPts val="400"/>
              </a:spcBef>
              <a:spcAft>
                <a:spcPts val="0"/>
              </a:spcAft>
              <a:buClr>
                <a:schemeClr val="dk1"/>
              </a:buClr>
              <a:buSzPts val="2000"/>
              <a:buFont typeface="Arial"/>
              <a:buChar char="–"/>
              <a:defRPr sz="2000"/>
            </a:lvl2pPr>
            <a:lvl3pPr marL="1371600" lvl="2" indent="-342900" algn="l">
              <a:spcBef>
                <a:spcPts val="360"/>
              </a:spcBef>
              <a:spcAft>
                <a:spcPts val="0"/>
              </a:spcAft>
              <a:buClr>
                <a:schemeClr val="dk1"/>
              </a:buClr>
              <a:buSzPts val="1800"/>
              <a:buFont typeface="Arial"/>
              <a:buChar char="•"/>
              <a:defRPr sz="1800"/>
            </a:lvl3pPr>
            <a:lvl4pPr marL="1828800" lvl="3" indent="-330200" algn="l">
              <a:spcBef>
                <a:spcPts val="320"/>
              </a:spcBef>
              <a:spcAft>
                <a:spcPts val="0"/>
              </a:spcAft>
              <a:buClr>
                <a:schemeClr val="dk1"/>
              </a:buClr>
              <a:buSzPts val="1600"/>
              <a:buFont typeface="Arial"/>
              <a:buChar char="–"/>
              <a:defRPr sz="1600"/>
            </a:lvl4pPr>
            <a:lvl5pPr marL="2286000" lvl="4" indent="-330200" algn="l">
              <a:spcBef>
                <a:spcPts val="320"/>
              </a:spcBef>
              <a:spcAft>
                <a:spcPts val="0"/>
              </a:spcAft>
              <a:buClr>
                <a:schemeClr val="dk1"/>
              </a:buClr>
              <a:buSzPts val="1600"/>
              <a:buFont typeface="Arial"/>
              <a:buChar char="»"/>
              <a:defRPr sz="1600"/>
            </a:lvl5pPr>
            <a:lvl6pPr marL="2743200" lvl="5" indent="-330200" algn="l">
              <a:spcBef>
                <a:spcPts val="320"/>
              </a:spcBef>
              <a:spcAft>
                <a:spcPts val="0"/>
              </a:spcAft>
              <a:buClr>
                <a:schemeClr val="dk1"/>
              </a:buClr>
              <a:buSzPts val="1600"/>
              <a:buFont typeface="Arial"/>
              <a:buChar char="»"/>
              <a:defRPr sz="1600"/>
            </a:lvl6pPr>
            <a:lvl7pPr marL="3200400" lvl="6" indent="-330200" algn="l">
              <a:spcBef>
                <a:spcPts val="320"/>
              </a:spcBef>
              <a:spcAft>
                <a:spcPts val="0"/>
              </a:spcAft>
              <a:buClr>
                <a:schemeClr val="dk1"/>
              </a:buClr>
              <a:buSzPts val="1600"/>
              <a:buFont typeface="Arial"/>
              <a:buChar char="»"/>
              <a:defRPr sz="1600"/>
            </a:lvl7pPr>
            <a:lvl8pPr marL="3657600" lvl="7" indent="-330200" algn="l">
              <a:spcBef>
                <a:spcPts val="320"/>
              </a:spcBef>
              <a:spcAft>
                <a:spcPts val="0"/>
              </a:spcAft>
              <a:buClr>
                <a:schemeClr val="dk1"/>
              </a:buClr>
              <a:buSzPts val="1600"/>
              <a:buFont typeface="Arial"/>
              <a:buChar char="»"/>
              <a:defRPr sz="1600"/>
            </a:lvl8pPr>
            <a:lvl9pPr marL="4114800" lvl="8" indent="-330200" algn="l">
              <a:spcBef>
                <a:spcPts val="320"/>
              </a:spcBef>
              <a:spcAft>
                <a:spcPts val="0"/>
              </a:spcAft>
              <a:buClr>
                <a:schemeClr val="dk1"/>
              </a:buClr>
              <a:buSzPts val="1600"/>
              <a:buFont typeface="Arial"/>
              <a:buChar char="»"/>
              <a:defRPr sz="1600"/>
            </a:lvl9pPr>
          </a:lstStyle>
          <a:p>
            <a:endParaRPr/>
          </a:p>
        </p:txBody>
      </p:sp>
      <p:sp>
        <p:nvSpPr>
          <p:cNvPr id="52" name="Google Shape;52;p15"/>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5"/>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15"/>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5"/>
        <p:cNvGrpSpPr/>
        <p:nvPr/>
      </p:nvGrpSpPr>
      <p:grpSpPr>
        <a:xfrm>
          <a:off x="0" y="0"/>
          <a:ext cx="0" cy="0"/>
          <a:chOff x="0" y="0"/>
          <a:chExt cx="0" cy="0"/>
        </a:xfrm>
      </p:grpSpPr>
      <p:sp>
        <p:nvSpPr>
          <p:cNvPr id="56" name="Google Shape;56;p16"/>
          <p:cNvSpPr txBox="1">
            <a:spLocks noGrp="1"/>
          </p:cNvSpPr>
          <p:nvPr>
            <p:ph type="title"/>
          </p:nvPr>
        </p:nvSpPr>
        <p:spPr>
          <a:xfrm>
            <a:off x="609600" y="274637"/>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7" name="Google Shape;57;p16"/>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Arial"/>
              <a:buChar char="•"/>
              <a:defRPr sz="2800"/>
            </a:lvl1pPr>
            <a:lvl2pPr marL="914400" lvl="1" indent="-381000" algn="l">
              <a:spcBef>
                <a:spcPts val="480"/>
              </a:spcBef>
              <a:spcAft>
                <a:spcPts val="0"/>
              </a:spcAft>
              <a:buClr>
                <a:schemeClr val="dk1"/>
              </a:buClr>
              <a:buSzPts val="2400"/>
              <a:buFont typeface="Arial"/>
              <a:buChar char="–"/>
              <a:defRPr sz="2400"/>
            </a:lvl2pPr>
            <a:lvl3pPr marL="1371600" lvl="2" indent="-355600" algn="l">
              <a:spcBef>
                <a:spcPts val="400"/>
              </a:spcBef>
              <a:spcAft>
                <a:spcPts val="0"/>
              </a:spcAft>
              <a:buClr>
                <a:schemeClr val="dk1"/>
              </a:buClr>
              <a:buSzPts val="2000"/>
              <a:buFont typeface="Arial"/>
              <a:buChar char="•"/>
              <a:defRPr sz="2000"/>
            </a:lvl3pPr>
            <a:lvl4pPr marL="1828800" lvl="3" indent="-342900" algn="l">
              <a:spcBef>
                <a:spcPts val="360"/>
              </a:spcBef>
              <a:spcAft>
                <a:spcPts val="0"/>
              </a:spcAft>
              <a:buClr>
                <a:schemeClr val="dk1"/>
              </a:buClr>
              <a:buSzPts val="1800"/>
              <a:buFont typeface="Arial"/>
              <a:buChar char="–"/>
              <a:defRPr sz="1800"/>
            </a:lvl4pPr>
            <a:lvl5pPr marL="2286000" lvl="4" indent="-342900" algn="l">
              <a:spcBef>
                <a:spcPts val="360"/>
              </a:spcBef>
              <a:spcAft>
                <a:spcPts val="0"/>
              </a:spcAft>
              <a:buClr>
                <a:schemeClr val="dk1"/>
              </a:buClr>
              <a:buSzPts val="1800"/>
              <a:buFont typeface="Arial"/>
              <a:buChar char="»"/>
              <a:defRPr sz="1800"/>
            </a:lvl5pPr>
            <a:lvl6pPr marL="2743200" lvl="5" indent="-342900" algn="l">
              <a:spcBef>
                <a:spcPts val="360"/>
              </a:spcBef>
              <a:spcAft>
                <a:spcPts val="0"/>
              </a:spcAft>
              <a:buClr>
                <a:schemeClr val="dk1"/>
              </a:buClr>
              <a:buSzPts val="1800"/>
              <a:buFont typeface="Arial"/>
              <a:buChar char="»"/>
              <a:defRPr sz="1800"/>
            </a:lvl6pPr>
            <a:lvl7pPr marL="3200400" lvl="6" indent="-342900" algn="l">
              <a:spcBef>
                <a:spcPts val="360"/>
              </a:spcBef>
              <a:spcAft>
                <a:spcPts val="0"/>
              </a:spcAft>
              <a:buClr>
                <a:schemeClr val="dk1"/>
              </a:buClr>
              <a:buSzPts val="1800"/>
              <a:buFont typeface="Arial"/>
              <a:buChar char="»"/>
              <a:defRPr sz="1800"/>
            </a:lvl7pPr>
            <a:lvl8pPr marL="3657600" lvl="7" indent="-342900" algn="l">
              <a:spcBef>
                <a:spcPts val="360"/>
              </a:spcBef>
              <a:spcAft>
                <a:spcPts val="0"/>
              </a:spcAft>
              <a:buClr>
                <a:schemeClr val="dk1"/>
              </a:buClr>
              <a:buSzPts val="1800"/>
              <a:buFont typeface="Arial"/>
              <a:buChar char="»"/>
              <a:defRPr sz="1800"/>
            </a:lvl8pPr>
            <a:lvl9pPr marL="4114800" lvl="8" indent="-342900" algn="l">
              <a:spcBef>
                <a:spcPts val="360"/>
              </a:spcBef>
              <a:spcAft>
                <a:spcPts val="0"/>
              </a:spcAft>
              <a:buClr>
                <a:schemeClr val="dk1"/>
              </a:buClr>
              <a:buSzPts val="1800"/>
              <a:buFont typeface="Arial"/>
              <a:buChar char="»"/>
              <a:defRPr sz="1800"/>
            </a:lvl9pPr>
          </a:lstStyle>
          <a:p>
            <a:endParaRPr/>
          </a:p>
        </p:txBody>
      </p:sp>
      <p:sp>
        <p:nvSpPr>
          <p:cNvPr id="58" name="Google Shape;58;p16"/>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Arial"/>
              <a:buChar char="•"/>
              <a:defRPr sz="2800"/>
            </a:lvl1pPr>
            <a:lvl2pPr marL="914400" lvl="1" indent="-381000" algn="l">
              <a:spcBef>
                <a:spcPts val="480"/>
              </a:spcBef>
              <a:spcAft>
                <a:spcPts val="0"/>
              </a:spcAft>
              <a:buClr>
                <a:schemeClr val="dk1"/>
              </a:buClr>
              <a:buSzPts val="2400"/>
              <a:buFont typeface="Arial"/>
              <a:buChar char="–"/>
              <a:defRPr sz="2400"/>
            </a:lvl2pPr>
            <a:lvl3pPr marL="1371600" lvl="2" indent="-355600" algn="l">
              <a:spcBef>
                <a:spcPts val="400"/>
              </a:spcBef>
              <a:spcAft>
                <a:spcPts val="0"/>
              </a:spcAft>
              <a:buClr>
                <a:schemeClr val="dk1"/>
              </a:buClr>
              <a:buSzPts val="2000"/>
              <a:buFont typeface="Arial"/>
              <a:buChar char="•"/>
              <a:defRPr sz="2000"/>
            </a:lvl3pPr>
            <a:lvl4pPr marL="1828800" lvl="3" indent="-342900" algn="l">
              <a:spcBef>
                <a:spcPts val="360"/>
              </a:spcBef>
              <a:spcAft>
                <a:spcPts val="0"/>
              </a:spcAft>
              <a:buClr>
                <a:schemeClr val="dk1"/>
              </a:buClr>
              <a:buSzPts val="1800"/>
              <a:buFont typeface="Arial"/>
              <a:buChar char="–"/>
              <a:defRPr sz="1800"/>
            </a:lvl4pPr>
            <a:lvl5pPr marL="2286000" lvl="4" indent="-342900" algn="l">
              <a:spcBef>
                <a:spcPts val="360"/>
              </a:spcBef>
              <a:spcAft>
                <a:spcPts val="0"/>
              </a:spcAft>
              <a:buClr>
                <a:schemeClr val="dk1"/>
              </a:buClr>
              <a:buSzPts val="1800"/>
              <a:buFont typeface="Arial"/>
              <a:buChar char="»"/>
              <a:defRPr sz="1800"/>
            </a:lvl5pPr>
            <a:lvl6pPr marL="2743200" lvl="5" indent="-342900" algn="l">
              <a:spcBef>
                <a:spcPts val="360"/>
              </a:spcBef>
              <a:spcAft>
                <a:spcPts val="0"/>
              </a:spcAft>
              <a:buClr>
                <a:schemeClr val="dk1"/>
              </a:buClr>
              <a:buSzPts val="1800"/>
              <a:buFont typeface="Arial"/>
              <a:buChar char="»"/>
              <a:defRPr sz="1800"/>
            </a:lvl6pPr>
            <a:lvl7pPr marL="3200400" lvl="6" indent="-342900" algn="l">
              <a:spcBef>
                <a:spcPts val="360"/>
              </a:spcBef>
              <a:spcAft>
                <a:spcPts val="0"/>
              </a:spcAft>
              <a:buClr>
                <a:schemeClr val="dk1"/>
              </a:buClr>
              <a:buSzPts val="1800"/>
              <a:buFont typeface="Arial"/>
              <a:buChar char="»"/>
              <a:defRPr sz="1800"/>
            </a:lvl7pPr>
            <a:lvl8pPr marL="3657600" lvl="7" indent="-342900" algn="l">
              <a:spcBef>
                <a:spcPts val="360"/>
              </a:spcBef>
              <a:spcAft>
                <a:spcPts val="0"/>
              </a:spcAft>
              <a:buClr>
                <a:schemeClr val="dk1"/>
              </a:buClr>
              <a:buSzPts val="1800"/>
              <a:buFont typeface="Arial"/>
              <a:buChar char="»"/>
              <a:defRPr sz="1800"/>
            </a:lvl8pPr>
            <a:lvl9pPr marL="4114800" lvl="8" indent="-342900" algn="l">
              <a:spcBef>
                <a:spcPts val="360"/>
              </a:spcBef>
              <a:spcAft>
                <a:spcPts val="0"/>
              </a:spcAft>
              <a:buClr>
                <a:schemeClr val="dk1"/>
              </a:buClr>
              <a:buSzPts val="1800"/>
              <a:buFont typeface="Arial"/>
              <a:buChar char="»"/>
              <a:defRPr sz="1800"/>
            </a:lvl9pPr>
          </a:lstStyle>
          <a:p>
            <a:endParaRPr/>
          </a:p>
        </p:txBody>
      </p:sp>
      <p:sp>
        <p:nvSpPr>
          <p:cNvPr id="59" name="Google Shape;59;p16"/>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6"/>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6"/>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2"/>
        <p:cNvGrpSpPr/>
        <p:nvPr/>
      </p:nvGrpSpPr>
      <p:grpSpPr>
        <a:xfrm>
          <a:off x="0" y="0"/>
          <a:ext cx="0" cy="0"/>
          <a:chOff x="0" y="0"/>
          <a:chExt cx="0" cy="0"/>
        </a:xfrm>
      </p:grpSpPr>
      <p:sp>
        <p:nvSpPr>
          <p:cNvPr id="63" name="Google Shape;63;p17"/>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4" name="Google Shape;64;p17"/>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Font typeface="Arial"/>
              <a:buNone/>
              <a:defRPr sz="2000"/>
            </a:lvl1pPr>
            <a:lvl2pPr marL="914400" lvl="1" indent="-228600" algn="l">
              <a:spcBef>
                <a:spcPts val="360"/>
              </a:spcBef>
              <a:spcAft>
                <a:spcPts val="0"/>
              </a:spcAft>
              <a:buClr>
                <a:schemeClr val="dk1"/>
              </a:buClr>
              <a:buSzPts val="1800"/>
              <a:buFont typeface="Arial"/>
              <a:buNone/>
              <a:defRPr sz="1800"/>
            </a:lvl2pPr>
            <a:lvl3pPr marL="1371600" lvl="2" indent="-228600" algn="l">
              <a:spcBef>
                <a:spcPts val="320"/>
              </a:spcBef>
              <a:spcAft>
                <a:spcPts val="0"/>
              </a:spcAft>
              <a:buClr>
                <a:schemeClr val="dk1"/>
              </a:buClr>
              <a:buSzPts val="1600"/>
              <a:buFont typeface="Arial"/>
              <a:buNone/>
              <a:defRPr sz="1600"/>
            </a:lvl3pPr>
            <a:lvl4pPr marL="1828800" lvl="3" indent="-228600" algn="l">
              <a:spcBef>
                <a:spcPts val="280"/>
              </a:spcBef>
              <a:spcAft>
                <a:spcPts val="0"/>
              </a:spcAft>
              <a:buClr>
                <a:schemeClr val="dk1"/>
              </a:buClr>
              <a:buSzPts val="1400"/>
              <a:buFont typeface="Arial"/>
              <a:buNone/>
              <a:defRPr sz="1400"/>
            </a:lvl4pPr>
            <a:lvl5pPr marL="2286000" lvl="4" indent="-228600" algn="l">
              <a:spcBef>
                <a:spcPts val="280"/>
              </a:spcBef>
              <a:spcAft>
                <a:spcPts val="0"/>
              </a:spcAft>
              <a:buClr>
                <a:schemeClr val="dk1"/>
              </a:buClr>
              <a:buSzPts val="1400"/>
              <a:buFont typeface="Arial"/>
              <a:buNone/>
              <a:defRPr sz="1400"/>
            </a:lvl5pPr>
            <a:lvl6pPr marL="2743200" lvl="5" indent="-228600" algn="l">
              <a:spcBef>
                <a:spcPts val="280"/>
              </a:spcBef>
              <a:spcAft>
                <a:spcPts val="0"/>
              </a:spcAft>
              <a:buClr>
                <a:schemeClr val="dk1"/>
              </a:buClr>
              <a:buSzPts val="1400"/>
              <a:buFont typeface="Arial"/>
              <a:buNone/>
              <a:defRPr sz="1400"/>
            </a:lvl6pPr>
            <a:lvl7pPr marL="3200400" lvl="6" indent="-228600" algn="l">
              <a:spcBef>
                <a:spcPts val="280"/>
              </a:spcBef>
              <a:spcAft>
                <a:spcPts val="0"/>
              </a:spcAft>
              <a:buClr>
                <a:schemeClr val="dk1"/>
              </a:buClr>
              <a:buSzPts val="1400"/>
              <a:buFont typeface="Arial"/>
              <a:buNone/>
              <a:defRPr sz="1400"/>
            </a:lvl7pPr>
            <a:lvl8pPr marL="3657600" lvl="7" indent="-228600" algn="l">
              <a:spcBef>
                <a:spcPts val="280"/>
              </a:spcBef>
              <a:spcAft>
                <a:spcPts val="0"/>
              </a:spcAft>
              <a:buClr>
                <a:schemeClr val="dk1"/>
              </a:buClr>
              <a:buSzPts val="1400"/>
              <a:buFont typeface="Arial"/>
              <a:buNone/>
              <a:defRPr sz="1400"/>
            </a:lvl8pPr>
            <a:lvl9pPr marL="4114800" lvl="8" indent="-228600" algn="l">
              <a:spcBef>
                <a:spcPts val="280"/>
              </a:spcBef>
              <a:spcAft>
                <a:spcPts val="0"/>
              </a:spcAft>
              <a:buClr>
                <a:schemeClr val="dk1"/>
              </a:buClr>
              <a:buSzPts val="1400"/>
              <a:buFont typeface="Arial"/>
              <a:buNone/>
              <a:defRPr sz="1400"/>
            </a:lvl9pPr>
          </a:lstStyle>
          <a:p>
            <a:endParaRPr/>
          </a:p>
        </p:txBody>
      </p:sp>
      <p:sp>
        <p:nvSpPr>
          <p:cNvPr id="65" name="Google Shape;65;p17"/>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7"/>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7"/>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alphaModFix/>
          </a:blip>
          <a:stretch>
            <a:fillRect/>
          </a:stretch>
        </a:blipFill>
        <a:effectLst/>
      </p:bgPr>
    </p:bg>
    <p:spTree>
      <p:nvGrpSpPr>
        <p:cNvPr id="1" name="Shape 5"/>
        <p:cNvGrpSpPr/>
        <p:nvPr/>
      </p:nvGrpSpPr>
      <p:grpSpPr>
        <a:xfrm>
          <a:off x="0" y="0"/>
          <a:ext cx="0" cy="0"/>
          <a:chOff x="0" y="0"/>
          <a:chExt cx="0" cy="0"/>
        </a:xfrm>
      </p:grpSpPr>
      <p:sp>
        <p:nvSpPr>
          <p:cNvPr id="6" name="Google Shape;6;p8"/>
          <p:cNvSpPr txBox="1">
            <a:spLocks noGrp="1"/>
          </p:cNvSpPr>
          <p:nvPr>
            <p:ph type="title"/>
          </p:nvPr>
        </p:nvSpPr>
        <p:spPr>
          <a:xfrm>
            <a:off x="609600" y="274637"/>
            <a:ext cx="109728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7" name="Google Shape;7;p8"/>
          <p:cNvSpPr txBox="1">
            <a:spLocks noGrp="1"/>
          </p:cNvSpPr>
          <p:nvPr>
            <p:ph type="body" idx="1"/>
          </p:nvPr>
        </p:nvSpPr>
        <p:spPr>
          <a:xfrm>
            <a:off x="609600" y="1600200"/>
            <a:ext cx="10972800" cy="4525962"/>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 name="Google Shape;8;p8"/>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 name="Google Shape;9;p8"/>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 name="Google Shape;10;p8"/>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solidFill>
                <a:srgbClr val="000000"/>
              </a:solidFil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84"/>
        <p:cNvGrpSpPr/>
        <p:nvPr/>
      </p:nvGrpSpPr>
      <p:grpSpPr>
        <a:xfrm>
          <a:off x="0" y="0"/>
          <a:ext cx="0" cy="0"/>
          <a:chOff x="0" y="0"/>
          <a:chExt cx="0" cy="0"/>
        </a:xfrm>
      </p:grpSpPr>
      <p:sp>
        <p:nvSpPr>
          <p:cNvPr id="85" name="Google Shape;85;g2aab7678794_0_281"/>
          <p:cNvSpPr txBox="1">
            <a:spLocks noGrp="1"/>
          </p:cNvSpPr>
          <p:nvPr>
            <p:ph type="title"/>
          </p:nvPr>
        </p:nvSpPr>
        <p:spPr>
          <a:xfrm>
            <a:off x="609600" y="274637"/>
            <a:ext cx="109728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86" name="Google Shape;86;g2aab7678794_0_281"/>
          <p:cNvSpPr txBox="1">
            <a:spLocks noGrp="1"/>
          </p:cNvSpPr>
          <p:nvPr>
            <p:ph type="body" idx="1"/>
          </p:nvPr>
        </p:nvSpPr>
        <p:spPr>
          <a:xfrm>
            <a:off x="609600" y="1600200"/>
            <a:ext cx="10972800" cy="45261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7" name="Google Shape;87;g2aab7678794_0_281"/>
          <p:cNvSpPr txBox="1">
            <a:spLocks noGrp="1"/>
          </p:cNvSpPr>
          <p:nvPr>
            <p:ph type="dt" idx="10"/>
          </p:nvPr>
        </p:nvSpPr>
        <p:spPr>
          <a:xfrm>
            <a:off x="609600" y="6245225"/>
            <a:ext cx="2844900" cy="4764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8" name="Google Shape;88;g2aab7678794_0_281"/>
          <p:cNvSpPr txBox="1">
            <a:spLocks noGrp="1"/>
          </p:cNvSpPr>
          <p:nvPr>
            <p:ph type="ftr" idx="11"/>
          </p:nvPr>
        </p:nvSpPr>
        <p:spPr>
          <a:xfrm>
            <a:off x="4165600" y="6245225"/>
            <a:ext cx="3860700" cy="4764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9" name="Google Shape;89;g2aab7678794_0_281"/>
          <p:cNvSpPr txBox="1">
            <a:spLocks noGrp="1"/>
          </p:cNvSpPr>
          <p:nvPr>
            <p:ph type="sldNum" idx="12"/>
          </p:nvPr>
        </p:nvSpPr>
        <p:spPr>
          <a:xfrm>
            <a:off x="8737600" y="6245225"/>
            <a:ext cx="28449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solidFill>
                <a:srgbClr val="000000"/>
              </a:solidFill>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drive.google.com/file/d/1ZsqLFOwpAPQgNm3m1IDCl_T5tMrOTA97/view"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hyperlink" Target="https://www.capcut.com/tools/desktop-video-editor"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cc.oceanengine.com/service/music/US/en/" TargetMode="External"/><Relationship Id="rId7"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hyperlink" Target="https://business.facebook.com/creatorstudio/?tab=ct_sound_collection&amp;collection_id=all_pages&amp;sound_collection_tab=sound_track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9.png"/><Relationship Id="rId7" Type="http://schemas.openxmlformats.org/officeDocument/2006/relationships/hyperlink" Target="https://backlinko.com/tiktok-users"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s://newsroom.tiktok.com/en-us/150-m-us-users" TargetMode="External"/><Relationship Id="rId5" Type="http://schemas.openxmlformats.org/officeDocument/2006/relationships/hyperlink" Target="https://www.demandsage.com/instagram-reel-statistics/" TargetMode="External"/><Relationship Id="rId4" Type="http://schemas.openxmlformats.org/officeDocument/2006/relationships/image" Target="../media/image10.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tiktok.com/discover/tiktok-made-me-buy-it?lang=en"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
          <p:cNvSpPr txBox="1"/>
          <p:nvPr/>
        </p:nvSpPr>
        <p:spPr>
          <a:xfrm>
            <a:off x="3046800" y="1712100"/>
            <a:ext cx="8383200" cy="25551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lt1"/>
              </a:buClr>
              <a:buSzPts val="4000"/>
              <a:buFont typeface="Arial"/>
              <a:buNone/>
            </a:pPr>
            <a:r>
              <a:rPr lang="en-US" sz="4000">
                <a:solidFill>
                  <a:schemeClr val="dk1"/>
                </a:solidFill>
              </a:rPr>
              <a:t> </a:t>
            </a:r>
            <a:endParaRPr sz="4000">
              <a:solidFill>
                <a:schemeClr val="dk1"/>
              </a:solidFill>
            </a:endParaRPr>
          </a:p>
          <a:p>
            <a:pPr marL="0" lvl="0" indent="0" algn="r" rtl="0">
              <a:spcBef>
                <a:spcPts val="0"/>
              </a:spcBef>
              <a:spcAft>
                <a:spcPts val="0"/>
              </a:spcAft>
              <a:buClr>
                <a:schemeClr val="lt1"/>
              </a:buClr>
              <a:buSzPts val="4000"/>
              <a:buFont typeface="Arial"/>
              <a:buNone/>
            </a:pPr>
            <a:r>
              <a:rPr lang="en-US" sz="4000">
                <a:solidFill>
                  <a:schemeClr val="dk1"/>
                </a:solidFill>
              </a:rPr>
              <a:t>Why Short Videos Are </a:t>
            </a:r>
            <a:endParaRPr sz="4000">
              <a:solidFill>
                <a:schemeClr val="dk1"/>
              </a:solidFill>
            </a:endParaRPr>
          </a:p>
          <a:p>
            <a:pPr marL="0" lvl="0" indent="0" algn="r" rtl="0">
              <a:spcBef>
                <a:spcPts val="0"/>
              </a:spcBef>
              <a:spcAft>
                <a:spcPts val="0"/>
              </a:spcAft>
              <a:buClr>
                <a:schemeClr val="lt1"/>
              </a:buClr>
              <a:buSzPts val="4000"/>
              <a:buFont typeface="Arial"/>
              <a:buNone/>
            </a:pPr>
            <a:r>
              <a:rPr lang="en-US" sz="4000">
                <a:solidFill>
                  <a:schemeClr val="dk1"/>
                </a:solidFill>
              </a:rPr>
              <a:t>Essential To Your Business</a:t>
            </a:r>
            <a:endParaRPr>
              <a:solidFill>
                <a:schemeClr val="dk1"/>
              </a:solidFill>
            </a:endParaRPr>
          </a:p>
          <a:p>
            <a:pPr marL="0" marR="0" lvl="0" indent="0" algn="r" rtl="0">
              <a:lnSpc>
                <a:spcPct val="100000"/>
              </a:lnSpc>
              <a:spcBef>
                <a:spcPts val="0"/>
              </a:spcBef>
              <a:spcAft>
                <a:spcPts val="0"/>
              </a:spcAft>
              <a:buClr>
                <a:srgbClr val="404040"/>
              </a:buClr>
              <a:buSzPts val="4000"/>
              <a:buFont typeface="Arial"/>
              <a:buNone/>
            </a:pPr>
            <a:endParaRPr sz="4000">
              <a:solidFill>
                <a:schemeClr val="dk1"/>
              </a:solidFill>
            </a:endParaRPr>
          </a:p>
        </p:txBody>
      </p:sp>
      <p:sp>
        <p:nvSpPr>
          <p:cNvPr id="164" name="Google Shape;164;p1"/>
          <p:cNvSpPr txBox="1"/>
          <p:nvPr/>
        </p:nvSpPr>
        <p:spPr>
          <a:xfrm>
            <a:off x="5410200" y="3657600"/>
            <a:ext cx="6019800" cy="76200"/>
          </a:xfrm>
          <a:prstGeom prst="rect">
            <a:avLst/>
          </a:prstGeom>
          <a:solidFill>
            <a:srgbClr val="4040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65" name="Google Shape;165;p1"/>
          <p:cNvSpPr txBox="1"/>
          <p:nvPr/>
        </p:nvSpPr>
        <p:spPr>
          <a:xfrm>
            <a:off x="6987225" y="3810000"/>
            <a:ext cx="4442700" cy="831000"/>
          </a:xfrm>
          <a:prstGeom prst="rect">
            <a:avLst/>
          </a:prstGeom>
          <a:noFill/>
          <a:ln>
            <a:noFill/>
          </a:ln>
        </p:spPr>
        <p:txBody>
          <a:bodyPr spcFirstLastPara="1" wrap="square" lIns="91425" tIns="45700" rIns="91425" bIns="45700" anchor="t" anchorCtr="0">
            <a:spAutoFit/>
          </a:bodyPr>
          <a:lstStyle/>
          <a:p>
            <a:pPr marL="0" lvl="0" indent="0" algn="r" rtl="0">
              <a:spcBef>
                <a:spcPts val="0"/>
              </a:spcBef>
              <a:spcAft>
                <a:spcPts val="0"/>
              </a:spcAft>
              <a:buClr>
                <a:schemeClr val="lt1"/>
              </a:buClr>
              <a:buSzPts val="2400"/>
              <a:buFont typeface="Arial"/>
              <a:buNone/>
            </a:pPr>
            <a:r>
              <a:rPr lang="en-US" sz="2400" i="1">
                <a:solidFill>
                  <a:schemeClr val="dk1"/>
                </a:solidFill>
              </a:rPr>
              <a:t>Moderator: Brianne Cohen </a:t>
            </a:r>
            <a:endParaRPr sz="2400" i="1">
              <a:solidFill>
                <a:schemeClr val="dk1"/>
              </a:solidFill>
            </a:endParaRPr>
          </a:p>
          <a:p>
            <a:pPr marL="0" lvl="0" indent="0" algn="r" rtl="0">
              <a:spcBef>
                <a:spcPts val="0"/>
              </a:spcBef>
              <a:spcAft>
                <a:spcPts val="0"/>
              </a:spcAft>
              <a:buClr>
                <a:schemeClr val="lt1"/>
              </a:buClr>
              <a:buSzPts val="2400"/>
              <a:buFont typeface="Arial"/>
              <a:buNone/>
            </a:pPr>
            <a:r>
              <a:rPr lang="en-US" sz="2400" i="1">
                <a:solidFill>
                  <a:schemeClr val="dk1"/>
                </a:solidFill>
              </a:rPr>
              <a:t>Speaker: Jasmine Yook</a:t>
            </a:r>
            <a:endParaRPr sz="2400" i="1">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g2aab7678794_1_19"/>
          <p:cNvSpPr txBox="1"/>
          <p:nvPr/>
        </p:nvSpPr>
        <p:spPr>
          <a:xfrm>
            <a:off x="877225" y="2374388"/>
            <a:ext cx="2456947" cy="3176687"/>
          </a:xfrm>
          <a:prstGeom prst="rect">
            <a:avLst/>
          </a:prstGeom>
          <a:solidFill>
            <a:srgbClr val="9EA374">
              <a:alpha val="7961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30" name="Google Shape;330;g2aab7678794_1_19"/>
          <p:cNvSpPr txBox="1"/>
          <p:nvPr/>
        </p:nvSpPr>
        <p:spPr>
          <a:xfrm>
            <a:off x="3556929" y="2374399"/>
            <a:ext cx="2456947" cy="3176687"/>
          </a:xfrm>
          <a:prstGeom prst="rect">
            <a:avLst/>
          </a:prstGeom>
          <a:solidFill>
            <a:srgbClr val="9EA374">
              <a:alpha val="7961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31" name="Google Shape;331;g2aab7678794_1_19"/>
          <p:cNvSpPr txBox="1"/>
          <p:nvPr/>
        </p:nvSpPr>
        <p:spPr>
          <a:xfrm>
            <a:off x="6236633" y="2374399"/>
            <a:ext cx="2456947" cy="3176687"/>
          </a:xfrm>
          <a:prstGeom prst="rect">
            <a:avLst/>
          </a:prstGeom>
          <a:solidFill>
            <a:srgbClr val="9EA374">
              <a:alpha val="7961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32" name="Google Shape;332;g2aab7678794_1_19"/>
          <p:cNvSpPr txBox="1"/>
          <p:nvPr/>
        </p:nvSpPr>
        <p:spPr>
          <a:xfrm>
            <a:off x="2993550" y="1416050"/>
            <a:ext cx="6204900" cy="554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04040"/>
              </a:buClr>
              <a:buSzPts val="3600"/>
              <a:buFont typeface="Arial"/>
              <a:buNone/>
            </a:pPr>
            <a:r>
              <a:rPr lang="en-US" sz="3000" i="1" u="sng">
                <a:solidFill>
                  <a:srgbClr val="404040"/>
                </a:solidFill>
              </a:rPr>
              <a:t>Best-in-Class Examples</a:t>
            </a:r>
            <a:endParaRPr sz="3000"/>
          </a:p>
        </p:txBody>
      </p:sp>
      <p:pic>
        <p:nvPicPr>
          <p:cNvPr id="333" name="Google Shape;333;g2aab7678794_1_19" title="2b94e5ca937d4a44b0dd750a82c4e0eb.MP4">
            <a:hlinkClick r:id="rId3"/>
          </p:cNvPr>
          <p:cNvPicPr preferRelativeResize="0"/>
          <p:nvPr/>
        </p:nvPicPr>
        <p:blipFill>
          <a:blip r:embed="rId4">
            <a:alphaModFix/>
          </a:blip>
          <a:stretch>
            <a:fillRect/>
          </a:stretch>
        </p:blipFill>
        <p:spPr>
          <a:xfrm>
            <a:off x="715500" y="2296925"/>
            <a:ext cx="2495975" cy="3143687"/>
          </a:xfrm>
          <a:prstGeom prst="rect">
            <a:avLst/>
          </a:prstGeom>
          <a:noFill/>
          <a:ln w="9525" cap="flat" cmpd="sng">
            <a:solidFill>
              <a:schemeClr val="dk2"/>
            </a:solidFill>
            <a:prstDash val="solid"/>
            <a:round/>
            <a:headEnd type="none" w="sm" len="sm"/>
            <a:tailEnd type="none" w="sm" len="sm"/>
          </a:ln>
        </p:spPr>
      </p:pic>
      <p:sp>
        <p:nvSpPr>
          <p:cNvPr id="335" name="Google Shape;335;g2aab7678794_1_19"/>
          <p:cNvSpPr txBox="1"/>
          <p:nvPr/>
        </p:nvSpPr>
        <p:spPr>
          <a:xfrm>
            <a:off x="8916337" y="2374399"/>
            <a:ext cx="2456947" cy="3176687"/>
          </a:xfrm>
          <a:prstGeom prst="rect">
            <a:avLst/>
          </a:prstGeom>
          <a:solidFill>
            <a:srgbClr val="9EA374">
              <a:alpha val="7961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3"/>
                                        </p:tgtEl>
                                        <p:attrNameLst>
                                          <p:attrName>style.visibility</p:attrName>
                                        </p:attrNameLst>
                                      </p:cBhvr>
                                      <p:to>
                                        <p:strVal val="visible"/>
                                      </p:to>
                                    </p:set>
                                    <p:animEffect transition="in" filter="fade">
                                      <p:cBhvr>
                                        <p:cTn id="7" dur="1000"/>
                                        <p:tgtEl>
                                          <p:spTgt spid="3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g2aab7678794_0_108"/>
          <p:cNvSpPr txBox="1"/>
          <p:nvPr/>
        </p:nvSpPr>
        <p:spPr>
          <a:xfrm>
            <a:off x="6436075" y="3132525"/>
            <a:ext cx="5143500" cy="400200"/>
          </a:xfrm>
          <a:prstGeom prst="rect">
            <a:avLst/>
          </a:prstGeom>
          <a:noFill/>
          <a:ln>
            <a:noFill/>
          </a:ln>
        </p:spPr>
        <p:txBody>
          <a:bodyPr spcFirstLastPara="1" wrap="square" lIns="91425" tIns="45700" rIns="91425" bIns="45700" anchor="t" anchorCtr="0">
            <a:spAutoFit/>
          </a:bodyPr>
          <a:lstStyle/>
          <a:p>
            <a:pPr marL="457200" lvl="0" indent="-355600" algn="l" rtl="0">
              <a:lnSpc>
                <a:spcPct val="115000"/>
              </a:lnSpc>
              <a:spcBef>
                <a:spcPts val="0"/>
              </a:spcBef>
              <a:spcAft>
                <a:spcPts val="0"/>
              </a:spcAft>
              <a:buClr>
                <a:srgbClr val="404040"/>
              </a:buClr>
              <a:buSzPts val="2000"/>
              <a:buChar char="●"/>
            </a:pPr>
            <a:r>
              <a:rPr lang="en-US" sz="2000">
                <a:solidFill>
                  <a:srgbClr val="404040"/>
                </a:solidFill>
              </a:rPr>
              <a:t>Determine what platform(s) to focus on</a:t>
            </a:r>
            <a:endParaRPr sz="2000">
              <a:solidFill>
                <a:srgbClr val="404040"/>
              </a:solidFill>
            </a:endParaRPr>
          </a:p>
        </p:txBody>
      </p:sp>
      <p:sp>
        <p:nvSpPr>
          <p:cNvPr id="343" name="Google Shape;343;g2aab7678794_0_108"/>
          <p:cNvSpPr txBox="1"/>
          <p:nvPr/>
        </p:nvSpPr>
        <p:spPr>
          <a:xfrm>
            <a:off x="544328" y="2150993"/>
            <a:ext cx="2596805" cy="3816835"/>
          </a:xfrm>
          <a:prstGeom prst="rect">
            <a:avLst/>
          </a:prstGeom>
          <a:solidFill>
            <a:srgbClr val="9EA374">
              <a:alpha val="7961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nvGrpSpPr>
          <p:cNvPr id="344" name="Google Shape;344;g2aab7678794_0_108"/>
          <p:cNvGrpSpPr/>
          <p:nvPr/>
        </p:nvGrpSpPr>
        <p:grpSpPr>
          <a:xfrm>
            <a:off x="6341300" y="2336675"/>
            <a:ext cx="2325900" cy="677100"/>
            <a:chOff x="6341300" y="2336675"/>
            <a:chExt cx="2325900" cy="677100"/>
          </a:xfrm>
        </p:grpSpPr>
        <p:sp>
          <p:nvSpPr>
            <p:cNvPr id="345" name="Google Shape;345;g2aab7678794_0_108"/>
            <p:cNvSpPr txBox="1"/>
            <p:nvPr/>
          </p:nvSpPr>
          <p:spPr>
            <a:xfrm>
              <a:off x="6436075" y="2736773"/>
              <a:ext cx="1648500" cy="118500"/>
            </a:xfrm>
            <a:prstGeom prst="rect">
              <a:avLst/>
            </a:prstGeom>
            <a:solidFill>
              <a:srgbClr val="9EA374">
                <a:alpha val="7961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46" name="Google Shape;346;g2aab7678794_0_108"/>
            <p:cNvSpPr txBox="1"/>
            <p:nvPr/>
          </p:nvSpPr>
          <p:spPr>
            <a:xfrm>
              <a:off x="6341300" y="2336675"/>
              <a:ext cx="2325900" cy="677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3600"/>
                <a:buFont typeface="Arial"/>
                <a:buNone/>
              </a:pPr>
              <a:r>
                <a:rPr lang="en-US" sz="3800" b="1">
                  <a:solidFill>
                    <a:schemeClr val="dk1"/>
                  </a:solidFill>
                </a:rPr>
                <a:t>STEP 1: </a:t>
              </a:r>
              <a:endParaRPr sz="3800" b="1">
                <a:solidFill>
                  <a:schemeClr val="dk1"/>
                </a:solidFill>
              </a:endParaRPr>
            </a:p>
          </p:txBody>
        </p:sp>
      </p:grpSp>
      <p:sp>
        <p:nvSpPr>
          <p:cNvPr id="347" name="Google Shape;347;g2aab7678794_0_108"/>
          <p:cNvSpPr txBox="1"/>
          <p:nvPr/>
        </p:nvSpPr>
        <p:spPr>
          <a:xfrm>
            <a:off x="8332650" y="2367275"/>
            <a:ext cx="3456900" cy="646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3000">
                <a:solidFill>
                  <a:schemeClr val="dk1"/>
                </a:solidFill>
              </a:rPr>
              <a:t>MAKE A PLAN</a:t>
            </a:r>
            <a:endParaRPr sz="3000">
              <a:solidFill>
                <a:schemeClr val="dk1"/>
              </a:solidFill>
            </a:endParaRPr>
          </a:p>
        </p:txBody>
      </p:sp>
      <p:sp>
        <p:nvSpPr>
          <p:cNvPr id="348" name="Google Shape;348;g2aab7678794_0_108"/>
          <p:cNvSpPr txBox="1"/>
          <p:nvPr/>
        </p:nvSpPr>
        <p:spPr>
          <a:xfrm>
            <a:off x="6436075" y="3651475"/>
            <a:ext cx="4968900" cy="492600"/>
          </a:xfrm>
          <a:prstGeom prst="rect">
            <a:avLst/>
          </a:prstGeom>
          <a:noFill/>
          <a:ln>
            <a:noFill/>
          </a:ln>
        </p:spPr>
        <p:txBody>
          <a:bodyPr spcFirstLastPara="1" wrap="square" lIns="91425" tIns="91425" rIns="91425" bIns="91425" anchor="t" anchorCtr="0">
            <a:spAutoFit/>
          </a:bodyPr>
          <a:lstStyle/>
          <a:p>
            <a:pPr marL="457200" lvl="0" indent="-355600" algn="l" rtl="0">
              <a:lnSpc>
                <a:spcPct val="115000"/>
              </a:lnSpc>
              <a:spcBef>
                <a:spcPts val="0"/>
              </a:spcBef>
              <a:spcAft>
                <a:spcPts val="0"/>
              </a:spcAft>
              <a:buClr>
                <a:srgbClr val="404040"/>
              </a:buClr>
              <a:buSzPts val="2000"/>
              <a:buChar char="●"/>
            </a:pPr>
            <a:r>
              <a:rPr lang="en-US" sz="2000">
                <a:solidFill>
                  <a:srgbClr val="404040"/>
                </a:solidFill>
              </a:rPr>
              <a:t>Who will be in charge of posting</a:t>
            </a:r>
            <a:endParaRPr sz="2000">
              <a:solidFill>
                <a:srgbClr val="404040"/>
              </a:solidFill>
            </a:endParaRPr>
          </a:p>
        </p:txBody>
      </p:sp>
      <p:sp>
        <p:nvSpPr>
          <p:cNvPr id="349" name="Google Shape;349;g2aab7678794_0_108"/>
          <p:cNvSpPr txBox="1"/>
          <p:nvPr/>
        </p:nvSpPr>
        <p:spPr>
          <a:xfrm>
            <a:off x="6436075" y="4262825"/>
            <a:ext cx="5258700" cy="492600"/>
          </a:xfrm>
          <a:prstGeom prst="rect">
            <a:avLst/>
          </a:prstGeom>
          <a:noFill/>
          <a:ln>
            <a:noFill/>
          </a:ln>
        </p:spPr>
        <p:txBody>
          <a:bodyPr spcFirstLastPara="1" wrap="square" lIns="91425" tIns="91425" rIns="91425" bIns="91425" anchor="t" anchorCtr="0">
            <a:spAutoFit/>
          </a:bodyPr>
          <a:lstStyle/>
          <a:p>
            <a:pPr marL="457200" lvl="0" indent="-355600" algn="l" rtl="0">
              <a:lnSpc>
                <a:spcPct val="115000"/>
              </a:lnSpc>
              <a:spcBef>
                <a:spcPts val="0"/>
              </a:spcBef>
              <a:spcAft>
                <a:spcPts val="0"/>
              </a:spcAft>
              <a:buClr>
                <a:srgbClr val="404040"/>
              </a:buClr>
              <a:buSzPts val="2000"/>
              <a:buChar char="●"/>
            </a:pPr>
            <a:r>
              <a:rPr lang="en-US" sz="2000">
                <a:solidFill>
                  <a:srgbClr val="404040"/>
                </a:solidFill>
              </a:rPr>
              <a:t>Create a content plan and schedule</a:t>
            </a:r>
            <a:endParaRPr sz="2000">
              <a:solidFill>
                <a:srgbClr val="404040"/>
              </a:solidFill>
            </a:endParaRPr>
          </a:p>
        </p:txBody>
      </p:sp>
      <p:sp>
        <p:nvSpPr>
          <p:cNvPr id="350" name="Google Shape;350;g2aab7678794_0_108"/>
          <p:cNvSpPr txBox="1"/>
          <p:nvPr/>
        </p:nvSpPr>
        <p:spPr>
          <a:xfrm>
            <a:off x="6436075" y="4874175"/>
            <a:ext cx="5258700" cy="492600"/>
          </a:xfrm>
          <a:prstGeom prst="rect">
            <a:avLst/>
          </a:prstGeom>
          <a:noFill/>
          <a:ln>
            <a:noFill/>
          </a:ln>
        </p:spPr>
        <p:txBody>
          <a:bodyPr spcFirstLastPara="1" wrap="square" lIns="91425" tIns="91425" rIns="91425" bIns="91425" anchor="t" anchorCtr="0">
            <a:spAutoFit/>
          </a:bodyPr>
          <a:lstStyle/>
          <a:p>
            <a:pPr marL="457200" lvl="0" indent="-355600" algn="l" rtl="0">
              <a:lnSpc>
                <a:spcPct val="115000"/>
              </a:lnSpc>
              <a:spcBef>
                <a:spcPts val="0"/>
              </a:spcBef>
              <a:spcAft>
                <a:spcPts val="0"/>
              </a:spcAft>
              <a:buClr>
                <a:srgbClr val="404040"/>
              </a:buClr>
              <a:buSzPts val="2000"/>
              <a:buChar char="●"/>
            </a:pPr>
            <a:r>
              <a:rPr lang="en-US" sz="2000">
                <a:solidFill>
                  <a:srgbClr val="404040"/>
                </a:solidFill>
              </a:rPr>
              <a:t>Set goals for your content</a:t>
            </a:r>
            <a:endParaRPr sz="1100"/>
          </a:p>
        </p:txBody>
      </p:sp>
      <p:sp>
        <p:nvSpPr>
          <p:cNvPr id="351" name="Google Shape;351;g2aab7678794_0_108"/>
          <p:cNvSpPr txBox="1"/>
          <p:nvPr/>
        </p:nvSpPr>
        <p:spPr>
          <a:xfrm>
            <a:off x="3473727" y="2150990"/>
            <a:ext cx="2596805" cy="3816835"/>
          </a:xfrm>
          <a:prstGeom prst="rect">
            <a:avLst/>
          </a:prstGeom>
          <a:solidFill>
            <a:srgbClr val="9EA374">
              <a:alpha val="7961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g2aab7678794_0_121"/>
          <p:cNvSpPr txBox="1"/>
          <p:nvPr/>
        </p:nvSpPr>
        <p:spPr>
          <a:xfrm>
            <a:off x="5677150" y="5444375"/>
            <a:ext cx="6374100" cy="11391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1800" b="1">
                <a:solidFill>
                  <a:srgbClr val="404040"/>
                </a:solidFill>
              </a:rPr>
              <a:t>✨ Try to Include✨ </a:t>
            </a:r>
            <a:endParaRPr sz="1800" b="1">
              <a:solidFill>
                <a:srgbClr val="404040"/>
              </a:solidFill>
            </a:endParaRPr>
          </a:p>
          <a:p>
            <a:pPr marL="457200" lvl="0" indent="-342900" algn="l" rtl="0">
              <a:spcBef>
                <a:spcPts val="0"/>
              </a:spcBef>
              <a:spcAft>
                <a:spcPts val="0"/>
              </a:spcAft>
              <a:buClr>
                <a:srgbClr val="404040"/>
              </a:buClr>
              <a:buSzPts val="1800"/>
              <a:buChar char="●"/>
            </a:pPr>
            <a:r>
              <a:rPr lang="en-US" sz="1800">
                <a:solidFill>
                  <a:srgbClr val="404040"/>
                </a:solidFill>
              </a:rPr>
              <a:t>Graphic Overlay / Visual Cues for Sound-Off (IG)</a:t>
            </a:r>
            <a:endParaRPr sz="1800">
              <a:solidFill>
                <a:srgbClr val="404040"/>
              </a:solidFill>
            </a:endParaRPr>
          </a:p>
          <a:p>
            <a:pPr marL="914400" lvl="1" indent="-317500" algn="l" rtl="0">
              <a:spcBef>
                <a:spcPts val="0"/>
              </a:spcBef>
              <a:spcAft>
                <a:spcPts val="0"/>
              </a:spcAft>
              <a:buClr>
                <a:srgbClr val="404040"/>
              </a:buClr>
              <a:buSzPts val="1400"/>
              <a:buChar char="○"/>
            </a:pPr>
            <a:r>
              <a:rPr lang="en-US" b="1" i="1">
                <a:solidFill>
                  <a:srgbClr val="404040"/>
                </a:solidFill>
              </a:rPr>
              <a:t>captions, cover images/text, copy callouts, emojis </a:t>
            </a:r>
            <a:endParaRPr sz="1800">
              <a:solidFill>
                <a:srgbClr val="404040"/>
              </a:solidFill>
            </a:endParaRPr>
          </a:p>
          <a:p>
            <a:pPr marL="457200" lvl="0" indent="-342900" algn="l" rtl="0">
              <a:spcBef>
                <a:spcPts val="0"/>
              </a:spcBef>
              <a:spcAft>
                <a:spcPts val="0"/>
              </a:spcAft>
              <a:buClr>
                <a:srgbClr val="404040"/>
              </a:buClr>
              <a:buSzPts val="1800"/>
              <a:buChar char="●"/>
            </a:pPr>
            <a:r>
              <a:rPr lang="en-US" sz="1800">
                <a:solidFill>
                  <a:srgbClr val="404040"/>
                </a:solidFill>
              </a:rPr>
              <a:t>Technical Setting (iPhone only) </a:t>
            </a:r>
            <a:endParaRPr sz="1800">
              <a:solidFill>
                <a:srgbClr val="404040"/>
              </a:solidFill>
            </a:endParaRPr>
          </a:p>
        </p:txBody>
      </p:sp>
      <p:grpSp>
        <p:nvGrpSpPr>
          <p:cNvPr id="359" name="Google Shape;359;g2aab7678794_0_121"/>
          <p:cNvGrpSpPr/>
          <p:nvPr/>
        </p:nvGrpSpPr>
        <p:grpSpPr>
          <a:xfrm>
            <a:off x="5524550" y="1982475"/>
            <a:ext cx="5448250" cy="677100"/>
            <a:chOff x="5915325" y="2098100"/>
            <a:chExt cx="5448250" cy="677100"/>
          </a:xfrm>
        </p:grpSpPr>
        <p:grpSp>
          <p:nvGrpSpPr>
            <p:cNvPr id="360" name="Google Shape;360;g2aab7678794_0_121"/>
            <p:cNvGrpSpPr/>
            <p:nvPr/>
          </p:nvGrpSpPr>
          <p:grpSpPr>
            <a:xfrm>
              <a:off x="5915325" y="2098100"/>
              <a:ext cx="2325900" cy="677100"/>
              <a:chOff x="6341300" y="2336675"/>
              <a:chExt cx="2325900" cy="677100"/>
            </a:xfrm>
          </p:grpSpPr>
          <p:sp>
            <p:nvSpPr>
              <p:cNvPr id="361" name="Google Shape;361;g2aab7678794_0_121"/>
              <p:cNvSpPr txBox="1"/>
              <p:nvPr/>
            </p:nvSpPr>
            <p:spPr>
              <a:xfrm>
                <a:off x="6436075" y="2736773"/>
                <a:ext cx="1648500" cy="118500"/>
              </a:xfrm>
              <a:prstGeom prst="rect">
                <a:avLst/>
              </a:prstGeom>
              <a:solidFill>
                <a:srgbClr val="9EA374">
                  <a:alpha val="7961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62" name="Google Shape;362;g2aab7678794_0_121"/>
              <p:cNvSpPr txBox="1"/>
              <p:nvPr/>
            </p:nvSpPr>
            <p:spPr>
              <a:xfrm>
                <a:off x="6341300" y="2336675"/>
                <a:ext cx="2325900" cy="677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3600"/>
                  <a:buFont typeface="Arial"/>
                  <a:buNone/>
                </a:pPr>
                <a:r>
                  <a:rPr lang="en-US" sz="3800" b="1">
                    <a:solidFill>
                      <a:schemeClr val="dk1"/>
                    </a:solidFill>
                  </a:rPr>
                  <a:t>STEP 2: </a:t>
                </a:r>
                <a:endParaRPr sz="3800" b="1">
                  <a:solidFill>
                    <a:schemeClr val="dk1"/>
                  </a:solidFill>
                </a:endParaRPr>
              </a:p>
            </p:txBody>
          </p:sp>
        </p:grpSp>
        <p:sp>
          <p:nvSpPr>
            <p:cNvPr id="363" name="Google Shape;363;g2aab7678794_0_121"/>
            <p:cNvSpPr txBox="1"/>
            <p:nvPr/>
          </p:nvSpPr>
          <p:spPr>
            <a:xfrm>
              <a:off x="7906675" y="2128700"/>
              <a:ext cx="3456900" cy="646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3000">
                  <a:solidFill>
                    <a:schemeClr val="dk1"/>
                  </a:solidFill>
                </a:rPr>
                <a:t>LEARN TO EDIT</a:t>
              </a:r>
              <a:endParaRPr sz="3000">
                <a:solidFill>
                  <a:schemeClr val="dk1"/>
                </a:solidFill>
              </a:endParaRPr>
            </a:p>
          </p:txBody>
        </p:sp>
      </p:grpSp>
      <p:grpSp>
        <p:nvGrpSpPr>
          <p:cNvPr id="364" name="Google Shape;364;g2aab7678794_0_121"/>
          <p:cNvGrpSpPr/>
          <p:nvPr/>
        </p:nvGrpSpPr>
        <p:grpSpPr>
          <a:xfrm>
            <a:off x="6210731" y="3608020"/>
            <a:ext cx="4257986" cy="1722022"/>
            <a:chOff x="429475" y="1782875"/>
            <a:chExt cx="4689412" cy="1896500"/>
          </a:xfrm>
        </p:grpSpPr>
        <p:pic>
          <p:nvPicPr>
            <p:cNvPr id="365" name="Google Shape;365;g2aab7678794_0_121"/>
            <p:cNvPicPr preferRelativeResize="0"/>
            <p:nvPr/>
          </p:nvPicPr>
          <p:blipFill rotWithShape="1">
            <a:blip r:embed="rId3">
              <a:alphaModFix/>
            </a:blip>
            <a:srcRect r="54522" b="10578"/>
            <a:stretch/>
          </p:blipFill>
          <p:spPr>
            <a:xfrm>
              <a:off x="429475" y="1862350"/>
              <a:ext cx="1797675" cy="1737550"/>
            </a:xfrm>
            <a:prstGeom prst="rect">
              <a:avLst/>
            </a:prstGeom>
            <a:noFill/>
            <a:ln w="9525" cap="flat" cmpd="sng">
              <a:solidFill>
                <a:srgbClr val="000000"/>
              </a:solidFill>
              <a:prstDash val="solid"/>
              <a:round/>
              <a:headEnd type="none" w="sm" len="sm"/>
              <a:tailEnd type="none" w="sm" len="sm"/>
            </a:ln>
          </p:spPr>
        </p:pic>
        <p:pic>
          <p:nvPicPr>
            <p:cNvPr id="366" name="Google Shape;366;g2aab7678794_0_121"/>
            <p:cNvPicPr preferRelativeResize="0"/>
            <p:nvPr/>
          </p:nvPicPr>
          <p:blipFill rotWithShape="1">
            <a:blip r:embed="rId3">
              <a:alphaModFix/>
            </a:blip>
            <a:srcRect l="47077" t="1200" r="3605" b="1200"/>
            <a:stretch/>
          </p:blipFill>
          <p:spPr>
            <a:xfrm>
              <a:off x="3169388" y="1782875"/>
              <a:ext cx="1949500" cy="1896500"/>
            </a:xfrm>
            <a:prstGeom prst="rect">
              <a:avLst/>
            </a:prstGeom>
            <a:noFill/>
            <a:ln>
              <a:noFill/>
            </a:ln>
          </p:spPr>
        </p:pic>
        <p:sp>
          <p:nvSpPr>
            <p:cNvPr id="367" name="Google Shape;367;g2aab7678794_0_121"/>
            <p:cNvSpPr/>
            <p:nvPr/>
          </p:nvSpPr>
          <p:spPr>
            <a:xfrm>
              <a:off x="1933025" y="2612025"/>
              <a:ext cx="1498800" cy="238200"/>
            </a:xfrm>
            <a:prstGeom prst="rightArrow">
              <a:avLst>
                <a:gd name="adj1" fmla="val 50000"/>
                <a:gd name="adj2" fmla="val 50000"/>
              </a:avLst>
            </a:prstGeom>
            <a:solidFill>
              <a:srgbClr val="9EA374">
                <a:alpha val="7961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grpSp>
        <p:nvGrpSpPr>
          <p:cNvPr id="368" name="Google Shape;368;g2aab7678794_0_121"/>
          <p:cNvGrpSpPr/>
          <p:nvPr/>
        </p:nvGrpSpPr>
        <p:grpSpPr>
          <a:xfrm>
            <a:off x="1698325" y="2311754"/>
            <a:ext cx="2944680" cy="3809756"/>
            <a:chOff x="2590800" y="2438400"/>
            <a:chExt cx="3276600" cy="3200400"/>
          </a:xfrm>
        </p:grpSpPr>
        <p:sp>
          <p:nvSpPr>
            <p:cNvPr id="369" name="Google Shape;369;g2aab7678794_0_121"/>
            <p:cNvSpPr txBox="1"/>
            <p:nvPr/>
          </p:nvSpPr>
          <p:spPr>
            <a:xfrm>
              <a:off x="2667000" y="2514600"/>
              <a:ext cx="3200400" cy="3124200"/>
            </a:xfrm>
            <a:prstGeom prst="rect">
              <a:avLst/>
            </a:prstGeom>
            <a:solidFill>
              <a:srgbClr val="9EA374">
                <a:alpha val="7961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70" name="Google Shape;370;g2aab7678794_0_121"/>
            <p:cNvSpPr txBox="1"/>
            <p:nvPr/>
          </p:nvSpPr>
          <p:spPr>
            <a:xfrm>
              <a:off x="2590800" y="2438400"/>
              <a:ext cx="3200400" cy="3124200"/>
            </a:xfrm>
            <a:prstGeom prst="rect">
              <a:avLst/>
            </a:prstGeom>
            <a:solidFill>
              <a:schemeClr val="lt1"/>
            </a:solidFill>
            <a:ln w="9525" cap="flat" cmpd="sng">
              <a:solidFill>
                <a:schemeClr val="dk1"/>
              </a:solid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372" name="Google Shape;372;g2aab7678794_0_121"/>
          <p:cNvSpPr txBox="1"/>
          <p:nvPr/>
        </p:nvSpPr>
        <p:spPr>
          <a:xfrm>
            <a:off x="5620375" y="2659575"/>
            <a:ext cx="5802000" cy="10158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Clr>
                <a:srgbClr val="404040"/>
              </a:buClr>
              <a:buSzPts val="1800"/>
              <a:buChar char="●"/>
            </a:pPr>
            <a:r>
              <a:rPr lang="en-US" sz="1800">
                <a:solidFill>
                  <a:srgbClr val="404040"/>
                </a:solidFill>
              </a:rPr>
              <a:t>Heartbeat Story Arc</a:t>
            </a:r>
            <a:endParaRPr sz="1800">
              <a:solidFill>
                <a:srgbClr val="404040"/>
              </a:solidFill>
            </a:endParaRPr>
          </a:p>
          <a:p>
            <a:pPr marL="457200" lvl="0" indent="-342900" algn="l" rtl="0">
              <a:spcBef>
                <a:spcPts val="0"/>
              </a:spcBef>
              <a:spcAft>
                <a:spcPts val="0"/>
              </a:spcAft>
              <a:buClr>
                <a:srgbClr val="404040"/>
              </a:buClr>
              <a:buSzPts val="1800"/>
              <a:buChar char="●"/>
            </a:pPr>
            <a:r>
              <a:rPr lang="en-US" sz="1800" u="sng">
                <a:solidFill>
                  <a:schemeClr val="hlink"/>
                </a:solidFill>
                <a:hlinkClick r:id="rId4"/>
              </a:rPr>
              <a:t>CapCut App </a:t>
            </a:r>
            <a:r>
              <a:rPr lang="en-US" sz="1800">
                <a:solidFill>
                  <a:srgbClr val="404040"/>
                </a:solidFill>
              </a:rPr>
              <a:t>(free video editor) - templates</a:t>
            </a:r>
            <a:endParaRPr sz="1800">
              <a:solidFill>
                <a:srgbClr val="404040"/>
              </a:solidFill>
            </a:endParaRPr>
          </a:p>
          <a:p>
            <a:pPr marL="457200" lvl="0" indent="-342900" algn="l" rtl="0">
              <a:spcBef>
                <a:spcPts val="0"/>
              </a:spcBef>
              <a:spcAft>
                <a:spcPts val="0"/>
              </a:spcAft>
              <a:buClr>
                <a:srgbClr val="404040"/>
              </a:buClr>
              <a:buSzPts val="1800"/>
              <a:buChar char="●"/>
            </a:pPr>
            <a:r>
              <a:rPr lang="en-US" sz="1800">
                <a:solidFill>
                  <a:srgbClr val="404040"/>
                </a:solidFill>
              </a:rPr>
              <a:t>TikTok/IG native editor - templates</a:t>
            </a:r>
            <a:endParaRPr sz="1800">
              <a:solidFill>
                <a:srgbClr val="40404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g2b050f4e1e7_2_51"/>
          <p:cNvSpPr txBox="1"/>
          <p:nvPr/>
        </p:nvSpPr>
        <p:spPr>
          <a:xfrm>
            <a:off x="570842" y="2062538"/>
            <a:ext cx="5036100" cy="44484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1200" b="1">
                <a:solidFill>
                  <a:schemeClr val="dk1"/>
                </a:solidFill>
                <a:latin typeface="Montserrat"/>
                <a:ea typeface="Montserrat"/>
                <a:cs typeface="Montserrat"/>
                <a:sym typeface="Montserrat"/>
              </a:rPr>
              <a:t>SHOOTING REQUIREMENTS: </a:t>
            </a:r>
            <a:endParaRPr sz="1200">
              <a:solidFill>
                <a:schemeClr val="dk1"/>
              </a:solidFill>
              <a:latin typeface="Montserrat"/>
              <a:ea typeface="Montserrat"/>
              <a:cs typeface="Montserrat"/>
              <a:sym typeface="Montserrat"/>
            </a:endParaRPr>
          </a:p>
          <a:p>
            <a:pPr marL="0" lvl="0" indent="0" algn="l" rtl="0">
              <a:spcBef>
                <a:spcPts val="0"/>
              </a:spcBef>
              <a:spcAft>
                <a:spcPts val="0"/>
              </a:spcAft>
              <a:buNone/>
            </a:pPr>
            <a:r>
              <a:rPr lang="en-US" sz="1100" i="1">
                <a:solidFill>
                  <a:schemeClr val="dk1"/>
                </a:solidFill>
                <a:latin typeface="Montserrat"/>
                <a:ea typeface="Montserrat"/>
                <a:cs typeface="Montserrat"/>
                <a:sym typeface="Montserrat"/>
              </a:rPr>
              <a:t>Note: If shooting on iPhone, please try to shoot with the camera/video and not within an app’s camera (i.e. TikTok or IG) as it compresses quality. </a:t>
            </a:r>
            <a:endParaRPr sz="1100" i="1">
              <a:solidFill>
                <a:schemeClr val="dk1"/>
              </a:solidFill>
              <a:latin typeface="Montserrat"/>
              <a:ea typeface="Montserrat"/>
              <a:cs typeface="Montserrat"/>
              <a:sym typeface="Montserrat"/>
            </a:endParaRPr>
          </a:p>
          <a:p>
            <a:pPr marL="0" lvl="0" indent="0" algn="l" rtl="0">
              <a:spcBef>
                <a:spcPts val="0"/>
              </a:spcBef>
              <a:spcAft>
                <a:spcPts val="0"/>
              </a:spcAft>
              <a:buNone/>
            </a:pPr>
            <a:endParaRPr sz="1200">
              <a:solidFill>
                <a:schemeClr val="dk1"/>
              </a:solidFill>
              <a:latin typeface="Montserrat"/>
              <a:ea typeface="Montserrat"/>
              <a:cs typeface="Montserrat"/>
              <a:sym typeface="Montserrat"/>
            </a:endParaRPr>
          </a:p>
          <a:p>
            <a:pPr marL="609600" lvl="0" indent="-381000" algn="l" rtl="0">
              <a:spcBef>
                <a:spcPts val="0"/>
              </a:spcBef>
              <a:spcAft>
                <a:spcPts val="0"/>
              </a:spcAft>
              <a:buSzPts val="1200"/>
              <a:buFont typeface="Montserrat"/>
              <a:buChar char="●"/>
            </a:pPr>
            <a:r>
              <a:rPr lang="en-US" sz="1200">
                <a:latin typeface="Montserrat"/>
                <a:ea typeface="Montserrat"/>
                <a:cs typeface="Montserrat"/>
                <a:sym typeface="Montserrat"/>
              </a:rPr>
              <a:t>Images/Stills: </a:t>
            </a:r>
            <a:endParaRPr sz="1200">
              <a:latin typeface="Montserrat"/>
              <a:ea typeface="Montserrat"/>
              <a:cs typeface="Montserrat"/>
              <a:sym typeface="Montserrat"/>
            </a:endParaRPr>
          </a:p>
          <a:p>
            <a:pPr marL="1219200" lvl="1" indent="-381000" algn="l" rtl="0">
              <a:spcBef>
                <a:spcPts val="0"/>
              </a:spcBef>
              <a:spcAft>
                <a:spcPts val="0"/>
              </a:spcAft>
              <a:buClr>
                <a:schemeClr val="dk1"/>
              </a:buClr>
              <a:buSzPts val="1200"/>
              <a:buFont typeface="Montserrat"/>
              <a:buChar char="○"/>
            </a:pPr>
            <a:r>
              <a:rPr lang="en-US" sz="1200">
                <a:solidFill>
                  <a:schemeClr val="dk1"/>
                </a:solidFill>
                <a:latin typeface="Montserrat"/>
                <a:ea typeface="Montserrat"/>
                <a:cs typeface="Montserrat"/>
                <a:sym typeface="Montserrat"/>
              </a:rPr>
              <a:t>Vertical (min. 3000px width x min. 3645 height) </a:t>
            </a:r>
            <a:endParaRPr sz="1200">
              <a:solidFill>
                <a:schemeClr val="dk1"/>
              </a:solidFill>
              <a:latin typeface="Montserrat"/>
              <a:ea typeface="Montserrat"/>
              <a:cs typeface="Montserrat"/>
              <a:sym typeface="Montserrat"/>
            </a:endParaRPr>
          </a:p>
          <a:p>
            <a:pPr marL="1219200" lvl="1" indent="-381000" algn="l" rtl="0">
              <a:spcBef>
                <a:spcPts val="0"/>
              </a:spcBef>
              <a:spcAft>
                <a:spcPts val="0"/>
              </a:spcAft>
              <a:buClr>
                <a:schemeClr val="dk1"/>
              </a:buClr>
              <a:buSzPts val="1200"/>
              <a:buFont typeface="Montserrat"/>
              <a:buChar char="○"/>
            </a:pPr>
            <a:r>
              <a:rPr lang="en-US" sz="1200">
                <a:solidFill>
                  <a:schemeClr val="dk1"/>
                </a:solidFill>
                <a:latin typeface="Montserrat"/>
                <a:ea typeface="Montserrat"/>
                <a:cs typeface="Montserrat"/>
                <a:sym typeface="Montserrat"/>
              </a:rPr>
              <a:t>Horizontal (min. 1808 width)</a:t>
            </a:r>
            <a:endParaRPr sz="1200">
              <a:solidFill>
                <a:schemeClr val="dk1"/>
              </a:solidFill>
              <a:latin typeface="Montserrat"/>
              <a:ea typeface="Montserrat"/>
              <a:cs typeface="Montserrat"/>
              <a:sym typeface="Montserrat"/>
            </a:endParaRPr>
          </a:p>
          <a:p>
            <a:pPr marL="1828800" lvl="2" indent="-381000" algn="l" rtl="0">
              <a:spcBef>
                <a:spcPts val="0"/>
              </a:spcBef>
              <a:spcAft>
                <a:spcPts val="0"/>
              </a:spcAft>
              <a:buClr>
                <a:schemeClr val="dk1"/>
              </a:buClr>
              <a:buSzPts val="1200"/>
              <a:buFont typeface="Montserrat"/>
              <a:buChar char="■"/>
            </a:pPr>
            <a:r>
              <a:rPr lang="en-US" sz="1200">
                <a:solidFill>
                  <a:schemeClr val="dk1"/>
                </a:solidFill>
                <a:latin typeface="Montserrat"/>
                <a:ea typeface="Montserrat"/>
                <a:cs typeface="Montserrat"/>
                <a:sym typeface="Montserrat"/>
              </a:rPr>
              <a:t>Resolution: 72 dpi</a:t>
            </a:r>
            <a:endParaRPr sz="1200">
              <a:solidFill>
                <a:schemeClr val="dk1"/>
              </a:solidFill>
              <a:latin typeface="Montserrat"/>
              <a:ea typeface="Montserrat"/>
              <a:cs typeface="Montserrat"/>
              <a:sym typeface="Montserrat"/>
            </a:endParaRPr>
          </a:p>
          <a:p>
            <a:pPr marL="1828800" lvl="2" indent="-381000" algn="l" rtl="0">
              <a:spcBef>
                <a:spcPts val="0"/>
              </a:spcBef>
              <a:spcAft>
                <a:spcPts val="0"/>
              </a:spcAft>
              <a:buClr>
                <a:schemeClr val="dk1"/>
              </a:buClr>
              <a:buSzPts val="1200"/>
              <a:buFont typeface="Montserrat"/>
              <a:buChar char="■"/>
            </a:pPr>
            <a:r>
              <a:rPr lang="en-US" sz="1200">
                <a:solidFill>
                  <a:schemeClr val="dk1"/>
                </a:solidFill>
                <a:latin typeface="Montserrat"/>
                <a:ea typeface="Montserrat"/>
                <a:cs typeface="Montserrat"/>
                <a:sym typeface="Montserrat"/>
              </a:rPr>
              <a:t>Format: JPEG</a:t>
            </a:r>
            <a:endParaRPr sz="1200">
              <a:latin typeface="Montserrat"/>
              <a:ea typeface="Montserrat"/>
              <a:cs typeface="Montserrat"/>
              <a:sym typeface="Montserrat"/>
            </a:endParaRPr>
          </a:p>
          <a:p>
            <a:pPr marL="609600" lvl="0" indent="-381000" algn="l" rtl="0">
              <a:spcBef>
                <a:spcPts val="0"/>
              </a:spcBef>
              <a:spcAft>
                <a:spcPts val="0"/>
              </a:spcAft>
              <a:buSzPts val="1200"/>
              <a:buFont typeface="Montserrat"/>
              <a:buChar char="●"/>
            </a:pPr>
            <a:r>
              <a:rPr lang="en-US" sz="1200">
                <a:latin typeface="Montserrat"/>
                <a:ea typeface="Montserrat"/>
                <a:cs typeface="Montserrat"/>
                <a:sym typeface="Montserrat"/>
              </a:rPr>
              <a:t>Videos: </a:t>
            </a:r>
            <a:endParaRPr sz="1200">
              <a:latin typeface="Montserrat"/>
              <a:ea typeface="Montserrat"/>
              <a:cs typeface="Montserrat"/>
              <a:sym typeface="Montserrat"/>
            </a:endParaRPr>
          </a:p>
          <a:p>
            <a:pPr marL="1219200" lvl="1" indent="-381000" algn="l" rtl="0">
              <a:spcBef>
                <a:spcPts val="0"/>
              </a:spcBef>
              <a:spcAft>
                <a:spcPts val="0"/>
              </a:spcAft>
              <a:buClr>
                <a:schemeClr val="dk1"/>
              </a:buClr>
              <a:buSzPts val="1200"/>
              <a:buFont typeface="Montserrat"/>
              <a:buChar char="○"/>
            </a:pPr>
            <a:r>
              <a:rPr lang="en-US" sz="1200">
                <a:solidFill>
                  <a:schemeClr val="dk1"/>
                </a:solidFill>
                <a:latin typeface="Montserrat"/>
                <a:ea typeface="Montserrat"/>
                <a:cs typeface="Montserrat"/>
                <a:sym typeface="Montserrat"/>
              </a:rPr>
              <a:t>1080px x 1920px (mobile vertical video specs - see screenshot)</a:t>
            </a:r>
            <a:endParaRPr sz="1200">
              <a:solidFill>
                <a:schemeClr val="dk1"/>
              </a:solidFill>
              <a:latin typeface="Montserrat"/>
              <a:ea typeface="Montserrat"/>
              <a:cs typeface="Montserrat"/>
              <a:sym typeface="Montserrat"/>
            </a:endParaRPr>
          </a:p>
          <a:p>
            <a:pPr marL="1219200" lvl="1" indent="-381000" algn="l" rtl="0">
              <a:spcBef>
                <a:spcPts val="0"/>
              </a:spcBef>
              <a:spcAft>
                <a:spcPts val="0"/>
              </a:spcAft>
              <a:buSzPts val="1200"/>
              <a:buFont typeface="Montserrat"/>
              <a:buChar char="○"/>
            </a:pPr>
            <a:r>
              <a:rPr lang="en-US" sz="1200">
                <a:latin typeface="Montserrat"/>
                <a:ea typeface="Montserrat"/>
                <a:cs typeface="Montserrat"/>
                <a:sym typeface="Montserrat"/>
              </a:rPr>
              <a:t>30 FPS (frames per second)</a:t>
            </a:r>
            <a:endParaRPr sz="1200">
              <a:latin typeface="Montserrat"/>
              <a:ea typeface="Montserrat"/>
              <a:cs typeface="Montserrat"/>
              <a:sym typeface="Montserrat"/>
            </a:endParaRPr>
          </a:p>
          <a:p>
            <a:pPr marL="1219200" lvl="1" indent="-381000" algn="l" rtl="0">
              <a:spcBef>
                <a:spcPts val="0"/>
              </a:spcBef>
              <a:spcAft>
                <a:spcPts val="0"/>
              </a:spcAft>
              <a:buSzPts val="1200"/>
              <a:buFont typeface="Montserrat"/>
              <a:buChar char="○"/>
            </a:pPr>
            <a:r>
              <a:rPr lang="en-US" sz="1200">
                <a:latin typeface="Montserrat"/>
                <a:ea typeface="Montserrat"/>
                <a:cs typeface="Montserrat"/>
                <a:sym typeface="Montserrat"/>
              </a:rPr>
              <a:t>250px safe pace on top &amp; bottom (see next slide) </a:t>
            </a:r>
            <a:endParaRPr sz="1200">
              <a:latin typeface="Montserrat"/>
              <a:ea typeface="Montserrat"/>
              <a:cs typeface="Montserrat"/>
              <a:sym typeface="Montserrat"/>
            </a:endParaRPr>
          </a:p>
          <a:p>
            <a:pPr marL="1219200" lvl="1" indent="-381000" algn="l" rtl="0">
              <a:spcBef>
                <a:spcPts val="0"/>
              </a:spcBef>
              <a:spcAft>
                <a:spcPts val="0"/>
              </a:spcAft>
              <a:buSzPts val="1200"/>
              <a:buFont typeface="Montserrat"/>
              <a:buChar char="○"/>
            </a:pPr>
            <a:r>
              <a:rPr lang="en-US" sz="1200">
                <a:latin typeface="Montserrat"/>
                <a:ea typeface="Montserrat"/>
                <a:cs typeface="Montserrat"/>
                <a:sym typeface="Montserrat"/>
              </a:rPr>
              <a:t>All videos to be 7 - 15s (max.) long </a:t>
            </a:r>
            <a:endParaRPr sz="1200">
              <a:latin typeface="Montserrat"/>
              <a:ea typeface="Montserrat"/>
              <a:cs typeface="Montserrat"/>
              <a:sym typeface="Montserrat"/>
            </a:endParaRPr>
          </a:p>
          <a:p>
            <a:pPr marL="609600" lvl="0" indent="-381000" algn="l" rtl="0">
              <a:spcBef>
                <a:spcPts val="0"/>
              </a:spcBef>
              <a:spcAft>
                <a:spcPts val="0"/>
              </a:spcAft>
              <a:buSzPts val="1200"/>
              <a:buFont typeface="Montserrat"/>
              <a:buChar char="●"/>
            </a:pPr>
            <a:r>
              <a:rPr lang="en-US" sz="1200">
                <a:latin typeface="Montserrat"/>
                <a:ea typeface="Montserrat"/>
                <a:cs typeface="Montserrat"/>
                <a:sym typeface="Montserrat"/>
              </a:rPr>
              <a:t>Sound: </a:t>
            </a:r>
            <a:endParaRPr sz="1200">
              <a:latin typeface="Montserrat"/>
              <a:ea typeface="Montserrat"/>
              <a:cs typeface="Montserrat"/>
              <a:sym typeface="Montserrat"/>
            </a:endParaRPr>
          </a:p>
          <a:p>
            <a:pPr marL="1219200" lvl="1" indent="-381000" algn="l" rtl="0">
              <a:spcBef>
                <a:spcPts val="0"/>
              </a:spcBef>
              <a:spcAft>
                <a:spcPts val="0"/>
              </a:spcAft>
              <a:buSzPts val="1200"/>
              <a:buFont typeface="Montserrat"/>
              <a:buChar char="○"/>
            </a:pPr>
            <a:r>
              <a:rPr lang="en-US" sz="1200">
                <a:latin typeface="Montserrat"/>
                <a:ea typeface="Montserrat"/>
                <a:cs typeface="Montserrat"/>
                <a:sym typeface="Montserrat"/>
              </a:rPr>
              <a:t>For content to be shared on your channels, please select music in the following locations: </a:t>
            </a:r>
            <a:endParaRPr sz="1200">
              <a:latin typeface="Montserrat"/>
              <a:ea typeface="Montserrat"/>
              <a:cs typeface="Montserrat"/>
              <a:sym typeface="Montserrat"/>
            </a:endParaRPr>
          </a:p>
          <a:p>
            <a:pPr marL="1828800" lvl="2" indent="-381000" algn="l" rtl="0">
              <a:spcBef>
                <a:spcPts val="0"/>
              </a:spcBef>
              <a:spcAft>
                <a:spcPts val="0"/>
              </a:spcAft>
              <a:buSzPts val="1200"/>
              <a:buFont typeface="Montserrat"/>
              <a:buChar char="■"/>
            </a:pPr>
            <a:r>
              <a:rPr lang="en-US" sz="1200" u="sng">
                <a:solidFill>
                  <a:schemeClr val="hlink"/>
                </a:solidFill>
                <a:latin typeface="Montserrat"/>
                <a:ea typeface="Montserrat"/>
                <a:cs typeface="Montserrat"/>
                <a:sym typeface="Montserrat"/>
                <a:hlinkClick r:id="rId3"/>
              </a:rPr>
              <a:t>TikTok Commercial Library</a:t>
            </a:r>
            <a:endParaRPr sz="1200">
              <a:latin typeface="Montserrat"/>
              <a:ea typeface="Montserrat"/>
              <a:cs typeface="Montserrat"/>
              <a:sym typeface="Montserrat"/>
            </a:endParaRPr>
          </a:p>
          <a:p>
            <a:pPr marL="1828800" lvl="2" indent="-381000" algn="l" rtl="0">
              <a:spcBef>
                <a:spcPts val="0"/>
              </a:spcBef>
              <a:spcAft>
                <a:spcPts val="0"/>
              </a:spcAft>
              <a:buSzPts val="1200"/>
              <a:buFont typeface="Montserrat"/>
              <a:buChar char="■"/>
            </a:pPr>
            <a:r>
              <a:rPr lang="en-US" sz="1200" u="sng">
                <a:solidFill>
                  <a:schemeClr val="hlink"/>
                </a:solidFill>
                <a:latin typeface="Montserrat"/>
                <a:ea typeface="Montserrat"/>
                <a:cs typeface="Montserrat"/>
                <a:sym typeface="Montserrat"/>
                <a:hlinkClick r:id="rId4"/>
              </a:rPr>
              <a:t>Instagram Commercial Library</a:t>
            </a:r>
            <a:endParaRPr sz="1200">
              <a:latin typeface="Montserrat"/>
              <a:ea typeface="Montserrat"/>
              <a:cs typeface="Montserrat"/>
              <a:sym typeface="Montserrat"/>
            </a:endParaRPr>
          </a:p>
        </p:txBody>
      </p:sp>
      <p:sp>
        <p:nvSpPr>
          <p:cNvPr id="378" name="Google Shape;378;g2b050f4e1e7_2_51"/>
          <p:cNvSpPr/>
          <p:nvPr/>
        </p:nvSpPr>
        <p:spPr>
          <a:xfrm>
            <a:off x="5985625" y="2082775"/>
            <a:ext cx="6284700" cy="4448400"/>
          </a:xfrm>
          <a:prstGeom prst="rect">
            <a:avLst/>
          </a:prstGeom>
          <a:noFill/>
          <a:ln w="19050" cap="flat" cmpd="sng">
            <a:solidFill>
              <a:srgbClr val="CCCCCC"/>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pic>
        <p:nvPicPr>
          <p:cNvPr id="379" name="Google Shape;379;g2b050f4e1e7_2_51"/>
          <p:cNvPicPr preferRelativeResize="0"/>
          <p:nvPr/>
        </p:nvPicPr>
        <p:blipFill>
          <a:blip r:embed="rId5">
            <a:alphaModFix/>
          </a:blip>
          <a:stretch>
            <a:fillRect/>
          </a:stretch>
        </p:blipFill>
        <p:spPr>
          <a:xfrm>
            <a:off x="8034351" y="2239103"/>
            <a:ext cx="1892201" cy="4095226"/>
          </a:xfrm>
          <a:prstGeom prst="rect">
            <a:avLst/>
          </a:prstGeom>
          <a:noFill/>
          <a:ln>
            <a:noFill/>
          </a:ln>
        </p:spPr>
      </p:pic>
      <p:pic>
        <p:nvPicPr>
          <p:cNvPr id="380" name="Google Shape;380;g2b050f4e1e7_2_51"/>
          <p:cNvPicPr preferRelativeResize="0"/>
          <p:nvPr/>
        </p:nvPicPr>
        <p:blipFill>
          <a:blip r:embed="rId6">
            <a:alphaModFix/>
          </a:blip>
          <a:stretch>
            <a:fillRect/>
          </a:stretch>
        </p:blipFill>
        <p:spPr>
          <a:xfrm>
            <a:off x="6073427" y="2239103"/>
            <a:ext cx="1892201" cy="4095235"/>
          </a:xfrm>
          <a:prstGeom prst="rect">
            <a:avLst/>
          </a:prstGeom>
          <a:noFill/>
          <a:ln>
            <a:noFill/>
          </a:ln>
        </p:spPr>
      </p:pic>
      <p:sp>
        <p:nvSpPr>
          <p:cNvPr id="381" name="Google Shape;381;g2b050f4e1e7_2_51"/>
          <p:cNvSpPr txBox="1"/>
          <p:nvPr/>
        </p:nvSpPr>
        <p:spPr>
          <a:xfrm>
            <a:off x="2829750" y="1335975"/>
            <a:ext cx="6532500" cy="646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300" b="1">
                <a:solidFill>
                  <a:schemeClr val="dk1"/>
                </a:solidFill>
              </a:rPr>
              <a:t>IPHONE TECH SETTINGS 🤳</a:t>
            </a:r>
            <a:endParaRPr sz="3300" b="1">
              <a:solidFill>
                <a:schemeClr val="dk1"/>
              </a:solidFill>
            </a:endParaRPr>
          </a:p>
        </p:txBody>
      </p:sp>
      <p:pic>
        <p:nvPicPr>
          <p:cNvPr id="382" name="Google Shape;382;g2b050f4e1e7_2_51"/>
          <p:cNvPicPr preferRelativeResize="0"/>
          <p:nvPr/>
        </p:nvPicPr>
        <p:blipFill rotWithShape="1">
          <a:blip r:embed="rId7">
            <a:alphaModFix/>
          </a:blip>
          <a:srcRect l="3668" r="6419"/>
          <a:stretch/>
        </p:blipFill>
        <p:spPr>
          <a:xfrm>
            <a:off x="9995275" y="2308925"/>
            <a:ext cx="2184350" cy="359145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g2aab7678794_0_133"/>
          <p:cNvSpPr txBox="1"/>
          <p:nvPr/>
        </p:nvSpPr>
        <p:spPr>
          <a:xfrm>
            <a:off x="6436075" y="2467025"/>
            <a:ext cx="4801500" cy="3709500"/>
          </a:xfrm>
          <a:prstGeom prst="rect">
            <a:avLst/>
          </a:prstGeom>
          <a:noFill/>
          <a:ln>
            <a:noFill/>
          </a:ln>
        </p:spPr>
        <p:txBody>
          <a:bodyPr spcFirstLastPara="1" wrap="square" lIns="91425" tIns="45700" rIns="91425" bIns="45700" anchor="t" anchorCtr="0">
            <a:spAutoFit/>
          </a:bodyPr>
          <a:lstStyle/>
          <a:p>
            <a:pPr marL="457200" lvl="0" indent="-355600" algn="l" rtl="0">
              <a:spcBef>
                <a:spcPts val="0"/>
              </a:spcBef>
              <a:spcAft>
                <a:spcPts val="0"/>
              </a:spcAft>
              <a:buClr>
                <a:srgbClr val="404040"/>
              </a:buClr>
              <a:buSzPts val="2000"/>
              <a:buChar char="●"/>
            </a:pPr>
            <a:r>
              <a:rPr lang="en-US" sz="2000">
                <a:solidFill>
                  <a:srgbClr val="404040"/>
                </a:solidFill>
              </a:rPr>
              <a:t>Optimize for discoverability</a:t>
            </a:r>
            <a:endParaRPr sz="2000">
              <a:solidFill>
                <a:srgbClr val="404040"/>
              </a:solidFill>
            </a:endParaRPr>
          </a:p>
          <a:p>
            <a:pPr marL="457200" lvl="0" indent="-355600" algn="l" rtl="0">
              <a:spcBef>
                <a:spcPts val="0"/>
              </a:spcBef>
              <a:spcAft>
                <a:spcPts val="0"/>
              </a:spcAft>
              <a:buClr>
                <a:srgbClr val="404040"/>
              </a:buClr>
              <a:buSzPts val="2000"/>
              <a:buChar char="●"/>
            </a:pPr>
            <a:r>
              <a:rPr lang="en-US" sz="2000">
                <a:solidFill>
                  <a:srgbClr val="404040"/>
                </a:solidFill>
              </a:rPr>
              <a:t>Find trending sounds right in the app </a:t>
            </a:r>
            <a:endParaRPr sz="2000">
              <a:solidFill>
                <a:srgbClr val="404040"/>
              </a:solidFill>
            </a:endParaRPr>
          </a:p>
          <a:p>
            <a:pPr marL="457200" lvl="0" indent="-355600" algn="l" rtl="0">
              <a:spcBef>
                <a:spcPts val="0"/>
              </a:spcBef>
              <a:spcAft>
                <a:spcPts val="0"/>
              </a:spcAft>
              <a:buClr>
                <a:srgbClr val="404040"/>
              </a:buClr>
              <a:buSzPts val="2000"/>
              <a:buChar char="●"/>
            </a:pPr>
            <a:r>
              <a:rPr lang="en-US" sz="2000">
                <a:solidFill>
                  <a:srgbClr val="404040"/>
                </a:solidFill>
              </a:rPr>
              <a:t>Saving Sounds </a:t>
            </a:r>
            <a:endParaRPr sz="2000">
              <a:solidFill>
                <a:srgbClr val="404040"/>
              </a:solidFill>
            </a:endParaRPr>
          </a:p>
          <a:p>
            <a:pPr marL="914400" lvl="1" indent="-355600" algn="l" rtl="0">
              <a:spcBef>
                <a:spcPts val="0"/>
              </a:spcBef>
              <a:spcAft>
                <a:spcPts val="0"/>
              </a:spcAft>
              <a:buClr>
                <a:srgbClr val="404040"/>
              </a:buClr>
              <a:buSzPts val="2000"/>
              <a:buChar char="○"/>
            </a:pPr>
            <a:r>
              <a:rPr lang="en-US" sz="2000">
                <a:solidFill>
                  <a:srgbClr val="404040"/>
                </a:solidFill>
              </a:rPr>
              <a:t>CapCut </a:t>
            </a:r>
            <a:endParaRPr sz="2000">
              <a:solidFill>
                <a:srgbClr val="404040"/>
              </a:solidFill>
            </a:endParaRPr>
          </a:p>
          <a:p>
            <a:pPr marL="914400" lvl="1" indent="-355600" algn="l" rtl="0">
              <a:spcBef>
                <a:spcPts val="0"/>
              </a:spcBef>
              <a:spcAft>
                <a:spcPts val="0"/>
              </a:spcAft>
              <a:buClr>
                <a:srgbClr val="404040"/>
              </a:buClr>
              <a:buSzPts val="2000"/>
              <a:buChar char="○"/>
            </a:pPr>
            <a:r>
              <a:rPr lang="en-US" sz="2000">
                <a:solidFill>
                  <a:srgbClr val="404040"/>
                </a:solidFill>
              </a:rPr>
              <a:t>Saving Feature (IG/TikTok)</a:t>
            </a:r>
            <a:endParaRPr sz="2000">
              <a:solidFill>
                <a:srgbClr val="404040"/>
              </a:solidFill>
            </a:endParaRPr>
          </a:p>
          <a:p>
            <a:pPr marL="457200" lvl="0" indent="-355600" algn="l" rtl="0">
              <a:spcBef>
                <a:spcPts val="0"/>
              </a:spcBef>
              <a:spcAft>
                <a:spcPts val="0"/>
              </a:spcAft>
              <a:buClr>
                <a:srgbClr val="404040"/>
              </a:buClr>
              <a:buSzPts val="2000"/>
              <a:buChar char="●"/>
            </a:pPr>
            <a:r>
              <a:rPr lang="en-US" sz="2000">
                <a:solidFill>
                  <a:srgbClr val="404040"/>
                </a:solidFill>
              </a:rPr>
              <a:t>Choose the right sound and quickly hop on viral sounds with unique take</a:t>
            </a:r>
            <a:endParaRPr sz="2000">
              <a:solidFill>
                <a:srgbClr val="404040"/>
              </a:solidFill>
            </a:endParaRPr>
          </a:p>
          <a:p>
            <a:pPr marL="0" lvl="0" indent="0" algn="l" rtl="0">
              <a:spcBef>
                <a:spcPts val="0"/>
              </a:spcBef>
              <a:spcAft>
                <a:spcPts val="0"/>
              </a:spcAft>
              <a:buNone/>
            </a:pPr>
            <a:endParaRPr sz="2000">
              <a:solidFill>
                <a:srgbClr val="404040"/>
              </a:solidFill>
            </a:endParaRPr>
          </a:p>
          <a:p>
            <a:pPr marL="457200" lvl="0" indent="-355600" algn="l" rtl="0">
              <a:spcBef>
                <a:spcPts val="0"/>
              </a:spcBef>
              <a:spcAft>
                <a:spcPts val="0"/>
              </a:spcAft>
              <a:buClr>
                <a:srgbClr val="404040"/>
              </a:buClr>
              <a:buSzPts val="2000"/>
              <a:buChar char="●"/>
            </a:pPr>
            <a:r>
              <a:rPr lang="en-US" sz="2000">
                <a:solidFill>
                  <a:srgbClr val="404040"/>
                </a:solidFill>
              </a:rPr>
              <a:t>Lipsync - Low Lift</a:t>
            </a:r>
            <a:endParaRPr sz="2000">
              <a:solidFill>
                <a:srgbClr val="404040"/>
              </a:solidFill>
            </a:endParaRPr>
          </a:p>
          <a:p>
            <a:pPr marL="457200" lvl="0" indent="-355600" algn="l" rtl="0">
              <a:spcBef>
                <a:spcPts val="0"/>
              </a:spcBef>
              <a:spcAft>
                <a:spcPts val="0"/>
              </a:spcAft>
              <a:buClr>
                <a:srgbClr val="404040"/>
              </a:buClr>
              <a:buSzPts val="2000"/>
              <a:buChar char="●"/>
            </a:pPr>
            <a:r>
              <a:rPr lang="en-US" sz="2000">
                <a:solidFill>
                  <a:srgbClr val="404040"/>
                </a:solidFill>
              </a:rPr>
              <a:t>Voice-overs (VO) - High lift</a:t>
            </a:r>
            <a:endParaRPr sz="2000">
              <a:solidFill>
                <a:srgbClr val="404040"/>
              </a:solidFill>
            </a:endParaRPr>
          </a:p>
          <a:p>
            <a:pPr marL="457200" lvl="0" indent="-355600" algn="l" rtl="0">
              <a:spcBef>
                <a:spcPts val="0"/>
              </a:spcBef>
              <a:spcAft>
                <a:spcPts val="0"/>
              </a:spcAft>
              <a:buClr>
                <a:srgbClr val="404040"/>
              </a:buClr>
              <a:buSzPts val="2000"/>
              <a:buChar char="●"/>
            </a:pPr>
            <a:r>
              <a:rPr lang="en-US" sz="2000">
                <a:solidFill>
                  <a:srgbClr val="404040"/>
                </a:solidFill>
              </a:rPr>
              <a:t>VO + trending sound - </a:t>
            </a:r>
            <a:r>
              <a:rPr lang="en-US" sz="1500" b="1" i="1">
                <a:solidFill>
                  <a:srgbClr val="404040"/>
                </a:solidFill>
              </a:rPr>
              <a:t>You’re ready for the big leagues 😎</a:t>
            </a:r>
            <a:endParaRPr sz="1500" b="1" i="1">
              <a:solidFill>
                <a:srgbClr val="404040"/>
              </a:solidFill>
            </a:endParaRPr>
          </a:p>
        </p:txBody>
      </p:sp>
      <p:grpSp>
        <p:nvGrpSpPr>
          <p:cNvPr id="388" name="Google Shape;388;g2aab7678794_0_133"/>
          <p:cNvGrpSpPr/>
          <p:nvPr/>
        </p:nvGrpSpPr>
        <p:grpSpPr>
          <a:xfrm>
            <a:off x="6436075" y="1643925"/>
            <a:ext cx="2325900" cy="677100"/>
            <a:chOff x="6341300" y="2336675"/>
            <a:chExt cx="2325900" cy="677100"/>
          </a:xfrm>
        </p:grpSpPr>
        <p:sp>
          <p:nvSpPr>
            <p:cNvPr id="389" name="Google Shape;389;g2aab7678794_0_133"/>
            <p:cNvSpPr txBox="1"/>
            <p:nvPr/>
          </p:nvSpPr>
          <p:spPr>
            <a:xfrm>
              <a:off x="6436075" y="2736773"/>
              <a:ext cx="1648500" cy="118500"/>
            </a:xfrm>
            <a:prstGeom prst="rect">
              <a:avLst/>
            </a:prstGeom>
            <a:solidFill>
              <a:srgbClr val="9EA374">
                <a:alpha val="7961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90" name="Google Shape;390;g2aab7678794_0_133"/>
            <p:cNvSpPr txBox="1"/>
            <p:nvPr/>
          </p:nvSpPr>
          <p:spPr>
            <a:xfrm>
              <a:off x="6341300" y="2336675"/>
              <a:ext cx="2325900" cy="677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3600"/>
                <a:buFont typeface="Arial"/>
                <a:buNone/>
              </a:pPr>
              <a:r>
                <a:rPr lang="en-US" sz="3800" b="1">
                  <a:solidFill>
                    <a:schemeClr val="dk1"/>
                  </a:solidFill>
                </a:rPr>
                <a:t>STEP 3: </a:t>
              </a:r>
              <a:endParaRPr sz="3800" b="1">
                <a:solidFill>
                  <a:schemeClr val="dk1"/>
                </a:solidFill>
              </a:endParaRPr>
            </a:p>
          </p:txBody>
        </p:sp>
      </p:grpSp>
      <p:sp>
        <p:nvSpPr>
          <p:cNvPr id="391" name="Google Shape;391;g2aab7678794_0_133"/>
          <p:cNvSpPr txBox="1"/>
          <p:nvPr/>
        </p:nvSpPr>
        <p:spPr>
          <a:xfrm>
            <a:off x="8427425" y="1674525"/>
            <a:ext cx="3456900" cy="646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3000">
                <a:solidFill>
                  <a:schemeClr val="dk1"/>
                </a:solidFill>
              </a:rPr>
              <a:t>USE SOUND</a:t>
            </a:r>
            <a:endParaRPr sz="3000">
              <a:solidFill>
                <a:schemeClr val="dk1"/>
              </a:solidFill>
            </a:endParaRPr>
          </a:p>
        </p:txBody>
      </p:sp>
      <p:grpSp>
        <p:nvGrpSpPr>
          <p:cNvPr id="392" name="Google Shape;392;g2aab7678794_0_133"/>
          <p:cNvGrpSpPr/>
          <p:nvPr/>
        </p:nvGrpSpPr>
        <p:grpSpPr>
          <a:xfrm>
            <a:off x="313779" y="1982298"/>
            <a:ext cx="2565250" cy="3832799"/>
            <a:chOff x="2590800" y="2438400"/>
            <a:chExt cx="3276600" cy="3200400"/>
          </a:xfrm>
        </p:grpSpPr>
        <p:sp>
          <p:nvSpPr>
            <p:cNvPr id="393" name="Google Shape;393;g2aab7678794_0_133"/>
            <p:cNvSpPr txBox="1"/>
            <p:nvPr/>
          </p:nvSpPr>
          <p:spPr>
            <a:xfrm>
              <a:off x="2667000" y="2514600"/>
              <a:ext cx="3200400" cy="3124200"/>
            </a:xfrm>
            <a:prstGeom prst="rect">
              <a:avLst/>
            </a:prstGeom>
            <a:solidFill>
              <a:srgbClr val="9EA374">
                <a:alpha val="7961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94" name="Google Shape;394;g2aab7678794_0_133"/>
            <p:cNvSpPr txBox="1"/>
            <p:nvPr/>
          </p:nvSpPr>
          <p:spPr>
            <a:xfrm>
              <a:off x="2590800" y="2438400"/>
              <a:ext cx="3200400" cy="3124200"/>
            </a:xfrm>
            <a:prstGeom prst="rect">
              <a:avLst/>
            </a:prstGeom>
            <a:solidFill>
              <a:schemeClr val="lt1"/>
            </a:solidFill>
            <a:ln w="9525" cap="flat" cmpd="sng">
              <a:solidFill>
                <a:schemeClr val="dk1"/>
              </a:solid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grpSp>
        <p:nvGrpSpPr>
          <p:cNvPr id="396" name="Google Shape;396;g2aab7678794_0_133"/>
          <p:cNvGrpSpPr/>
          <p:nvPr/>
        </p:nvGrpSpPr>
        <p:grpSpPr>
          <a:xfrm>
            <a:off x="3142284" y="1982298"/>
            <a:ext cx="2565250" cy="3832799"/>
            <a:chOff x="2590800" y="2438400"/>
            <a:chExt cx="3276600" cy="3200400"/>
          </a:xfrm>
        </p:grpSpPr>
        <p:sp>
          <p:nvSpPr>
            <p:cNvPr id="397" name="Google Shape;397;g2aab7678794_0_133"/>
            <p:cNvSpPr txBox="1"/>
            <p:nvPr/>
          </p:nvSpPr>
          <p:spPr>
            <a:xfrm>
              <a:off x="2667000" y="2514600"/>
              <a:ext cx="3200400" cy="3124200"/>
            </a:xfrm>
            <a:prstGeom prst="rect">
              <a:avLst/>
            </a:prstGeom>
            <a:solidFill>
              <a:srgbClr val="9EA374">
                <a:alpha val="7961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98" name="Google Shape;398;g2aab7678794_0_133"/>
            <p:cNvSpPr txBox="1"/>
            <p:nvPr/>
          </p:nvSpPr>
          <p:spPr>
            <a:xfrm>
              <a:off x="2590800" y="2438400"/>
              <a:ext cx="3200400" cy="3124200"/>
            </a:xfrm>
            <a:prstGeom prst="rect">
              <a:avLst/>
            </a:prstGeom>
            <a:solidFill>
              <a:schemeClr val="lt1"/>
            </a:solidFill>
            <a:ln w="9525" cap="flat" cmpd="sng">
              <a:solidFill>
                <a:schemeClr val="dk1"/>
              </a:solid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pic>
        <p:nvPicPr>
          <p:cNvPr id="400" name="Google Shape;400;g2aab7678794_0_133"/>
          <p:cNvPicPr preferRelativeResize="0"/>
          <p:nvPr/>
        </p:nvPicPr>
        <p:blipFill rotWithShape="1">
          <a:blip r:embed="rId3">
            <a:alphaModFix/>
          </a:blip>
          <a:srcRect l="31563" t="14406" r="31559" b="14206"/>
          <a:stretch/>
        </p:blipFill>
        <p:spPr>
          <a:xfrm>
            <a:off x="8496400" y="3408950"/>
            <a:ext cx="382650" cy="3703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g2aab7678794_0_146"/>
          <p:cNvSpPr txBox="1"/>
          <p:nvPr/>
        </p:nvSpPr>
        <p:spPr>
          <a:xfrm>
            <a:off x="6436075" y="2879350"/>
            <a:ext cx="4468800" cy="2570400"/>
          </a:xfrm>
          <a:prstGeom prst="rect">
            <a:avLst/>
          </a:prstGeom>
          <a:noFill/>
          <a:ln>
            <a:noFill/>
          </a:ln>
        </p:spPr>
        <p:txBody>
          <a:bodyPr spcFirstLastPara="1" wrap="square" lIns="91425" tIns="45700" rIns="91425" bIns="45700" anchor="t" anchorCtr="0">
            <a:spAutoFit/>
          </a:bodyPr>
          <a:lstStyle/>
          <a:p>
            <a:pPr marL="457200" lvl="0" indent="-374650" algn="l" rtl="0">
              <a:spcBef>
                <a:spcPts val="0"/>
              </a:spcBef>
              <a:spcAft>
                <a:spcPts val="0"/>
              </a:spcAft>
              <a:buClr>
                <a:srgbClr val="404040"/>
              </a:buClr>
              <a:buSzPts val="2300"/>
              <a:buChar char="●"/>
            </a:pPr>
            <a:r>
              <a:rPr lang="en-US" sz="2300">
                <a:solidFill>
                  <a:srgbClr val="404040"/>
                </a:solidFill>
              </a:rPr>
              <a:t>Showcase faces and people</a:t>
            </a:r>
            <a:endParaRPr sz="2300">
              <a:solidFill>
                <a:srgbClr val="404040"/>
              </a:solidFill>
            </a:endParaRPr>
          </a:p>
          <a:p>
            <a:pPr marL="457200" lvl="0" indent="-374650" algn="l" rtl="0">
              <a:spcBef>
                <a:spcPts val="0"/>
              </a:spcBef>
              <a:spcAft>
                <a:spcPts val="0"/>
              </a:spcAft>
              <a:buClr>
                <a:srgbClr val="404040"/>
              </a:buClr>
              <a:buSzPts val="2300"/>
              <a:buChar char="●"/>
            </a:pPr>
            <a:r>
              <a:rPr lang="en-US" sz="2300">
                <a:solidFill>
                  <a:srgbClr val="404040"/>
                </a:solidFill>
              </a:rPr>
              <a:t>Follow trends and virality</a:t>
            </a:r>
            <a:endParaRPr sz="2300">
              <a:solidFill>
                <a:srgbClr val="404040"/>
              </a:solidFill>
            </a:endParaRPr>
          </a:p>
          <a:p>
            <a:pPr marL="914400" lvl="1" indent="-374650" algn="l" rtl="0">
              <a:spcBef>
                <a:spcPts val="0"/>
              </a:spcBef>
              <a:spcAft>
                <a:spcPts val="0"/>
              </a:spcAft>
              <a:buClr>
                <a:srgbClr val="404040"/>
              </a:buClr>
              <a:buSzPts val="2300"/>
              <a:buChar char="○"/>
            </a:pPr>
            <a:r>
              <a:rPr lang="en-US" sz="2300">
                <a:solidFill>
                  <a:srgbClr val="404040"/>
                </a:solidFill>
              </a:rPr>
              <a:t>What I’m Drinking </a:t>
            </a:r>
            <a:endParaRPr sz="2300">
              <a:solidFill>
                <a:srgbClr val="404040"/>
              </a:solidFill>
            </a:endParaRPr>
          </a:p>
          <a:p>
            <a:pPr marL="914400" lvl="1" indent="-374650" algn="l" rtl="0">
              <a:spcBef>
                <a:spcPts val="0"/>
              </a:spcBef>
              <a:spcAft>
                <a:spcPts val="0"/>
              </a:spcAft>
              <a:buClr>
                <a:srgbClr val="404040"/>
              </a:buClr>
              <a:buSzPts val="2300"/>
              <a:buChar char="○"/>
            </a:pPr>
            <a:r>
              <a:rPr lang="en-US" sz="2300">
                <a:solidFill>
                  <a:srgbClr val="404040"/>
                </a:solidFill>
              </a:rPr>
              <a:t>5 Things</a:t>
            </a:r>
            <a:endParaRPr sz="2300">
              <a:solidFill>
                <a:srgbClr val="404040"/>
              </a:solidFill>
            </a:endParaRPr>
          </a:p>
          <a:p>
            <a:pPr marL="914400" lvl="1" indent="-374650" algn="l" rtl="0">
              <a:spcBef>
                <a:spcPts val="0"/>
              </a:spcBef>
              <a:spcAft>
                <a:spcPts val="0"/>
              </a:spcAft>
              <a:buClr>
                <a:srgbClr val="404040"/>
              </a:buClr>
              <a:buSzPts val="2300"/>
              <a:buChar char="○"/>
            </a:pPr>
            <a:r>
              <a:rPr lang="en-US" sz="2300">
                <a:solidFill>
                  <a:srgbClr val="404040"/>
                </a:solidFill>
              </a:rPr>
              <a:t>BTS </a:t>
            </a:r>
            <a:endParaRPr sz="2300">
              <a:solidFill>
                <a:srgbClr val="404040"/>
              </a:solidFill>
            </a:endParaRPr>
          </a:p>
          <a:p>
            <a:pPr marL="914400" lvl="1" indent="-374650" algn="l" rtl="0">
              <a:spcBef>
                <a:spcPts val="0"/>
              </a:spcBef>
              <a:spcAft>
                <a:spcPts val="0"/>
              </a:spcAft>
              <a:buClr>
                <a:srgbClr val="404040"/>
              </a:buClr>
              <a:buSzPts val="2300"/>
              <a:buChar char="○"/>
            </a:pPr>
            <a:r>
              <a:rPr lang="en-US" sz="2300">
                <a:solidFill>
                  <a:srgbClr val="404040"/>
                </a:solidFill>
              </a:rPr>
              <a:t>“We Are” Trend</a:t>
            </a:r>
            <a:endParaRPr sz="2300">
              <a:solidFill>
                <a:srgbClr val="404040"/>
              </a:solidFill>
            </a:endParaRPr>
          </a:p>
          <a:p>
            <a:pPr marL="914400" lvl="1" indent="-374650" algn="l" rtl="0">
              <a:spcBef>
                <a:spcPts val="0"/>
              </a:spcBef>
              <a:spcAft>
                <a:spcPts val="0"/>
              </a:spcAft>
              <a:buClr>
                <a:srgbClr val="404040"/>
              </a:buClr>
              <a:buSzPts val="2300"/>
              <a:buChar char="○"/>
            </a:pPr>
            <a:r>
              <a:rPr lang="en-US" sz="2300">
                <a:solidFill>
                  <a:srgbClr val="404040"/>
                </a:solidFill>
              </a:rPr>
              <a:t>OOTD/GRWM</a:t>
            </a:r>
            <a:endParaRPr sz="2300">
              <a:solidFill>
                <a:srgbClr val="404040"/>
              </a:solidFill>
            </a:endParaRPr>
          </a:p>
        </p:txBody>
      </p:sp>
      <p:grpSp>
        <p:nvGrpSpPr>
          <p:cNvPr id="406" name="Google Shape;406;g2aab7678794_0_146"/>
          <p:cNvGrpSpPr/>
          <p:nvPr/>
        </p:nvGrpSpPr>
        <p:grpSpPr>
          <a:xfrm>
            <a:off x="6374475" y="2052625"/>
            <a:ext cx="2325900" cy="677100"/>
            <a:chOff x="6341300" y="2336675"/>
            <a:chExt cx="2325900" cy="677100"/>
          </a:xfrm>
        </p:grpSpPr>
        <p:sp>
          <p:nvSpPr>
            <p:cNvPr id="407" name="Google Shape;407;g2aab7678794_0_146"/>
            <p:cNvSpPr txBox="1"/>
            <p:nvPr/>
          </p:nvSpPr>
          <p:spPr>
            <a:xfrm>
              <a:off x="6436075" y="2736773"/>
              <a:ext cx="1648500" cy="118500"/>
            </a:xfrm>
            <a:prstGeom prst="rect">
              <a:avLst/>
            </a:prstGeom>
            <a:solidFill>
              <a:srgbClr val="9EA374">
                <a:alpha val="7961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08" name="Google Shape;408;g2aab7678794_0_146"/>
            <p:cNvSpPr txBox="1"/>
            <p:nvPr/>
          </p:nvSpPr>
          <p:spPr>
            <a:xfrm>
              <a:off x="6341300" y="2336675"/>
              <a:ext cx="2325900" cy="677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3600"/>
                <a:buFont typeface="Arial"/>
                <a:buNone/>
              </a:pPr>
              <a:r>
                <a:rPr lang="en-US" sz="3800" b="1">
                  <a:solidFill>
                    <a:schemeClr val="dk1"/>
                  </a:solidFill>
                </a:rPr>
                <a:t>STEP 4: </a:t>
              </a:r>
              <a:endParaRPr sz="3800" b="1">
                <a:solidFill>
                  <a:schemeClr val="dk1"/>
                </a:solidFill>
              </a:endParaRPr>
            </a:p>
          </p:txBody>
        </p:sp>
      </p:grpSp>
      <p:sp>
        <p:nvSpPr>
          <p:cNvPr id="409" name="Google Shape;409;g2aab7678794_0_146"/>
          <p:cNvSpPr txBox="1"/>
          <p:nvPr/>
        </p:nvSpPr>
        <p:spPr>
          <a:xfrm>
            <a:off x="8365825" y="2083225"/>
            <a:ext cx="3456900" cy="646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3000">
                <a:solidFill>
                  <a:schemeClr val="dk1"/>
                </a:solidFill>
              </a:rPr>
              <a:t>OTHER TIPS</a:t>
            </a:r>
            <a:endParaRPr sz="3000">
              <a:solidFill>
                <a:schemeClr val="dk1"/>
              </a:solidFill>
            </a:endParaRPr>
          </a:p>
        </p:txBody>
      </p:sp>
      <p:sp>
        <p:nvSpPr>
          <p:cNvPr id="410" name="Google Shape;410;g2aab7678794_0_146"/>
          <p:cNvSpPr txBox="1"/>
          <p:nvPr/>
        </p:nvSpPr>
        <p:spPr>
          <a:xfrm>
            <a:off x="1817929" y="2161913"/>
            <a:ext cx="2692497" cy="4485102"/>
          </a:xfrm>
          <a:prstGeom prst="rect">
            <a:avLst/>
          </a:prstGeom>
          <a:solidFill>
            <a:srgbClr val="9EA374">
              <a:alpha val="7961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0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g2aab7678794_0_158"/>
          <p:cNvSpPr/>
          <p:nvPr/>
        </p:nvSpPr>
        <p:spPr>
          <a:xfrm>
            <a:off x="6374550" y="2111900"/>
            <a:ext cx="4314600" cy="4428300"/>
          </a:xfrm>
          <a:prstGeom prst="roundRect">
            <a:avLst>
              <a:gd name="adj" fmla="val 16667"/>
            </a:avLst>
          </a:prstGeom>
          <a:noFill/>
          <a:ln w="9525" cap="flat" cmpd="sng">
            <a:solidFill>
              <a:srgbClr val="9EA37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17" name="Google Shape;417;g2aab7678794_0_158"/>
          <p:cNvSpPr/>
          <p:nvPr/>
        </p:nvSpPr>
        <p:spPr>
          <a:xfrm>
            <a:off x="1532825" y="2111900"/>
            <a:ext cx="4314600" cy="4428300"/>
          </a:xfrm>
          <a:prstGeom prst="roundRect">
            <a:avLst>
              <a:gd name="adj" fmla="val 16667"/>
            </a:avLst>
          </a:prstGeom>
          <a:noFill/>
          <a:ln w="9525" cap="flat" cmpd="sng">
            <a:solidFill>
              <a:srgbClr val="9EA37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18" name="Google Shape;418;g2aab7678794_0_158"/>
          <p:cNvSpPr txBox="1"/>
          <p:nvPr/>
        </p:nvSpPr>
        <p:spPr>
          <a:xfrm>
            <a:off x="1865250" y="1413075"/>
            <a:ext cx="8461500" cy="554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04040"/>
              </a:buClr>
              <a:buSzPts val="3600"/>
              <a:buFont typeface="Arial"/>
              <a:buNone/>
            </a:pPr>
            <a:r>
              <a:rPr lang="en-US" sz="3000" b="1">
                <a:solidFill>
                  <a:srgbClr val="404040"/>
                </a:solidFill>
              </a:rPr>
              <a:t>🍷 Alcohol Policies on Social Media 🍷 </a:t>
            </a:r>
            <a:endParaRPr sz="3000" b="1"/>
          </a:p>
        </p:txBody>
      </p:sp>
      <p:pic>
        <p:nvPicPr>
          <p:cNvPr id="419" name="Google Shape;419;g2aab7678794_0_158"/>
          <p:cNvPicPr preferRelativeResize="0"/>
          <p:nvPr/>
        </p:nvPicPr>
        <p:blipFill>
          <a:blip r:embed="rId3">
            <a:alphaModFix/>
          </a:blip>
          <a:stretch>
            <a:fillRect/>
          </a:stretch>
        </p:blipFill>
        <p:spPr>
          <a:xfrm>
            <a:off x="3546687" y="2322364"/>
            <a:ext cx="286875" cy="323100"/>
          </a:xfrm>
          <a:prstGeom prst="rect">
            <a:avLst/>
          </a:prstGeom>
          <a:noFill/>
          <a:ln>
            <a:noFill/>
          </a:ln>
        </p:spPr>
      </p:pic>
      <p:pic>
        <p:nvPicPr>
          <p:cNvPr id="420" name="Google Shape;420;g2aab7678794_0_158"/>
          <p:cNvPicPr preferRelativeResize="0"/>
          <p:nvPr/>
        </p:nvPicPr>
        <p:blipFill>
          <a:blip r:embed="rId4">
            <a:alphaModFix/>
          </a:blip>
          <a:stretch>
            <a:fillRect/>
          </a:stretch>
        </p:blipFill>
        <p:spPr>
          <a:xfrm>
            <a:off x="8347862" y="2322375"/>
            <a:ext cx="367977" cy="369325"/>
          </a:xfrm>
          <a:prstGeom prst="rect">
            <a:avLst/>
          </a:prstGeom>
          <a:noFill/>
          <a:ln>
            <a:noFill/>
          </a:ln>
        </p:spPr>
      </p:pic>
      <p:sp>
        <p:nvSpPr>
          <p:cNvPr id="421" name="Google Shape;421;g2aab7678794_0_158"/>
          <p:cNvSpPr txBox="1"/>
          <p:nvPr/>
        </p:nvSpPr>
        <p:spPr>
          <a:xfrm>
            <a:off x="1652075" y="2770425"/>
            <a:ext cx="4076100" cy="3386400"/>
          </a:xfrm>
          <a:prstGeom prst="rect">
            <a:avLst/>
          </a:prstGeom>
          <a:noFill/>
          <a:ln>
            <a:noFill/>
          </a:ln>
        </p:spPr>
        <p:txBody>
          <a:bodyPr spcFirstLastPara="1" wrap="square" lIns="91425" tIns="91425" rIns="91425" bIns="91425" anchor="t" anchorCtr="0">
            <a:spAutoFit/>
          </a:bodyPr>
          <a:lstStyle/>
          <a:p>
            <a:pPr marL="457200" lvl="0" indent="-311150" algn="l" rtl="0">
              <a:spcBef>
                <a:spcPts val="0"/>
              </a:spcBef>
              <a:spcAft>
                <a:spcPts val="0"/>
              </a:spcAft>
              <a:buSzPts val="1300"/>
              <a:buChar char="●"/>
            </a:pPr>
            <a:r>
              <a:rPr lang="en-US" sz="1300"/>
              <a:t>Branded content from a 3rd party (i.e. an influencer) is not allowed. </a:t>
            </a:r>
            <a:endParaRPr sz="1300"/>
          </a:p>
          <a:p>
            <a:pPr marL="457200" lvl="0" indent="-311150" algn="l" rtl="0">
              <a:spcBef>
                <a:spcPts val="0"/>
              </a:spcBef>
              <a:spcAft>
                <a:spcPts val="0"/>
              </a:spcAft>
              <a:buSzPts val="1300"/>
              <a:buChar char="●"/>
            </a:pPr>
            <a:r>
              <a:rPr lang="en-US" sz="1300"/>
              <a:t>Ads promoting alcoholic beverages (wine, beer, spirits, etc.) alcohol clubs/subscription services, alcohol making kits, or alcohol sponsored events are prohibited in North America.</a:t>
            </a:r>
            <a:endParaRPr sz="1300"/>
          </a:p>
          <a:p>
            <a:pPr marL="457200" lvl="0" indent="-311150" algn="l" rtl="0">
              <a:spcBef>
                <a:spcPts val="0"/>
              </a:spcBef>
              <a:spcAft>
                <a:spcPts val="0"/>
              </a:spcAft>
              <a:buSzPts val="1300"/>
              <a:buChar char="●"/>
            </a:pPr>
            <a:r>
              <a:rPr lang="en-US" sz="1300"/>
              <a:t>Showing or promoting recreational drug use, or the trade of alcohol, tobacco products, and drugs is not allowed.</a:t>
            </a:r>
            <a:endParaRPr sz="1300"/>
          </a:p>
          <a:p>
            <a:pPr marL="457200" lvl="0" indent="-311150" algn="l" rtl="0">
              <a:spcBef>
                <a:spcPts val="0"/>
              </a:spcBef>
              <a:spcAft>
                <a:spcPts val="0"/>
              </a:spcAft>
              <a:buSzPts val="1300"/>
              <a:buChar char="●"/>
            </a:pPr>
            <a:r>
              <a:rPr lang="en-US" sz="1300"/>
              <a:t>We do not allow showing or promoting young people possessing or consuming alcohol, tobacco products, and drugs.</a:t>
            </a:r>
            <a:endParaRPr sz="1300"/>
          </a:p>
          <a:p>
            <a:pPr marL="457200" lvl="0" indent="-311150" algn="l" rtl="0">
              <a:spcBef>
                <a:spcPts val="0"/>
              </a:spcBef>
              <a:spcAft>
                <a:spcPts val="0"/>
              </a:spcAft>
              <a:buSzPts val="1300"/>
              <a:buChar char="●"/>
            </a:pPr>
            <a:r>
              <a:rPr lang="en-US" sz="1300"/>
              <a:t>Content is age-restricted and ineligible for the FYF if it shows adults consuming excessive amounts of alcohol or tobacco products. </a:t>
            </a:r>
            <a:endParaRPr sz="1300"/>
          </a:p>
        </p:txBody>
      </p:sp>
      <p:sp>
        <p:nvSpPr>
          <p:cNvPr id="422" name="Google Shape;422;g2aab7678794_0_158"/>
          <p:cNvSpPr txBox="1"/>
          <p:nvPr/>
        </p:nvSpPr>
        <p:spPr>
          <a:xfrm>
            <a:off x="6590250" y="2770425"/>
            <a:ext cx="3883200" cy="1585500"/>
          </a:xfrm>
          <a:prstGeom prst="rect">
            <a:avLst/>
          </a:prstGeom>
          <a:noFill/>
          <a:ln>
            <a:noFill/>
          </a:ln>
        </p:spPr>
        <p:txBody>
          <a:bodyPr spcFirstLastPara="1" wrap="square" lIns="91425" tIns="91425" rIns="91425" bIns="91425" anchor="t" anchorCtr="0">
            <a:spAutoFit/>
          </a:bodyPr>
          <a:lstStyle/>
          <a:p>
            <a:pPr marL="457200" lvl="0" indent="-311150" algn="l" rtl="0">
              <a:spcBef>
                <a:spcPts val="0"/>
              </a:spcBef>
              <a:spcAft>
                <a:spcPts val="0"/>
              </a:spcAft>
              <a:buSzPts val="1300"/>
              <a:buChar char="●"/>
            </a:pPr>
            <a:r>
              <a:rPr lang="en-US" sz="1300"/>
              <a:t>Branded content promoting or referencing alcohol must comply with all applicable local laws, required or established industry codes, guidelines, licenses and approvals, and include age and country targeting criteria consistent with targeting guidelines and applicable local laws. </a:t>
            </a:r>
            <a:endParaRPr sz="13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g265c22ae65e_0_3"/>
          <p:cNvSpPr txBox="1">
            <a:spLocks noGrp="1"/>
          </p:cNvSpPr>
          <p:nvPr>
            <p:ph type="title"/>
          </p:nvPr>
        </p:nvSpPr>
        <p:spPr>
          <a:xfrm>
            <a:off x="738025" y="1399125"/>
            <a:ext cx="10923900" cy="692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000" b="1"/>
              <a:t>Self-Regulation? 🤔</a:t>
            </a:r>
            <a:endParaRPr sz="3000" b="1"/>
          </a:p>
        </p:txBody>
      </p:sp>
      <p:sp>
        <p:nvSpPr>
          <p:cNvPr id="428" name="Google Shape;428;g265c22ae65e_0_3"/>
          <p:cNvSpPr txBox="1">
            <a:spLocks noGrp="1"/>
          </p:cNvSpPr>
          <p:nvPr>
            <p:ph type="body" idx="1"/>
          </p:nvPr>
        </p:nvSpPr>
        <p:spPr>
          <a:xfrm>
            <a:off x="800100" y="2420625"/>
            <a:ext cx="10972800" cy="667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2700"/>
              <a:t>Wine Institute’s Ad Code provides that:</a:t>
            </a:r>
            <a:endParaRPr sz="2700"/>
          </a:p>
        </p:txBody>
      </p:sp>
      <p:sp>
        <p:nvSpPr>
          <p:cNvPr id="429" name="Google Shape;429;g265c22ae65e_0_3"/>
          <p:cNvSpPr txBox="1"/>
          <p:nvPr/>
        </p:nvSpPr>
        <p:spPr>
          <a:xfrm>
            <a:off x="800100" y="5882525"/>
            <a:ext cx="9756300" cy="400200"/>
          </a:xfrm>
          <a:prstGeom prst="rect">
            <a:avLst/>
          </a:prstGeom>
          <a:noFill/>
          <a:ln>
            <a:noFill/>
          </a:ln>
        </p:spPr>
        <p:txBody>
          <a:bodyPr spcFirstLastPara="1" wrap="square" lIns="91425" tIns="91425" rIns="91425" bIns="91425" anchor="t" anchorCtr="0">
            <a:spAutoFit/>
          </a:bodyPr>
          <a:lstStyle/>
          <a:p>
            <a:pPr marL="0" lvl="0" indent="0" algn="l" rtl="0">
              <a:spcBef>
                <a:spcPts val="360"/>
              </a:spcBef>
              <a:spcAft>
                <a:spcPts val="0"/>
              </a:spcAft>
              <a:buNone/>
            </a:pPr>
            <a:r>
              <a:rPr lang="en-US" i="1">
                <a:solidFill>
                  <a:schemeClr val="dk1"/>
                </a:solidFill>
              </a:rPr>
              <a:t>NOTE: TikTok does not communicate confidence in its current ability to verify user age.</a:t>
            </a:r>
            <a:endParaRPr i="1">
              <a:solidFill>
                <a:schemeClr val="dk1"/>
              </a:solidFill>
            </a:endParaRPr>
          </a:p>
        </p:txBody>
      </p:sp>
      <p:grpSp>
        <p:nvGrpSpPr>
          <p:cNvPr id="430" name="Google Shape;430;g265c22ae65e_0_3"/>
          <p:cNvGrpSpPr/>
          <p:nvPr/>
        </p:nvGrpSpPr>
        <p:grpSpPr>
          <a:xfrm>
            <a:off x="1737450" y="3088413"/>
            <a:ext cx="8539800" cy="2074325"/>
            <a:chOff x="1826100" y="2929500"/>
            <a:chExt cx="8539800" cy="2074325"/>
          </a:xfrm>
        </p:grpSpPr>
        <p:sp>
          <p:nvSpPr>
            <p:cNvPr id="431" name="Google Shape;431;g265c22ae65e_0_3"/>
            <p:cNvSpPr txBox="1"/>
            <p:nvPr/>
          </p:nvSpPr>
          <p:spPr>
            <a:xfrm>
              <a:off x="1826100" y="3188413"/>
              <a:ext cx="8539800" cy="1431600"/>
            </a:xfrm>
            <a:prstGeom prst="rect">
              <a:avLst/>
            </a:prstGeom>
            <a:noFill/>
            <a:ln>
              <a:noFill/>
            </a:ln>
          </p:spPr>
          <p:txBody>
            <a:bodyPr spcFirstLastPara="1" wrap="square" lIns="91425" tIns="91425" rIns="91425" bIns="91425" anchor="t" anchorCtr="0">
              <a:spAutoFit/>
            </a:bodyPr>
            <a:lstStyle/>
            <a:p>
              <a:pPr marL="0" lvl="0" indent="0" algn="ctr" rtl="0">
                <a:spcBef>
                  <a:spcPts val="360"/>
                </a:spcBef>
                <a:spcAft>
                  <a:spcPts val="0"/>
                </a:spcAft>
                <a:buNone/>
              </a:pPr>
              <a:r>
                <a:rPr lang="en-US" sz="2700" i="1">
                  <a:solidFill>
                    <a:schemeClr val="dk1"/>
                  </a:solidFill>
                </a:rPr>
                <a:t>Digital marketing communications should not be placed in media where more than 28.4% of the audience is underage.</a:t>
              </a:r>
              <a:endParaRPr sz="2700" i="1">
                <a:solidFill>
                  <a:schemeClr val="dk1"/>
                </a:solidFill>
              </a:endParaRPr>
            </a:p>
          </p:txBody>
        </p:sp>
        <p:sp>
          <p:nvSpPr>
            <p:cNvPr id="432" name="Google Shape;432;g265c22ae65e_0_3"/>
            <p:cNvSpPr txBox="1"/>
            <p:nvPr/>
          </p:nvSpPr>
          <p:spPr>
            <a:xfrm>
              <a:off x="1987025" y="2929500"/>
              <a:ext cx="692700" cy="66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5800">
                  <a:solidFill>
                    <a:schemeClr val="dk1"/>
                  </a:solidFill>
                </a:rPr>
                <a:t>“</a:t>
              </a:r>
              <a:endParaRPr sz="5800">
                <a:solidFill>
                  <a:schemeClr val="dk1"/>
                </a:solidFill>
              </a:endParaRPr>
            </a:p>
          </p:txBody>
        </p:sp>
        <p:sp>
          <p:nvSpPr>
            <p:cNvPr id="433" name="Google Shape;433;g265c22ae65e_0_3"/>
            <p:cNvSpPr txBox="1"/>
            <p:nvPr/>
          </p:nvSpPr>
          <p:spPr>
            <a:xfrm>
              <a:off x="7789000" y="3926525"/>
              <a:ext cx="590400" cy="1077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5800">
                  <a:solidFill>
                    <a:schemeClr val="dk1"/>
                  </a:solidFill>
                </a:rPr>
                <a:t>” </a:t>
              </a:r>
              <a:endParaRPr sz="5800"/>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g2aab7678794_1_48"/>
          <p:cNvSpPr txBox="1"/>
          <p:nvPr/>
        </p:nvSpPr>
        <p:spPr>
          <a:xfrm>
            <a:off x="838200" y="1371600"/>
            <a:ext cx="72516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404040"/>
              </a:buClr>
              <a:buSzPts val="3600"/>
              <a:buFont typeface="Arial"/>
              <a:buNone/>
            </a:pPr>
            <a:r>
              <a:rPr lang="en-US" sz="3000" b="1">
                <a:solidFill>
                  <a:srgbClr val="404040"/>
                </a:solidFill>
              </a:rPr>
              <a:t>Is It Working? 🏋️</a:t>
            </a:r>
            <a:endParaRPr sz="3000" b="1"/>
          </a:p>
        </p:txBody>
      </p:sp>
      <p:sp>
        <p:nvSpPr>
          <p:cNvPr id="453" name="Google Shape;453;g2aab7678794_1_48"/>
          <p:cNvSpPr txBox="1"/>
          <p:nvPr/>
        </p:nvSpPr>
        <p:spPr>
          <a:xfrm>
            <a:off x="9037950" y="3273425"/>
            <a:ext cx="2789400" cy="15699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Clr>
                <a:srgbClr val="404040"/>
              </a:buClr>
              <a:buSzPts val="1800"/>
              <a:buChar char="●"/>
            </a:pPr>
            <a:r>
              <a:rPr lang="en-US" sz="1800">
                <a:solidFill>
                  <a:srgbClr val="404040"/>
                </a:solidFill>
              </a:rPr>
              <a:t>Engagement</a:t>
            </a:r>
            <a:endParaRPr sz="1800">
              <a:solidFill>
                <a:srgbClr val="404040"/>
              </a:solidFill>
            </a:endParaRPr>
          </a:p>
          <a:p>
            <a:pPr marL="457200" lvl="0" indent="-342900" algn="l" rtl="0">
              <a:spcBef>
                <a:spcPts val="0"/>
              </a:spcBef>
              <a:spcAft>
                <a:spcPts val="0"/>
              </a:spcAft>
              <a:buClr>
                <a:srgbClr val="404040"/>
              </a:buClr>
              <a:buSzPts val="1800"/>
              <a:buChar char="●"/>
            </a:pPr>
            <a:r>
              <a:rPr lang="en-US" sz="1800">
                <a:solidFill>
                  <a:srgbClr val="404040"/>
                </a:solidFill>
              </a:rPr>
              <a:t>Gain followers</a:t>
            </a:r>
            <a:endParaRPr sz="1800">
              <a:solidFill>
                <a:srgbClr val="404040"/>
              </a:solidFill>
            </a:endParaRPr>
          </a:p>
          <a:p>
            <a:pPr marL="457200" lvl="0" indent="-342900" algn="l" rtl="0">
              <a:spcBef>
                <a:spcPts val="0"/>
              </a:spcBef>
              <a:spcAft>
                <a:spcPts val="0"/>
              </a:spcAft>
              <a:buClr>
                <a:srgbClr val="404040"/>
              </a:buClr>
              <a:buSzPts val="1800"/>
              <a:buChar char="●"/>
            </a:pPr>
            <a:r>
              <a:rPr lang="en-US" sz="1800">
                <a:solidFill>
                  <a:srgbClr val="404040"/>
                </a:solidFill>
              </a:rPr>
              <a:t>Newsletter sign ups</a:t>
            </a:r>
            <a:endParaRPr sz="1800">
              <a:solidFill>
                <a:srgbClr val="404040"/>
              </a:solidFill>
            </a:endParaRPr>
          </a:p>
          <a:p>
            <a:pPr marL="457200" lvl="0" indent="-342900" algn="l" rtl="0">
              <a:spcBef>
                <a:spcPts val="0"/>
              </a:spcBef>
              <a:spcAft>
                <a:spcPts val="0"/>
              </a:spcAft>
              <a:buClr>
                <a:srgbClr val="404040"/>
              </a:buClr>
              <a:buSzPts val="1800"/>
              <a:buChar char="●"/>
            </a:pPr>
            <a:r>
              <a:rPr lang="en-US" sz="1800">
                <a:solidFill>
                  <a:srgbClr val="404040"/>
                </a:solidFill>
              </a:rPr>
              <a:t>Tasting room visits</a:t>
            </a:r>
            <a:endParaRPr sz="1800">
              <a:solidFill>
                <a:srgbClr val="404040"/>
              </a:solidFill>
            </a:endParaRPr>
          </a:p>
          <a:p>
            <a:pPr marL="457200" lvl="0" indent="-342900" algn="l" rtl="0">
              <a:spcBef>
                <a:spcPts val="0"/>
              </a:spcBef>
              <a:spcAft>
                <a:spcPts val="0"/>
              </a:spcAft>
              <a:buClr>
                <a:srgbClr val="404040"/>
              </a:buClr>
              <a:buSzPts val="1800"/>
              <a:buChar char="●"/>
            </a:pPr>
            <a:r>
              <a:rPr lang="en-US" sz="1800">
                <a:solidFill>
                  <a:srgbClr val="404040"/>
                </a:solidFill>
              </a:rPr>
              <a:t>Sell wine? </a:t>
            </a:r>
            <a:endParaRPr sz="1800">
              <a:solidFill>
                <a:srgbClr val="404040"/>
              </a:solidFill>
            </a:endParaRPr>
          </a:p>
        </p:txBody>
      </p:sp>
      <p:sp>
        <p:nvSpPr>
          <p:cNvPr id="454" name="Google Shape;454;g2aab7678794_1_48"/>
          <p:cNvSpPr txBox="1"/>
          <p:nvPr/>
        </p:nvSpPr>
        <p:spPr>
          <a:xfrm>
            <a:off x="742775" y="2493200"/>
            <a:ext cx="2315400" cy="3621300"/>
          </a:xfrm>
          <a:prstGeom prst="rect">
            <a:avLst/>
          </a:prstGeom>
          <a:solidFill>
            <a:srgbClr val="9EA374">
              <a:alpha val="7961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55" name="Google Shape;455;g2aab7678794_1_48"/>
          <p:cNvSpPr txBox="1"/>
          <p:nvPr/>
        </p:nvSpPr>
        <p:spPr>
          <a:xfrm>
            <a:off x="3385175" y="3273425"/>
            <a:ext cx="2789400" cy="1200600"/>
          </a:xfrm>
          <a:prstGeom prst="rect">
            <a:avLst/>
          </a:prstGeom>
          <a:noFill/>
          <a:ln>
            <a:noFill/>
          </a:ln>
        </p:spPr>
        <p:txBody>
          <a:bodyPr spcFirstLastPara="1" wrap="square" lIns="91425" tIns="45700" rIns="91425" bIns="45700" anchor="t" anchorCtr="0">
            <a:spAutoFit/>
          </a:bodyPr>
          <a:lstStyle/>
          <a:p>
            <a:pPr marL="457200" lvl="0" indent="-342900" algn="l" rtl="0">
              <a:spcBef>
                <a:spcPts val="0"/>
              </a:spcBef>
              <a:spcAft>
                <a:spcPts val="0"/>
              </a:spcAft>
              <a:buClr>
                <a:srgbClr val="404040"/>
              </a:buClr>
              <a:buSzPts val="1800"/>
              <a:buChar char="●"/>
            </a:pPr>
            <a:r>
              <a:rPr lang="en-US" sz="1800">
                <a:solidFill>
                  <a:srgbClr val="404040"/>
                </a:solidFill>
              </a:rPr>
              <a:t>Building community</a:t>
            </a:r>
            <a:endParaRPr sz="1800">
              <a:solidFill>
                <a:srgbClr val="404040"/>
              </a:solidFill>
            </a:endParaRPr>
          </a:p>
          <a:p>
            <a:pPr marL="457200" lvl="0" indent="-342900" algn="l" rtl="0">
              <a:spcBef>
                <a:spcPts val="0"/>
              </a:spcBef>
              <a:spcAft>
                <a:spcPts val="0"/>
              </a:spcAft>
              <a:buClr>
                <a:srgbClr val="404040"/>
              </a:buClr>
              <a:buSzPts val="1800"/>
              <a:buChar char="●"/>
            </a:pPr>
            <a:r>
              <a:rPr lang="en-US" sz="1800">
                <a:solidFill>
                  <a:srgbClr val="404040"/>
                </a:solidFill>
              </a:rPr>
              <a:t>Adding value</a:t>
            </a:r>
            <a:endParaRPr sz="1800">
              <a:solidFill>
                <a:srgbClr val="404040"/>
              </a:solidFill>
            </a:endParaRPr>
          </a:p>
          <a:p>
            <a:pPr marL="457200" lvl="0" indent="-342900" algn="l" rtl="0">
              <a:spcBef>
                <a:spcPts val="0"/>
              </a:spcBef>
              <a:spcAft>
                <a:spcPts val="0"/>
              </a:spcAft>
              <a:buClr>
                <a:srgbClr val="404040"/>
              </a:buClr>
              <a:buSzPts val="1800"/>
              <a:buChar char="●"/>
            </a:pPr>
            <a:r>
              <a:rPr lang="en-US" sz="1800">
                <a:solidFill>
                  <a:srgbClr val="404040"/>
                </a:solidFill>
              </a:rPr>
              <a:t>Awareness with target audiences</a:t>
            </a:r>
            <a:endParaRPr sz="1800">
              <a:solidFill>
                <a:srgbClr val="404040"/>
              </a:solidFill>
            </a:endParaRPr>
          </a:p>
        </p:txBody>
      </p:sp>
      <p:grpSp>
        <p:nvGrpSpPr>
          <p:cNvPr id="456" name="Google Shape;456;g2aab7678794_1_48"/>
          <p:cNvGrpSpPr/>
          <p:nvPr/>
        </p:nvGrpSpPr>
        <p:grpSpPr>
          <a:xfrm>
            <a:off x="3326513" y="2547925"/>
            <a:ext cx="3000000" cy="492600"/>
            <a:chOff x="1028625" y="1959000"/>
            <a:chExt cx="3000000" cy="492600"/>
          </a:xfrm>
        </p:grpSpPr>
        <p:sp>
          <p:nvSpPr>
            <p:cNvPr id="457" name="Google Shape;457;g2aab7678794_1_48"/>
            <p:cNvSpPr txBox="1"/>
            <p:nvPr/>
          </p:nvSpPr>
          <p:spPr>
            <a:xfrm>
              <a:off x="1082375" y="2305163"/>
              <a:ext cx="1844700" cy="112800"/>
            </a:xfrm>
            <a:prstGeom prst="rect">
              <a:avLst/>
            </a:prstGeom>
            <a:solidFill>
              <a:srgbClr val="9EA374">
                <a:alpha val="7961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458" name="Google Shape;458;g2aab7678794_1_48"/>
            <p:cNvSpPr txBox="1"/>
            <p:nvPr/>
          </p:nvSpPr>
          <p:spPr>
            <a:xfrm>
              <a:off x="1028625" y="1959000"/>
              <a:ext cx="30000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b="1"/>
                <a:t>Brand Building </a:t>
              </a:r>
              <a:endParaRPr sz="2000" b="1"/>
            </a:p>
          </p:txBody>
        </p:sp>
      </p:grpSp>
      <p:sp>
        <p:nvSpPr>
          <p:cNvPr id="459" name="Google Shape;459;g2aab7678794_1_48"/>
          <p:cNvSpPr txBox="1"/>
          <p:nvPr/>
        </p:nvSpPr>
        <p:spPr>
          <a:xfrm>
            <a:off x="6594850" y="2390462"/>
            <a:ext cx="2315400" cy="3621300"/>
          </a:xfrm>
          <a:prstGeom prst="rect">
            <a:avLst/>
          </a:prstGeom>
          <a:solidFill>
            <a:srgbClr val="9EA374">
              <a:alpha val="7961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nvGrpSpPr>
          <p:cNvPr id="460" name="Google Shape;460;g2aab7678794_1_48"/>
          <p:cNvGrpSpPr/>
          <p:nvPr/>
        </p:nvGrpSpPr>
        <p:grpSpPr>
          <a:xfrm>
            <a:off x="9093638" y="2547925"/>
            <a:ext cx="3000000" cy="492600"/>
            <a:chOff x="1028625" y="1959000"/>
            <a:chExt cx="3000000" cy="492600"/>
          </a:xfrm>
        </p:grpSpPr>
        <p:sp>
          <p:nvSpPr>
            <p:cNvPr id="461" name="Google Shape;461;g2aab7678794_1_48"/>
            <p:cNvSpPr txBox="1"/>
            <p:nvPr/>
          </p:nvSpPr>
          <p:spPr>
            <a:xfrm>
              <a:off x="1082375" y="2305163"/>
              <a:ext cx="1844700" cy="112800"/>
            </a:xfrm>
            <a:prstGeom prst="rect">
              <a:avLst/>
            </a:prstGeom>
            <a:solidFill>
              <a:srgbClr val="9EA374">
                <a:alpha val="7961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462" name="Google Shape;462;g2aab7678794_1_48"/>
            <p:cNvSpPr txBox="1"/>
            <p:nvPr/>
          </p:nvSpPr>
          <p:spPr>
            <a:xfrm>
              <a:off x="1028625" y="1959000"/>
              <a:ext cx="30000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b="1"/>
                <a:t>Conversion</a:t>
              </a:r>
              <a:endParaRPr sz="2000" b="1"/>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g2aab7678794_1_42"/>
          <p:cNvSpPr txBox="1"/>
          <p:nvPr/>
        </p:nvSpPr>
        <p:spPr>
          <a:xfrm>
            <a:off x="3733800" y="3429000"/>
            <a:ext cx="46482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04040"/>
              </a:buClr>
              <a:buSzPts val="3600"/>
              <a:buFont typeface="Arial"/>
              <a:buNone/>
            </a:pPr>
            <a:r>
              <a:rPr lang="en-US" sz="3600" b="1">
                <a:solidFill>
                  <a:srgbClr val="404040"/>
                </a:solidFill>
              </a:rPr>
              <a:t>Questions?</a:t>
            </a:r>
            <a:endParaRPr sz="3600" b="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
          <p:cNvSpPr txBox="1"/>
          <p:nvPr/>
        </p:nvSpPr>
        <p:spPr>
          <a:xfrm>
            <a:off x="1953150" y="4988175"/>
            <a:ext cx="3603300" cy="1046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600"/>
              <a:buFont typeface="Arial"/>
              <a:buNone/>
            </a:pPr>
            <a:r>
              <a:rPr lang="en-US" sz="2600" b="1">
                <a:solidFill>
                  <a:schemeClr val="dk1"/>
                </a:solidFill>
              </a:rPr>
              <a:t>Brianne Cohen</a:t>
            </a:r>
            <a:endParaRPr sz="2400" b="1">
              <a:solidFill>
                <a:schemeClr val="dk1"/>
              </a:solidFill>
            </a:endParaRPr>
          </a:p>
          <a:p>
            <a:pPr marL="0" lvl="0" indent="0" algn="ctr" rtl="0">
              <a:spcBef>
                <a:spcPts val="0"/>
              </a:spcBef>
              <a:spcAft>
                <a:spcPts val="0"/>
              </a:spcAft>
              <a:buClr>
                <a:schemeClr val="lt1"/>
              </a:buClr>
              <a:buSzPts val="3600"/>
              <a:buFont typeface="Arial"/>
              <a:buNone/>
            </a:pPr>
            <a:r>
              <a:rPr lang="en-US" sz="1200" i="1">
                <a:solidFill>
                  <a:schemeClr val="dk1"/>
                </a:solidFill>
                <a:highlight>
                  <a:srgbClr val="FFFFFF"/>
                </a:highlight>
              </a:rPr>
              <a:t>Certified Sommelier, Wine Educator, </a:t>
            </a:r>
            <a:endParaRPr sz="1200" i="1">
              <a:solidFill>
                <a:schemeClr val="dk1"/>
              </a:solidFill>
              <a:highlight>
                <a:srgbClr val="FFFFFF"/>
              </a:highlight>
            </a:endParaRPr>
          </a:p>
          <a:p>
            <a:pPr marL="0" lvl="0" indent="0" algn="ctr" rtl="0">
              <a:spcBef>
                <a:spcPts val="0"/>
              </a:spcBef>
              <a:spcAft>
                <a:spcPts val="0"/>
              </a:spcAft>
              <a:buClr>
                <a:schemeClr val="lt1"/>
              </a:buClr>
              <a:buSzPts val="3600"/>
              <a:buFont typeface="Arial"/>
              <a:buNone/>
            </a:pPr>
            <a:r>
              <a:rPr lang="en-US" sz="1200" i="1">
                <a:solidFill>
                  <a:schemeClr val="dk1"/>
                </a:solidFill>
                <a:highlight>
                  <a:srgbClr val="FFFFFF"/>
                </a:highlight>
              </a:rPr>
              <a:t>Wine Journalist, and Event Producer </a:t>
            </a:r>
            <a:endParaRPr sz="1200" i="1">
              <a:solidFill>
                <a:schemeClr val="dk1"/>
              </a:solidFill>
              <a:highlight>
                <a:srgbClr val="FFFFFF"/>
              </a:highlight>
            </a:endParaRPr>
          </a:p>
          <a:p>
            <a:pPr marL="0" lvl="0" indent="0" algn="ctr" rtl="0">
              <a:spcBef>
                <a:spcPts val="0"/>
              </a:spcBef>
              <a:spcAft>
                <a:spcPts val="0"/>
              </a:spcAft>
              <a:buClr>
                <a:schemeClr val="lt1"/>
              </a:buClr>
              <a:buSzPts val="3600"/>
              <a:buFont typeface="Arial"/>
              <a:buNone/>
            </a:pPr>
            <a:r>
              <a:rPr lang="en-US" sz="1200" i="1">
                <a:solidFill>
                  <a:schemeClr val="dk1"/>
                </a:solidFill>
                <a:highlight>
                  <a:srgbClr val="FFFFFF"/>
                </a:highlight>
              </a:rPr>
              <a:t>WSET Diploma</a:t>
            </a:r>
            <a:endParaRPr sz="1200" i="1">
              <a:solidFill>
                <a:schemeClr val="dk1"/>
              </a:solidFill>
              <a:highlight>
                <a:srgbClr val="FFFFFF"/>
              </a:highlight>
            </a:endParaRPr>
          </a:p>
        </p:txBody>
      </p:sp>
      <p:sp>
        <p:nvSpPr>
          <p:cNvPr id="171" name="Google Shape;171;p2"/>
          <p:cNvSpPr txBox="1"/>
          <p:nvPr/>
        </p:nvSpPr>
        <p:spPr>
          <a:xfrm>
            <a:off x="6494750" y="4988175"/>
            <a:ext cx="4449000" cy="1231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600"/>
              <a:buFont typeface="Arial"/>
              <a:buNone/>
            </a:pPr>
            <a:r>
              <a:rPr lang="en-US" sz="2600" b="1">
                <a:solidFill>
                  <a:schemeClr val="dk1"/>
                </a:solidFill>
              </a:rPr>
              <a:t>Jasmine Yook</a:t>
            </a:r>
            <a:endParaRPr sz="2600" b="1">
              <a:solidFill>
                <a:schemeClr val="dk1"/>
              </a:solidFill>
            </a:endParaRPr>
          </a:p>
          <a:p>
            <a:pPr marL="0" marR="0" lvl="0" indent="0" algn="ctr" rtl="0">
              <a:lnSpc>
                <a:spcPct val="100000"/>
              </a:lnSpc>
              <a:spcBef>
                <a:spcPts val="0"/>
              </a:spcBef>
              <a:spcAft>
                <a:spcPts val="0"/>
              </a:spcAft>
              <a:buClr>
                <a:srgbClr val="FFFFFF"/>
              </a:buClr>
              <a:buSzPts val="3600"/>
              <a:buFont typeface="Arial"/>
              <a:buNone/>
            </a:pPr>
            <a:r>
              <a:rPr lang="en-US" sz="1200" i="1">
                <a:solidFill>
                  <a:schemeClr val="dk1"/>
                </a:solidFill>
              </a:rPr>
              <a:t>Head of Marketing, Hashflow</a:t>
            </a:r>
            <a:endParaRPr sz="1200" i="1">
              <a:solidFill>
                <a:schemeClr val="dk1"/>
              </a:solidFill>
            </a:endParaRPr>
          </a:p>
          <a:p>
            <a:pPr marL="0" marR="0" lvl="0" indent="0" algn="ctr" rtl="0">
              <a:lnSpc>
                <a:spcPct val="100000"/>
              </a:lnSpc>
              <a:spcBef>
                <a:spcPts val="0"/>
              </a:spcBef>
              <a:spcAft>
                <a:spcPts val="0"/>
              </a:spcAft>
              <a:buClr>
                <a:srgbClr val="FFFFFF"/>
              </a:buClr>
              <a:buSzPts val="3600"/>
              <a:buFont typeface="Arial"/>
              <a:buNone/>
            </a:pPr>
            <a:r>
              <a:rPr lang="en-US" sz="1200" i="1">
                <a:solidFill>
                  <a:schemeClr val="dk1"/>
                </a:solidFill>
              </a:rPr>
              <a:t>Ex: Amazon, Nike, Victoria’s Secret</a:t>
            </a:r>
            <a:endParaRPr sz="1200" i="1">
              <a:solidFill>
                <a:schemeClr val="dk1"/>
              </a:solidFill>
            </a:endParaRPr>
          </a:p>
          <a:p>
            <a:pPr marL="0" lvl="0" indent="0" algn="ctr" rtl="0">
              <a:spcBef>
                <a:spcPts val="0"/>
              </a:spcBef>
              <a:spcAft>
                <a:spcPts val="0"/>
              </a:spcAft>
              <a:buClr>
                <a:schemeClr val="dk1"/>
              </a:buClr>
              <a:buSzPts val="1100"/>
              <a:buFont typeface="Arial"/>
              <a:buNone/>
            </a:pPr>
            <a:r>
              <a:rPr lang="en-US" sz="1200" i="1">
                <a:solidFill>
                  <a:schemeClr val="dk1"/>
                </a:solidFill>
              </a:rPr>
              <a:t>Launched Amazon Fashion +  Amazon Alexa TikTok Accts</a:t>
            </a:r>
            <a:endParaRPr sz="1200" i="1">
              <a:solidFill>
                <a:schemeClr val="dk1"/>
              </a:solidFill>
            </a:endParaRPr>
          </a:p>
          <a:p>
            <a:pPr marL="0" lvl="0" indent="0" algn="ctr" rtl="0">
              <a:spcBef>
                <a:spcPts val="0"/>
              </a:spcBef>
              <a:spcAft>
                <a:spcPts val="0"/>
              </a:spcAft>
              <a:buClr>
                <a:schemeClr val="dk1"/>
              </a:buClr>
              <a:buSzPts val="1100"/>
              <a:buFont typeface="Arial"/>
              <a:buNone/>
            </a:pPr>
            <a:r>
              <a:rPr lang="en-US" sz="1200" i="1">
                <a:solidFill>
                  <a:schemeClr val="dk1"/>
                </a:solidFill>
              </a:rPr>
              <a:t>WSET III</a:t>
            </a:r>
            <a:endParaRPr sz="1200" i="1">
              <a:solidFill>
                <a:schemeClr val="dk1"/>
              </a:solidFill>
            </a:endParaRPr>
          </a:p>
        </p:txBody>
      </p:sp>
      <p:grpSp>
        <p:nvGrpSpPr>
          <p:cNvPr id="172" name="Google Shape;172;p2"/>
          <p:cNvGrpSpPr/>
          <p:nvPr/>
        </p:nvGrpSpPr>
        <p:grpSpPr>
          <a:xfrm>
            <a:off x="7080950" y="1786625"/>
            <a:ext cx="3276600" cy="3199125"/>
            <a:chOff x="6588875" y="1982475"/>
            <a:chExt cx="3276600" cy="3199125"/>
          </a:xfrm>
        </p:grpSpPr>
        <p:sp>
          <p:nvSpPr>
            <p:cNvPr id="173" name="Google Shape;173;p2"/>
            <p:cNvSpPr txBox="1"/>
            <p:nvPr/>
          </p:nvSpPr>
          <p:spPr>
            <a:xfrm>
              <a:off x="6665075" y="2057400"/>
              <a:ext cx="3200400" cy="3124200"/>
            </a:xfrm>
            <a:prstGeom prst="rect">
              <a:avLst/>
            </a:prstGeom>
            <a:solidFill>
              <a:srgbClr val="9EA374">
                <a:alpha val="7961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174" name="Google Shape;174;p2"/>
            <p:cNvPicPr preferRelativeResize="0"/>
            <p:nvPr/>
          </p:nvPicPr>
          <p:blipFill rotWithShape="1">
            <a:blip r:embed="rId3">
              <a:alphaModFix/>
            </a:blip>
            <a:srcRect l="13572" t="15469" r="13572"/>
            <a:stretch/>
          </p:blipFill>
          <p:spPr>
            <a:xfrm>
              <a:off x="6588875" y="1982475"/>
              <a:ext cx="3200400" cy="3124201"/>
            </a:xfrm>
            <a:prstGeom prst="rect">
              <a:avLst/>
            </a:prstGeom>
            <a:noFill/>
            <a:ln w="9525" cap="flat" cmpd="sng">
              <a:solidFill>
                <a:srgbClr val="000000"/>
              </a:solidFill>
              <a:prstDash val="solid"/>
              <a:round/>
              <a:headEnd type="none" w="sm" len="sm"/>
              <a:tailEnd type="none" w="sm" len="sm"/>
            </a:ln>
          </p:spPr>
        </p:pic>
      </p:grpSp>
      <p:grpSp>
        <p:nvGrpSpPr>
          <p:cNvPr id="175" name="Google Shape;175;p2"/>
          <p:cNvGrpSpPr/>
          <p:nvPr/>
        </p:nvGrpSpPr>
        <p:grpSpPr>
          <a:xfrm>
            <a:off x="2115550" y="1784225"/>
            <a:ext cx="3278525" cy="3203938"/>
            <a:chOff x="1620150" y="1977662"/>
            <a:chExt cx="3278525" cy="3203938"/>
          </a:xfrm>
        </p:grpSpPr>
        <p:sp>
          <p:nvSpPr>
            <p:cNvPr id="176" name="Google Shape;176;p2"/>
            <p:cNvSpPr txBox="1"/>
            <p:nvPr/>
          </p:nvSpPr>
          <p:spPr>
            <a:xfrm>
              <a:off x="1698275" y="2057400"/>
              <a:ext cx="3200400" cy="3124200"/>
            </a:xfrm>
            <a:prstGeom prst="rect">
              <a:avLst/>
            </a:prstGeom>
            <a:solidFill>
              <a:srgbClr val="9EA374">
                <a:alpha val="7961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77" name="Google Shape;177;p2"/>
            <p:cNvSpPr txBox="1"/>
            <p:nvPr/>
          </p:nvSpPr>
          <p:spPr>
            <a:xfrm>
              <a:off x="1620150" y="1982475"/>
              <a:ext cx="3200400" cy="312420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rgbClr val="000000"/>
                </a:solidFill>
                <a:latin typeface="Arial"/>
                <a:ea typeface="Arial"/>
                <a:cs typeface="Arial"/>
                <a:sym typeface="Arial"/>
              </a:endParaRPr>
            </a:p>
          </p:txBody>
        </p:sp>
        <p:pic>
          <p:nvPicPr>
            <p:cNvPr id="178" name="Google Shape;178;p2"/>
            <p:cNvPicPr preferRelativeResize="0"/>
            <p:nvPr/>
          </p:nvPicPr>
          <p:blipFill rotWithShape="1">
            <a:blip r:embed="rId4">
              <a:alphaModFix/>
            </a:blip>
            <a:srcRect t="14767" b="12014"/>
            <a:stretch/>
          </p:blipFill>
          <p:spPr>
            <a:xfrm>
              <a:off x="1620150" y="1977662"/>
              <a:ext cx="3200402" cy="3124198"/>
            </a:xfrm>
            <a:prstGeom prst="rect">
              <a:avLst/>
            </a:prstGeom>
            <a:noFill/>
            <a:ln>
              <a:noFill/>
            </a:ln>
          </p:spPr>
        </p:pic>
      </p:grpSp>
      <p:grpSp>
        <p:nvGrpSpPr>
          <p:cNvPr id="179" name="Google Shape;179;p2"/>
          <p:cNvGrpSpPr/>
          <p:nvPr/>
        </p:nvGrpSpPr>
        <p:grpSpPr>
          <a:xfrm>
            <a:off x="6930237" y="6298302"/>
            <a:ext cx="1541925" cy="432125"/>
            <a:chOff x="6863975" y="6222102"/>
            <a:chExt cx="1541925" cy="432125"/>
          </a:xfrm>
        </p:grpSpPr>
        <p:pic>
          <p:nvPicPr>
            <p:cNvPr id="180" name="Google Shape;180;p2"/>
            <p:cNvPicPr preferRelativeResize="0"/>
            <p:nvPr/>
          </p:nvPicPr>
          <p:blipFill rotWithShape="1">
            <a:blip r:embed="rId5">
              <a:alphaModFix/>
            </a:blip>
            <a:srcRect/>
            <a:stretch/>
          </p:blipFill>
          <p:spPr>
            <a:xfrm>
              <a:off x="7161875" y="6222102"/>
              <a:ext cx="1244025" cy="432125"/>
            </a:xfrm>
            <a:prstGeom prst="rect">
              <a:avLst/>
            </a:prstGeom>
            <a:noFill/>
            <a:ln>
              <a:noFill/>
            </a:ln>
          </p:spPr>
        </p:pic>
        <p:pic>
          <p:nvPicPr>
            <p:cNvPr id="181" name="Google Shape;181;p2"/>
            <p:cNvPicPr preferRelativeResize="0"/>
            <p:nvPr/>
          </p:nvPicPr>
          <p:blipFill>
            <a:blip r:embed="rId6">
              <a:alphaModFix/>
            </a:blip>
            <a:stretch>
              <a:fillRect/>
            </a:stretch>
          </p:blipFill>
          <p:spPr>
            <a:xfrm>
              <a:off x="6863975" y="6291613"/>
              <a:ext cx="297900" cy="297900"/>
            </a:xfrm>
            <a:prstGeom prst="rect">
              <a:avLst/>
            </a:prstGeom>
            <a:noFill/>
            <a:ln>
              <a:noFill/>
            </a:ln>
          </p:spPr>
        </p:pic>
      </p:grpSp>
      <p:grpSp>
        <p:nvGrpSpPr>
          <p:cNvPr id="182" name="Google Shape;182;p2"/>
          <p:cNvGrpSpPr/>
          <p:nvPr/>
        </p:nvGrpSpPr>
        <p:grpSpPr>
          <a:xfrm>
            <a:off x="8556311" y="6355822"/>
            <a:ext cx="1951946" cy="321906"/>
            <a:chOff x="8697974" y="6279610"/>
            <a:chExt cx="1951946" cy="321906"/>
          </a:xfrm>
        </p:grpSpPr>
        <p:pic>
          <p:nvPicPr>
            <p:cNvPr id="183" name="Google Shape;183;p2"/>
            <p:cNvPicPr preferRelativeResize="0"/>
            <p:nvPr/>
          </p:nvPicPr>
          <p:blipFill rotWithShape="1">
            <a:blip r:embed="rId7">
              <a:alphaModFix/>
            </a:blip>
            <a:srcRect t="20455" b="9921"/>
            <a:stretch/>
          </p:blipFill>
          <p:spPr>
            <a:xfrm>
              <a:off x="8910350" y="6291613"/>
              <a:ext cx="1739570" cy="297900"/>
            </a:xfrm>
            <a:prstGeom prst="rect">
              <a:avLst/>
            </a:prstGeom>
            <a:noFill/>
            <a:ln>
              <a:noFill/>
            </a:ln>
          </p:spPr>
        </p:pic>
        <p:pic>
          <p:nvPicPr>
            <p:cNvPr id="184" name="Google Shape;184;p2"/>
            <p:cNvPicPr preferRelativeResize="0"/>
            <p:nvPr/>
          </p:nvPicPr>
          <p:blipFill rotWithShape="1">
            <a:blip r:embed="rId8">
              <a:alphaModFix/>
            </a:blip>
            <a:srcRect l="19786" t="19128" r="22625" b="18643"/>
            <a:stretch/>
          </p:blipFill>
          <p:spPr>
            <a:xfrm>
              <a:off x="8697974" y="6279610"/>
              <a:ext cx="297900" cy="321906"/>
            </a:xfrm>
            <a:prstGeom prst="rect">
              <a:avLst/>
            </a:prstGeom>
            <a:noFill/>
            <a:ln>
              <a:noFill/>
            </a:ln>
          </p:spPr>
        </p:pic>
      </p:grpSp>
      <p:grpSp>
        <p:nvGrpSpPr>
          <p:cNvPr id="185" name="Google Shape;185;p2"/>
          <p:cNvGrpSpPr/>
          <p:nvPr/>
        </p:nvGrpSpPr>
        <p:grpSpPr>
          <a:xfrm>
            <a:off x="2738200" y="6224500"/>
            <a:ext cx="2033212" cy="432125"/>
            <a:chOff x="2738200" y="6224500"/>
            <a:chExt cx="2033212" cy="432125"/>
          </a:xfrm>
        </p:grpSpPr>
        <p:pic>
          <p:nvPicPr>
            <p:cNvPr id="186" name="Google Shape;186;p2"/>
            <p:cNvPicPr preferRelativeResize="0"/>
            <p:nvPr/>
          </p:nvPicPr>
          <p:blipFill>
            <a:blip r:embed="rId9">
              <a:alphaModFix/>
            </a:blip>
            <a:stretch>
              <a:fillRect/>
            </a:stretch>
          </p:blipFill>
          <p:spPr>
            <a:xfrm>
              <a:off x="2941250" y="6224500"/>
              <a:ext cx="1830162" cy="432125"/>
            </a:xfrm>
            <a:prstGeom prst="rect">
              <a:avLst/>
            </a:prstGeom>
            <a:noFill/>
            <a:ln>
              <a:noFill/>
            </a:ln>
          </p:spPr>
        </p:pic>
        <p:pic>
          <p:nvPicPr>
            <p:cNvPr id="187" name="Google Shape;187;p2"/>
            <p:cNvPicPr preferRelativeResize="0"/>
            <p:nvPr/>
          </p:nvPicPr>
          <p:blipFill>
            <a:blip r:embed="rId6">
              <a:alphaModFix/>
            </a:blip>
            <a:stretch>
              <a:fillRect/>
            </a:stretch>
          </p:blipFill>
          <p:spPr>
            <a:xfrm>
              <a:off x="2738200" y="6291613"/>
              <a:ext cx="297900" cy="297900"/>
            </a:xfrm>
            <a:prstGeom prst="rect">
              <a:avLst/>
            </a:prstGeom>
            <a:noFill/>
            <a:ln>
              <a:noFill/>
            </a:ln>
          </p:spPr>
        </p:pic>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g2b050f4e1e7_2_20"/>
          <p:cNvSpPr txBox="1"/>
          <p:nvPr/>
        </p:nvSpPr>
        <p:spPr>
          <a:xfrm>
            <a:off x="3771900" y="2941250"/>
            <a:ext cx="46482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04040"/>
              </a:buClr>
              <a:buSzPts val="3600"/>
              <a:buFont typeface="Arial"/>
              <a:buNone/>
            </a:pPr>
            <a:r>
              <a:rPr lang="en-US" sz="3600" b="1">
                <a:solidFill>
                  <a:srgbClr val="404040"/>
                </a:solidFill>
              </a:rPr>
              <a:t>THANK YOU</a:t>
            </a:r>
            <a:endParaRPr sz="3600" b="1"/>
          </a:p>
        </p:txBody>
      </p:sp>
      <p:sp>
        <p:nvSpPr>
          <p:cNvPr id="475" name="Google Shape;475;g2b050f4e1e7_2_20"/>
          <p:cNvSpPr txBox="1"/>
          <p:nvPr/>
        </p:nvSpPr>
        <p:spPr>
          <a:xfrm>
            <a:off x="1616700" y="3474900"/>
            <a:ext cx="8958600" cy="545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500">
                <a:solidFill>
                  <a:schemeClr val="dk1"/>
                </a:solidFill>
              </a:rPr>
              <a:t>Follow Brianne and Jasmine on Social</a:t>
            </a:r>
            <a:endParaRPr sz="2500">
              <a:solidFill>
                <a:schemeClr val="dk1"/>
              </a:solidFill>
            </a:endParaRPr>
          </a:p>
        </p:txBody>
      </p:sp>
      <p:grpSp>
        <p:nvGrpSpPr>
          <p:cNvPr id="476" name="Google Shape;476;g2b050f4e1e7_2_20"/>
          <p:cNvGrpSpPr/>
          <p:nvPr/>
        </p:nvGrpSpPr>
        <p:grpSpPr>
          <a:xfrm>
            <a:off x="6383475" y="4090377"/>
            <a:ext cx="1541925" cy="432125"/>
            <a:chOff x="6863975" y="6222102"/>
            <a:chExt cx="1541925" cy="432125"/>
          </a:xfrm>
        </p:grpSpPr>
        <p:pic>
          <p:nvPicPr>
            <p:cNvPr id="477" name="Google Shape;477;g2b050f4e1e7_2_20"/>
            <p:cNvPicPr preferRelativeResize="0"/>
            <p:nvPr/>
          </p:nvPicPr>
          <p:blipFill rotWithShape="1">
            <a:blip r:embed="rId3">
              <a:alphaModFix/>
            </a:blip>
            <a:srcRect/>
            <a:stretch/>
          </p:blipFill>
          <p:spPr>
            <a:xfrm>
              <a:off x="7161875" y="6222102"/>
              <a:ext cx="1244025" cy="432125"/>
            </a:xfrm>
            <a:prstGeom prst="rect">
              <a:avLst/>
            </a:prstGeom>
            <a:noFill/>
            <a:ln>
              <a:noFill/>
            </a:ln>
          </p:spPr>
        </p:pic>
        <p:pic>
          <p:nvPicPr>
            <p:cNvPr id="478" name="Google Shape;478;g2b050f4e1e7_2_20"/>
            <p:cNvPicPr preferRelativeResize="0"/>
            <p:nvPr/>
          </p:nvPicPr>
          <p:blipFill>
            <a:blip r:embed="rId4">
              <a:alphaModFix/>
            </a:blip>
            <a:stretch>
              <a:fillRect/>
            </a:stretch>
          </p:blipFill>
          <p:spPr>
            <a:xfrm>
              <a:off x="6863975" y="6291613"/>
              <a:ext cx="297900" cy="297900"/>
            </a:xfrm>
            <a:prstGeom prst="rect">
              <a:avLst/>
            </a:prstGeom>
            <a:noFill/>
            <a:ln>
              <a:noFill/>
            </a:ln>
          </p:spPr>
        </p:pic>
      </p:grpSp>
      <p:grpSp>
        <p:nvGrpSpPr>
          <p:cNvPr id="479" name="Google Shape;479;g2b050f4e1e7_2_20"/>
          <p:cNvGrpSpPr/>
          <p:nvPr/>
        </p:nvGrpSpPr>
        <p:grpSpPr>
          <a:xfrm>
            <a:off x="7850574" y="4147897"/>
            <a:ext cx="1951946" cy="321906"/>
            <a:chOff x="8697974" y="6279610"/>
            <a:chExt cx="1951946" cy="321906"/>
          </a:xfrm>
        </p:grpSpPr>
        <p:pic>
          <p:nvPicPr>
            <p:cNvPr id="480" name="Google Shape;480;g2b050f4e1e7_2_20"/>
            <p:cNvPicPr preferRelativeResize="0"/>
            <p:nvPr/>
          </p:nvPicPr>
          <p:blipFill rotWithShape="1">
            <a:blip r:embed="rId5">
              <a:alphaModFix/>
            </a:blip>
            <a:srcRect t="20455" b="9921"/>
            <a:stretch/>
          </p:blipFill>
          <p:spPr>
            <a:xfrm>
              <a:off x="8910350" y="6291613"/>
              <a:ext cx="1739570" cy="297900"/>
            </a:xfrm>
            <a:prstGeom prst="rect">
              <a:avLst/>
            </a:prstGeom>
            <a:noFill/>
            <a:ln>
              <a:noFill/>
            </a:ln>
          </p:spPr>
        </p:pic>
        <p:pic>
          <p:nvPicPr>
            <p:cNvPr id="481" name="Google Shape;481;g2b050f4e1e7_2_20"/>
            <p:cNvPicPr preferRelativeResize="0"/>
            <p:nvPr/>
          </p:nvPicPr>
          <p:blipFill rotWithShape="1">
            <a:blip r:embed="rId6">
              <a:alphaModFix/>
            </a:blip>
            <a:srcRect l="19786" t="19128" r="22625" b="18643"/>
            <a:stretch/>
          </p:blipFill>
          <p:spPr>
            <a:xfrm>
              <a:off x="8697974" y="6279610"/>
              <a:ext cx="297900" cy="321906"/>
            </a:xfrm>
            <a:prstGeom prst="rect">
              <a:avLst/>
            </a:prstGeom>
            <a:noFill/>
            <a:ln>
              <a:noFill/>
            </a:ln>
          </p:spPr>
        </p:pic>
      </p:grpSp>
      <p:grpSp>
        <p:nvGrpSpPr>
          <p:cNvPr id="482" name="Google Shape;482;g2b050f4e1e7_2_20"/>
          <p:cNvGrpSpPr/>
          <p:nvPr/>
        </p:nvGrpSpPr>
        <p:grpSpPr>
          <a:xfrm>
            <a:off x="2679100" y="4090375"/>
            <a:ext cx="2033212" cy="432125"/>
            <a:chOff x="2738200" y="6224500"/>
            <a:chExt cx="2033212" cy="432125"/>
          </a:xfrm>
        </p:grpSpPr>
        <p:pic>
          <p:nvPicPr>
            <p:cNvPr id="483" name="Google Shape;483;g2b050f4e1e7_2_20"/>
            <p:cNvPicPr preferRelativeResize="0"/>
            <p:nvPr/>
          </p:nvPicPr>
          <p:blipFill>
            <a:blip r:embed="rId7">
              <a:alphaModFix/>
            </a:blip>
            <a:stretch>
              <a:fillRect/>
            </a:stretch>
          </p:blipFill>
          <p:spPr>
            <a:xfrm>
              <a:off x="2941250" y="6224500"/>
              <a:ext cx="1830162" cy="432125"/>
            </a:xfrm>
            <a:prstGeom prst="rect">
              <a:avLst/>
            </a:prstGeom>
            <a:noFill/>
            <a:ln>
              <a:noFill/>
            </a:ln>
          </p:spPr>
        </p:pic>
        <p:pic>
          <p:nvPicPr>
            <p:cNvPr id="484" name="Google Shape;484;g2b050f4e1e7_2_20"/>
            <p:cNvPicPr preferRelativeResize="0"/>
            <p:nvPr/>
          </p:nvPicPr>
          <p:blipFill>
            <a:blip r:embed="rId4">
              <a:alphaModFix/>
            </a:blip>
            <a:stretch>
              <a:fillRect/>
            </a:stretch>
          </p:blipFill>
          <p:spPr>
            <a:xfrm>
              <a:off x="2738200" y="6291613"/>
              <a:ext cx="297900" cy="297900"/>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g2aab7678794_1_12"/>
          <p:cNvSpPr txBox="1"/>
          <p:nvPr/>
        </p:nvSpPr>
        <p:spPr>
          <a:xfrm>
            <a:off x="1685200" y="2191075"/>
            <a:ext cx="9055500" cy="4141200"/>
          </a:xfrm>
          <a:prstGeom prst="rect">
            <a:avLst/>
          </a:prstGeom>
          <a:solidFill>
            <a:srgbClr val="9EA374">
              <a:alpha val="7961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93" name="Google Shape;193;g2aab7678794_1_12"/>
          <p:cNvSpPr txBox="1"/>
          <p:nvPr/>
        </p:nvSpPr>
        <p:spPr>
          <a:xfrm>
            <a:off x="838200" y="1416050"/>
            <a:ext cx="57150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3600"/>
              <a:buFont typeface="Arial"/>
              <a:buNone/>
            </a:pPr>
            <a:r>
              <a:rPr lang="en-US" sz="3600" b="0" i="0" u="none">
                <a:solidFill>
                  <a:srgbClr val="FFFFFF"/>
                </a:solidFill>
                <a:latin typeface="Arial"/>
                <a:ea typeface="Arial"/>
                <a:cs typeface="Arial"/>
                <a:sym typeface="Arial"/>
              </a:rPr>
              <a:t>Chart Title</a:t>
            </a:r>
            <a:endParaRPr/>
          </a:p>
        </p:txBody>
      </p:sp>
      <p:sp>
        <p:nvSpPr>
          <p:cNvPr id="194" name="Google Shape;194;g2aab7678794_1_12"/>
          <p:cNvSpPr txBox="1"/>
          <p:nvPr/>
        </p:nvSpPr>
        <p:spPr>
          <a:xfrm>
            <a:off x="1917300" y="1416050"/>
            <a:ext cx="8621100" cy="554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600"/>
              <a:buFont typeface="Arial"/>
              <a:buNone/>
            </a:pPr>
            <a:r>
              <a:rPr lang="en-US" sz="3000" b="1">
                <a:solidFill>
                  <a:schemeClr val="dk1"/>
                </a:solidFill>
              </a:rPr>
              <a:t>The Landscape of Wineries &amp; Digital Presence</a:t>
            </a:r>
            <a:endParaRPr sz="3000" b="1">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g2ade54ee5e6_0_4"/>
          <p:cNvSpPr txBox="1"/>
          <p:nvPr/>
        </p:nvSpPr>
        <p:spPr>
          <a:xfrm>
            <a:off x="3387225" y="5099400"/>
            <a:ext cx="4972200" cy="135000"/>
          </a:xfrm>
          <a:prstGeom prst="rect">
            <a:avLst/>
          </a:prstGeom>
          <a:solidFill>
            <a:srgbClr val="9EA374">
              <a:alpha val="7961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02" name="Google Shape;202;g2ade54ee5e6_0_4"/>
          <p:cNvSpPr txBox="1">
            <a:spLocks noGrp="1"/>
          </p:cNvSpPr>
          <p:nvPr>
            <p:ph type="body" idx="1"/>
          </p:nvPr>
        </p:nvSpPr>
        <p:spPr>
          <a:xfrm>
            <a:off x="1028700" y="1600200"/>
            <a:ext cx="9944100" cy="2362800"/>
          </a:xfrm>
          <a:prstGeom prst="rect">
            <a:avLst/>
          </a:prstGeom>
        </p:spPr>
        <p:txBody>
          <a:bodyPr spcFirstLastPara="1" wrap="square" lIns="91425" tIns="45700" rIns="91425" bIns="45700" anchor="t" anchorCtr="0">
            <a:noAutofit/>
          </a:bodyPr>
          <a:lstStyle/>
          <a:p>
            <a:pPr marL="0" lvl="0" indent="0" algn="ctr" rtl="0">
              <a:spcBef>
                <a:spcPts val="360"/>
              </a:spcBef>
              <a:spcAft>
                <a:spcPts val="0"/>
              </a:spcAft>
              <a:buNone/>
            </a:pPr>
            <a:endParaRPr/>
          </a:p>
          <a:p>
            <a:pPr marL="0" lvl="0" indent="0" algn="ctr" rtl="0">
              <a:spcBef>
                <a:spcPts val="360"/>
              </a:spcBef>
              <a:spcAft>
                <a:spcPts val="0"/>
              </a:spcAft>
              <a:buNone/>
            </a:pPr>
            <a:r>
              <a:rPr lang="en-US"/>
              <a:t>“We are </a:t>
            </a:r>
            <a:r>
              <a:rPr lang="en-US" b="1" i="1"/>
              <a:t>evolving</a:t>
            </a:r>
            <a:r>
              <a:rPr lang="en-US"/>
              <a:t> our investments so that our brands reach the right consumers, at the right time, in the right place, with the right messages.”</a:t>
            </a:r>
            <a:endParaRPr sz="1900" i="1"/>
          </a:p>
          <a:p>
            <a:pPr marL="0" lvl="0" indent="0" algn="l" rtl="0">
              <a:spcBef>
                <a:spcPts val="360"/>
              </a:spcBef>
              <a:spcAft>
                <a:spcPts val="0"/>
              </a:spcAft>
              <a:buNone/>
            </a:pPr>
            <a:endParaRPr/>
          </a:p>
        </p:txBody>
      </p:sp>
      <p:sp>
        <p:nvSpPr>
          <p:cNvPr id="203" name="Google Shape;203;g2ade54ee5e6_0_4"/>
          <p:cNvSpPr txBox="1"/>
          <p:nvPr/>
        </p:nvSpPr>
        <p:spPr>
          <a:xfrm>
            <a:off x="4891950" y="4373675"/>
            <a:ext cx="5464800" cy="923400"/>
          </a:xfrm>
          <a:prstGeom prst="rect">
            <a:avLst/>
          </a:prstGeom>
          <a:noFill/>
          <a:ln>
            <a:noFill/>
          </a:ln>
        </p:spPr>
        <p:txBody>
          <a:bodyPr spcFirstLastPara="1" wrap="square" lIns="91425" tIns="91425" rIns="91425" bIns="91425" anchor="t" anchorCtr="0">
            <a:spAutoFit/>
          </a:bodyPr>
          <a:lstStyle/>
          <a:p>
            <a:pPr marL="0" lvl="0" indent="0" algn="l" rtl="0">
              <a:spcBef>
                <a:spcPts val="360"/>
              </a:spcBef>
              <a:spcAft>
                <a:spcPts val="0"/>
              </a:spcAft>
              <a:buNone/>
            </a:pPr>
            <a:r>
              <a:rPr lang="en-US" sz="2900">
                <a:solidFill>
                  <a:schemeClr val="dk1"/>
                </a:solidFill>
              </a:rPr>
              <a:t>- Spencer Gordon </a:t>
            </a:r>
            <a:endParaRPr sz="2900">
              <a:solidFill>
                <a:schemeClr val="dk1"/>
              </a:solidFill>
            </a:endParaRPr>
          </a:p>
          <a:p>
            <a:pPr marL="0" lvl="0" indent="0" algn="l" rtl="0">
              <a:spcBef>
                <a:spcPts val="360"/>
              </a:spcBef>
              <a:spcAft>
                <a:spcPts val="0"/>
              </a:spcAft>
              <a:buNone/>
            </a:pPr>
            <a:r>
              <a:rPr lang="en-US" sz="1600" i="1">
                <a:solidFill>
                  <a:schemeClr val="dk1"/>
                </a:solidFill>
              </a:rPr>
              <a:t>Director of Digital, Anheuser-Busch</a:t>
            </a:r>
            <a:endParaRPr sz="11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g2aab7678794_0_0"/>
          <p:cNvSpPr txBox="1"/>
          <p:nvPr/>
        </p:nvSpPr>
        <p:spPr>
          <a:xfrm>
            <a:off x="610050" y="1373275"/>
            <a:ext cx="98136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3600"/>
              <a:buFont typeface="Arial"/>
              <a:buNone/>
            </a:pPr>
            <a:r>
              <a:rPr lang="en-US" sz="3000" b="1">
                <a:solidFill>
                  <a:schemeClr val="dk1"/>
                </a:solidFill>
              </a:rPr>
              <a:t>Myths to Bust 🍇</a:t>
            </a:r>
            <a:endParaRPr sz="3000" b="1">
              <a:solidFill>
                <a:schemeClr val="dk1"/>
              </a:solidFill>
            </a:endParaRPr>
          </a:p>
        </p:txBody>
      </p:sp>
      <p:sp>
        <p:nvSpPr>
          <p:cNvPr id="210" name="Google Shape;210;g2aab7678794_0_0"/>
          <p:cNvSpPr txBox="1"/>
          <p:nvPr/>
        </p:nvSpPr>
        <p:spPr>
          <a:xfrm>
            <a:off x="985650" y="2281750"/>
            <a:ext cx="8008800" cy="461700"/>
          </a:xfrm>
          <a:prstGeom prst="rect">
            <a:avLst/>
          </a:prstGeom>
          <a:noFill/>
          <a:ln>
            <a:noFill/>
          </a:ln>
        </p:spPr>
        <p:txBody>
          <a:bodyPr spcFirstLastPara="1" wrap="square" lIns="91425" tIns="45700" rIns="91425" bIns="45700" anchor="t" anchorCtr="0">
            <a:spAutoFit/>
          </a:bodyPr>
          <a:lstStyle/>
          <a:p>
            <a:pPr marL="457200" lvl="0" indent="-381000" algn="l" rtl="0">
              <a:lnSpc>
                <a:spcPct val="150000"/>
              </a:lnSpc>
              <a:spcBef>
                <a:spcPts val="1600"/>
              </a:spcBef>
              <a:spcAft>
                <a:spcPts val="0"/>
              </a:spcAft>
              <a:buClr>
                <a:schemeClr val="dk1"/>
              </a:buClr>
              <a:buSzPts val="2400"/>
              <a:buChar char="•"/>
            </a:pPr>
            <a:r>
              <a:rPr lang="en-US" sz="2400">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The wine industry has a d</a:t>
            </a:r>
            <a:r>
              <a:rPr lang="en-US" sz="2400">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igital presence delay</a:t>
            </a:r>
            <a:endParaRPr sz="2400">
              <a:solidFill>
                <a:schemeClr val="dk1"/>
              </a:solidFill>
            </a:endParaRPr>
          </a:p>
        </p:txBody>
      </p:sp>
      <p:sp>
        <p:nvSpPr>
          <p:cNvPr id="211" name="Google Shape;211;g2aab7678794_0_0"/>
          <p:cNvSpPr txBox="1"/>
          <p:nvPr/>
        </p:nvSpPr>
        <p:spPr>
          <a:xfrm>
            <a:off x="985650" y="3094133"/>
            <a:ext cx="9985200" cy="554100"/>
          </a:xfrm>
          <a:prstGeom prst="rect">
            <a:avLst/>
          </a:prstGeom>
          <a:noFill/>
          <a:ln>
            <a:noFill/>
          </a:ln>
        </p:spPr>
        <p:txBody>
          <a:bodyPr spcFirstLastPara="1" wrap="square" lIns="91425" tIns="91425" rIns="91425" bIns="91425" anchor="t" anchorCtr="0">
            <a:spAutoFit/>
          </a:bodyPr>
          <a:lstStyle/>
          <a:p>
            <a:pPr marL="457200" lvl="0" indent="-381000" algn="l" rtl="0">
              <a:lnSpc>
                <a:spcPct val="150000"/>
              </a:lnSpc>
              <a:spcBef>
                <a:spcPts val="1600"/>
              </a:spcBef>
              <a:spcAft>
                <a:spcPts val="0"/>
              </a:spcAft>
              <a:buClr>
                <a:schemeClr val="dk1"/>
              </a:buClr>
              <a:buSzPts val="2400"/>
              <a:buChar char="•"/>
            </a:pPr>
            <a:r>
              <a:rPr lang="en-US" sz="2400">
                <a:solidFill>
                  <a:schemeClr val="dk1"/>
                </a:solidFill>
              </a:rPr>
              <a:t>S</a:t>
            </a:r>
            <a:r>
              <a:rPr lang="en-US" sz="2400">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ocial media doesn’t impact the bottom line</a:t>
            </a:r>
            <a:endParaRPr sz="2400">
              <a:solidFill>
                <a:schemeClr val="dk1"/>
              </a:solidFill>
            </a:endParaRPr>
          </a:p>
        </p:txBody>
      </p:sp>
      <p:sp>
        <p:nvSpPr>
          <p:cNvPr id="212" name="Google Shape;212;g2aab7678794_0_0"/>
          <p:cNvSpPr txBox="1"/>
          <p:nvPr/>
        </p:nvSpPr>
        <p:spPr>
          <a:xfrm>
            <a:off x="985650" y="3998917"/>
            <a:ext cx="5929200" cy="554100"/>
          </a:xfrm>
          <a:prstGeom prst="rect">
            <a:avLst/>
          </a:prstGeom>
          <a:noFill/>
          <a:ln>
            <a:noFill/>
          </a:ln>
        </p:spPr>
        <p:txBody>
          <a:bodyPr spcFirstLastPara="1" wrap="square" lIns="91425" tIns="91425" rIns="91425" bIns="91425" anchor="t" anchorCtr="0">
            <a:spAutoFit/>
          </a:bodyPr>
          <a:lstStyle/>
          <a:p>
            <a:pPr marL="457200" lvl="0" indent="-381000" algn="l" rtl="0">
              <a:lnSpc>
                <a:spcPct val="150000"/>
              </a:lnSpc>
              <a:spcBef>
                <a:spcPts val="1600"/>
              </a:spcBef>
              <a:spcAft>
                <a:spcPts val="0"/>
              </a:spcAft>
              <a:buClr>
                <a:schemeClr val="dk1"/>
              </a:buClr>
              <a:buSzPts val="2400"/>
              <a:buChar char="•"/>
            </a:pPr>
            <a:r>
              <a:rPr lang="en-US" sz="2400">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It’s too late for me to star</a:t>
            </a:r>
            <a:r>
              <a:rPr lang="en-US" sz="2400">
                <a:solidFill>
                  <a:schemeClr val="dk1"/>
                </a:solidFill>
              </a:rPr>
              <a:t>t</a:t>
            </a:r>
            <a:endParaRPr sz="2400"/>
          </a:p>
        </p:txBody>
      </p:sp>
      <p:sp>
        <p:nvSpPr>
          <p:cNvPr id="213" name="Google Shape;213;g2aab7678794_0_0"/>
          <p:cNvSpPr txBox="1"/>
          <p:nvPr/>
        </p:nvSpPr>
        <p:spPr>
          <a:xfrm>
            <a:off x="985650" y="4903700"/>
            <a:ext cx="10101600" cy="554100"/>
          </a:xfrm>
          <a:prstGeom prst="rect">
            <a:avLst/>
          </a:prstGeom>
          <a:noFill/>
          <a:ln>
            <a:noFill/>
          </a:ln>
        </p:spPr>
        <p:txBody>
          <a:bodyPr spcFirstLastPara="1" wrap="square" lIns="91425" tIns="91425" rIns="91425" bIns="91425" anchor="t" anchorCtr="0">
            <a:spAutoFit/>
          </a:bodyPr>
          <a:lstStyle/>
          <a:p>
            <a:pPr marL="457200" lvl="0" indent="-381000" algn="l" rtl="0">
              <a:lnSpc>
                <a:spcPct val="150000"/>
              </a:lnSpc>
              <a:spcBef>
                <a:spcPts val="1600"/>
              </a:spcBef>
              <a:spcAft>
                <a:spcPts val="0"/>
              </a:spcAft>
              <a:buClr>
                <a:schemeClr val="dk1"/>
              </a:buClr>
              <a:buSzPts val="2400"/>
              <a:buChar char="•"/>
            </a:pPr>
            <a:r>
              <a:rPr lang="en-US" sz="2400">
                <a:solidFill>
                  <a:schemeClr val="dk1"/>
                </a:solidFill>
              </a:rPr>
              <a:t>Content takes too much (</a:t>
            </a:r>
            <a:r>
              <a:rPr lang="en-US" sz="2400" b="1" i="1">
                <a:solidFill>
                  <a:schemeClr val="dk1"/>
                </a:solidFill>
              </a:rPr>
              <a:t>“fill in blank”</a:t>
            </a:r>
            <a:r>
              <a:rPr lang="en-US" sz="2400">
                <a:solidFill>
                  <a:schemeClr val="dk1"/>
                </a:solidFill>
              </a:rPr>
              <a:t>) </a:t>
            </a:r>
            <a:endParaRPr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10"/>
                                        </p:tgtEl>
                                        <p:attrNameLst>
                                          <p:attrName>style.visibility</p:attrName>
                                        </p:attrNameLst>
                                      </p:cBhvr>
                                      <p:to>
                                        <p:strVal val="visible"/>
                                      </p:to>
                                    </p:set>
                                    <p:anim calcmode="lin" valueType="num">
                                      <p:cBhvr additive="base">
                                        <p:cTn id="7" dur="1000"/>
                                        <p:tgtEl>
                                          <p:spTgt spid="210"/>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11"/>
                                        </p:tgtEl>
                                        <p:attrNameLst>
                                          <p:attrName>style.visibility</p:attrName>
                                        </p:attrNameLst>
                                      </p:cBhvr>
                                      <p:to>
                                        <p:strVal val="visible"/>
                                      </p:to>
                                    </p:set>
                                    <p:anim calcmode="lin" valueType="num">
                                      <p:cBhvr additive="base">
                                        <p:cTn id="12" dur="1000"/>
                                        <p:tgtEl>
                                          <p:spTgt spid="211"/>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12"/>
                                        </p:tgtEl>
                                        <p:attrNameLst>
                                          <p:attrName>style.visibility</p:attrName>
                                        </p:attrNameLst>
                                      </p:cBhvr>
                                      <p:to>
                                        <p:strVal val="visible"/>
                                      </p:to>
                                    </p:set>
                                    <p:anim calcmode="lin" valueType="num">
                                      <p:cBhvr additive="base">
                                        <p:cTn id="17" dur="1000"/>
                                        <p:tgtEl>
                                          <p:spTgt spid="212"/>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213"/>
                                        </p:tgtEl>
                                        <p:attrNameLst>
                                          <p:attrName>style.visibility</p:attrName>
                                        </p:attrNameLst>
                                      </p:cBhvr>
                                      <p:to>
                                        <p:strVal val="visible"/>
                                      </p:to>
                                    </p:set>
                                    <p:anim calcmode="lin" valueType="num">
                                      <p:cBhvr additive="base">
                                        <p:cTn id="22" dur="1000"/>
                                        <p:tgtEl>
                                          <p:spTgt spid="21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
          <p:cNvSpPr txBox="1"/>
          <p:nvPr/>
        </p:nvSpPr>
        <p:spPr>
          <a:xfrm>
            <a:off x="838200" y="1416050"/>
            <a:ext cx="57150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3600"/>
              <a:buFont typeface="Arial"/>
              <a:buNone/>
            </a:pPr>
            <a:r>
              <a:rPr lang="en-US" sz="3600" b="0" i="0" u="none">
                <a:solidFill>
                  <a:srgbClr val="FFFFFF"/>
                </a:solidFill>
                <a:latin typeface="Arial"/>
                <a:ea typeface="Arial"/>
                <a:cs typeface="Arial"/>
                <a:sym typeface="Arial"/>
              </a:rPr>
              <a:t>Chart Title</a:t>
            </a:r>
            <a:endParaRPr/>
          </a:p>
        </p:txBody>
      </p:sp>
      <p:sp>
        <p:nvSpPr>
          <p:cNvPr id="219" name="Google Shape;219;p3"/>
          <p:cNvSpPr txBox="1"/>
          <p:nvPr/>
        </p:nvSpPr>
        <p:spPr>
          <a:xfrm>
            <a:off x="647700" y="1400025"/>
            <a:ext cx="86211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3600"/>
              <a:buFont typeface="Arial"/>
              <a:buNone/>
            </a:pPr>
            <a:r>
              <a:rPr lang="en-US" sz="3000" b="1">
                <a:solidFill>
                  <a:schemeClr val="dk1"/>
                </a:solidFill>
              </a:rPr>
              <a:t>State of the Short Form Video Union 🎬</a:t>
            </a:r>
            <a:endParaRPr sz="3000" b="1">
              <a:solidFill>
                <a:schemeClr val="dk1"/>
              </a:solidFill>
            </a:endParaRPr>
          </a:p>
        </p:txBody>
      </p:sp>
      <p:sp>
        <p:nvSpPr>
          <p:cNvPr id="220" name="Google Shape;220;p3"/>
          <p:cNvSpPr txBox="1"/>
          <p:nvPr/>
        </p:nvSpPr>
        <p:spPr>
          <a:xfrm>
            <a:off x="3032463" y="3655950"/>
            <a:ext cx="917700" cy="492600"/>
          </a:xfrm>
          <a:prstGeom prst="rect">
            <a:avLst/>
          </a:prstGeom>
          <a:noFill/>
          <a:ln>
            <a:noFill/>
          </a:ln>
        </p:spPr>
        <p:txBody>
          <a:bodyPr spcFirstLastPara="1" wrap="square" lIns="91425" tIns="91425" rIns="91425" bIns="91425" anchor="t" anchorCtr="0">
            <a:spAutoFit/>
          </a:bodyPr>
          <a:lstStyle/>
          <a:p>
            <a:pPr marL="0" lvl="0" indent="0" algn="l" rtl="0">
              <a:lnSpc>
                <a:spcPct val="110000"/>
              </a:lnSpc>
              <a:spcBef>
                <a:spcPts val="0"/>
              </a:spcBef>
              <a:spcAft>
                <a:spcPts val="0"/>
              </a:spcAft>
              <a:buNone/>
            </a:pPr>
            <a:r>
              <a:rPr lang="en-US" sz="2000" b="1">
                <a:solidFill>
                  <a:srgbClr val="FE2C55"/>
                </a:solidFill>
              </a:rPr>
              <a:t>75% </a:t>
            </a:r>
            <a:endParaRPr sz="2000" b="1">
              <a:solidFill>
                <a:srgbClr val="FE2C55"/>
              </a:solidFill>
            </a:endParaRPr>
          </a:p>
        </p:txBody>
      </p:sp>
      <p:sp>
        <p:nvSpPr>
          <p:cNvPr id="221" name="Google Shape;221;p3"/>
          <p:cNvSpPr txBox="1"/>
          <p:nvPr/>
        </p:nvSpPr>
        <p:spPr>
          <a:xfrm>
            <a:off x="3647888" y="3709800"/>
            <a:ext cx="2693100" cy="384900"/>
          </a:xfrm>
          <a:prstGeom prst="rect">
            <a:avLst/>
          </a:prstGeom>
          <a:noFill/>
          <a:ln>
            <a:noFill/>
          </a:ln>
        </p:spPr>
        <p:txBody>
          <a:bodyPr spcFirstLastPara="1" wrap="square" lIns="91425" tIns="91425" rIns="91425" bIns="91425" anchor="t" anchorCtr="0">
            <a:spAutoFit/>
          </a:bodyPr>
          <a:lstStyle/>
          <a:p>
            <a:pPr marL="0" lvl="0" indent="0" algn="l" rtl="0">
              <a:lnSpc>
                <a:spcPct val="110000"/>
              </a:lnSpc>
              <a:spcBef>
                <a:spcPts val="0"/>
              </a:spcBef>
              <a:spcAft>
                <a:spcPts val="0"/>
              </a:spcAft>
              <a:buNone/>
            </a:pPr>
            <a:r>
              <a:rPr lang="en-US" sz="1300">
                <a:solidFill>
                  <a:srgbClr val="000000"/>
                </a:solidFill>
              </a:rPr>
              <a:t>of our audience is </a:t>
            </a:r>
            <a:r>
              <a:rPr lang="en-US" sz="1300"/>
              <a:t>over 20yo</a:t>
            </a:r>
            <a:endParaRPr sz="1300">
              <a:solidFill>
                <a:srgbClr val="000000"/>
              </a:solidFill>
            </a:endParaRPr>
          </a:p>
        </p:txBody>
      </p:sp>
      <p:sp>
        <p:nvSpPr>
          <p:cNvPr id="222" name="Google Shape;222;p3"/>
          <p:cNvSpPr txBox="1"/>
          <p:nvPr/>
        </p:nvSpPr>
        <p:spPr>
          <a:xfrm>
            <a:off x="2988808" y="5486004"/>
            <a:ext cx="1897500" cy="369300"/>
          </a:xfrm>
          <a:prstGeom prst="rect">
            <a:avLst/>
          </a:prstGeom>
          <a:noFill/>
          <a:ln>
            <a:noFill/>
          </a:ln>
        </p:spPr>
        <p:txBody>
          <a:bodyPr spcFirstLastPara="1" wrap="square" lIns="91425" tIns="91425" rIns="91425" bIns="91425" anchor="t" anchorCtr="0">
            <a:spAutoFit/>
          </a:bodyPr>
          <a:lstStyle/>
          <a:p>
            <a:pPr marL="0" lvl="0" indent="0" algn="l" rtl="0">
              <a:lnSpc>
                <a:spcPct val="110000"/>
              </a:lnSpc>
              <a:spcBef>
                <a:spcPts val="0"/>
              </a:spcBef>
              <a:spcAft>
                <a:spcPts val="0"/>
              </a:spcAft>
              <a:buNone/>
            </a:pPr>
            <a:endParaRPr sz="1200">
              <a:solidFill>
                <a:srgbClr val="000000"/>
              </a:solidFill>
            </a:endParaRPr>
          </a:p>
        </p:txBody>
      </p:sp>
      <p:sp>
        <p:nvSpPr>
          <p:cNvPr id="223" name="Google Shape;223;p3"/>
          <p:cNvSpPr txBox="1"/>
          <p:nvPr/>
        </p:nvSpPr>
        <p:spPr>
          <a:xfrm>
            <a:off x="2934349" y="5543000"/>
            <a:ext cx="1588500" cy="894300"/>
          </a:xfrm>
          <a:prstGeom prst="rect">
            <a:avLst/>
          </a:prstGeom>
          <a:noFill/>
          <a:ln>
            <a:noFill/>
          </a:ln>
        </p:spPr>
        <p:txBody>
          <a:bodyPr spcFirstLastPara="1" wrap="square" lIns="91425" tIns="91425" rIns="91425" bIns="91425" anchor="t" anchorCtr="0">
            <a:spAutoFit/>
          </a:bodyPr>
          <a:lstStyle/>
          <a:p>
            <a:pPr marL="0" lvl="0" indent="0" algn="ctr" rtl="0">
              <a:lnSpc>
                <a:spcPct val="110000"/>
              </a:lnSpc>
              <a:spcBef>
                <a:spcPts val="0"/>
              </a:spcBef>
              <a:spcAft>
                <a:spcPts val="0"/>
              </a:spcAft>
              <a:buNone/>
            </a:pPr>
            <a:r>
              <a:rPr lang="en-US" sz="1900" b="1">
                <a:solidFill>
                  <a:srgbClr val="FE2C55"/>
                </a:solidFill>
              </a:rPr>
              <a:t>59 minutes</a:t>
            </a:r>
            <a:endParaRPr sz="1900" b="1">
              <a:solidFill>
                <a:srgbClr val="FE2C55"/>
              </a:solidFill>
            </a:endParaRPr>
          </a:p>
          <a:p>
            <a:pPr marL="0" lvl="0" indent="0" algn="ctr" rtl="0">
              <a:lnSpc>
                <a:spcPct val="110000"/>
              </a:lnSpc>
              <a:spcBef>
                <a:spcPts val="0"/>
              </a:spcBef>
              <a:spcAft>
                <a:spcPts val="0"/>
              </a:spcAft>
              <a:buNone/>
            </a:pPr>
            <a:r>
              <a:rPr lang="en-US" sz="1200">
                <a:solidFill>
                  <a:srgbClr val="000000"/>
                </a:solidFill>
              </a:rPr>
              <a:t>spent on the app/user/day</a:t>
            </a:r>
            <a:endParaRPr sz="1200">
              <a:solidFill>
                <a:srgbClr val="000000"/>
              </a:solidFill>
            </a:endParaRPr>
          </a:p>
        </p:txBody>
      </p:sp>
      <p:sp>
        <p:nvSpPr>
          <p:cNvPr id="224" name="Google Shape;224;p3"/>
          <p:cNvSpPr txBox="1"/>
          <p:nvPr/>
        </p:nvSpPr>
        <p:spPr>
          <a:xfrm>
            <a:off x="9268800" y="5543000"/>
            <a:ext cx="1634100" cy="691200"/>
          </a:xfrm>
          <a:prstGeom prst="rect">
            <a:avLst/>
          </a:prstGeom>
          <a:noFill/>
          <a:ln>
            <a:noFill/>
          </a:ln>
        </p:spPr>
        <p:txBody>
          <a:bodyPr spcFirstLastPara="1" wrap="square" lIns="91425" tIns="91425" rIns="91425" bIns="91425" anchor="t" anchorCtr="0">
            <a:spAutoFit/>
          </a:bodyPr>
          <a:lstStyle/>
          <a:p>
            <a:pPr marL="0" lvl="0" indent="0" algn="ctr" rtl="0">
              <a:lnSpc>
                <a:spcPct val="110000"/>
              </a:lnSpc>
              <a:spcBef>
                <a:spcPts val="0"/>
              </a:spcBef>
              <a:spcAft>
                <a:spcPts val="0"/>
              </a:spcAft>
              <a:buNone/>
            </a:pPr>
            <a:r>
              <a:rPr lang="en-US" sz="1900" b="1">
                <a:solidFill>
                  <a:srgbClr val="4285F4"/>
                </a:solidFill>
              </a:rPr>
              <a:t>17.6M Hours</a:t>
            </a:r>
            <a:endParaRPr sz="1900" b="1">
              <a:solidFill>
                <a:srgbClr val="FE2C55"/>
              </a:solidFill>
            </a:endParaRPr>
          </a:p>
          <a:p>
            <a:pPr marL="0" lvl="0" indent="0" algn="ctr" rtl="0">
              <a:lnSpc>
                <a:spcPct val="110000"/>
              </a:lnSpc>
              <a:spcBef>
                <a:spcPts val="0"/>
              </a:spcBef>
              <a:spcAft>
                <a:spcPts val="0"/>
              </a:spcAft>
              <a:buClr>
                <a:schemeClr val="dk1"/>
              </a:buClr>
              <a:buSzPts val="1100"/>
              <a:buFont typeface="Arial"/>
              <a:buNone/>
            </a:pPr>
            <a:r>
              <a:rPr lang="en-US" sz="1200">
                <a:solidFill>
                  <a:schemeClr val="dk1"/>
                </a:solidFill>
              </a:rPr>
              <a:t>Viewed per day</a:t>
            </a:r>
            <a:endParaRPr sz="1200">
              <a:solidFill>
                <a:srgbClr val="000000"/>
              </a:solidFill>
            </a:endParaRPr>
          </a:p>
        </p:txBody>
      </p:sp>
      <p:sp>
        <p:nvSpPr>
          <p:cNvPr id="225" name="Google Shape;225;p3"/>
          <p:cNvSpPr txBox="1"/>
          <p:nvPr/>
        </p:nvSpPr>
        <p:spPr>
          <a:xfrm>
            <a:off x="371474" y="2853188"/>
            <a:ext cx="2187300" cy="323100"/>
          </a:xfrm>
          <a:prstGeom prst="rect">
            <a:avLst/>
          </a:prstGeom>
          <a:solidFill>
            <a:srgbClr val="D9D9D9"/>
          </a:solidFill>
          <a:ln w="9525" cap="flat" cmpd="sng">
            <a:solidFill>
              <a:srgbClr val="595959"/>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900" b="1"/>
              <a:t>MONTHLY ACTIVE USERS (MAUs)</a:t>
            </a:r>
            <a:endParaRPr sz="900"/>
          </a:p>
        </p:txBody>
      </p:sp>
      <p:sp>
        <p:nvSpPr>
          <p:cNvPr id="226" name="Google Shape;226;p3"/>
          <p:cNvSpPr txBox="1"/>
          <p:nvPr/>
        </p:nvSpPr>
        <p:spPr>
          <a:xfrm>
            <a:off x="371474" y="5660525"/>
            <a:ext cx="2187300" cy="323100"/>
          </a:xfrm>
          <a:prstGeom prst="rect">
            <a:avLst/>
          </a:prstGeom>
          <a:solidFill>
            <a:srgbClr val="CCCCCC"/>
          </a:solidFill>
          <a:ln w="9525" cap="flat" cmpd="sng">
            <a:solidFill>
              <a:srgbClr val="595959"/>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900" b="1">
                <a:solidFill>
                  <a:srgbClr val="000000"/>
                </a:solidFill>
              </a:rPr>
              <a:t>TIME SPENT</a:t>
            </a:r>
            <a:endParaRPr sz="900"/>
          </a:p>
        </p:txBody>
      </p:sp>
      <p:sp>
        <p:nvSpPr>
          <p:cNvPr id="227" name="Google Shape;227;p3"/>
          <p:cNvSpPr txBox="1"/>
          <p:nvPr/>
        </p:nvSpPr>
        <p:spPr>
          <a:xfrm>
            <a:off x="371474" y="3740688"/>
            <a:ext cx="2187300" cy="323100"/>
          </a:xfrm>
          <a:prstGeom prst="rect">
            <a:avLst/>
          </a:prstGeom>
          <a:solidFill>
            <a:srgbClr val="D9D9D9"/>
          </a:solidFill>
          <a:ln w="9525" cap="flat" cmpd="sng">
            <a:solidFill>
              <a:srgbClr val="595959"/>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n-US" sz="900" b="1">
                <a:solidFill>
                  <a:srgbClr val="000000"/>
                </a:solidFill>
              </a:rPr>
              <a:t>AUDIENCE </a:t>
            </a:r>
            <a:r>
              <a:rPr lang="en-US" sz="900" b="1"/>
              <a:t>BREAKDOWN</a:t>
            </a:r>
            <a:endParaRPr sz="900"/>
          </a:p>
        </p:txBody>
      </p:sp>
      <p:pic>
        <p:nvPicPr>
          <p:cNvPr id="228" name="Google Shape;228;p3"/>
          <p:cNvPicPr preferRelativeResize="0"/>
          <p:nvPr/>
        </p:nvPicPr>
        <p:blipFill>
          <a:blip r:embed="rId3">
            <a:alphaModFix/>
          </a:blip>
          <a:stretch>
            <a:fillRect/>
          </a:stretch>
        </p:blipFill>
        <p:spPr>
          <a:xfrm>
            <a:off x="4522775" y="2172352"/>
            <a:ext cx="286875" cy="323100"/>
          </a:xfrm>
          <a:prstGeom prst="rect">
            <a:avLst/>
          </a:prstGeom>
          <a:noFill/>
          <a:ln>
            <a:noFill/>
          </a:ln>
        </p:spPr>
      </p:pic>
      <p:pic>
        <p:nvPicPr>
          <p:cNvPr id="229" name="Google Shape;229;p3"/>
          <p:cNvPicPr preferRelativeResize="0"/>
          <p:nvPr/>
        </p:nvPicPr>
        <p:blipFill>
          <a:blip r:embed="rId4">
            <a:alphaModFix/>
          </a:blip>
          <a:stretch>
            <a:fillRect/>
          </a:stretch>
        </p:blipFill>
        <p:spPr>
          <a:xfrm>
            <a:off x="8923223" y="2150500"/>
            <a:ext cx="367977" cy="369325"/>
          </a:xfrm>
          <a:prstGeom prst="rect">
            <a:avLst/>
          </a:prstGeom>
          <a:noFill/>
          <a:ln>
            <a:noFill/>
          </a:ln>
        </p:spPr>
      </p:pic>
      <p:sp>
        <p:nvSpPr>
          <p:cNvPr id="230" name="Google Shape;230;p3"/>
          <p:cNvSpPr txBox="1"/>
          <p:nvPr/>
        </p:nvSpPr>
        <p:spPr>
          <a:xfrm>
            <a:off x="300875" y="6414350"/>
            <a:ext cx="3886200" cy="21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600" u="sng">
                <a:solidFill>
                  <a:schemeClr val="hlink"/>
                </a:solidFill>
                <a:hlinkClick r:id="rId5"/>
              </a:rPr>
              <a:t>https://www.demandsage.com/instagram-reel-statistics/</a:t>
            </a:r>
            <a:endParaRPr sz="600">
              <a:solidFill>
                <a:schemeClr val="dk1"/>
              </a:solidFill>
            </a:endParaRPr>
          </a:p>
          <a:p>
            <a:pPr marL="0" lvl="0" indent="0" algn="l" rtl="0">
              <a:spcBef>
                <a:spcPts val="0"/>
              </a:spcBef>
              <a:spcAft>
                <a:spcPts val="0"/>
              </a:spcAft>
              <a:buNone/>
            </a:pPr>
            <a:r>
              <a:rPr lang="en-US" sz="600" u="sng">
                <a:solidFill>
                  <a:schemeClr val="hlink"/>
                </a:solidFill>
                <a:hlinkClick r:id="rId6"/>
              </a:rPr>
              <a:t>https://newsroom.tiktok.com/en-us/150-m-us-users</a:t>
            </a:r>
            <a:endParaRPr sz="600">
              <a:solidFill>
                <a:schemeClr val="dk1"/>
              </a:solidFill>
            </a:endParaRPr>
          </a:p>
          <a:p>
            <a:pPr marL="0" lvl="0" indent="0" algn="l" rtl="0">
              <a:spcBef>
                <a:spcPts val="0"/>
              </a:spcBef>
              <a:spcAft>
                <a:spcPts val="0"/>
              </a:spcAft>
              <a:buNone/>
            </a:pPr>
            <a:r>
              <a:rPr lang="en-US" sz="600" u="sng">
                <a:solidFill>
                  <a:schemeClr val="hlink"/>
                </a:solidFill>
                <a:hlinkClick r:id="rId7"/>
              </a:rPr>
              <a:t>https://backlinko.com/tiktok-users</a:t>
            </a:r>
            <a:endParaRPr sz="600">
              <a:solidFill>
                <a:schemeClr val="dk1"/>
              </a:solidFill>
            </a:endParaRPr>
          </a:p>
          <a:p>
            <a:pPr marL="0" lvl="0" indent="0" algn="l" rtl="0">
              <a:spcBef>
                <a:spcPts val="0"/>
              </a:spcBef>
              <a:spcAft>
                <a:spcPts val="0"/>
              </a:spcAft>
              <a:buNone/>
            </a:pPr>
            <a:endParaRPr sz="600">
              <a:solidFill>
                <a:schemeClr val="dk1"/>
              </a:solidFill>
            </a:endParaRPr>
          </a:p>
          <a:p>
            <a:pPr marL="0" lvl="0" indent="0" algn="l" rtl="0">
              <a:spcBef>
                <a:spcPts val="0"/>
              </a:spcBef>
              <a:spcAft>
                <a:spcPts val="0"/>
              </a:spcAft>
              <a:buNone/>
            </a:pPr>
            <a:endParaRPr sz="600">
              <a:solidFill>
                <a:schemeClr val="dk1"/>
              </a:solidFill>
            </a:endParaRPr>
          </a:p>
        </p:txBody>
      </p:sp>
      <p:cxnSp>
        <p:nvCxnSpPr>
          <p:cNvPr id="231" name="Google Shape;231;p3"/>
          <p:cNvCxnSpPr/>
          <p:nvPr/>
        </p:nvCxnSpPr>
        <p:spPr>
          <a:xfrm>
            <a:off x="6784325" y="2980500"/>
            <a:ext cx="0" cy="3181500"/>
          </a:xfrm>
          <a:prstGeom prst="straightConnector1">
            <a:avLst/>
          </a:prstGeom>
          <a:noFill/>
          <a:ln w="9525" cap="flat" cmpd="sng">
            <a:solidFill>
              <a:schemeClr val="dk2"/>
            </a:solidFill>
            <a:prstDash val="lgDash"/>
            <a:round/>
            <a:headEnd type="none" w="med" len="med"/>
            <a:tailEnd type="none" w="med" len="med"/>
          </a:ln>
        </p:spPr>
      </p:cxnSp>
      <p:pic>
        <p:nvPicPr>
          <p:cNvPr id="232" name="Google Shape;232;p3"/>
          <p:cNvPicPr preferRelativeResize="0"/>
          <p:nvPr/>
        </p:nvPicPr>
        <p:blipFill>
          <a:blip r:embed="rId8">
            <a:alphaModFix/>
          </a:blip>
          <a:stretch>
            <a:fillRect/>
          </a:stretch>
        </p:blipFill>
        <p:spPr>
          <a:xfrm>
            <a:off x="3947740" y="4099147"/>
            <a:ext cx="1025149" cy="1025149"/>
          </a:xfrm>
          <a:prstGeom prst="rect">
            <a:avLst/>
          </a:prstGeom>
          <a:noFill/>
          <a:ln>
            <a:noFill/>
          </a:ln>
        </p:spPr>
      </p:pic>
      <p:grpSp>
        <p:nvGrpSpPr>
          <p:cNvPr id="233" name="Google Shape;233;p3"/>
          <p:cNvGrpSpPr/>
          <p:nvPr/>
        </p:nvGrpSpPr>
        <p:grpSpPr>
          <a:xfrm>
            <a:off x="7653158" y="3665575"/>
            <a:ext cx="2908129" cy="492600"/>
            <a:chOff x="6974896" y="3447563"/>
            <a:chExt cx="2908129" cy="492600"/>
          </a:xfrm>
        </p:grpSpPr>
        <p:sp>
          <p:nvSpPr>
            <p:cNvPr id="234" name="Google Shape;234;p3"/>
            <p:cNvSpPr txBox="1"/>
            <p:nvPr/>
          </p:nvSpPr>
          <p:spPr>
            <a:xfrm>
              <a:off x="6974896" y="3447563"/>
              <a:ext cx="994800" cy="492600"/>
            </a:xfrm>
            <a:prstGeom prst="rect">
              <a:avLst/>
            </a:prstGeom>
            <a:noFill/>
            <a:ln>
              <a:noFill/>
            </a:ln>
          </p:spPr>
          <p:txBody>
            <a:bodyPr spcFirstLastPara="1" wrap="square" lIns="91425" tIns="91425" rIns="91425" bIns="91425" anchor="t" anchorCtr="0">
              <a:spAutoFit/>
            </a:bodyPr>
            <a:lstStyle/>
            <a:p>
              <a:pPr marL="0" marR="0" lvl="0" indent="0" algn="l" rtl="0">
                <a:lnSpc>
                  <a:spcPct val="110000"/>
                </a:lnSpc>
                <a:spcBef>
                  <a:spcPts val="0"/>
                </a:spcBef>
                <a:spcAft>
                  <a:spcPts val="0"/>
                </a:spcAft>
                <a:buNone/>
              </a:pPr>
              <a:r>
                <a:rPr lang="en-US" sz="2000" b="1">
                  <a:solidFill>
                    <a:srgbClr val="4285F4"/>
                  </a:solidFill>
                </a:rPr>
                <a:t>80% </a:t>
              </a:r>
              <a:endParaRPr sz="2000" b="1">
                <a:solidFill>
                  <a:srgbClr val="4285F4"/>
                </a:solidFill>
              </a:endParaRPr>
            </a:p>
          </p:txBody>
        </p:sp>
        <p:sp>
          <p:nvSpPr>
            <p:cNvPr id="235" name="Google Shape;235;p3"/>
            <p:cNvSpPr txBox="1"/>
            <p:nvPr/>
          </p:nvSpPr>
          <p:spPr>
            <a:xfrm>
              <a:off x="7594025" y="3501413"/>
              <a:ext cx="2289000" cy="384900"/>
            </a:xfrm>
            <a:prstGeom prst="rect">
              <a:avLst/>
            </a:prstGeom>
            <a:noFill/>
            <a:ln>
              <a:noFill/>
            </a:ln>
          </p:spPr>
          <p:txBody>
            <a:bodyPr spcFirstLastPara="1" wrap="square" lIns="91425" tIns="91425" rIns="91425" bIns="91425" anchor="t" anchorCtr="0">
              <a:spAutoFit/>
            </a:bodyPr>
            <a:lstStyle/>
            <a:p>
              <a:pPr marL="0" lvl="0" indent="0" algn="l" rtl="0">
                <a:lnSpc>
                  <a:spcPct val="110000"/>
                </a:lnSpc>
                <a:spcBef>
                  <a:spcPts val="0"/>
                </a:spcBef>
                <a:spcAft>
                  <a:spcPts val="0"/>
                </a:spcAft>
                <a:buNone/>
              </a:pPr>
              <a:r>
                <a:rPr lang="en-US" sz="1300">
                  <a:solidFill>
                    <a:srgbClr val="000000"/>
                  </a:solidFill>
                </a:rPr>
                <a:t>of our audience is </a:t>
              </a:r>
              <a:r>
                <a:rPr lang="en-US" sz="1300"/>
                <a:t>over 20yo</a:t>
              </a:r>
              <a:endParaRPr sz="1300">
                <a:solidFill>
                  <a:srgbClr val="000000"/>
                </a:solidFill>
              </a:endParaRPr>
            </a:p>
          </p:txBody>
        </p:sp>
      </p:grpSp>
      <p:grpSp>
        <p:nvGrpSpPr>
          <p:cNvPr id="236" name="Google Shape;236;p3"/>
          <p:cNvGrpSpPr/>
          <p:nvPr/>
        </p:nvGrpSpPr>
        <p:grpSpPr>
          <a:xfrm>
            <a:off x="2705137" y="2670513"/>
            <a:ext cx="3701688" cy="815513"/>
            <a:chOff x="2801875" y="2683700"/>
            <a:chExt cx="3701688" cy="815513"/>
          </a:xfrm>
        </p:grpSpPr>
        <p:sp>
          <p:nvSpPr>
            <p:cNvPr id="237" name="Google Shape;237;p3"/>
            <p:cNvSpPr txBox="1"/>
            <p:nvPr/>
          </p:nvSpPr>
          <p:spPr>
            <a:xfrm>
              <a:off x="4735063" y="2683700"/>
              <a:ext cx="1732800" cy="492600"/>
            </a:xfrm>
            <a:prstGeom prst="rect">
              <a:avLst/>
            </a:prstGeom>
            <a:noFill/>
            <a:ln>
              <a:noFill/>
            </a:ln>
          </p:spPr>
          <p:txBody>
            <a:bodyPr spcFirstLastPara="1" wrap="square" lIns="91425" tIns="91425" rIns="91425" bIns="91425" anchor="t" anchorCtr="0">
              <a:spAutoFit/>
            </a:bodyPr>
            <a:lstStyle/>
            <a:p>
              <a:pPr marL="0" lvl="0" indent="0" algn="ctr" rtl="0">
                <a:lnSpc>
                  <a:spcPct val="110000"/>
                </a:lnSpc>
                <a:spcBef>
                  <a:spcPts val="0"/>
                </a:spcBef>
                <a:spcAft>
                  <a:spcPts val="0"/>
                </a:spcAft>
                <a:buNone/>
              </a:pPr>
              <a:r>
                <a:rPr lang="en-US" sz="2000" b="1">
                  <a:solidFill>
                    <a:srgbClr val="FF2A54"/>
                  </a:solidFill>
                </a:rPr>
                <a:t>150M USA</a:t>
              </a:r>
              <a:endParaRPr sz="800">
                <a:solidFill>
                  <a:srgbClr val="000000"/>
                </a:solidFill>
              </a:endParaRPr>
            </a:p>
          </p:txBody>
        </p:sp>
        <p:sp>
          <p:nvSpPr>
            <p:cNvPr id="238" name="Google Shape;238;p3"/>
            <p:cNvSpPr txBox="1"/>
            <p:nvPr/>
          </p:nvSpPr>
          <p:spPr>
            <a:xfrm>
              <a:off x="2801875" y="2713138"/>
              <a:ext cx="1897500" cy="492600"/>
            </a:xfrm>
            <a:prstGeom prst="rect">
              <a:avLst/>
            </a:prstGeom>
            <a:noFill/>
            <a:ln>
              <a:noFill/>
            </a:ln>
          </p:spPr>
          <p:txBody>
            <a:bodyPr spcFirstLastPara="1" wrap="square" lIns="91425" tIns="91425" rIns="91425" bIns="91425" anchor="t" anchorCtr="0">
              <a:spAutoFit/>
            </a:bodyPr>
            <a:lstStyle/>
            <a:p>
              <a:pPr marL="0" lvl="0" indent="0" algn="ctr" rtl="0">
                <a:lnSpc>
                  <a:spcPct val="110000"/>
                </a:lnSpc>
                <a:spcBef>
                  <a:spcPts val="0"/>
                </a:spcBef>
                <a:spcAft>
                  <a:spcPts val="0"/>
                </a:spcAft>
                <a:buNone/>
              </a:pPr>
              <a:r>
                <a:rPr lang="en-US" sz="2000" b="1">
                  <a:solidFill>
                    <a:srgbClr val="FF2A54"/>
                  </a:solidFill>
                </a:rPr>
                <a:t>1.1B Global</a:t>
              </a:r>
              <a:endParaRPr sz="2000" b="1">
                <a:solidFill>
                  <a:srgbClr val="FF2A54"/>
                </a:solidFill>
              </a:endParaRPr>
            </a:p>
          </p:txBody>
        </p:sp>
        <p:sp>
          <p:nvSpPr>
            <p:cNvPr id="239" name="Google Shape;239;p3"/>
            <p:cNvSpPr txBox="1"/>
            <p:nvPr/>
          </p:nvSpPr>
          <p:spPr>
            <a:xfrm>
              <a:off x="4699363" y="3012913"/>
              <a:ext cx="1804200" cy="486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800" b="1" i="1">
                  <a:solidFill>
                    <a:schemeClr val="dk1"/>
                  </a:solidFill>
                </a:rPr>
                <a:t>USA has the most amount of TikTok Users </a:t>
              </a:r>
              <a:endParaRPr sz="800" b="1" i="1">
                <a:solidFill>
                  <a:schemeClr val="dk1"/>
                </a:solidFill>
              </a:endParaRPr>
            </a:p>
          </p:txBody>
        </p:sp>
        <p:sp>
          <p:nvSpPr>
            <p:cNvPr id="240" name="Google Shape;240;p3"/>
            <p:cNvSpPr txBox="1"/>
            <p:nvPr/>
          </p:nvSpPr>
          <p:spPr>
            <a:xfrm>
              <a:off x="4422275" y="2749400"/>
              <a:ext cx="528900" cy="3849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chemeClr val="dk1"/>
                </a:buClr>
                <a:buSzPts val="1400"/>
                <a:buChar char="●"/>
              </a:pPr>
              <a:endParaRPr>
                <a:solidFill>
                  <a:schemeClr val="dk1"/>
                </a:solidFill>
              </a:endParaRPr>
            </a:p>
          </p:txBody>
        </p:sp>
      </p:grpSp>
      <p:sp>
        <p:nvSpPr>
          <p:cNvPr id="241" name="Google Shape;241;p3"/>
          <p:cNvSpPr txBox="1"/>
          <p:nvPr/>
        </p:nvSpPr>
        <p:spPr>
          <a:xfrm>
            <a:off x="3137925" y="4291663"/>
            <a:ext cx="730500" cy="492600"/>
          </a:xfrm>
          <a:prstGeom prst="rect">
            <a:avLst/>
          </a:prstGeom>
          <a:noFill/>
          <a:ln>
            <a:noFill/>
          </a:ln>
        </p:spPr>
        <p:txBody>
          <a:bodyPr spcFirstLastPara="1" wrap="square" lIns="91425" tIns="91425" rIns="91425" bIns="91425" anchor="t" anchorCtr="0">
            <a:spAutoFit/>
          </a:bodyPr>
          <a:lstStyle/>
          <a:p>
            <a:pPr marL="0" lvl="0" indent="0" algn="ctr" rtl="0">
              <a:lnSpc>
                <a:spcPct val="110000"/>
              </a:lnSpc>
              <a:spcBef>
                <a:spcPts val="0"/>
              </a:spcBef>
              <a:spcAft>
                <a:spcPts val="0"/>
              </a:spcAft>
              <a:buNone/>
            </a:pPr>
            <a:r>
              <a:rPr lang="en-US" sz="2000" b="1">
                <a:solidFill>
                  <a:srgbClr val="FE2C55"/>
                </a:solidFill>
              </a:rPr>
              <a:t>49%</a:t>
            </a:r>
            <a:endParaRPr sz="2000" b="1">
              <a:solidFill>
                <a:srgbClr val="FE2C55"/>
              </a:solidFill>
            </a:endParaRPr>
          </a:p>
        </p:txBody>
      </p:sp>
      <p:sp>
        <p:nvSpPr>
          <p:cNvPr id="242" name="Google Shape;242;p3"/>
          <p:cNvSpPr txBox="1"/>
          <p:nvPr/>
        </p:nvSpPr>
        <p:spPr>
          <a:xfrm>
            <a:off x="3137925" y="4691675"/>
            <a:ext cx="730500" cy="21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000" b="1">
                <a:solidFill>
                  <a:schemeClr val="dk1"/>
                </a:solidFill>
              </a:rPr>
              <a:t>FEMALE</a:t>
            </a:r>
            <a:endParaRPr sz="1000" b="1">
              <a:solidFill>
                <a:schemeClr val="dk1"/>
              </a:solidFill>
            </a:endParaRPr>
          </a:p>
        </p:txBody>
      </p:sp>
      <p:sp>
        <p:nvSpPr>
          <p:cNvPr id="243" name="Google Shape;243;p3"/>
          <p:cNvSpPr txBox="1"/>
          <p:nvPr/>
        </p:nvSpPr>
        <p:spPr>
          <a:xfrm>
            <a:off x="5099725" y="4291675"/>
            <a:ext cx="730500" cy="492600"/>
          </a:xfrm>
          <a:prstGeom prst="rect">
            <a:avLst/>
          </a:prstGeom>
          <a:noFill/>
          <a:ln>
            <a:noFill/>
          </a:ln>
        </p:spPr>
        <p:txBody>
          <a:bodyPr spcFirstLastPara="1" wrap="square" lIns="91425" tIns="91425" rIns="91425" bIns="91425" anchor="t" anchorCtr="0">
            <a:spAutoFit/>
          </a:bodyPr>
          <a:lstStyle/>
          <a:p>
            <a:pPr marL="0" lvl="0" indent="0" algn="ctr" rtl="0">
              <a:lnSpc>
                <a:spcPct val="110000"/>
              </a:lnSpc>
              <a:spcBef>
                <a:spcPts val="0"/>
              </a:spcBef>
              <a:spcAft>
                <a:spcPts val="0"/>
              </a:spcAft>
              <a:buNone/>
            </a:pPr>
            <a:r>
              <a:rPr lang="en-US" sz="2000" b="1">
                <a:solidFill>
                  <a:srgbClr val="FE2C55"/>
                </a:solidFill>
              </a:rPr>
              <a:t>51%</a:t>
            </a:r>
            <a:endParaRPr sz="2000" b="1">
              <a:solidFill>
                <a:srgbClr val="FE2C55"/>
              </a:solidFill>
            </a:endParaRPr>
          </a:p>
        </p:txBody>
      </p:sp>
      <p:sp>
        <p:nvSpPr>
          <p:cNvPr id="244" name="Google Shape;244;p3"/>
          <p:cNvSpPr txBox="1"/>
          <p:nvPr/>
        </p:nvSpPr>
        <p:spPr>
          <a:xfrm>
            <a:off x="5099716" y="4691675"/>
            <a:ext cx="730500" cy="21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000" b="1">
                <a:solidFill>
                  <a:schemeClr val="dk1"/>
                </a:solidFill>
              </a:rPr>
              <a:t>MALE</a:t>
            </a:r>
            <a:endParaRPr sz="1000" b="1">
              <a:solidFill>
                <a:schemeClr val="dk1"/>
              </a:solidFill>
            </a:endParaRPr>
          </a:p>
        </p:txBody>
      </p:sp>
      <p:pic>
        <p:nvPicPr>
          <p:cNvPr id="245" name="Google Shape;245;p3"/>
          <p:cNvPicPr preferRelativeResize="0"/>
          <p:nvPr/>
        </p:nvPicPr>
        <p:blipFill>
          <a:blip r:embed="rId9">
            <a:alphaModFix/>
          </a:blip>
          <a:stretch>
            <a:fillRect/>
          </a:stretch>
        </p:blipFill>
        <p:spPr>
          <a:xfrm>
            <a:off x="8594643" y="4103165"/>
            <a:ext cx="1025149" cy="1023270"/>
          </a:xfrm>
          <a:prstGeom prst="rect">
            <a:avLst/>
          </a:prstGeom>
          <a:noFill/>
          <a:ln>
            <a:noFill/>
          </a:ln>
        </p:spPr>
      </p:pic>
      <p:sp>
        <p:nvSpPr>
          <p:cNvPr id="246" name="Google Shape;246;p3"/>
          <p:cNvSpPr txBox="1"/>
          <p:nvPr/>
        </p:nvSpPr>
        <p:spPr>
          <a:xfrm>
            <a:off x="7696738" y="4324950"/>
            <a:ext cx="730500" cy="492600"/>
          </a:xfrm>
          <a:prstGeom prst="rect">
            <a:avLst/>
          </a:prstGeom>
          <a:noFill/>
          <a:ln>
            <a:noFill/>
          </a:ln>
        </p:spPr>
        <p:txBody>
          <a:bodyPr spcFirstLastPara="1" wrap="square" lIns="91425" tIns="91425" rIns="91425" bIns="91425" anchor="t" anchorCtr="0">
            <a:spAutoFit/>
          </a:bodyPr>
          <a:lstStyle/>
          <a:p>
            <a:pPr marL="0" lvl="0" indent="0" algn="ctr" rtl="0">
              <a:lnSpc>
                <a:spcPct val="110000"/>
              </a:lnSpc>
              <a:spcBef>
                <a:spcPts val="0"/>
              </a:spcBef>
              <a:spcAft>
                <a:spcPts val="0"/>
              </a:spcAft>
              <a:buNone/>
            </a:pPr>
            <a:r>
              <a:rPr lang="en-US" sz="2000" b="1">
                <a:solidFill>
                  <a:srgbClr val="4285F4"/>
                </a:solidFill>
              </a:rPr>
              <a:t>52%</a:t>
            </a:r>
            <a:endParaRPr sz="2000" b="1">
              <a:solidFill>
                <a:srgbClr val="4285F4"/>
              </a:solidFill>
            </a:endParaRPr>
          </a:p>
        </p:txBody>
      </p:sp>
      <p:sp>
        <p:nvSpPr>
          <p:cNvPr id="247" name="Google Shape;247;p3"/>
          <p:cNvSpPr txBox="1"/>
          <p:nvPr/>
        </p:nvSpPr>
        <p:spPr>
          <a:xfrm>
            <a:off x="7696738" y="4685657"/>
            <a:ext cx="730500" cy="21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000" b="1">
                <a:solidFill>
                  <a:schemeClr val="dk1"/>
                </a:solidFill>
              </a:rPr>
              <a:t>FEMALE</a:t>
            </a:r>
            <a:endParaRPr sz="1000" b="1">
              <a:solidFill>
                <a:schemeClr val="dk1"/>
              </a:solidFill>
            </a:endParaRPr>
          </a:p>
        </p:txBody>
      </p:sp>
      <p:sp>
        <p:nvSpPr>
          <p:cNvPr id="248" name="Google Shape;248;p3"/>
          <p:cNvSpPr txBox="1"/>
          <p:nvPr/>
        </p:nvSpPr>
        <p:spPr>
          <a:xfrm>
            <a:off x="9787190" y="4324944"/>
            <a:ext cx="730500" cy="492600"/>
          </a:xfrm>
          <a:prstGeom prst="rect">
            <a:avLst/>
          </a:prstGeom>
          <a:noFill/>
          <a:ln>
            <a:noFill/>
          </a:ln>
        </p:spPr>
        <p:txBody>
          <a:bodyPr spcFirstLastPara="1" wrap="square" lIns="91425" tIns="91425" rIns="91425" bIns="91425" anchor="t" anchorCtr="0">
            <a:spAutoFit/>
          </a:bodyPr>
          <a:lstStyle/>
          <a:p>
            <a:pPr marL="0" marR="0" lvl="0" indent="0" algn="ctr" rtl="0">
              <a:lnSpc>
                <a:spcPct val="110000"/>
              </a:lnSpc>
              <a:spcBef>
                <a:spcPts val="0"/>
              </a:spcBef>
              <a:spcAft>
                <a:spcPts val="0"/>
              </a:spcAft>
              <a:buNone/>
            </a:pPr>
            <a:r>
              <a:rPr lang="en-US" sz="2000" b="1">
                <a:solidFill>
                  <a:srgbClr val="4285F4"/>
                </a:solidFill>
              </a:rPr>
              <a:t>48%</a:t>
            </a:r>
            <a:endParaRPr sz="2000" b="1">
              <a:solidFill>
                <a:srgbClr val="FE2C55"/>
              </a:solidFill>
            </a:endParaRPr>
          </a:p>
        </p:txBody>
      </p:sp>
      <p:sp>
        <p:nvSpPr>
          <p:cNvPr id="249" name="Google Shape;249;p3"/>
          <p:cNvSpPr txBox="1"/>
          <p:nvPr/>
        </p:nvSpPr>
        <p:spPr>
          <a:xfrm>
            <a:off x="9787191" y="4685657"/>
            <a:ext cx="730500" cy="21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000" b="1">
                <a:solidFill>
                  <a:schemeClr val="dk1"/>
                </a:solidFill>
              </a:rPr>
              <a:t>MALE</a:t>
            </a:r>
            <a:endParaRPr sz="1000" b="1">
              <a:solidFill>
                <a:schemeClr val="dk1"/>
              </a:solidFill>
            </a:endParaRPr>
          </a:p>
        </p:txBody>
      </p:sp>
      <p:grpSp>
        <p:nvGrpSpPr>
          <p:cNvPr id="250" name="Google Shape;250;p3"/>
          <p:cNvGrpSpPr/>
          <p:nvPr/>
        </p:nvGrpSpPr>
        <p:grpSpPr>
          <a:xfrm>
            <a:off x="7218400" y="2716200"/>
            <a:ext cx="3719850" cy="782625"/>
            <a:chOff x="6865900" y="2713150"/>
            <a:chExt cx="3719850" cy="782625"/>
          </a:xfrm>
        </p:grpSpPr>
        <p:sp>
          <p:nvSpPr>
            <p:cNvPr id="251" name="Google Shape;251;p3"/>
            <p:cNvSpPr txBox="1"/>
            <p:nvPr/>
          </p:nvSpPr>
          <p:spPr>
            <a:xfrm>
              <a:off x="6865900" y="2713150"/>
              <a:ext cx="1804200" cy="492600"/>
            </a:xfrm>
            <a:prstGeom prst="rect">
              <a:avLst/>
            </a:prstGeom>
            <a:noFill/>
            <a:ln>
              <a:noFill/>
            </a:ln>
          </p:spPr>
          <p:txBody>
            <a:bodyPr spcFirstLastPara="1" wrap="square" lIns="91425" tIns="91425" rIns="91425" bIns="91425" anchor="t" anchorCtr="0">
              <a:spAutoFit/>
            </a:bodyPr>
            <a:lstStyle/>
            <a:p>
              <a:pPr marL="0" lvl="0" indent="0" algn="ctr" rtl="0">
                <a:lnSpc>
                  <a:spcPct val="110000"/>
                </a:lnSpc>
                <a:spcBef>
                  <a:spcPts val="0"/>
                </a:spcBef>
                <a:spcAft>
                  <a:spcPts val="0"/>
                </a:spcAft>
                <a:buNone/>
              </a:pPr>
              <a:r>
                <a:rPr lang="en-US" sz="2000" b="1">
                  <a:solidFill>
                    <a:srgbClr val="4285F4"/>
                  </a:solidFill>
                </a:rPr>
                <a:t>2.35B Global</a:t>
              </a:r>
              <a:endParaRPr sz="2000" b="1"/>
            </a:p>
          </p:txBody>
        </p:sp>
        <p:sp>
          <p:nvSpPr>
            <p:cNvPr id="252" name="Google Shape;252;p3"/>
            <p:cNvSpPr txBox="1"/>
            <p:nvPr/>
          </p:nvSpPr>
          <p:spPr>
            <a:xfrm>
              <a:off x="8490275" y="2767000"/>
              <a:ext cx="528900" cy="3849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chemeClr val="dk1"/>
                </a:buClr>
                <a:buSzPts val="1400"/>
                <a:buChar char="●"/>
              </a:pPr>
              <a:endParaRPr>
                <a:solidFill>
                  <a:schemeClr val="dk1"/>
                </a:solidFill>
              </a:endParaRPr>
            </a:p>
          </p:txBody>
        </p:sp>
        <p:grpSp>
          <p:nvGrpSpPr>
            <p:cNvPr id="253" name="Google Shape;253;p3"/>
            <p:cNvGrpSpPr/>
            <p:nvPr/>
          </p:nvGrpSpPr>
          <p:grpSpPr>
            <a:xfrm>
              <a:off x="8852950" y="2713150"/>
              <a:ext cx="1732800" cy="782625"/>
              <a:chOff x="8852950" y="2713150"/>
              <a:chExt cx="1732800" cy="782625"/>
            </a:xfrm>
          </p:grpSpPr>
          <p:sp>
            <p:nvSpPr>
              <p:cNvPr id="254" name="Google Shape;254;p3"/>
              <p:cNvSpPr txBox="1"/>
              <p:nvPr/>
            </p:nvSpPr>
            <p:spPr>
              <a:xfrm>
                <a:off x="8852950" y="2713150"/>
                <a:ext cx="1732800" cy="492600"/>
              </a:xfrm>
              <a:prstGeom prst="rect">
                <a:avLst/>
              </a:prstGeom>
              <a:noFill/>
              <a:ln>
                <a:noFill/>
              </a:ln>
            </p:spPr>
            <p:txBody>
              <a:bodyPr spcFirstLastPara="1" wrap="square" lIns="91425" tIns="91425" rIns="91425" bIns="91425" anchor="t" anchorCtr="0">
                <a:spAutoFit/>
              </a:bodyPr>
              <a:lstStyle/>
              <a:p>
                <a:pPr marL="0" lvl="0" indent="0" algn="ctr" rtl="0">
                  <a:lnSpc>
                    <a:spcPct val="110000"/>
                  </a:lnSpc>
                  <a:spcBef>
                    <a:spcPts val="0"/>
                  </a:spcBef>
                  <a:spcAft>
                    <a:spcPts val="0"/>
                  </a:spcAft>
                  <a:buNone/>
                </a:pPr>
                <a:r>
                  <a:rPr lang="en-US" sz="2000" b="1">
                    <a:solidFill>
                      <a:srgbClr val="4285F4"/>
                    </a:solidFill>
                  </a:rPr>
                  <a:t>159M USA</a:t>
                </a:r>
                <a:endParaRPr sz="2000" b="1">
                  <a:solidFill>
                    <a:srgbClr val="4285F4"/>
                  </a:solidFill>
                </a:endParaRPr>
              </a:p>
            </p:txBody>
          </p:sp>
          <p:sp>
            <p:nvSpPr>
              <p:cNvPr id="255" name="Google Shape;255;p3"/>
              <p:cNvSpPr txBox="1"/>
              <p:nvPr/>
            </p:nvSpPr>
            <p:spPr>
              <a:xfrm>
                <a:off x="8893300" y="3009475"/>
                <a:ext cx="1652100" cy="486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800" b="1" i="1">
                    <a:solidFill>
                      <a:schemeClr val="dk1"/>
                    </a:solidFill>
                  </a:rPr>
                  <a:t>USA has the most amount of IG Users </a:t>
                </a:r>
                <a:endParaRPr sz="800" b="1" i="1">
                  <a:solidFill>
                    <a:schemeClr val="dk1"/>
                  </a:solidFill>
                </a:endParaRPr>
              </a:p>
            </p:txBody>
          </p:sp>
        </p:grpSp>
      </p:grpSp>
      <p:sp>
        <p:nvSpPr>
          <p:cNvPr id="256" name="Google Shape;256;p3"/>
          <p:cNvSpPr txBox="1"/>
          <p:nvPr/>
        </p:nvSpPr>
        <p:spPr>
          <a:xfrm>
            <a:off x="7159900" y="5543000"/>
            <a:ext cx="1804200" cy="894300"/>
          </a:xfrm>
          <a:prstGeom prst="rect">
            <a:avLst/>
          </a:prstGeom>
          <a:noFill/>
          <a:ln>
            <a:noFill/>
          </a:ln>
        </p:spPr>
        <p:txBody>
          <a:bodyPr spcFirstLastPara="1" wrap="square" lIns="91425" tIns="91425" rIns="91425" bIns="91425" anchor="t" anchorCtr="0">
            <a:spAutoFit/>
          </a:bodyPr>
          <a:lstStyle/>
          <a:p>
            <a:pPr marL="0" lvl="0" indent="0" algn="ctr" rtl="0">
              <a:lnSpc>
                <a:spcPct val="110000"/>
              </a:lnSpc>
              <a:spcBef>
                <a:spcPts val="0"/>
              </a:spcBef>
              <a:spcAft>
                <a:spcPts val="0"/>
              </a:spcAft>
              <a:buNone/>
            </a:pPr>
            <a:r>
              <a:rPr lang="en-US" sz="1900" b="1">
                <a:solidFill>
                  <a:srgbClr val="4285F4"/>
                </a:solidFill>
              </a:rPr>
              <a:t>29 minutes</a:t>
            </a:r>
            <a:endParaRPr sz="1900" b="1">
              <a:solidFill>
                <a:srgbClr val="FE2C55"/>
              </a:solidFill>
            </a:endParaRPr>
          </a:p>
          <a:p>
            <a:pPr marL="0" lvl="0" indent="0" algn="ctr" rtl="0">
              <a:lnSpc>
                <a:spcPct val="110000"/>
              </a:lnSpc>
              <a:spcBef>
                <a:spcPts val="0"/>
              </a:spcBef>
              <a:spcAft>
                <a:spcPts val="0"/>
              </a:spcAft>
              <a:buNone/>
            </a:pPr>
            <a:r>
              <a:rPr lang="en-US" sz="1200">
                <a:solidFill>
                  <a:srgbClr val="000000"/>
                </a:solidFill>
              </a:rPr>
              <a:t>spent on the app/user/day</a:t>
            </a:r>
            <a:endParaRPr sz="1200">
              <a:solidFill>
                <a:srgbClr val="000000"/>
              </a:solidFill>
            </a:endParaRPr>
          </a:p>
        </p:txBody>
      </p:sp>
      <p:sp>
        <p:nvSpPr>
          <p:cNvPr id="257" name="Google Shape;257;p3"/>
          <p:cNvSpPr txBox="1"/>
          <p:nvPr/>
        </p:nvSpPr>
        <p:spPr>
          <a:xfrm>
            <a:off x="4516225" y="5543000"/>
            <a:ext cx="1897500" cy="691200"/>
          </a:xfrm>
          <a:prstGeom prst="rect">
            <a:avLst/>
          </a:prstGeom>
          <a:noFill/>
          <a:ln>
            <a:noFill/>
          </a:ln>
        </p:spPr>
        <p:txBody>
          <a:bodyPr spcFirstLastPara="1" wrap="square" lIns="91425" tIns="91425" rIns="91425" bIns="91425" anchor="t" anchorCtr="0">
            <a:spAutoFit/>
          </a:bodyPr>
          <a:lstStyle/>
          <a:p>
            <a:pPr marL="0" lvl="0" indent="0" algn="ctr" rtl="0">
              <a:lnSpc>
                <a:spcPct val="110000"/>
              </a:lnSpc>
              <a:spcBef>
                <a:spcPts val="0"/>
              </a:spcBef>
              <a:spcAft>
                <a:spcPts val="0"/>
              </a:spcAft>
              <a:buNone/>
            </a:pPr>
            <a:r>
              <a:rPr lang="en-US" sz="1900" b="1">
                <a:solidFill>
                  <a:srgbClr val="FE2C55"/>
                </a:solidFill>
              </a:rPr>
              <a:t>97.8M Hours</a:t>
            </a:r>
            <a:endParaRPr sz="1900" b="1">
              <a:solidFill>
                <a:srgbClr val="FE2C55"/>
              </a:solidFill>
            </a:endParaRPr>
          </a:p>
          <a:p>
            <a:pPr marL="0" lvl="0" indent="0" algn="ctr" rtl="0">
              <a:lnSpc>
                <a:spcPct val="110000"/>
              </a:lnSpc>
              <a:spcBef>
                <a:spcPts val="0"/>
              </a:spcBef>
              <a:spcAft>
                <a:spcPts val="0"/>
              </a:spcAft>
              <a:buNone/>
            </a:pPr>
            <a:r>
              <a:rPr lang="en-US" sz="1200"/>
              <a:t>Viewed per day</a:t>
            </a:r>
            <a:endParaRPr sz="12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3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2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4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4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4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4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3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4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4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4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4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4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2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22"/>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23"/>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5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24"/>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2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g2aab7678794_0_59"/>
          <p:cNvSpPr txBox="1"/>
          <p:nvPr/>
        </p:nvSpPr>
        <p:spPr>
          <a:xfrm>
            <a:off x="804575" y="1410525"/>
            <a:ext cx="86211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3600"/>
              <a:buFont typeface="Arial"/>
              <a:buNone/>
            </a:pPr>
            <a:r>
              <a:rPr lang="en-US" sz="3000" b="1">
                <a:solidFill>
                  <a:schemeClr val="dk1"/>
                </a:solidFill>
              </a:rPr>
              <a:t>TikTok ←→ IG Reels Symbiotic Relationship</a:t>
            </a:r>
            <a:endParaRPr sz="3000" b="1">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g2aab7678794_0_80"/>
          <p:cNvSpPr txBox="1"/>
          <p:nvPr/>
        </p:nvSpPr>
        <p:spPr>
          <a:xfrm>
            <a:off x="750500" y="1246950"/>
            <a:ext cx="86211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3600"/>
              <a:buFont typeface="Arial"/>
              <a:buNone/>
            </a:pPr>
            <a:r>
              <a:rPr lang="en-US" sz="3000" b="1" dirty="0">
                <a:solidFill>
                  <a:schemeClr val="dk1"/>
                </a:solidFill>
              </a:rPr>
              <a:t>The Value of Short-Form Videos 📶</a:t>
            </a:r>
            <a:endParaRPr sz="3000" b="1" dirty="0">
              <a:solidFill>
                <a:schemeClr val="dk1"/>
              </a:solidFill>
            </a:endParaRPr>
          </a:p>
        </p:txBody>
      </p:sp>
      <p:grpSp>
        <p:nvGrpSpPr>
          <p:cNvPr id="271" name="Google Shape;271;g2aab7678794_0_80"/>
          <p:cNvGrpSpPr/>
          <p:nvPr/>
        </p:nvGrpSpPr>
        <p:grpSpPr>
          <a:xfrm>
            <a:off x="1729150" y="2975375"/>
            <a:ext cx="3374300" cy="1635425"/>
            <a:chOff x="1729150" y="2975375"/>
            <a:chExt cx="3374300" cy="1635425"/>
          </a:xfrm>
        </p:grpSpPr>
        <p:sp>
          <p:nvSpPr>
            <p:cNvPr id="272" name="Google Shape;272;g2aab7678794_0_80"/>
            <p:cNvSpPr txBox="1"/>
            <p:nvPr/>
          </p:nvSpPr>
          <p:spPr>
            <a:xfrm>
              <a:off x="2189825" y="2975375"/>
              <a:ext cx="2157000" cy="34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500" b="1">
                  <a:solidFill>
                    <a:schemeClr val="dk1"/>
                  </a:solidFill>
                </a:rPr>
                <a:t>More Engagement</a:t>
              </a:r>
              <a:endParaRPr sz="1500" b="1">
                <a:solidFill>
                  <a:schemeClr val="dk1"/>
                </a:solidFill>
              </a:endParaRPr>
            </a:p>
          </p:txBody>
        </p:sp>
        <p:grpSp>
          <p:nvGrpSpPr>
            <p:cNvPr id="273" name="Google Shape;273;g2aab7678794_0_80"/>
            <p:cNvGrpSpPr/>
            <p:nvPr/>
          </p:nvGrpSpPr>
          <p:grpSpPr>
            <a:xfrm>
              <a:off x="1729150" y="2975375"/>
              <a:ext cx="800100" cy="507900"/>
              <a:chOff x="933450" y="3296375"/>
              <a:chExt cx="800100" cy="507900"/>
            </a:xfrm>
          </p:grpSpPr>
          <p:sp>
            <p:nvSpPr>
              <p:cNvPr id="274" name="Google Shape;274;g2aab7678794_0_80"/>
              <p:cNvSpPr txBox="1"/>
              <p:nvPr/>
            </p:nvSpPr>
            <p:spPr>
              <a:xfrm>
                <a:off x="1000150" y="3553675"/>
                <a:ext cx="396600" cy="111600"/>
              </a:xfrm>
              <a:prstGeom prst="rect">
                <a:avLst/>
              </a:prstGeom>
              <a:solidFill>
                <a:srgbClr val="9EA374">
                  <a:alpha val="7961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75" name="Google Shape;275;g2aab7678794_0_80"/>
              <p:cNvSpPr txBox="1"/>
              <p:nvPr/>
            </p:nvSpPr>
            <p:spPr>
              <a:xfrm>
                <a:off x="933450" y="3296375"/>
                <a:ext cx="8001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100" b="1"/>
                  <a:t>02.</a:t>
                </a:r>
                <a:endParaRPr sz="2100" b="1"/>
              </a:p>
            </p:txBody>
          </p:sp>
        </p:grpSp>
        <p:cxnSp>
          <p:nvCxnSpPr>
            <p:cNvPr id="276" name="Google Shape;276;g2aab7678794_0_80"/>
            <p:cNvCxnSpPr/>
            <p:nvPr/>
          </p:nvCxnSpPr>
          <p:spPr>
            <a:xfrm>
              <a:off x="4029750" y="3878200"/>
              <a:ext cx="1073700" cy="732600"/>
            </a:xfrm>
            <a:prstGeom prst="straightConnector1">
              <a:avLst/>
            </a:prstGeom>
            <a:noFill/>
            <a:ln w="9525" cap="flat" cmpd="sng">
              <a:solidFill>
                <a:schemeClr val="dk2"/>
              </a:solidFill>
              <a:prstDash val="lgDash"/>
              <a:round/>
              <a:headEnd type="none" w="med" len="med"/>
              <a:tailEnd type="none" w="med" len="med"/>
            </a:ln>
          </p:spPr>
        </p:cxnSp>
        <p:sp>
          <p:nvSpPr>
            <p:cNvPr id="277" name="Google Shape;277;g2aab7678794_0_80"/>
            <p:cNvSpPr txBox="1"/>
            <p:nvPr/>
          </p:nvSpPr>
          <p:spPr>
            <a:xfrm>
              <a:off x="2189825" y="3233225"/>
              <a:ext cx="2157000" cy="85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a:solidFill>
                    <a:schemeClr val="dk1"/>
                  </a:solidFill>
                </a:rPr>
                <a:t>Reels gain 67% more engagement than photos.</a:t>
              </a:r>
              <a:endParaRPr sz="1200">
                <a:solidFill>
                  <a:schemeClr val="dk1"/>
                </a:solidFill>
              </a:endParaRPr>
            </a:p>
          </p:txBody>
        </p:sp>
      </p:grpSp>
      <p:grpSp>
        <p:nvGrpSpPr>
          <p:cNvPr id="278" name="Google Shape;278;g2aab7678794_0_80"/>
          <p:cNvGrpSpPr/>
          <p:nvPr/>
        </p:nvGrpSpPr>
        <p:grpSpPr>
          <a:xfrm>
            <a:off x="623500" y="4922600"/>
            <a:ext cx="4239000" cy="1199100"/>
            <a:chOff x="623500" y="4922600"/>
            <a:chExt cx="4239000" cy="1199100"/>
          </a:xfrm>
        </p:grpSpPr>
        <p:grpSp>
          <p:nvGrpSpPr>
            <p:cNvPr id="279" name="Google Shape;279;g2aab7678794_0_80"/>
            <p:cNvGrpSpPr/>
            <p:nvPr/>
          </p:nvGrpSpPr>
          <p:grpSpPr>
            <a:xfrm>
              <a:off x="623500" y="4922600"/>
              <a:ext cx="2896800" cy="1199100"/>
              <a:chOff x="623500" y="4922600"/>
              <a:chExt cx="2896800" cy="1199100"/>
            </a:xfrm>
          </p:grpSpPr>
          <p:grpSp>
            <p:nvGrpSpPr>
              <p:cNvPr id="280" name="Google Shape;280;g2aab7678794_0_80"/>
              <p:cNvGrpSpPr/>
              <p:nvPr/>
            </p:nvGrpSpPr>
            <p:grpSpPr>
              <a:xfrm>
                <a:off x="623500" y="4922600"/>
                <a:ext cx="800100" cy="507900"/>
                <a:chOff x="594025" y="4899500"/>
                <a:chExt cx="800100" cy="507900"/>
              </a:xfrm>
            </p:grpSpPr>
            <p:sp>
              <p:nvSpPr>
                <p:cNvPr id="281" name="Google Shape;281;g2aab7678794_0_80"/>
                <p:cNvSpPr txBox="1"/>
                <p:nvPr/>
              </p:nvSpPr>
              <p:spPr>
                <a:xfrm>
                  <a:off x="660700" y="5182450"/>
                  <a:ext cx="396600" cy="111600"/>
                </a:xfrm>
                <a:prstGeom prst="rect">
                  <a:avLst/>
                </a:prstGeom>
                <a:solidFill>
                  <a:srgbClr val="9EA374">
                    <a:alpha val="7961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82" name="Google Shape;282;g2aab7678794_0_80"/>
                <p:cNvSpPr txBox="1"/>
                <p:nvPr/>
              </p:nvSpPr>
              <p:spPr>
                <a:xfrm>
                  <a:off x="594025" y="4899500"/>
                  <a:ext cx="8001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100" b="1"/>
                    <a:t>01.</a:t>
                  </a:r>
                  <a:endParaRPr sz="2100" b="1"/>
                </a:p>
              </p:txBody>
            </p:sp>
          </p:grpSp>
          <p:sp>
            <p:nvSpPr>
              <p:cNvPr id="283" name="Google Shape;283;g2aab7678794_0_80"/>
              <p:cNvSpPr txBox="1"/>
              <p:nvPr/>
            </p:nvSpPr>
            <p:spPr>
              <a:xfrm>
                <a:off x="1020075" y="4922600"/>
                <a:ext cx="2403300" cy="34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500" b="1">
                    <a:solidFill>
                      <a:schemeClr val="dk1"/>
                    </a:solidFill>
                  </a:rPr>
                  <a:t>Algorithm Prioritization</a:t>
                </a:r>
                <a:endParaRPr sz="1500" b="1">
                  <a:solidFill>
                    <a:schemeClr val="dk1"/>
                  </a:solidFill>
                </a:endParaRPr>
              </a:p>
            </p:txBody>
          </p:sp>
          <p:sp>
            <p:nvSpPr>
              <p:cNvPr id="284" name="Google Shape;284;g2aab7678794_0_80"/>
              <p:cNvSpPr txBox="1"/>
              <p:nvPr/>
            </p:nvSpPr>
            <p:spPr>
              <a:xfrm>
                <a:off x="1117000" y="5262800"/>
                <a:ext cx="2403300" cy="85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a:solidFill>
                      <a:schemeClr val="dk1"/>
                    </a:solidFill>
                  </a:rPr>
                  <a:t>Video is the new King. Attention is the new capital.</a:t>
                </a:r>
                <a:endParaRPr sz="1200">
                  <a:solidFill>
                    <a:schemeClr val="dk1"/>
                  </a:solidFill>
                </a:endParaRPr>
              </a:p>
              <a:p>
                <a:pPr marL="457200" lvl="0" indent="-304800" algn="l" rtl="0">
                  <a:spcBef>
                    <a:spcPts val="0"/>
                  </a:spcBef>
                  <a:spcAft>
                    <a:spcPts val="0"/>
                  </a:spcAft>
                  <a:buClr>
                    <a:schemeClr val="dk1"/>
                  </a:buClr>
                  <a:buSzPts val="1200"/>
                  <a:buChar char="●"/>
                </a:pPr>
                <a:r>
                  <a:rPr lang="en-US" sz="1200">
                    <a:solidFill>
                      <a:schemeClr val="dk1"/>
                    </a:solidFill>
                  </a:rPr>
                  <a:t>IG Feed Ranking </a:t>
                </a:r>
                <a:endParaRPr sz="1200">
                  <a:solidFill>
                    <a:schemeClr val="dk1"/>
                  </a:solidFill>
                </a:endParaRPr>
              </a:p>
              <a:p>
                <a:pPr marL="457200" lvl="0" indent="-304800" algn="l" rtl="0">
                  <a:spcBef>
                    <a:spcPts val="0"/>
                  </a:spcBef>
                  <a:spcAft>
                    <a:spcPts val="0"/>
                  </a:spcAft>
                  <a:buClr>
                    <a:schemeClr val="dk1"/>
                  </a:buClr>
                  <a:buSzPts val="1200"/>
                  <a:buChar char="●"/>
                </a:pPr>
                <a:r>
                  <a:rPr lang="en-US" sz="1200">
                    <a:solidFill>
                      <a:schemeClr val="dk1"/>
                    </a:solidFill>
                  </a:rPr>
                  <a:t>TikTok’s FYP + Interest Graph</a:t>
                </a:r>
                <a:endParaRPr sz="1200">
                  <a:solidFill>
                    <a:schemeClr val="dk1"/>
                  </a:solidFill>
                </a:endParaRPr>
              </a:p>
            </p:txBody>
          </p:sp>
        </p:grpSp>
        <p:cxnSp>
          <p:nvCxnSpPr>
            <p:cNvPr id="285" name="Google Shape;285;g2aab7678794_0_80"/>
            <p:cNvCxnSpPr>
              <a:stCxn id="284" idx="3"/>
            </p:cNvCxnSpPr>
            <p:nvPr/>
          </p:nvCxnSpPr>
          <p:spPr>
            <a:xfrm>
              <a:off x="3520300" y="5692250"/>
              <a:ext cx="1342200" cy="0"/>
            </a:xfrm>
            <a:prstGeom prst="straightConnector1">
              <a:avLst/>
            </a:prstGeom>
            <a:noFill/>
            <a:ln w="9525" cap="flat" cmpd="sng">
              <a:solidFill>
                <a:schemeClr val="dk2"/>
              </a:solidFill>
              <a:prstDash val="dash"/>
              <a:round/>
              <a:headEnd type="none" w="med" len="med"/>
              <a:tailEnd type="none" w="med" len="med"/>
            </a:ln>
          </p:spPr>
        </p:cxnSp>
      </p:grpSp>
      <p:grpSp>
        <p:nvGrpSpPr>
          <p:cNvPr id="286" name="Google Shape;286;g2aab7678794_0_80"/>
          <p:cNvGrpSpPr/>
          <p:nvPr/>
        </p:nvGrpSpPr>
        <p:grpSpPr>
          <a:xfrm>
            <a:off x="7389075" y="2641400"/>
            <a:ext cx="3472138" cy="2144250"/>
            <a:chOff x="7389075" y="2641400"/>
            <a:chExt cx="3472138" cy="2144250"/>
          </a:xfrm>
        </p:grpSpPr>
        <p:grpSp>
          <p:nvGrpSpPr>
            <p:cNvPr id="287" name="Google Shape;287;g2aab7678794_0_80"/>
            <p:cNvGrpSpPr/>
            <p:nvPr/>
          </p:nvGrpSpPr>
          <p:grpSpPr>
            <a:xfrm>
              <a:off x="7946688" y="2641400"/>
              <a:ext cx="2914525" cy="1011300"/>
              <a:chOff x="7315163" y="2835275"/>
              <a:chExt cx="2914525" cy="1011300"/>
            </a:xfrm>
          </p:grpSpPr>
          <p:sp>
            <p:nvSpPr>
              <p:cNvPr id="288" name="Google Shape;288;g2aab7678794_0_80"/>
              <p:cNvSpPr txBox="1"/>
              <p:nvPr/>
            </p:nvSpPr>
            <p:spPr>
              <a:xfrm>
                <a:off x="7370700" y="3108575"/>
                <a:ext cx="396600" cy="111600"/>
              </a:xfrm>
              <a:prstGeom prst="rect">
                <a:avLst/>
              </a:prstGeom>
              <a:solidFill>
                <a:srgbClr val="9EA374">
                  <a:alpha val="7961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89" name="Google Shape;289;g2aab7678794_0_80"/>
              <p:cNvSpPr txBox="1"/>
              <p:nvPr/>
            </p:nvSpPr>
            <p:spPr>
              <a:xfrm>
                <a:off x="7767288" y="2835275"/>
                <a:ext cx="2462400" cy="101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500" b="1">
                    <a:solidFill>
                      <a:schemeClr val="dk1"/>
                    </a:solidFill>
                  </a:rPr>
                  <a:t>Quicker Absorption + Visual Search</a:t>
                </a:r>
                <a:endParaRPr sz="1500" b="1">
                  <a:solidFill>
                    <a:schemeClr val="dk1"/>
                  </a:solidFill>
                </a:endParaRPr>
              </a:p>
              <a:p>
                <a:pPr marL="0" lvl="0" indent="0" algn="l" rtl="0">
                  <a:spcBef>
                    <a:spcPts val="0"/>
                  </a:spcBef>
                  <a:spcAft>
                    <a:spcPts val="0"/>
                  </a:spcAft>
                  <a:buNone/>
                </a:pPr>
                <a:endParaRPr sz="1500">
                  <a:solidFill>
                    <a:schemeClr val="dk1"/>
                  </a:solidFill>
                </a:endParaRPr>
              </a:p>
            </p:txBody>
          </p:sp>
          <p:sp>
            <p:nvSpPr>
              <p:cNvPr id="290" name="Google Shape;290;g2aab7678794_0_80"/>
              <p:cNvSpPr txBox="1"/>
              <p:nvPr/>
            </p:nvSpPr>
            <p:spPr>
              <a:xfrm>
                <a:off x="7315163" y="2835275"/>
                <a:ext cx="8001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100" b="1"/>
                  <a:t>04.</a:t>
                </a:r>
                <a:endParaRPr sz="2100" b="1"/>
              </a:p>
            </p:txBody>
          </p:sp>
        </p:grpSp>
        <p:sp>
          <p:nvSpPr>
            <p:cNvPr id="291" name="Google Shape;291;g2aab7678794_0_80"/>
            <p:cNvSpPr txBox="1"/>
            <p:nvPr/>
          </p:nvSpPr>
          <p:spPr>
            <a:xfrm>
              <a:off x="8512525" y="3234050"/>
              <a:ext cx="20967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t>For Gen Z, TikTok Is the New Search Engine + Google has noticed. </a:t>
              </a:r>
              <a:endParaRPr sz="1200"/>
            </a:p>
          </p:txBody>
        </p:sp>
        <p:cxnSp>
          <p:nvCxnSpPr>
            <p:cNvPr id="292" name="Google Shape;292;g2aab7678794_0_80"/>
            <p:cNvCxnSpPr/>
            <p:nvPr/>
          </p:nvCxnSpPr>
          <p:spPr>
            <a:xfrm rot="10800000" flipH="1">
              <a:off x="7389075" y="3766550"/>
              <a:ext cx="985200" cy="1019100"/>
            </a:xfrm>
            <a:prstGeom prst="straightConnector1">
              <a:avLst/>
            </a:prstGeom>
            <a:noFill/>
            <a:ln w="9525" cap="flat" cmpd="sng">
              <a:solidFill>
                <a:schemeClr val="dk2"/>
              </a:solidFill>
              <a:prstDash val="dash"/>
              <a:round/>
              <a:headEnd type="none" w="med" len="med"/>
              <a:tailEnd type="none" w="med" len="med"/>
            </a:ln>
          </p:spPr>
        </p:cxnSp>
      </p:grpSp>
      <p:grpSp>
        <p:nvGrpSpPr>
          <p:cNvPr id="293" name="Google Shape;293;g2aab7678794_0_80"/>
          <p:cNvGrpSpPr/>
          <p:nvPr/>
        </p:nvGrpSpPr>
        <p:grpSpPr>
          <a:xfrm>
            <a:off x="7439600" y="4899500"/>
            <a:ext cx="3961150" cy="1533025"/>
            <a:chOff x="7439600" y="4899500"/>
            <a:chExt cx="3961150" cy="1533025"/>
          </a:xfrm>
        </p:grpSpPr>
        <p:grpSp>
          <p:nvGrpSpPr>
            <p:cNvPr id="294" name="Google Shape;294;g2aab7678794_0_80"/>
            <p:cNvGrpSpPr/>
            <p:nvPr/>
          </p:nvGrpSpPr>
          <p:grpSpPr>
            <a:xfrm>
              <a:off x="8374275" y="4899500"/>
              <a:ext cx="3026475" cy="554100"/>
              <a:chOff x="7606425" y="4867225"/>
              <a:chExt cx="3026475" cy="554100"/>
            </a:xfrm>
          </p:grpSpPr>
          <p:sp>
            <p:nvSpPr>
              <p:cNvPr id="295" name="Google Shape;295;g2aab7678794_0_80"/>
              <p:cNvSpPr txBox="1"/>
              <p:nvPr/>
            </p:nvSpPr>
            <p:spPr>
              <a:xfrm>
                <a:off x="7676100" y="5128100"/>
                <a:ext cx="396600" cy="111600"/>
              </a:xfrm>
              <a:prstGeom prst="rect">
                <a:avLst/>
              </a:prstGeom>
              <a:solidFill>
                <a:srgbClr val="9EA374">
                  <a:alpha val="7961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96" name="Google Shape;296;g2aab7678794_0_80"/>
              <p:cNvSpPr txBox="1"/>
              <p:nvPr/>
            </p:nvSpPr>
            <p:spPr>
              <a:xfrm>
                <a:off x="8072700" y="4867225"/>
                <a:ext cx="2560200" cy="5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500" b="1">
                    <a:solidFill>
                      <a:schemeClr val="dk1"/>
                    </a:solidFill>
                  </a:rPr>
                  <a:t>Brand Affinity / Awareness</a:t>
                </a:r>
                <a:endParaRPr sz="1500" b="1">
                  <a:solidFill>
                    <a:schemeClr val="dk1"/>
                  </a:solidFill>
                </a:endParaRPr>
              </a:p>
            </p:txBody>
          </p:sp>
          <p:sp>
            <p:nvSpPr>
              <p:cNvPr id="297" name="Google Shape;297;g2aab7678794_0_80"/>
              <p:cNvSpPr txBox="1"/>
              <p:nvPr/>
            </p:nvSpPr>
            <p:spPr>
              <a:xfrm>
                <a:off x="7606425" y="4867225"/>
                <a:ext cx="8001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100" b="1"/>
                  <a:t>05.</a:t>
                </a:r>
                <a:endParaRPr sz="2100" b="1"/>
              </a:p>
            </p:txBody>
          </p:sp>
        </p:grpSp>
        <p:sp>
          <p:nvSpPr>
            <p:cNvPr id="298" name="Google Shape;298;g2aab7678794_0_80"/>
            <p:cNvSpPr txBox="1"/>
            <p:nvPr/>
          </p:nvSpPr>
          <p:spPr>
            <a:xfrm>
              <a:off x="8875625" y="5509125"/>
              <a:ext cx="20967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t>Most convenient  way for carve out market share and consumer trust. </a:t>
              </a:r>
              <a:r>
                <a:rPr lang="en-US" sz="1200" u="sng">
                  <a:solidFill>
                    <a:schemeClr val="hlink"/>
                  </a:solidFill>
                  <a:hlinkClick r:id="rId3"/>
                </a:rPr>
                <a:t>#TikTokMadeMeBuyIt</a:t>
              </a:r>
              <a:endParaRPr sz="1200"/>
            </a:p>
          </p:txBody>
        </p:sp>
        <p:cxnSp>
          <p:nvCxnSpPr>
            <p:cNvPr id="299" name="Google Shape;299;g2aab7678794_0_80"/>
            <p:cNvCxnSpPr/>
            <p:nvPr/>
          </p:nvCxnSpPr>
          <p:spPr>
            <a:xfrm>
              <a:off x="7439600" y="5785275"/>
              <a:ext cx="1128900" cy="1800"/>
            </a:xfrm>
            <a:prstGeom prst="straightConnector1">
              <a:avLst/>
            </a:prstGeom>
            <a:noFill/>
            <a:ln w="9525" cap="flat" cmpd="sng">
              <a:solidFill>
                <a:schemeClr val="dk2"/>
              </a:solidFill>
              <a:prstDash val="dash"/>
              <a:round/>
              <a:headEnd type="none" w="med" len="med"/>
              <a:tailEnd type="none" w="med" len="med"/>
            </a:ln>
          </p:spPr>
        </p:cxnSp>
      </p:grpSp>
      <p:grpSp>
        <p:nvGrpSpPr>
          <p:cNvPr id="300" name="Google Shape;300;g2aab7678794_0_80"/>
          <p:cNvGrpSpPr/>
          <p:nvPr/>
        </p:nvGrpSpPr>
        <p:grpSpPr>
          <a:xfrm>
            <a:off x="4906288" y="1982475"/>
            <a:ext cx="2533313" cy="2053700"/>
            <a:chOff x="4906288" y="1982475"/>
            <a:chExt cx="2533313" cy="2053700"/>
          </a:xfrm>
        </p:grpSpPr>
        <p:grpSp>
          <p:nvGrpSpPr>
            <p:cNvPr id="301" name="Google Shape;301;g2aab7678794_0_80"/>
            <p:cNvGrpSpPr/>
            <p:nvPr/>
          </p:nvGrpSpPr>
          <p:grpSpPr>
            <a:xfrm>
              <a:off x="4906288" y="1982475"/>
              <a:ext cx="2379425" cy="507900"/>
              <a:chOff x="3830775" y="2158975"/>
              <a:chExt cx="2379425" cy="507900"/>
            </a:xfrm>
          </p:grpSpPr>
          <p:sp>
            <p:nvSpPr>
              <p:cNvPr id="302" name="Google Shape;302;g2aab7678794_0_80"/>
              <p:cNvSpPr txBox="1"/>
              <p:nvPr/>
            </p:nvSpPr>
            <p:spPr>
              <a:xfrm>
                <a:off x="3908725" y="2433325"/>
                <a:ext cx="396600" cy="111600"/>
              </a:xfrm>
              <a:prstGeom prst="rect">
                <a:avLst/>
              </a:prstGeom>
              <a:solidFill>
                <a:srgbClr val="9EA374">
                  <a:alpha val="7961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03" name="Google Shape;303;g2aab7678794_0_80"/>
              <p:cNvSpPr txBox="1"/>
              <p:nvPr/>
            </p:nvSpPr>
            <p:spPr>
              <a:xfrm>
                <a:off x="4250000" y="2158975"/>
                <a:ext cx="1960200" cy="50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500" b="1">
                    <a:solidFill>
                      <a:schemeClr val="dk1"/>
                    </a:solidFill>
                  </a:rPr>
                  <a:t>Easily Syndicated</a:t>
                </a:r>
                <a:endParaRPr sz="1500" b="1">
                  <a:solidFill>
                    <a:schemeClr val="dk1"/>
                  </a:solidFill>
                </a:endParaRPr>
              </a:p>
            </p:txBody>
          </p:sp>
          <p:sp>
            <p:nvSpPr>
              <p:cNvPr id="304" name="Google Shape;304;g2aab7678794_0_80"/>
              <p:cNvSpPr txBox="1"/>
              <p:nvPr/>
            </p:nvSpPr>
            <p:spPr>
              <a:xfrm>
                <a:off x="3830775" y="2158975"/>
                <a:ext cx="8001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100" b="1"/>
                  <a:t>03.</a:t>
                </a:r>
                <a:endParaRPr sz="2100" b="1"/>
              </a:p>
            </p:txBody>
          </p:sp>
        </p:grpSp>
        <p:sp>
          <p:nvSpPr>
            <p:cNvPr id="305" name="Google Shape;305;g2aab7678794_0_80"/>
            <p:cNvSpPr txBox="1"/>
            <p:nvPr/>
          </p:nvSpPr>
          <p:spPr>
            <a:xfrm>
              <a:off x="5342900" y="2350825"/>
              <a:ext cx="20967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t>Repurpose for site, other video-led platforms (IG, YT) </a:t>
              </a:r>
              <a:endParaRPr sz="1200"/>
            </a:p>
          </p:txBody>
        </p:sp>
        <p:cxnSp>
          <p:nvCxnSpPr>
            <p:cNvPr id="306" name="Google Shape;306;g2aab7678794_0_80"/>
            <p:cNvCxnSpPr/>
            <p:nvPr/>
          </p:nvCxnSpPr>
          <p:spPr>
            <a:xfrm>
              <a:off x="6096013" y="2975375"/>
              <a:ext cx="0" cy="1060800"/>
            </a:xfrm>
            <a:prstGeom prst="straightConnector1">
              <a:avLst/>
            </a:prstGeom>
            <a:noFill/>
            <a:ln w="9525" cap="flat" cmpd="sng">
              <a:solidFill>
                <a:schemeClr val="dk2"/>
              </a:solidFill>
              <a:prstDash val="dash"/>
              <a:round/>
              <a:headEnd type="none" w="med" len="med"/>
              <a:tailEnd type="none" w="med" len="med"/>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8"/>
                                        </p:tgtEl>
                                        <p:attrNameLst>
                                          <p:attrName>style.visibility</p:attrName>
                                        </p:attrNameLst>
                                      </p:cBhvr>
                                      <p:to>
                                        <p:strVal val="visible"/>
                                      </p:to>
                                    </p:set>
                                    <p:animEffect transition="in" filter="fade">
                                      <p:cBhvr>
                                        <p:cTn id="7" dur="1"/>
                                        <p:tgtEl>
                                          <p:spTgt spid="27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1"/>
                                        </p:tgtEl>
                                        <p:attrNameLst>
                                          <p:attrName>style.visibility</p:attrName>
                                        </p:attrNameLst>
                                      </p:cBhvr>
                                      <p:to>
                                        <p:strVal val="visible"/>
                                      </p:to>
                                    </p:set>
                                    <p:animEffect transition="in" filter="fade">
                                      <p:cBhvr>
                                        <p:cTn id="12" dur="1"/>
                                        <p:tgtEl>
                                          <p:spTgt spid="27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0"/>
                                        </p:tgtEl>
                                        <p:attrNameLst>
                                          <p:attrName>style.visibility</p:attrName>
                                        </p:attrNameLst>
                                      </p:cBhvr>
                                      <p:to>
                                        <p:strVal val="visible"/>
                                      </p:to>
                                    </p:set>
                                    <p:animEffect transition="in" filter="fade">
                                      <p:cBhvr>
                                        <p:cTn id="17" dur="1"/>
                                        <p:tgtEl>
                                          <p:spTgt spid="30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6"/>
                                        </p:tgtEl>
                                        <p:attrNameLst>
                                          <p:attrName>style.visibility</p:attrName>
                                        </p:attrNameLst>
                                      </p:cBhvr>
                                      <p:to>
                                        <p:strVal val="visible"/>
                                      </p:to>
                                    </p:set>
                                    <p:animEffect transition="in" filter="fade">
                                      <p:cBhvr>
                                        <p:cTn id="22" dur="1"/>
                                        <p:tgtEl>
                                          <p:spTgt spid="28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93"/>
                                        </p:tgtEl>
                                        <p:attrNameLst>
                                          <p:attrName>style.visibility</p:attrName>
                                        </p:attrNameLst>
                                      </p:cBhvr>
                                      <p:to>
                                        <p:strVal val="visible"/>
                                      </p:to>
                                    </p:set>
                                    <p:animEffect transition="in" filter="fade">
                                      <p:cBhvr>
                                        <p:cTn id="27" dur="1000"/>
                                        <p:tgtEl>
                                          <p:spTgt spid="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g2aab7678794_0_92"/>
          <p:cNvSpPr txBox="1"/>
          <p:nvPr/>
        </p:nvSpPr>
        <p:spPr>
          <a:xfrm>
            <a:off x="1046700" y="1524000"/>
            <a:ext cx="3276600" cy="569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04040"/>
              </a:buClr>
              <a:buSzPts val="3600"/>
              <a:buFont typeface="Arial"/>
              <a:buNone/>
            </a:pPr>
            <a:r>
              <a:rPr lang="en-US" sz="3100" b="1" u="sng" dirty="0">
                <a:solidFill>
                  <a:srgbClr val="404040"/>
                </a:solidFill>
              </a:rPr>
              <a:t>Myth</a:t>
            </a:r>
            <a:r>
              <a:rPr lang="en-US" sz="3100" b="1" dirty="0">
                <a:solidFill>
                  <a:srgbClr val="404040"/>
                </a:solidFill>
              </a:rPr>
              <a:t> </a:t>
            </a:r>
            <a:endParaRPr sz="900" b="1" dirty="0"/>
          </a:p>
        </p:txBody>
      </p:sp>
      <p:sp>
        <p:nvSpPr>
          <p:cNvPr id="312" name="Google Shape;312;g2aab7678794_0_92"/>
          <p:cNvSpPr txBox="1"/>
          <p:nvPr/>
        </p:nvSpPr>
        <p:spPr>
          <a:xfrm>
            <a:off x="7996925" y="1524000"/>
            <a:ext cx="3276600" cy="569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04040"/>
              </a:buClr>
              <a:buSzPts val="3600"/>
              <a:buFont typeface="Arial"/>
              <a:buNone/>
            </a:pPr>
            <a:r>
              <a:rPr lang="en-US" sz="3100" b="1" u="sng" dirty="0">
                <a:solidFill>
                  <a:srgbClr val="404040"/>
                </a:solidFill>
              </a:rPr>
              <a:t>Reality</a:t>
            </a:r>
            <a:r>
              <a:rPr lang="en-US" sz="3100" b="1" dirty="0">
                <a:solidFill>
                  <a:srgbClr val="404040"/>
                </a:solidFill>
              </a:rPr>
              <a:t> </a:t>
            </a:r>
            <a:endParaRPr sz="900" b="1" dirty="0"/>
          </a:p>
        </p:txBody>
      </p:sp>
      <p:cxnSp>
        <p:nvCxnSpPr>
          <p:cNvPr id="313" name="Google Shape;313;g2aab7678794_0_92"/>
          <p:cNvCxnSpPr/>
          <p:nvPr/>
        </p:nvCxnSpPr>
        <p:spPr>
          <a:xfrm>
            <a:off x="5512750" y="4600313"/>
            <a:ext cx="1497300" cy="0"/>
          </a:xfrm>
          <a:prstGeom prst="straightConnector1">
            <a:avLst/>
          </a:prstGeom>
          <a:noFill/>
          <a:ln w="9525" cap="flat" cmpd="sng">
            <a:solidFill>
              <a:schemeClr val="dk2"/>
            </a:solidFill>
            <a:prstDash val="solid"/>
            <a:round/>
            <a:headEnd type="none" w="med" len="med"/>
            <a:tailEnd type="triangle" w="med" len="med"/>
          </a:ln>
        </p:spPr>
      </p:cxnSp>
      <p:cxnSp>
        <p:nvCxnSpPr>
          <p:cNvPr id="314" name="Google Shape;314;g2aab7678794_0_92"/>
          <p:cNvCxnSpPr/>
          <p:nvPr/>
        </p:nvCxnSpPr>
        <p:spPr>
          <a:xfrm>
            <a:off x="5512750" y="5505088"/>
            <a:ext cx="1497300" cy="0"/>
          </a:xfrm>
          <a:prstGeom prst="straightConnector1">
            <a:avLst/>
          </a:prstGeom>
          <a:noFill/>
          <a:ln w="9525" cap="flat" cmpd="sng">
            <a:solidFill>
              <a:schemeClr val="dk2"/>
            </a:solidFill>
            <a:prstDash val="solid"/>
            <a:round/>
            <a:headEnd type="none" w="med" len="med"/>
            <a:tailEnd type="triangle" w="med" len="med"/>
          </a:ln>
        </p:spPr>
      </p:cxnSp>
      <p:sp>
        <p:nvSpPr>
          <p:cNvPr id="315" name="Google Shape;315;g2aab7678794_0_92"/>
          <p:cNvSpPr txBox="1"/>
          <p:nvPr/>
        </p:nvSpPr>
        <p:spPr>
          <a:xfrm>
            <a:off x="530950" y="4361813"/>
            <a:ext cx="3610500" cy="477000"/>
          </a:xfrm>
          <a:prstGeom prst="rect">
            <a:avLst/>
          </a:prstGeom>
          <a:noFill/>
          <a:ln>
            <a:noFill/>
          </a:ln>
        </p:spPr>
        <p:txBody>
          <a:bodyPr spcFirstLastPara="1" wrap="square" lIns="91425" tIns="91425" rIns="91425" bIns="91425" anchor="t" anchorCtr="0">
            <a:spAutoFit/>
          </a:bodyPr>
          <a:lstStyle/>
          <a:p>
            <a:pPr marL="457200" lvl="0" indent="-349250" algn="l" rtl="0">
              <a:lnSpc>
                <a:spcPct val="100000"/>
              </a:lnSpc>
              <a:spcBef>
                <a:spcPts val="1600"/>
              </a:spcBef>
              <a:spcAft>
                <a:spcPts val="0"/>
              </a:spcAft>
              <a:buClr>
                <a:schemeClr val="dk1"/>
              </a:buClr>
              <a:buSzPts val="1900"/>
              <a:buChar char="•"/>
            </a:pPr>
            <a:r>
              <a:rPr lang="en-US" sz="1900">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It’s too late for me to star</a:t>
            </a:r>
            <a:r>
              <a:rPr lang="en-US" sz="1900">
                <a:solidFill>
                  <a:schemeClr val="dk1"/>
                </a:solidFill>
              </a:rPr>
              <a:t>t</a:t>
            </a:r>
            <a:endParaRPr sz="1900"/>
          </a:p>
        </p:txBody>
      </p:sp>
      <p:sp>
        <p:nvSpPr>
          <p:cNvPr id="316" name="Google Shape;316;g2aab7678794_0_92"/>
          <p:cNvSpPr txBox="1"/>
          <p:nvPr/>
        </p:nvSpPr>
        <p:spPr>
          <a:xfrm>
            <a:off x="530950" y="5120350"/>
            <a:ext cx="3999300" cy="769500"/>
          </a:xfrm>
          <a:prstGeom prst="rect">
            <a:avLst/>
          </a:prstGeom>
          <a:noFill/>
          <a:ln>
            <a:noFill/>
          </a:ln>
        </p:spPr>
        <p:txBody>
          <a:bodyPr spcFirstLastPara="1" wrap="square" lIns="91425" tIns="91425" rIns="91425" bIns="91425" anchor="t" anchorCtr="0">
            <a:spAutoFit/>
          </a:bodyPr>
          <a:lstStyle/>
          <a:p>
            <a:pPr marL="457200" lvl="0" indent="-349250" algn="l" rtl="0">
              <a:lnSpc>
                <a:spcPct val="100000"/>
              </a:lnSpc>
              <a:spcBef>
                <a:spcPts val="1600"/>
              </a:spcBef>
              <a:spcAft>
                <a:spcPts val="0"/>
              </a:spcAft>
              <a:buClr>
                <a:schemeClr val="dk1"/>
              </a:buClr>
              <a:buSzPts val="1900"/>
              <a:buChar char="•"/>
            </a:pPr>
            <a:r>
              <a:rPr lang="en-US" sz="1900">
                <a:solidFill>
                  <a:schemeClr val="dk1"/>
                </a:solidFill>
              </a:rPr>
              <a:t>Content takes too much      (</a:t>
            </a:r>
            <a:r>
              <a:rPr lang="en-US" sz="1600" b="1" u="sng">
                <a:solidFill>
                  <a:schemeClr val="dk1"/>
                </a:solidFill>
              </a:rPr>
              <a:t>“fill in blank”</a:t>
            </a:r>
            <a:r>
              <a:rPr lang="en-US" sz="1900">
                <a:solidFill>
                  <a:schemeClr val="dk1"/>
                </a:solidFill>
              </a:rPr>
              <a:t>).</a:t>
            </a:r>
            <a:endParaRPr sz="1900"/>
          </a:p>
        </p:txBody>
      </p:sp>
      <p:cxnSp>
        <p:nvCxnSpPr>
          <p:cNvPr id="317" name="Google Shape;317;g2aab7678794_0_92"/>
          <p:cNvCxnSpPr/>
          <p:nvPr/>
        </p:nvCxnSpPr>
        <p:spPr>
          <a:xfrm>
            <a:off x="5512750" y="2836938"/>
            <a:ext cx="1497300" cy="0"/>
          </a:xfrm>
          <a:prstGeom prst="straightConnector1">
            <a:avLst/>
          </a:prstGeom>
          <a:noFill/>
          <a:ln w="9525" cap="flat" cmpd="sng">
            <a:solidFill>
              <a:schemeClr val="dk2"/>
            </a:solidFill>
            <a:prstDash val="solid"/>
            <a:round/>
            <a:headEnd type="none" w="med" len="med"/>
            <a:tailEnd type="triangle" w="med" len="med"/>
          </a:ln>
        </p:spPr>
      </p:cxnSp>
      <p:sp>
        <p:nvSpPr>
          <p:cNvPr id="318" name="Google Shape;318;g2aab7678794_0_92"/>
          <p:cNvSpPr txBox="1"/>
          <p:nvPr/>
        </p:nvSpPr>
        <p:spPr>
          <a:xfrm>
            <a:off x="530950" y="2498400"/>
            <a:ext cx="3995700" cy="677100"/>
          </a:xfrm>
          <a:prstGeom prst="rect">
            <a:avLst/>
          </a:prstGeom>
          <a:noFill/>
          <a:ln>
            <a:noFill/>
          </a:ln>
        </p:spPr>
        <p:txBody>
          <a:bodyPr spcFirstLastPara="1" wrap="square" lIns="91425" tIns="45700" rIns="91425" bIns="45700" anchor="t" anchorCtr="0">
            <a:spAutoFit/>
          </a:bodyPr>
          <a:lstStyle/>
          <a:p>
            <a:pPr marL="457200" lvl="0" indent="-349250" algn="l" rtl="0">
              <a:lnSpc>
                <a:spcPct val="100000"/>
              </a:lnSpc>
              <a:spcBef>
                <a:spcPts val="1600"/>
              </a:spcBef>
              <a:spcAft>
                <a:spcPts val="0"/>
              </a:spcAft>
              <a:buClr>
                <a:schemeClr val="dk1"/>
              </a:buClr>
              <a:buSzPts val="1900"/>
              <a:buChar char="•"/>
            </a:pPr>
            <a:r>
              <a:rPr lang="en-US" sz="1900">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The wine industry has a digital presence delay</a:t>
            </a:r>
            <a:endParaRPr sz="1900">
              <a:solidFill>
                <a:schemeClr val="dk1"/>
              </a:solidFill>
            </a:endParaRPr>
          </a:p>
        </p:txBody>
      </p:sp>
      <p:sp>
        <p:nvSpPr>
          <p:cNvPr id="319" name="Google Shape;319;g2aab7678794_0_92"/>
          <p:cNvSpPr txBox="1"/>
          <p:nvPr/>
        </p:nvSpPr>
        <p:spPr>
          <a:xfrm>
            <a:off x="7736150" y="2498400"/>
            <a:ext cx="4134900" cy="677100"/>
          </a:xfrm>
          <a:prstGeom prst="rect">
            <a:avLst/>
          </a:prstGeom>
          <a:noFill/>
          <a:ln>
            <a:noFill/>
          </a:ln>
        </p:spPr>
        <p:txBody>
          <a:bodyPr spcFirstLastPara="1" wrap="square" lIns="91425" tIns="45700" rIns="91425" bIns="45700" anchor="t" anchorCtr="0">
            <a:spAutoFit/>
          </a:bodyPr>
          <a:lstStyle/>
          <a:p>
            <a:pPr marL="457200" lvl="0" indent="-349250" algn="l" rtl="0">
              <a:lnSpc>
                <a:spcPct val="100000"/>
              </a:lnSpc>
              <a:spcBef>
                <a:spcPts val="1600"/>
              </a:spcBef>
              <a:spcAft>
                <a:spcPts val="0"/>
              </a:spcAft>
              <a:buClr>
                <a:schemeClr val="dk1"/>
              </a:buClr>
              <a:buSzPts val="1900"/>
              <a:buChar char="•"/>
            </a:pPr>
            <a:r>
              <a:rPr lang="en-US" sz="1900">
                <a:solidFill>
                  <a:schemeClr val="dk1"/>
                </a:solidFill>
              </a:rPr>
              <a:t>The wine industry is evolving and catching up</a:t>
            </a:r>
            <a:endParaRPr sz="1900">
              <a:solidFill>
                <a:schemeClr val="dk1"/>
              </a:solidFill>
            </a:endParaRPr>
          </a:p>
        </p:txBody>
      </p:sp>
      <p:cxnSp>
        <p:nvCxnSpPr>
          <p:cNvPr id="320" name="Google Shape;320;g2aab7678794_0_92"/>
          <p:cNvCxnSpPr/>
          <p:nvPr/>
        </p:nvCxnSpPr>
        <p:spPr>
          <a:xfrm>
            <a:off x="5512750" y="3695513"/>
            <a:ext cx="1497300" cy="0"/>
          </a:xfrm>
          <a:prstGeom prst="straightConnector1">
            <a:avLst/>
          </a:prstGeom>
          <a:noFill/>
          <a:ln w="9525" cap="flat" cmpd="sng">
            <a:solidFill>
              <a:schemeClr val="dk2"/>
            </a:solidFill>
            <a:prstDash val="solid"/>
            <a:round/>
            <a:headEnd type="none" w="med" len="med"/>
            <a:tailEnd type="triangle" w="med" len="med"/>
          </a:ln>
        </p:spPr>
      </p:cxnSp>
      <p:sp>
        <p:nvSpPr>
          <p:cNvPr id="321" name="Google Shape;321;g2aab7678794_0_92"/>
          <p:cNvSpPr txBox="1"/>
          <p:nvPr/>
        </p:nvSpPr>
        <p:spPr>
          <a:xfrm>
            <a:off x="530950" y="3310775"/>
            <a:ext cx="4316700" cy="769500"/>
          </a:xfrm>
          <a:prstGeom prst="rect">
            <a:avLst/>
          </a:prstGeom>
          <a:noFill/>
          <a:ln>
            <a:noFill/>
          </a:ln>
        </p:spPr>
        <p:txBody>
          <a:bodyPr spcFirstLastPara="1" wrap="square" lIns="91425" tIns="91425" rIns="91425" bIns="91425" anchor="t" anchorCtr="0">
            <a:spAutoFit/>
          </a:bodyPr>
          <a:lstStyle/>
          <a:p>
            <a:pPr marL="457200" lvl="0" indent="-349250" algn="l" rtl="0">
              <a:lnSpc>
                <a:spcPct val="100000"/>
              </a:lnSpc>
              <a:spcBef>
                <a:spcPts val="1600"/>
              </a:spcBef>
              <a:spcAft>
                <a:spcPts val="0"/>
              </a:spcAft>
              <a:buClr>
                <a:schemeClr val="dk1"/>
              </a:buClr>
              <a:buSzPts val="1900"/>
              <a:buChar char="•"/>
            </a:pPr>
            <a:r>
              <a:rPr lang="en-US" sz="1900">
                <a:solidFill>
                  <a:schemeClr val="dk1"/>
                </a:solidFill>
              </a:rPr>
              <a:t>S</a:t>
            </a:r>
            <a:r>
              <a:rPr lang="en-US" sz="1900">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ocial media doesn’t impact the bottom line</a:t>
            </a:r>
            <a:endParaRPr sz="1900">
              <a:solidFill>
                <a:schemeClr val="dk1"/>
              </a:solidFill>
            </a:endParaRPr>
          </a:p>
        </p:txBody>
      </p:sp>
      <p:sp>
        <p:nvSpPr>
          <p:cNvPr id="322" name="Google Shape;322;g2aab7678794_0_92"/>
          <p:cNvSpPr txBox="1"/>
          <p:nvPr/>
        </p:nvSpPr>
        <p:spPr>
          <a:xfrm>
            <a:off x="7736150" y="3457050"/>
            <a:ext cx="4455900" cy="477000"/>
          </a:xfrm>
          <a:prstGeom prst="rect">
            <a:avLst/>
          </a:prstGeom>
          <a:noFill/>
          <a:ln>
            <a:noFill/>
          </a:ln>
        </p:spPr>
        <p:txBody>
          <a:bodyPr spcFirstLastPara="1" wrap="square" lIns="91425" tIns="91425" rIns="91425" bIns="91425" anchor="t" anchorCtr="0">
            <a:spAutoFit/>
          </a:bodyPr>
          <a:lstStyle/>
          <a:p>
            <a:pPr marL="457200" lvl="0" indent="-349250" algn="l" rtl="0">
              <a:spcBef>
                <a:spcPts val="1600"/>
              </a:spcBef>
              <a:spcAft>
                <a:spcPts val="0"/>
              </a:spcAft>
              <a:buClr>
                <a:schemeClr val="dk1"/>
              </a:buClr>
              <a:buSzPts val="1900"/>
              <a:buChar char="•"/>
            </a:pPr>
            <a:r>
              <a:rPr lang="en-US" sz="1900">
                <a:solidFill>
                  <a:schemeClr val="dk1"/>
                </a:solidFill>
              </a:rPr>
              <a:t>It can, but goal clarity is key</a:t>
            </a:r>
            <a:endParaRPr sz="1900">
              <a:solidFill>
                <a:schemeClr val="dk1"/>
              </a:solidFill>
            </a:endParaRPr>
          </a:p>
        </p:txBody>
      </p:sp>
      <p:sp>
        <p:nvSpPr>
          <p:cNvPr id="323" name="Google Shape;323;g2aab7678794_0_92"/>
          <p:cNvSpPr txBox="1"/>
          <p:nvPr/>
        </p:nvSpPr>
        <p:spPr>
          <a:xfrm>
            <a:off x="7776950" y="4288700"/>
            <a:ext cx="4251300" cy="477000"/>
          </a:xfrm>
          <a:prstGeom prst="rect">
            <a:avLst/>
          </a:prstGeom>
          <a:noFill/>
          <a:ln>
            <a:noFill/>
          </a:ln>
        </p:spPr>
        <p:txBody>
          <a:bodyPr spcFirstLastPara="1" wrap="square" lIns="91425" tIns="91425" rIns="91425" bIns="91425" anchor="t" anchorCtr="0">
            <a:spAutoFit/>
          </a:bodyPr>
          <a:lstStyle/>
          <a:p>
            <a:pPr marL="457200" lvl="0" indent="-349250" algn="l" rtl="0">
              <a:lnSpc>
                <a:spcPct val="100000"/>
              </a:lnSpc>
              <a:spcBef>
                <a:spcPts val="1600"/>
              </a:spcBef>
              <a:spcAft>
                <a:spcPts val="0"/>
              </a:spcAft>
              <a:buClr>
                <a:schemeClr val="dk1"/>
              </a:buClr>
              <a:buSzPts val="1900"/>
              <a:buChar char="•"/>
            </a:pPr>
            <a:r>
              <a:rPr lang="en-US" sz="1900">
                <a:solidFill>
                  <a:schemeClr val="dk1"/>
                </a:solidFill>
              </a:rPr>
              <a:t>Just get started and be consistent</a:t>
            </a:r>
            <a:endParaRPr sz="1900"/>
          </a:p>
        </p:txBody>
      </p:sp>
      <p:sp>
        <p:nvSpPr>
          <p:cNvPr id="324" name="Google Shape;324;g2aab7678794_0_92"/>
          <p:cNvSpPr txBox="1"/>
          <p:nvPr/>
        </p:nvSpPr>
        <p:spPr>
          <a:xfrm>
            <a:off x="7797650" y="5120350"/>
            <a:ext cx="4332900" cy="769500"/>
          </a:xfrm>
          <a:prstGeom prst="rect">
            <a:avLst/>
          </a:prstGeom>
          <a:noFill/>
          <a:ln>
            <a:noFill/>
          </a:ln>
        </p:spPr>
        <p:txBody>
          <a:bodyPr spcFirstLastPara="1" wrap="square" lIns="91425" tIns="91425" rIns="91425" bIns="91425" anchor="t" anchorCtr="0">
            <a:spAutoFit/>
          </a:bodyPr>
          <a:lstStyle/>
          <a:p>
            <a:pPr marL="457200" lvl="0" indent="-349250" algn="l" rtl="0">
              <a:lnSpc>
                <a:spcPct val="100000"/>
              </a:lnSpc>
              <a:spcBef>
                <a:spcPts val="1600"/>
              </a:spcBef>
              <a:spcAft>
                <a:spcPts val="0"/>
              </a:spcAft>
              <a:buClr>
                <a:schemeClr val="dk1"/>
              </a:buClr>
              <a:buSzPts val="1900"/>
              <a:buChar char="•"/>
            </a:pPr>
            <a:r>
              <a:rPr lang="en-US" sz="1900">
                <a:solidFill>
                  <a:schemeClr val="dk1"/>
                </a:solidFill>
              </a:rPr>
              <a:t>Find ways to make it low-fi and easy to fit into your everyday life</a:t>
            </a:r>
            <a:endParaRPr sz="19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18"/>
                                        </p:tgtEl>
                                        <p:attrNameLst>
                                          <p:attrName>style.visibility</p:attrName>
                                        </p:attrNameLst>
                                      </p:cBhvr>
                                      <p:to>
                                        <p:strVal val="visible"/>
                                      </p:to>
                                    </p:set>
                                    <p:anim calcmode="lin" valueType="num">
                                      <p:cBhvr additive="base">
                                        <p:cTn id="7" dur="800"/>
                                        <p:tgtEl>
                                          <p:spTgt spid="318"/>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1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2" fill="hold" nodeType="clickEffect">
                                  <p:stCondLst>
                                    <p:cond delay="0"/>
                                  </p:stCondLst>
                                  <p:childTnLst>
                                    <p:set>
                                      <p:cBhvr>
                                        <p:cTn id="15" dur="1" fill="hold">
                                          <p:stCondLst>
                                            <p:cond delay="0"/>
                                          </p:stCondLst>
                                        </p:cTn>
                                        <p:tgtEl>
                                          <p:spTgt spid="319"/>
                                        </p:tgtEl>
                                        <p:attrNameLst>
                                          <p:attrName>style.visibility</p:attrName>
                                        </p:attrNameLst>
                                      </p:cBhvr>
                                      <p:to>
                                        <p:strVal val="visible"/>
                                      </p:to>
                                    </p:set>
                                    <p:anim calcmode="lin" valueType="num">
                                      <p:cBhvr additive="base">
                                        <p:cTn id="16" dur="1000"/>
                                        <p:tgtEl>
                                          <p:spTgt spid="319"/>
                                        </p:tgtEl>
                                        <p:attrNameLst>
                                          <p:attrName>ppt_x</p:attrName>
                                        </p:attrNameLst>
                                      </p:cBhvr>
                                      <p:tavLst>
                                        <p:tav tm="0">
                                          <p:val>
                                            <p:strVal val="#ppt_x+1"/>
                                          </p:val>
                                        </p:tav>
                                        <p:tav tm="100000">
                                          <p:val>
                                            <p:strVal val="#ppt_x"/>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321"/>
                                        </p:tgtEl>
                                        <p:attrNameLst>
                                          <p:attrName>style.visibility</p:attrName>
                                        </p:attrNameLst>
                                      </p:cBhvr>
                                      <p:to>
                                        <p:strVal val="visible"/>
                                      </p:to>
                                    </p:set>
                                    <p:anim calcmode="lin" valueType="num">
                                      <p:cBhvr additive="base">
                                        <p:cTn id="21" dur="1000"/>
                                        <p:tgtEl>
                                          <p:spTgt spid="321"/>
                                        </p:tgtEl>
                                        <p:attrNameLst>
                                          <p:attrName>ppt_x</p:attrName>
                                        </p:attrNameLst>
                                      </p:cBhvr>
                                      <p:tavLst>
                                        <p:tav tm="0">
                                          <p:val>
                                            <p:strVal val="#ppt_x-1"/>
                                          </p:val>
                                        </p:tav>
                                        <p:tav tm="100000">
                                          <p:val>
                                            <p:strVal val="#ppt_x"/>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2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nodeType="clickEffect">
                                  <p:stCondLst>
                                    <p:cond delay="0"/>
                                  </p:stCondLst>
                                  <p:childTnLst>
                                    <p:set>
                                      <p:cBhvr>
                                        <p:cTn id="29" dur="1" fill="hold">
                                          <p:stCondLst>
                                            <p:cond delay="0"/>
                                          </p:stCondLst>
                                        </p:cTn>
                                        <p:tgtEl>
                                          <p:spTgt spid="322"/>
                                        </p:tgtEl>
                                        <p:attrNameLst>
                                          <p:attrName>style.visibility</p:attrName>
                                        </p:attrNameLst>
                                      </p:cBhvr>
                                      <p:to>
                                        <p:strVal val="visible"/>
                                      </p:to>
                                    </p:set>
                                    <p:anim calcmode="lin" valueType="num">
                                      <p:cBhvr additive="base">
                                        <p:cTn id="30" dur="1000"/>
                                        <p:tgtEl>
                                          <p:spTgt spid="322"/>
                                        </p:tgtEl>
                                        <p:attrNameLst>
                                          <p:attrName>ppt_x</p:attrName>
                                        </p:attrNameLst>
                                      </p:cBhvr>
                                      <p:tavLst>
                                        <p:tav tm="0">
                                          <p:val>
                                            <p:strVal val="#ppt_x+1"/>
                                          </p:val>
                                        </p:tav>
                                        <p:tav tm="100000">
                                          <p:val>
                                            <p:strVal val="#ppt_x"/>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315"/>
                                        </p:tgtEl>
                                        <p:attrNameLst>
                                          <p:attrName>style.visibility</p:attrName>
                                        </p:attrNameLst>
                                      </p:cBhvr>
                                      <p:to>
                                        <p:strVal val="visible"/>
                                      </p:to>
                                    </p:set>
                                    <p:anim calcmode="lin" valueType="num">
                                      <p:cBhvr additive="base">
                                        <p:cTn id="35" dur="1000"/>
                                        <p:tgtEl>
                                          <p:spTgt spid="315"/>
                                        </p:tgtEl>
                                        <p:attrNameLst>
                                          <p:attrName>ppt_x</p:attrName>
                                        </p:attrNameLst>
                                      </p:cBhvr>
                                      <p:tavLst>
                                        <p:tav tm="0">
                                          <p:val>
                                            <p:strVal val="#ppt_x-1"/>
                                          </p:val>
                                        </p:tav>
                                        <p:tav tm="100000">
                                          <p:val>
                                            <p:strVal val="#ppt_x"/>
                                          </p:val>
                                        </p:tav>
                                      </p:tavLst>
                                    </p:anim>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13"/>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nodeType="clickEffect">
                                  <p:stCondLst>
                                    <p:cond delay="0"/>
                                  </p:stCondLst>
                                  <p:childTnLst>
                                    <p:set>
                                      <p:cBhvr>
                                        <p:cTn id="43" dur="1" fill="hold">
                                          <p:stCondLst>
                                            <p:cond delay="0"/>
                                          </p:stCondLst>
                                        </p:cTn>
                                        <p:tgtEl>
                                          <p:spTgt spid="323"/>
                                        </p:tgtEl>
                                        <p:attrNameLst>
                                          <p:attrName>style.visibility</p:attrName>
                                        </p:attrNameLst>
                                      </p:cBhvr>
                                      <p:to>
                                        <p:strVal val="visible"/>
                                      </p:to>
                                    </p:set>
                                    <p:anim calcmode="lin" valueType="num">
                                      <p:cBhvr additive="base">
                                        <p:cTn id="44" dur="1000"/>
                                        <p:tgtEl>
                                          <p:spTgt spid="323"/>
                                        </p:tgtEl>
                                        <p:attrNameLst>
                                          <p:attrName>ppt_x</p:attrName>
                                        </p:attrNameLst>
                                      </p:cBhvr>
                                      <p:tavLst>
                                        <p:tav tm="0">
                                          <p:val>
                                            <p:strVal val="#ppt_x+1"/>
                                          </p:val>
                                        </p:tav>
                                        <p:tav tm="100000">
                                          <p:val>
                                            <p:strVal val="#ppt_x"/>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316"/>
                                        </p:tgtEl>
                                        <p:attrNameLst>
                                          <p:attrName>style.visibility</p:attrName>
                                        </p:attrNameLst>
                                      </p:cBhvr>
                                      <p:to>
                                        <p:strVal val="visible"/>
                                      </p:to>
                                    </p:set>
                                    <p:anim calcmode="lin" valueType="num">
                                      <p:cBhvr additive="base">
                                        <p:cTn id="49" dur="1000"/>
                                        <p:tgtEl>
                                          <p:spTgt spid="316"/>
                                        </p:tgtEl>
                                        <p:attrNameLst>
                                          <p:attrName>ppt_x</p:attrName>
                                        </p:attrNameLst>
                                      </p:cBhvr>
                                      <p:tavLst>
                                        <p:tav tm="0">
                                          <p:val>
                                            <p:strVal val="#ppt_x-1"/>
                                          </p:val>
                                        </p:tav>
                                        <p:tav tm="100000">
                                          <p:val>
                                            <p:strVal val="#ppt_x"/>
                                          </p:val>
                                        </p:tav>
                                      </p:tavLst>
                                    </p:anim>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314"/>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2" presetClass="entr" presetSubtype="2" fill="hold" nodeType="clickEffect">
                                  <p:stCondLst>
                                    <p:cond delay="0"/>
                                  </p:stCondLst>
                                  <p:childTnLst>
                                    <p:set>
                                      <p:cBhvr>
                                        <p:cTn id="57" dur="1" fill="hold">
                                          <p:stCondLst>
                                            <p:cond delay="0"/>
                                          </p:stCondLst>
                                        </p:cTn>
                                        <p:tgtEl>
                                          <p:spTgt spid="324"/>
                                        </p:tgtEl>
                                        <p:attrNameLst>
                                          <p:attrName>style.visibility</p:attrName>
                                        </p:attrNameLst>
                                      </p:cBhvr>
                                      <p:to>
                                        <p:strVal val="visible"/>
                                      </p:to>
                                    </p:set>
                                    <p:anim calcmode="lin" valueType="num">
                                      <p:cBhvr additive="base">
                                        <p:cTn id="58" dur="1000"/>
                                        <p:tgtEl>
                                          <p:spTgt spid="32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1348</Words>
  <Application>Microsoft Office PowerPoint</Application>
  <PresentationFormat>Widescreen</PresentationFormat>
  <Paragraphs>201</Paragraphs>
  <Slides>20</Slides>
  <Notes>20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20</vt:i4>
      </vt:variant>
    </vt:vector>
  </HeadingPairs>
  <TitlesOfParts>
    <vt:vector size="24" baseType="lpstr">
      <vt:lpstr>Arial</vt:lpstr>
      <vt:lpstr>Montserrat</vt:lpstr>
      <vt:lpstr>Default Design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Self-Regulation?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dc:creator>
  <cp:lastModifiedBy>Jerry Sypkens</cp:lastModifiedBy>
  <cp:revision>1</cp:revision>
  <dcterms:created xsi:type="dcterms:W3CDTF">2008-09-25T23:33:29Z</dcterms:created>
  <dcterms:modified xsi:type="dcterms:W3CDTF">2024-02-29T23:27:57Z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Daniel Friedlander</vt:lpwstr>
  </property>
  <property fmtid="{D5CDD505-2E9C-101B-9397-08002B2CF9AE}" pid="3" name="Order">
    <vt:lpwstr>12476800.0000000</vt:lpwstr>
  </property>
  <property fmtid="{D5CDD505-2E9C-101B-9397-08002B2CF9AE}" pid="4" name="display_urn:schemas-microsoft-com:office:office#Author">
    <vt:lpwstr>Daniel Friedlander</vt:lpwstr>
  </property>
</Properties>
</file>