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3.xml" ContentType="application/vnd.openxmlformats-officedocument.drawingml.chartshapes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4.xml" ContentType="application/vnd.openxmlformats-officedocument.drawingml.chartshapes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7.xml" ContentType="application/vnd.openxmlformats-officedocument.them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5.xml" ContentType="application/vnd.openxmlformats-officedocument.drawingml.chartshapes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8.xml" ContentType="application/vnd.openxmlformats-officedocument.them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6.xml" ContentType="application/vnd.openxmlformats-officedocument.drawingml.chartshapes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9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10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11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62" r:id="rId5"/>
    <p:sldMasterId id="2147483681" r:id="rId6"/>
    <p:sldMasterId id="2147483765" r:id="rId7"/>
    <p:sldMasterId id="2147483693" r:id="rId8"/>
    <p:sldMasterId id="2147483705" r:id="rId9"/>
    <p:sldMasterId id="2147483717" r:id="rId10"/>
    <p:sldMasterId id="2147483729" r:id="rId11"/>
    <p:sldMasterId id="2147483672" r:id="rId12"/>
    <p:sldMasterId id="2147483670" r:id="rId13"/>
    <p:sldMasterId id="2147483750" r:id="rId14"/>
    <p:sldMasterId id="2147483781" r:id="rId15"/>
  </p:sldMasterIdLst>
  <p:notesMasterIdLst>
    <p:notesMasterId r:id="rId24"/>
  </p:notesMasterIdLst>
  <p:sldIdLst>
    <p:sldId id="313" r:id="rId16"/>
    <p:sldId id="289" r:id="rId17"/>
    <p:sldId id="932" r:id="rId18"/>
    <p:sldId id="933" r:id="rId19"/>
    <p:sldId id="931" r:id="rId20"/>
    <p:sldId id="902" r:id="rId21"/>
    <p:sldId id="315" r:id="rId22"/>
    <p:sldId id="27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2222"/>
    <a:srgbClr val="FBB415"/>
    <a:srgbClr val="154A9A"/>
    <a:srgbClr val="9AA1AB"/>
    <a:srgbClr val="2F34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2" d="100"/>
          <a:sy n="122" d="100"/>
        </p:scale>
        <p:origin x="11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6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8.xml"/><Relationship Id="rId28" Type="http://schemas.openxmlformats.org/officeDocument/2006/relationships/tableStyles" Target="tableStyle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4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7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bbie Fonseca" userId="S::dfonseca@wineinstitute.org::a45244db-1946-4e39-a080-ea9c82c4101c" providerId="AD" clId="Web-{76666ABB-65D6-ED23-A58F-EA6F91753345}"/>
    <pc:docChg chg="modSld">
      <pc:chgData name="Debbie Fonseca" userId="S::dfonseca@wineinstitute.org::a45244db-1946-4e39-a080-ea9c82c4101c" providerId="AD" clId="Web-{76666ABB-65D6-ED23-A58F-EA6F91753345}" dt="2023-11-10T21:23:20.012" v="4" actId="14100"/>
      <pc:docMkLst>
        <pc:docMk/>
      </pc:docMkLst>
      <pc:sldChg chg="modSp">
        <pc:chgData name="Debbie Fonseca" userId="S::dfonseca@wineinstitute.org::a45244db-1946-4e39-a080-ea9c82c4101c" providerId="AD" clId="Web-{76666ABB-65D6-ED23-A58F-EA6F91753345}" dt="2023-11-10T21:23:20.012" v="4" actId="14100"/>
        <pc:sldMkLst>
          <pc:docMk/>
          <pc:sldMk cId="3908288793" sldId="932"/>
        </pc:sldMkLst>
        <pc:spChg chg="mod">
          <ac:chgData name="Debbie Fonseca" userId="S::dfonseca@wineinstitute.org::a45244db-1946-4e39-a080-ea9c82c4101c" providerId="AD" clId="Web-{76666ABB-65D6-ED23-A58F-EA6F91753345}" dt="2023-11-10T21:23:20.012" v="4" actId="14100"/>
          <ac:spMkLst>
            <pc:docMk/>
            <pc:sldMk cId="3908288793" sldId="932"/>
            <ac:spMk id="2" creationId="{7B5E213E-0E4A-4406-BB08-CA218B313D1A}"/>
          </ac:spMkLst>
        </pc:spChg>
      </pc:sldChg>
    </pc:docChg>
  </pc:docChgLst>
  <pc:docChgLst>
    <pc:chgData name="Justin McGuirk" userId="b685c2a9-c12a-4999-a5ac-248dfad31cca" providerId="ADAL" clId="{1B083848-E993-4F0F-B24E-F4B93E93FAFF}"/>
    <pc:docChg chg="undo custSel addSld delSld modSld">
      <pc:chgData name="Justin McGuirk" userId="b685c2a9-c12a-4999-a5ac-248dfad31cca" providerId="ADAL" clId="{1B083848-E993-4F0F-B24E-F4B93E93FAFF}" dt="2023-11-10T01:18:18.090" v="1114" actId="20577"/>
      <pc:docMkLst>
        <pc:docMk/>
      </pc:docMkLst>
      <pc:sldChg chg="addSp delSp modSp mod">
        <pc:chgData name="Justin McGuirk" userId="b685c2a9-c12a-4999-a5ac-248dfad31cca" providerId="ADAL" clId="{1B083848-E993-4F0F-B24E-F4B93E93FAFF}" dt="2023-11-10T01:10:02.604" v="302"/>
        <pc:sldMkLst>
          <pc:docMk/>
          <pc:sldMk cId="1951017606" sldId="289"/>
        </pc:sldMkLst>
        <pc:spChg chg="del">
          <ac:chgData name="Justin McGuirk" userId="b685c2a9-c12a-4999-a5ac-248dfad31cca" providerId="ADAL" clId="{1B083848-E993-4F0F-B24E-F4B93E93FAFF}" dt="2023-11-10T01:10:01.529" v="301" actId="478"/>
          <ac:spMkLst>
            <pc:docMk/>
            <pc:sldMk cId="1951017606" sldId="289"/>
            <ac:spMk id="4" creationId="{711B9353-8E66-7A46-856F-32B1A271FD82}"/>
          </ac:spMkLst>
        </pc:spChg>
        <pc:spChg chg="add mod">
          <ac:chgData name="Justin McGuirk" userId="b685c2a9-c12a-4999-a5ac-248dfad31cca" providerId="ADAL" clId="{1B083848-E993-4F0F-B24E-F4B93E93FAFF}" dt="2023-11-10T01:10:02.604" v="302"/>
          <ac:spMkLst>
            <pc:docMk/>
            <pc:sldMk cId="1951017606" sldId="289"/>
            <ac:spMk id="5" creationId="{19E150C7-CC7F-5AC3-4CCC-78A6E8DD1EA5}"/>
          </ac:spMkLst>
        </pc:spChg>
      </pc:sldChg>
      <pc:sldChg chg="addSp delSp modSp mod">
        <pc:chgData name="Justin McGuirk" userId="b685c2a9-c12a-4999-a5ac-248dfad31cca" providerId="ADAL" clId="{1B083848-E993-4F0F-B24E-F4B93E93FAFF}" dt="2023-11-10T01:03:23.614" v="200" actId="20577"/>
        <pc:sldMkLst>
          <pc:docMk/>
          <pc:sldMk cId="824346698" sldId="313"/>
        </pc:sldMkLst>
        <pc:spChg chg="add del mod">
          <ac:chgData name="Justin McGuirk" userId="b685c2a9-c12a-4999-a5ac-248dfad31cca" providerId="ADAL" clId="{1B083848-E993-4F0F-B24E-F4B93E93FAFF}" dt="2023-11-10T01:03:23.614" v="200" actId="20577"/>
          <ac:spMkLst>
            <pc:docMk/>
            <pc:sldMk cId="824346698" sldId="313"/>
            <ac:spMk id="2" creationId="{C8E9AE57-3DBC-BA43-BF00-99BE5B2F4448}"/>
          </ac:spMkLst>
        </pc:spChg>
        <pc:spChg chg="mod">
          <ac:chgData name="Justin McGuirk" userId="b685c2a9-c12a-4999-a5ac-248dfad31cca" providerId="ADAL" clId="{1B083848-E993-4F0F-B24E-F4B93E93FAFF}" dt="2023-11-10T01:01:39.305" v="61" actId="20577"/>
          <ac:spMkLst>
            <pc:docMk/>
            <pc:sldMk cId="824346698" sldId="313"/>
            <ac:spMk id="3" creationId="{7EA070B3-A6A1-AF45-B81D-3A10954FEC28}"/>
          </ac:spMkLst>
        </pc:spChg>
        <pc:spChg chg="mod">
          <ac:chgData name="Justin McGuirk" userId="b685c2a9-c12a-4999-a5ac-248dfad31cca" providerId="ADAL" clId="{1B083848-E993-4F0F-B24E-F4B93E93FAFF}" dt="2023-11-10T01:01:52.556" v="66" actId="20577"/>
          <ac:spMkLst>
            <pc:docMk/>
            <pc:sldMk cId="824346698" sldId="313"/>
            <ac:spMk id="4" creationId="{6C71AF72-BFBC-A540-9A15-4BD7556B2E89}"/>
          </ac:spMkLst>
        </pc:spChg>
        <pc:spChg chg="add del mod">
          <ac:chgData name="Justin McGuirk" userId="b685c2a9-c12a-4999-a5ac-248dfad31cca" providerId="ADAL" clId="{1B083848-E993-4F0F-B24E-F4B93E93FAFF}" dt="2023-11-10T01:03:13.110" v="167" actId="478"/>
          <ac:spMkLst>
            <pc:docMk/>
            <pc:sldMk cId="824346698" sldId="313"/>
            <ac:spMk id="6" creationId="{194D8519-3952-E7C4-441C-ED166A69A572}"/>
          </ac:spMkLst>
        </pc:spChg>
      </pc:sldChg>
      <pc:sldChg chg="addSp delSp modSp mod">
        <pc:chgData name="Justin McGuirk" userId="b685c2a9-c12a-4999-a5ac-248dfad31cca" providerId="ADAL" clId="{1B083848-E993-4F0F-B24E-F4B93E93FAFF}" dt="2023-11-10T01:09:26.820" v="296"/>
        <pc:sldMkLst>
          <pc:docMk/>
          <pc:sldMk cId="1147770559" sldId="315"/>
        </pc:sldMkLst>
        <pc:spChg chg="mod">
          <ac:chgData name="Justin McGuirk" userId="b685c2a9-c12a-4999-a5ac-248dfad31cca" providerId="ADAL" clId="{1B083848-E993-4F0F-B24E-F4B93E93FAFF}" dt="2023-11-10T01:07:38.116" v="272" actId="20577"/>
          <ac:spMkLst>
            <pc:docMk/>
            <pc:sldMk cId="1147770559" sldId="315"/>
            <ac:spMk id="2" creationId="{AB5F83E7-1359-554A-97C7-3948A0CFFFEB}"/>
          </ac:spMkLst>
        </pc:spChg>
        <pc:spChg chg="del mod">
          <ac:chgData name="Justin McGuirk" userId="b685c2a9-c12a-4999-a5ac-248dfad31cca" providerId="ADAL" clId="{1B083848-E993-4F0F-B24E-F4B93E93FAFF}" dt="2023-11-10T01:09:26.316" v="295" actId="478"/>
          <ac:spMkLst>
            <pc:docMk/>
            <pc:sldMk cId="1147770559" sldId="315"/>
            <ac:spMk id="3" creationId="{EBB04442-AE15-DD4B-9601-53A717F031DD}"/>
          </ac:spMkLst>
        </pc:spChg>
        <pc:spChg chg="add mod">
          <ac:chgData name="Justin McGuirk" userId="b685c2a9-c12a-4999-a5ac-248dfad31cca" providerId="ADAL" clId="{1B083848-E993-4F0F-B24E-F4B93E93FAFF}" dt="2023-11-10T01:09:26.820" v="296"/>
          <ac:spMkLst>
            <pc:docMk/>
            <pc:sldMk cId="1147770559" sldId="315"/>
            <ac:spMk id="5" creationId="{5F1EF313-0351-076F-61EA-7B800BE5DFE9}"/>
          </ac:spMkLst>
        </pc:spChg>
      </pc:sldChg>
      <pc:sldChg chg="del">
        <pc:chgData name="Justin McGuirk" userId="b685c2a9-c12a-4999-a5ac-248dfad31cca" providerId="ADAL" clId="{1B083848-E993-4F0F-B24E-F4B93E93FAFF}" dt="2023-11-10T01:09:49.979" v="298" actId="47"/>
        <pc:sldMkLst>
          <pc:docMk/>
          <pc:sldMk cId="1350960658" sldId="316"/>
        </pc:sldMkLst>
      </pc:sldChg>
      <pc:sldChg chg="del">
        <pc:chgData name="Justin McGuirk" userId="b685c2a9-c12a-4999-a5ac-248dfad31cca" providerId="ADAL" clId="{1B083848-E993-4F0F-B24E-F4B93E93FAFF}" dt="2023-11-10T01:09:51.969" v="299" actId="47"/>
        <pc:sldMkLst>
          <pc:docMk/>
          <pc:sldMk cId="3189161417" sldId="317"/>
        </pc:sldMkLst>
      </pc:sldChg>
      <pc:sldChg chg="del">
        <pc:chgData name="Justin McGuirk" userId="b685c2a9-c12a-4999-a5ac-248dfad31cca" providerId="ADAL" clId="{1B083848-E993-4F0F-B24E-F4B93E93FAFF}" dt="2023-11-10T01:09:53.328" v="300" actId="47"/>
        <pc:sldMkLst>
          <pc:docMk/>
          <pc:sldMk cId="3131673834" sldId="318"/>
        </pc:sldMkLst>
      </pc:sldChg>
      <pc:sldChg chg="del">
        <pc:chgData name="Justin McGuirk" userId="b685c2a9-c12a-4999-a5ac-248dfad31cca" providerId="ADAL" clId="{1B083848-E993-4F0F-B24E-F4B93E93FAFF}" dt="2023-11-10T01:04:44.647" v="201" actId="47"/>
        <pc:sldMkLst>
          <pc:docMk/>
          <pc:sldMk cId="425489551" sldId="319"/>
        </pc:sldMkLst>
      </pc:sldChg>
      <pc:sldChg chg="addSp delSp modSp add mod setBg">
        <pc:chgData name="Justin McGuirk" userId="b685c2a9-c12a-4999-a5ac-248dfad31cca" providerId="ADAL" clId="{1B083848-E993-4F0F-B24E-F4B93E93FAFF}" dt="2023-11-10T01:09:21.056" v="294"/>
        <pc:sldMkLst>
          <pc:docMk/>
          <pc:sldMk cId="2097007368" sldId="902"/>
        </pc:sldMkLst>
        <pc:spChg chg="add del mod">
          <ac:chgData name="Justin McGuirk" userId="b685c2a9-c12a-4999-a5ac-248dfad31cca" providerId="ADAL" clId="{1B083848-E993-4F0F-B24E-F4B93E93FAFF}" dt="2023-11-10T01:09:20.157" v="293" actId="478"/>
          <ac:spMkLst>
            <pc:docMk/>
            <pc:sldMk cId="2097007368" sldId="902"/>
            <ac:spMk id="3" creationId="{1BE6CA4F-9A59-6F30-5EA1-BE9DB7F7FD96}"/>
          </ac:spMkLst>
        </pc:spChg>
        <pc:spChg chg="add mod">
          <ac:chgData name="Justin McGuirk" userId="b685c2a9-c12a-4999-a5ac-248dfad31cca" providerId="ADAL" clId="{1B083848-E993-4F0F-B24E-F4B93E93FAFF}" dt="2023-11-10T01:09:21.056" v="294"/>
          <ac:spMkLst>
            <pc:docMk/>
            <pc:sldMk cId="2097007368" sldId="902"/>
            <ac:spMk id="4" creationId="{EB7E48B0-6FCA-9ACB-7C70-7B9799542354}"/>
          </ac:spMkLst>
        </pc:spChg>
      </pc:sldChg>
      <pc:sldChg chg="addSp delSp modSp add del mod">
        <pc:chgData name="Justin McGuirk" userId="b685c2a9-c12a-4999-a5ac-248dfad31cca" providerId="ADAL" clId="{1B083848-E993-4F0F-B24E-F4B93E93FAFF}" dt="2023-11-10T01:09:14.323" v="292"/>
        <pc:sldMkLst>
          <pc:docMk/>
          <pc:sldMk cId="2691872008" sldId="931"/>
        </pc:sldMkLst>
        <pc:spChg chg="mod">
          <ac:chgData name="Justin McGuirk" userId="b685c2a9-c12a-4999-a5ac-248dfad31cca" providerId="ADAL" clId="{1B083848-E993-4F0F-B24E-F4B93E93FAFF}" dt="2023-11-10T01:06:43.638" v="208" actId="1076"/>
          <ac:spMkLst>
            <pc:docMk/>
            <pc:sldMk cId="2691872008" sldId="931"/>
            <ac:spMk id="3" creationId="{CD29C794-48C7-E21F-6553-7352F99E3352}"/>
          </ac:spMkLst>
        </pc:spChg>
        <pc:spChg chg="add del mod">
          <ac:chgData name="Justin McGuirk" userId="b685c2a9-c12a-4999-a5ac-248dfad31cca" providerId="ADAL" clId="{1B083848-E993-4F0F-B24E-F4B93E93FAFF}" dt="2023-11-10T01:09:13.748" v="291" actId="478"/>
          <ac:spMkLst>
            <pc:docMk/>
            <pc:sldMk cId="2691872008" sldId="931"/>
            <ac:spMk id="6" creationId="{511A885E-7E45-6F41-F6FF-2CB068221B68}"/>
          </ac:spMkLst>
        </pc:spChg>
        <pc:spChg chg="add mod">
          <ac:chgData name="Justin McGuirk" userId="b685c2a9-c12a-4999-a5ac-248dfad31cca" providerId="ADAL" clId="{1B083848-E993-4F0F-B24E-F4B93E93FAFF}" dt="2023-11-10T01:09:14.323" v="292"/>
          <ac:spMkLst>
            <pc:docMk/>
            <pc:sldMk cId="2691872008" sldId="931"/>
            <ac:spMk id="7" creationId="{C126E3C5-709D-BA6F-795F-37B22EF568C2}"/>
          </ac:spMkLst>
        </pc:spChg>
      </pc:sldChg>
      <pc:sldChg chg="addSp modSp add del mod">
        <pc:chgData name="Justin McGuirk" userId="b685c2a9-c12a-4999-a5ac-248dfad31cca" providerId="ADAL" clId="{1B083848-E993-4F0F-B24E-F4B93E93FAFF}" dt="2023-11-10T01:18:18.090" v="1114" actId="20577"/>
        <pc:sldMkLst>
          <pc:docMk/>
          <pc:sldMk cId="3908288793" sldId="932"/>
        </pc:sldMkLst>
        <pc:spChg chg="mod">
          <ac:chgData name="Justin McGuirk" userId="b685c2a9-c12a-4999-a5ac-248dfad31cca" providerId="ADAL" clId="{1B083848-E993-4F0F-B24E-F4B93E93FAFF}" dt="2023-11-10T01:11:53.924" v="408" actId="20577"/>
          <ac:spMkLst>
            <pc:docMk/>
            <pc:sldMk cId="3908288793" sldId="932"/>
            <ac:spMk id="2" creationId="{7B5E213E-0E4A-4406-BB08-CA218B313D1A}"/>
          </ac:spMkLst>
        </pc:spChg>
        <pc:spChg chg="mod">
          <ac:chgData name="Justin McGuirk" userId="b685c2a9-c12a-4999-a5ac-248dfad31cca" providerId="ADAL" clId="{1B083848-E993-4F0F-B24E-F4B93E93FAFF}" dt="2023-11-10T01:18:18.090" v="1114" actId="20577"/>
          <ac:spMkLst>
            <pc:docMk/>
            <pc:sldMk cId="3908288793" sldId="932"/>
            <ac:spMk id="3" creationId="{CD29C794-48C7-E21F-6553-7352F99E3352}"/>
          </ac:spMkLst>
        </pc:spChg>
        <pc:spChg chg="add mod">
          <ac:chgData name="Justin McGuirk" userId="b685c2a9-c12a-4999-a5ac-248dfad31cca" providerId="ADAL" clId="{1B083848-E993-4F0F-B24E-F4B93E93FAFF}" dt="2023-11-10T01:09:05.191" v="290" actId="947"/>
          <ac:spMkLst>
            <pc:docMk/>
            <pc:sldMk cId="3908288793" sldId="932"/>
            <ac:spMk id="4" creationId="{0FF7AFA5-380F-6FBE-4386-5CF10784B200}"/>
          </ac:spMkLst>
        </pc:spChg>
      </pc:sldChg>
      <pc:sldChg chg="add modNotesTx">
        <pc:chgData name="Justin McGuirk" userId="b685c2a9-c12a-4999-a5ac-248dfad31cca" providerId="ADAL" clId="{1B083848-E993-4F0F-B24E-F4B93E93FAFF}" dt="2023-11-10T01:12:23.529" v="451"/>
        <pc:sldMkLst>
          <pc:docMk/>
          <pc:sldMk cId="3871860107" sldId="933"/>
        </pc:sldMkLst>
      </pc:sldChg>
    </pc:docChg>
  </pc:docChgLst>
  <pc:docChgLst>
    <pc:chgData name="Debbie Fonseca" userId="S::dfonseca@wineinstitute.org::a45244db-1946-4e39-a080-ea9c82c4101c" providerId="AD" clId="Web-{161AC295-136A-6CFC-FCAA-C6794A19F804}"/>
    <pc:docChg chg="modSld sldOrd">
      <pc:chgData name="Debbie Fonseca" userId="S::dfonseca@wineinstitute.org::a45244db-1946-4e39-a080-ea9c82c4101c" providerId="AD" clId="Web-{161AC295-136A-6CFC-FCAA-C6794A19F804}" dt="2023-11-10T18:47:57.603" v="50" actId="20577"/>
      <pc:docMkLst>
        <pc:docMk/>
      </pc:docMkLst>
      <pc:sldChg chg="ord">
        <pc:chgData name="Debbie Fonseca" userId="S::dfonseca@wineinstitute.org::a45244db-1946-4e39-a080-ea9c82c4101c" providerId="AD" clId="Web-{161AC295-136A-6CFC-FCAA-C6794A19F804}" dt="2023-11-10T18:47:25.742" v="45"/>
        <pc:sldMkLst>
          <pc:docMk/>
          <pc:sldMk cId="1951017606" sldId="289"/>
        </pc:sldMkLst>
      </pc:sldChg>
      <pc:sldChg chg="modSp">
        <pc:chgData name="Debbie Fonseca" userId="S::dfonseca@wineinstitute.org::a45244db-1946-4e39-a080-ea9c82c4101c" providerId="AD" clId="Web-{161AC295-136A-6CFC-FCAA-C6794A19F804}" dt="2023-11-10T18:47:57.603" v="50" actId="20577"/>
        <pc:sldMkLst>
          <pc:docMk/>
          <pc:sldMk cId="824346698" sldId="313"/>
        </pc:sldMkLst>
        <pc:spChg chg="mod">
          <ac:chgData name="Debbie Fonseca" userId="S::dfonseca@wineinstitute.org::a45244db-1946-4e39-a080-ea9c82c4101c" providerId="AD" clId="Web-{161AC295-136A-6CFC-FCAA-C6794A19F804}" dt="2023-11-10T18:47:57.603" v="50" actId="20577"/>
          <ac:spMkLst>
            <pc:docMk/>
            <pc:sldMk cId="824346698" sldId="313"/>
            <ac:spMk id="3" creationId="{7EA070B3-A6A1-AF45-B81D-3A10954FEC28}"/>
          </ac:spMkLst>
        </pc:spChg>
      </pc:sldChg>
    </pc:docChg>
  </pc:docChgLst>
  <pc:docChgLst>
    <pc:chgData name="Justin McGuirk" userId="b685c2a9-c12a-4999-a5ac-248dfad31cca" providerId="ADAL" clId="{E2D66EA0-41B4-4FF7-BD1C-638ADB90D05D}"/>
    <pc:docChg chg="undo custSel addSld delSld modSld sldOrd">
      <pc:chgData name="Justin McGuirk" userId="b685c2a9-c12a-4999-a5ac-248dfad31cca" providerId="ADAL" clId="{E2D66EA0-41B4-4FF7-BD1C-638ADB90D05D}" dt="2023-10-17T15:35:36.733" v="3446" actId="478"/>
      <pc:docMkLst>
        <pc:docMk/>
      </pc:docMkLst>
      <pc:sldChg chg="del">
        <pc:chgData name="Justin McGuirk" userId="b685c2a9-c12a-4999-a5ac-248dfad31cca" providerId="ADAL" clId="{E2D66EA0-41B4-4FF7-BD1C-638ADB90D05D}" dt="2023-10-11T14:57:25.899" v="1861" actId="47"/>
        <pc:sldMkLst>
          <pc:docMk/>
          <pc:sldMk cId="388218115" sldId="261"/>
        </pc:sldMkLst>
      </pc:sldChg>
      <pc:sldChg chg="del">
        <pc:chgData name="Justin McGuirk" userId="b685c2a9-c12a-4999-a5ac-248dfad31cca" providerId="ADAL" clId="{E2D66EA0-41B4-4FF7-BD1C-638ADB90D05D}" dt="2023-10-11T14:17:58.306" v="1492" actId="2696"/>
        <pc:sldMkLst>
          <pc:docMk/>
          <pc:sldMk cId="1866859721" sldId="283"/>
        </pc:sldMkLst>
      </pc:sldChg>
      <pc:sldChg chg="del">
        <pc:chgData name="Justin McGuirk" userId="b685c2a9-c12a-4999-a5ac-248dfad31cca" providerId="ADAL" clId="{E2D66EA0-41B4-4FF7-BD1C-638ADB90D05D}" dt="2023-10-11T14:57:20.223" v="1859" actId="47"/>
        <pc:sldMkLst>
          <pc:docMk/>
          <pc:sldMk cId="2398837290" sldId="286"/>
        </pc:sldMkLst>
      </pc:sldChg>
      <pc:sldChg chg="addSp delSp modSp mod">
        <pc:chgData name="Justin McGuirk" userId="b685c2a9-c12a-4999-a5ac-248dfad31cca" providerId="ADAL" clId="{E2D66EA0-41B4-4FF7-BD1C-638ADB90D05D}" dt="2023-10-11T14:25:47.175" v="1582" actId="14100"/>
        <pc:sldMkLst>
          <pc:docMk/>
          <pc:sldMk cId="1951017606" sldId="289"/>
        </pc:sldMkLst>
        <pc:spChg chg="mod">
          <ac:chgData name="Justin McGuirk" userId="b685c2a9-c12a-4999-a5ac-248dfad31cca" providerId="ADAL" clId="{E2D66EA0-41B4-4FF7-BD1C-638ADB90D05D}" dt="2023-10-11T14:25:39.107" v="1581" actId="1076"/>
          <ac:spMkLst>
            <pc:docMk/>
            <pc:sldMk cId="1951017606" sldId="289"/>
            <ac:spMk id="2" creationId="{284AB08F-6818-8240-ADBF-2800864F03F6}"/>
          </ac:spMkLst>
        </pc:spChg>
        <pc:spChg chg="mod">
          <ac:chgData name="Justin McGuirk" userId="b685c2a9-c12a-4999-a5ac-248dfad31cca" providerId="ADAL" clId="{E2D66EA0-41B4-4FF7-BD1C-638ADB90D05D}" dt="2023-10-04T14:31:52.175" v="113" actId="20577"/>
          <ac:spMkLst>
            <pc:docMk/>
            <pc:sldMk cId="1951017606" sldId="289"/>
            <ac:spMk id="3" creationId="{793B913F-266D-8B44-96A1-2FF14799554B}"/>
          </ac:spMkLst>
        </pc:spChg>
        <pc:spChg chg="mod">
          <ac:chgData name="Justin McGuirk" userId="b685c2a9-c12a-4999-a5ac-248dfad31cca" providerId="ADAL" clId="{E2D66EA0-41B4-4FF7-BD1C-638ADB90D05D}" dt="2023-10-04T14:48:03.409" v="500" actId="20577"/>
          <ac:spMkLst>
            <pc:docMk/>
            <pc:sldMk cId="1951017606" sldId="289"/>
            <ac:spMk id="4" creationId="{711B9353-8E66-7A46-856F-32B1A271FD82}"/>
          </ac:spMkLst>
        </pc:spChg>
        <pc:spChg chg="del">
          <ac:chgData name="Justin McGuirk" userId="b685c2a9-c12a-4999-a5ac-248dfad31cca" providerId="ADAL" clId="{E2D66EA0-41B4-4FF7-BD1C-638ADB90D05D}" dt="2023-10-04T14:47:49.593" v="484" actId="478"/>
          <ac:spMkLst>
            <pc:docMk/>
            <pc:sldMk cId="1951017606" sldId="289"/>
            <ac:spMk id="5" creationId="{7AEA81CB-80AB-3945-B3C6-E468625E63C7}"/>
          </ac:spMkLst>
        </pc:spChg>
        <pc:spChg chg="add del mod">
          <ac:chgData name="Justin McGuirk" userId="b685c2a9-c12a-4999-a5ac-248dfad31cca" providerId="ADAL" clId="{E2D66EA0-41B4-4FF7-BD1C-638ADB90D05D}" dt="2023-10-04T15:23:18.198" v="736" actId="22"/>
          <ac:spMkLst>
            <pc:docMk/>
            <pc:sldMk cId="1951017606" sldId="289"/>
            <ac:spMk id="10" creationId="{44E7A2B6-C476-3D11-A906-F0E3C2CEF105}"/>
          </ac:spMkLst>
        </pc:spChg>
        <pc:spChg chg="add mod">
          <ac:chgData name="Justin McGuirk" userId="b685c2a9-c12a-4999-a5ac-248dfad31cca" providerId="ADAL" clId="{E2D66EA0-41B4-4FF7-BD1C-638ADB90D05D}" dt="2023-10-11T14:25:35.220" v="1580" actId="1076"/>
          <ac:spMkLst>
            <pc:docMk/>
            <pc:sldMk cId="1951017606" sldId="289"/>
            <ac:spMk id="11" creationId="{8CFA6D08-10E2-F4EE-6921-AECF966C82A9}"/>
          </ac:spMkLst>
        </pc:spChg>
        <pc:picChg chg="add del mod">
          <ac:chgData name="Justin McGuirk" userId="b685c2a9-c12a-4999-a5ac-248dfad31cca" providerId="ADAL" clId="{E2D66EA0-41B4-4FF7-BD1C-638ADB90D05D}" dt="2023-10-11T14:21:44.803" v="1551" actId="478"/>
          <ac:picMkLst>
            <pc:docMk/>
            <pc:sldMk cId="1951017606" sldId="289"/>
            <ac:picMk id="7" creationId="{5ABE8F5B-62C0-960D-8798-970953AD8AEC}"/>
          </ac:picMkLst>
        </pc:picChg>
        <pc:picChg chg="add del mod">
          <ac:chgData name="Justin McGuirk" userId="b685c2a9-c12a-4999-a5ac-248dfad31cca" providerId="ADAL" clId="{E2D66EA0-41B4-4FF7-BD1C-638ADB90D05D}" dt="2023-10-04T15:03:17.846" v="671" actId="21"/>
          <ac:picMkLst>
            <pc:docMk/>
            <pc:sldMk cId="1951017606" sldId="289"/>
            <ac:picMk id="8" creationId="{5ACB8056-FE80-8D7C-8B3C-D87BC8E899D8}"/>
          </ac:picMkLst>
        </pc:picChg>
        <pc:picChg chg="add mod">
          <ac:chgData name="Justin McGuirk" userId="b685c2a9-c12a-4999-a5ac-248dfad31cca" providerId="ADAL" clId="{E2D66EA0-41B4-4FF7-BD1C-638ADB90D05D}" dt="2023-10-11T14:25:47.175" v="1582" actId="14100"/>
          <ac:picMkLst>
            <pc:docMk/>
            <pc:sldMk cId="1951017606" sldId="289"/>
            <ac:picMk id="9" creationId="{3924EB29-2334-249B-518A-561F554833AE}"/>
          </ac:picMkLst>
        </pc:picChg>
        <pc:picChg chg="del">
          <ac:chgData name="Justin McGuirk" userId="b685c2a9-c12a-4999-a5ac-248dfad31cca" providerId="ADAL" clId="{E2D66EA0-41B4-4FF7-BD1C-638ADB90D05D}" dt="2023-10-04T14:31:09.309" v="0" actId="478"/>
          <ac:picMkLst>
            <pc:docMk/>
            <pc:sldMk cId="1951017606" sldId="289"/>
            <ac:picMk id="9" creationId="{FC8CA88C-3473-DD45-B660-CA5400297BE0}"/>
          </ac:picMkLst>
        </pc:picChg>
      </pc:sldChg>
      <pc:sldChg chg="modSp del mod">
        <pc:chgData name="Justin McGuirk" userId="b685c2a9-c12a-4999-a5ac-248dfad31cca" providerId="ADAL" clId="{E2D66EA0-41B4-4FF7-BD1C-638ADB90D05D}" dt="2023-10-11T14:57:15.046" v="1857" actId="47"/>
        <pc:sldMkLst>
          <pc:docMk/>
          <pc:sldMk cId="455592720" sldId="291"/>
        </pc:sldMkLst>
        <pc:spChg chg="mod">
          <ac:chgData name="Justin McGuirk" userId="b685c2a9-c12a-4999-a5ac-248dfad31cca" providerId="ADAL" clId="{E2D66EA0-41B4-4FF7-BD1C-638ADB90D05D}" dt="2023-10-04T15:38:39.203" v="799" actId="20577"/>
          <ac:spMkLst>
            <pc:docMk/>
            <pc:sldMk cId="455592720" sldId="291"/>
            <ac:spMk id="3" creationId="{7953CB21-3533-9C4C-A4C5-2D6C7589E670}"/>
          </ac:spMkLst>
        </pc:spChg>
      </pc:sldChg>
      <pc:sldChg chg="del">
        <pc:chgData name="Justin McGuirk" userId="b685c2a9-c12a-4999-a5ac-248dfad31cca" providerId="ADAL" clId="{E2D66EA0-41B4-4FF7-BD1C-638ADB90D05D}" dt="2023-10-11T14:57:17.573" v="1858" actId="47"/>
        <pc:sldMkLst>
          <pc:docMk/>
          <pc:sldMk cId="1941867608" sldId="312"/>
        </pc:sldMkLst>
      </pc:sldChg>
      <pc:sldChg chg="modSp mod">
        <pc:chgData name="Justin McGuirk" userId="b685c2a9-c12a-4999-a5ac-248dfad31cca" providerId="ADAL" clId="{E2D66EA0-41B4-4FF7-BD1C-638ADB90D05D}" dt="2023-10-04T14:47:38.935" v="483" actId="1076"/>
        <pc:sldMkLst>
          <pc:docMk/>
          <pc:sldMk cId="824346698" sldId="313"/>
        </pc:sldMkLst>
        <pc:spChg chg="mod">
          <ac:chgData name="Justin McGuirk" userId="b685c2a9-c12a-4999-a5ac-248dfad31cca" providerId="ADAL" clId="{E2D66EA0-41B4-4FF7-BD1C-638ADB90D05D}" dt="2023-10-04T14:47:12.398" v="467" actId="1076"/>
          <ac:spMkLst>
            <pc:docMk/>
            <pc:sldMk cId="824346698" sldId="313"/>
            <ac:spMk id="2" creationId="{C8E9AE57-3DBC-BA43-BF00-99BE5B2F4448}"/>
          </ac:spMkLst>
        </pc:spChg>
        <pc:spChg chg="mod">
          <ac:chgData name="Justin McGuirk" userId="b685c2a9-c12a-4999-a5ac-248dfad31cca" providerId="ADAL" clId="{E2D66EA0-41B4-4FF7-BD1C-638ADB90D05D}" dt="2023-10-04T14:36:24.940" v="277" actId="20577"/>
          <ac:spMkLst>
            <pc:docMk/>
            <pc:sldMk cId="824346698" sldId="313"/>
            <ac:spMk id="3" creationId="{7EA070B3-A6A1-AF45-B81D-3A10954FEC28}"/>
          </ac:spMkLst>
        </pc:spChg>
        <pc:spChg chg="mod">
          <ac:chgData name="Justin McGuirk" userId="b685c2a9-c12a-4999-a5ac-248dfad31cca" providerId="ADAL" clId="{E2D66EA0-41B4-4FF7-BD1C-638ADB90D05D}" dt="2023-10-04T14:47:38.935" v="483" actId="1076"/>
          <ac:spMkLst>
            <pc:docMk/>
            <pc:sldMk cId="824346698" sldId="313"/>
            <ac:spMk id="4" creationId="{6C71AF72-BFBC-A540-9A15-4BD7556B2E89}"/>
          </ac:spMkLst>
        </pc:spChg>
      </pc:sldChg>
      <pc:sldChg chg="del">
        <pc:chgData name="Justin McGuirk" userId="b685c2a9-c12a-4999-a5ac-248dfad31cca" providerId="ADAL" clId="{E2D66EA0-41B4-4FF7-BD1C-638ADB90D05D}" dt="2023-10-11T14:57:23.427" v="1860" actId="47"/>
        <pc:sldMkLst>
          <pc:docMk/>
          <pc:sldMk cId="1598564822" sldId="314"/>
        </pc:sldMkLst>
      </pc:sldChg>
      <pc:sldChg chg="delSp modSp mod">
        <pc:chgData name="Justin McGuirk" userId="b685c2a9-c12a-4999-a5ac-248dfad31cca" providerId="ADAL" clId="{E2D66EA0-41B4-4FF7-BD1C-638ADB90D05D}" dt="2023-10-17T15:35:36.733" v="3446" actId="478"/>
        <pc:sldMkLst>
          <pc:docMk/>
          <pc:sldMk cId="1147770559" sldId="315"/>
        </pc:sldMkLst>
        <pc:spChg chg="mod">
          <ac:chgData name="Justin McGuirk" userId="b685c2a9-c12a-4999-a5ac-248dfad31cca" providerId="ADAL" clId="{E2D66EA0-41B4-4FF7-BD1C-638ADB90D05D}" dt="2023-10-11T14:58:03.182" v="1952" actId="20577"/>
          <ac:spMkLst>
            <pc:docMk/>
            <pc:sldMk cId="1147770559" sldId="315"/>
            <ac:spMk id="2" creationId="{AB5F83E7-1359-554A-97C7-3948A0CFFFEB}"/>
          </ac:spMkLst>
        </pc:spChg>
        <pc:spChg chg="mod">
          <ac:chgData name="Justin McGuirk" userId="b685c2a9-c12a-4999-a5ac-248dfad31cca" providerId="ADAL" clId="{E2D66EA0-41B4-4FF7-BD1C-638ADB90D05D}" dt="2023-10-17T15:35:33.295" v="3445" actId="20577"/>
          <ac:spMkLst>
            <pc:docMk/>
            <pc:sldMk cId="1147770559" sldId="315"/>
            <ac:spMk id="3" creationId="{EBB04442-AE15-DD4B-9601-53A717F031DD}"/>
          </ac:spMkLst>
        </pc:spChg>
        <pc:spChg chg="del">
          <ac:chgData name="Justin McGuirk" userId="b685c2a9-c12a-4999-a5ac-248dfad31cca" providerId="ADAL" clId="{E2D66EA0-41B4-4FF7-BD1C-638ADB90D05D}" dt="2023-10-17T15:35:36.733" v="3446" actId="478"/>
          <ac:spMkLst>
            <pc:docMk/>
            <pc:sldMk cId="1147770559" sldId="315"/>
            <ac:spMk id="5" creationId="{783607C2-37C9-AB4F-BB3A-7FCAA665852E}"/>
          </ac:spMkLst>
        </pc:spChg>
      </pc:sldChg>
      <pc:sldChg chg="addSp delSp modSp add mod">
        <pc:chgData name="Justin McGuirk" userId="b685c2a9-c12a-4999-a5ac-248dfad31cca" providerId="ADAL" clId="{E2D66EA0-41B4-4FF7-BD1C-638ADB90D05D}" dt="2023-10-11T14:28:14.600" v="1602" actId="1076"/>
        <pc:sldMkLst>
          <pc:docMk/>
          <pc:sldMk cId="1350960658" sldId="316"/>
        </pc:sldMkLst>
        <pc:spChg chg="mod">
          <ac:chgData name="Justin McGuirk" userId="b685c2a9-c12a-4999-a5ac-248dfad31cca" providerId="ADAL" clId="{E2D66EA0-41B4-4FF7-BD1C-638ADB90D05D}" dt="2023-10-11T14:28:14.600" v="1602" actId="1076"/>
          <ac:spMkLst>
            <pc:docMk/>
            <pc:sldMk cId="1350960658" sldId="316"/>
            <ac:spMk id="2" creationId="{284AB08F-6818-8240-ADBF-2800864F03F6}"/>
          </ac:spMkLst>
        </pc:spChg>
        <pc:spChg chg="mod">
          <ac:chgData name="Justin McGuirk" userId="b685c2a9-c12a-4999-a5ac-248dfad31cca" providerId="ADAL" clId="{E2D66EA0-41B4-4FF7-BD1C-638ADB90D05D}" dt="2023-10-11T14:17:44.049" v="1491" actId="20577"/>
          <ac:spMkLst>
            <pc:docMk/>
            <pc:sldMk cId="1350960658" sldId="316"/>
            <ac:spMk id="3" creationId="{793B913F-266D-8B44-96A1-2FF14799554B}"/>
          </ac:spMkLst>
        </pc:spChg>
        <pc:picChg chg="add del mod">
          <ac:chgData name="Justin McGuirk" userId="b685c2a9-c12a-4999-a5ac-248dfad31cca" providerId="ADAL" clId="{E2D66EA0-41B4-4FF7-BD1C-638ADB90D05D}" dt="2023-10-11T14:15:56.609" v="1416" actId="478"/>
          <ac:picMkLst>
            <pc:docMk/>
            <pc:sldMk cId="1350960658" sldId="316"/>
            <ac:picMk id="7" creationId="{AC9DC939-4FC2-8988-0ACD-EA8920CF105B}"/>
          </ac:picMkLst>
        </pc:picChg>
        <pc:picChg chg="add del mod">
          <ac:chgData name="Justin McGuirk" userId="b685c2a9-c12a-4999-a5ac-248dfad31cca" providerId="ADAL" clId="{E2D66EA0-41B4-4FF7-BD1C-638ADB90D05D}" dt="2023-10-11T14:28:06.490" v="1600" actId="478"/>
          <ac:picMkLst>
            <pc:docMk/>
            <pc:sldMk cId="1350960658" sldId="316"/>
            <ac:picMk id="9" creationId="{B3C51FBB-301D-4B74-6AFD-1663DBF06C62}"/>
          </ac:picMkLst>
        </pc:picChg>
      </pc:sldChg>
      <pc:sldChg chg="addSp modSp add mod">
        <pc:chgData name="Justin McGuirk" userId="b685c2a9-c12a-4999-a5ac-248dfad31cca" providerId="ADAL" clId="{E2D66EA0-41B4-4FF7-BD1C-638ADB90D05D}" dt="2023-10-11T14:56:40.994" v="1855" actId="1076"/>
        <pc:sldMkLst>
          <pc:docMk/>
          <pc:sldMk cId="3189161417" sldId="317"/>
        </pc:sldMkLst>
        <pc:spChg chg="mod">
          <ac:chgData name="Justin McGuirk" userId="b685c2a9-c12a-4999-a5ac-248dfad31cca" providerId="ADAL" clId="{E2D66EA0-41B4-4FF7-BD1C-638ADB90D05D}" dt="2023-10-11T14:56:40.994" v="1855" actId="1076"/>
          <ac:spMkLst>
            <pc:docMk/>
            <pc:sldMk cId="3189161417" sldId="317"/>
            <ac:spMk id="2" creationId="{284AB08F-6818-8240-ADBF-2800864F03F6}"/>
          </ac:spMkLst>
        </pc:spChg>
        <pc:spChg chg="mod">
          <ac:chgData name="Justin McGuirk" userId="b685c2a9-c12a-4999-a5ac-248dfad31cca" providerId="ADAL" clId="{E2D66EA0-41B4-4FF7-BD1C-638ADB90D05D}" dt="2023-10-11T14:35:11.327" v="1762" actId="20577"/>
          <ac:spMkLst>
            <pc:docMk/>
            <pc:sldMk cId="3189161417" sldId="317"/>
            <ac:spMk id="3" creationId="{793B913F-266D-8B44-96A1-2FF14799554B}"/>
          </ac:spMkLst>
        </pc:spChg>
        <pc:picChg chg="add mod">
          <ac:chgData name="Justin McGuirk" userId="b685c2a9-c12a-4999-a5ac-248dfad31cca" providerId="ADAL" clId="{E2D66EA0-41B4-4FF7-BD1C-638ADB90D05D}" dt="2023-10-11T14:56:29.752" v="1854" actId="1076"/>
          <ac:picMkLst>
            <pc:docMk/>
            <pc:sldMk cId="3189161417" sldId="317"/>
            <ac:picMk id="7" creationId="{D9AC60E8-2C2E-B90B-7FEC-A043BE333DE4}"/>
          </ac:picMkLst>
        </pc:picChg>
      </pc:sldChg>
      <pc:sldChg chg="addSp delSp modSp add mod">
        <pc:chgData name="Justin McGuirk" userId="b685c2a9-c12a-4999-a5ac-248dfad31cca" providerId="ADAL" clId="{E2D66EA0-41B4-4FF7-BD1C-638ADB90D05D}" dt="2023-10-11T15:33:17.350" v="3402" actId="688"/>
        <pc:sldMkLst>
          <pc:docMk/>
          <pc:sldMk cId="3131673834" sldId="318"/>
        </pc:sldMkLst>
        <pc:spChg chg="del mod">
          <ac:chgData name="Justin McGuirk" userId="b685c2a9-c12a-4999-a5ac-248dfad31cca" providerId="ADAL" clId="{E2D66EA0-41B4-4FF7-BD1C-638ADB90D05D}" dt="2023-10-11T15:19:16.570" v="2492" actId="478"/>
          <ac:spMkLst>
            <pc:docMk/>
            <pc:sldMk cId="3131673834" sldId="318"/>
            <ac:spMk id="2" creationId="{284AB08F-6818-8240-ADBF-2800864F03F6}"/>
          </ac:spMkLst>
        </pc:spChg>
        <pc:spChg chg="mod">
          <ac:chgData name="Justin McGuirk" userId="b685c2a9-c12a-4999-a5ac-248dfad31cca" providerId="ADAL" clId="{E2D66EA0-41B4-4FF7-BD1C-638ADB90D05D}" dt="2023-10-11T14:58:23.006" v="1975" actId="20577"/>
          <ac:spMkLst>
            <pc:docMk/>
            <pc:sldMk cId="3131673834" sldId="318"/>
            <ac:spMk id="3" creationId="{793B913F-266D-8B44-96A1-2FF14799554B}"/>
          </ac:spMkLst>
        </pc:spChg>
        <pc:spChg chg="add mod">
          <ac:chgData name="Justin McGuirk" userId="b685c2a9-c12a-4999-a5ac-248dfad31cca" providerId="ADAL" clId="{E2D66EA0-41B4-4FF7-BD1C-638ADB90D05D}" dt="2023-10-11T15:26:29.803" v="2948" actId="1076"/>
          <ac:spMkLst>
            <pc:docMk/>
            <pc:sldMk cId="3131673834" sldId="318"/>
            <ac:spMk id="5" creationId="{22CF30B9-7AD4-4784-0732-3FC7214FAF99}"/>
          </ac:spMkLst>
        </pc:spChg>
        <pc:spChg chg="add mod">
          <ac:chgData name="Justin McGuirk" userId="b685c2a9-c12a-4999-a5ac-248dfad31cca" providerId="ADAL" clId="{E2D66EA0-41B4-4FF7-BD1C-638ADB90D05D}" dt="2023-10-11T15:26:27.781" v="2947" actId="1076"/>
          <ac:spMkLst>
            <pc:docMk/>
            <pc:sldMk cId="3131673834" sldId="318"/>
            <ac:spMk id="8" creationId="{02F07F34-6D35-D150-9A04-C3443CBCA849}"/>
          </ac:spMkLst>
        </pc:spChg>
        <pc:spChg chg="add mod">
          <ac:chgData name="Justin McGuirk" userId="b685c2a9-c12a-4999-a5ac-248dfad31cca" providerId="ADAL" clId="{E2D66EA0-41B4-4FF7-BD1C-638ADB90D05D}" dt="2023-10-11T15:33:17.350" v="3402" actId="688"/>
          <ac:spMkLst>
            <pc:docMk/>
            <pc:sldMk cId="3131673834" sldId="318"/>
            <ac:spMk id="10" creationId="{D59482F6-19FB-8D7B-07FD-60C8B1B85B22}"/>
          </ac:spMkLst>
        </pc:spChg>
        <pc:spChg chg="add mod">
          <ac:chgData name="Justin McGuirk" userId="b685c2a9-c12a-4999-a5ac-248dfad31cca" providerId="ADAL" clId="{E2D66EA0-41B4-4FF7-BD1C-638ADB90D05D}" dt="2023-10-11T15:26:38.700" v="2950" actId="1076"/>
          <ac:spMkLst>
            <pc:docMk/>
            <pc:sldMk cId="3131673834" sldId="318"/>
            <ac:spMk id="12" creationId="{67B7EA10-A28E-F8A1-ED10-EF6869C1BB1D}"/>
          </ac:spMkLst>
        </pc:spChg>
        <pc:spChg chg="add mod">
          <ac:chgData name="Justin McGuirk" userId="b685c2a9-c12a-4999-a5ac-248dfad31cca" providerId="ADAL" clId="{E2D66EA0-41B4-4FF7-BD1C-638ADB90D05D}" dt="2023-10-11T15:26:11.167" v="2945" actId="1076"/>
          <ac:spMkLst>
            <pc:docMk/>
            <pc:sldMk cId="3131673834" sldId="318"/>
            <ac:spMk id="13" creationId="{5AD786FF-0C6F-72FE-91AB-AEE47B70378F}"/>
          </ac:spMkLst>
        </pc:spChg>
        <pc:picChg chg="del">
          <ac:chgData name="Justin McGuirk" userId="b685c2a9-c12a-4999-a5ac-248dfad31cca" providerId="ADAL" clId="{E2D66EA0-41B4-4FF7-BD1C-638ADB90D05D}" dt="2023-10-11T15:03:03.764" v="2308" actId="478"/>
          <ac:picMkLst>
            <pc:docMk/>
            <pc:sldMk cId="3131673834" sldId="318"/>
            <ac:picMk id="7" creationId="{D9AC60E8-2C2E-B90B-7FEC-A043BE333DE4}"/>
          </ac:picMkLst>
        </pc:picChg>
      </pc:sldChg>
      <pc:sldChg chg="delSp modSp add mod ord">
        <pc:chgData name="Justin McGuirk" userId="b685c2a9-c12a-4999-a5ac-248dfad31cca" providerId="ADAL" clId="{E2D66EA0-41B4-4FF7-BD1C-638ADB90D05D}" dt="2023-10-17T15:35:14.189" v="3426" actId="478"/>
        <pc:sldMkLst>
          <pc:docMk/>
          <pc:sldMk cId="425489551" sldId="319"/>
        </pc:sldMkLst>
        <pc:spChg chg="mod">
          <ac:chgData name="Justin McGuirk" userId="b685c2a9-c12a-4999-a5ac-248dfad31cca" providerId="ADAL" clId="{E2D66EA0-41B4-4FF7-BD1C-638ADB90D05D}" dt="2023-10-11T15:32:47.057" v="3400" actId="20577"/>
          <ac:spMkLst>
            <pc:docMk/>
            <pc:sldMk cId="425489551" sldId="319"/>
            <ac:spMk id="2" creationId="{AB5F83E7-1359-554A-97C7-3948A0CFFFEB}"/>
          </ac:spMkLst>
        </pc:spChg>
        <pc:spChg chg="mod">
          <ac:chgData name="Justin McGuirk" userId="b685c2a9-c12a-4999-a5ac-248dfad31cca" providerId="ADAL" clId="{E2D66EA0-41B4-4FF7-BD1C-638ADB90D05D}" dt="2023-10-17T15:35:04.147" v="3425" actId="20577"/>
          <ac:spMkLst>
            <pc:docMk/>
            <pc:sldMk cId="425489551" sldId="319"/>
            <ac:spMk id="3" creationId="{EBB04442-AE15-DD4B-9601-53A717F031DD}"/>
          </ac:spMkLst>
        </pc:spChg>
        <pc:spChg chg="del">
          <ac:chgData name="Justin McGuirk" userId="b685c2a9-c12a-4999-a5ac-248dfad31cca" providerId="ADAL" clId="{E2D66EA0-41B4-4FF7-BD1C-638ADB90D05D}" dt="2023-10-17T15:35:14.189" v="3426" actId="478"/>
          <ac:spMkLst>
            <pc:docMk/>
            <pc:sldMk cId="425489551" sldId="319"/>
            <ac:spMk id="5" creationId="{783607C2-37C9-AB4F-BB3A-7FCAA665852E}"/>
          </ac:spMkLst>
        </pc:spChg>
      </pc:sldChg>
    </pc:docChg>
  </pc:docChgLst>
  <pc:docChgLst>
    <pc:chgData name="Jerry Sypkens" userId="50b5d4a2-da21-4ddc-9fa6-3b69f0ed7855" providerId="ADAL" clId="{74703C17-66AD-4EF5-8D3F-0F31BBFCB37E}"/>
    <pc:docChg chg="custSel modSld">
      <pc:chgData name="Jerry Sypkens" userId="50b5d4a2-da21-4ddc-9fa6-3b69f0ed7855" providerId="ADAL" clId="{74703C17-66AD-4EF5-8D3F-0F31BBFCB37E}" dt="2024-03-01T00:32:03.449" v="1" actId="478"/>
      <pc:docMkLst>
        <pc:docMk/>
      </pc:docMkLst>
      <pc:sldChg chg="delSp mod">
        <pc:chgData name="Jerry Sypkens" userId="50b5d4a2-da21-4ddc-9fa6-3b69f0ed7855" providerId="ADAL" clId="{74703C17-66AD-4EF5-8D3F-0F31BBFCB37E}" dt="2024-03-01T00:31:58.897" v="0" actId="478"/>
        <pc:sldMkLst>
          <pc:docMk/>
          <pc:sldMk cId="1951017606" sldId="289"/>
        </pc:sldMkLst>
        <pc:picChg chg="del">
          <ac:chgData name="Jerry Sypkens" userId="50b5d4a2-da21-4ddc-9fa6-3b69f0ed7855" providerId="ADAL" clId="{74703C17-66AD-4EF5-8D3F-0F31BBFCB37E}" dt="2024-03-01T00:31:58.897" v="0" actId="478"/>
          <ac:picMkLst>
            <pc:docMk/>
            <pc:sldMk cId="1951017606" sldId="289"/>
            <ac:picMk id="9" creationId="{3924EB29-2334-249B-518A-561F554833AE}"/>
          </ac:picMkLst>
        </pc:picChg>
      </pc:sldChg>
      <pc:sldChg chg="delSp mod">
        <pc:chgData name="Jerry Sypkens" userId="50b5d4a2-da21-4ddc-9fa6-3b69f0ed7855" providerId="ADAL" clId="{74703C17-66AD-4EF5-8D3F-0F31BBFCB37E}" dt="2024-03-01T00:32:03.449" v="1" actId="478"/>
        <pc:sldMkLst>
          <pc:docMk/>
          <pc:sldMk cId="2691872008" sldId="931"/>
        </pc:sldMkLst>
        <pc:picChg chg="del">
          <ac:chgData name="Jerry Sypkens" userId="50b5d4a2-da21-4ddc-9fa6-3b69f0ed7855" providerId="ADAL" clId="{74703C17-66AD-4EF5-8D3F-0F31BBFCB37E}" dt="2024-03-01T00:32:03.449" v="1" actId="478"/>
          <ac:picMkLst>
            <pc:docMk/>
            <pc:sldMk cId="2691872008" sldId="931"/>
            <ac:picMk id="5" creationId="{E386EA90-9F7D-C67A-D6E6-93B97DF9F74B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7913121361397222E-2"/>
          <c:y val="0.21482280431432976"/>
          <c:w val="0.96059113300492616"/>
          <c:h val="0.6843861543501207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154A9A"/>
            </a:solidFill>
            <a:ln w="9525" cap="flat" cmpd="sng" algn="ctr">
              <a:noFill/>
              <a:round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D970-1442-9569-1B5CC45083F7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D970-1442-9569-1B5CC45083F7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D970-1442-9569-1B5CC45083F7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D970-1442-9569-1B5CC45083F7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D970-1442-9569-1B5CC45083F7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D970-1442-9569-1B5CC45083F7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D-D970-1442-9569-1B5CC45083F7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F-D970-1442-9569-1B5CC45083F7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1-D970-1442-9569-1B5CC45083F7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3-D970-1442-9569-1B5CC45083F7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5-D970-1442-9569-1B5CC45083F7}"/>
              </c:ext>
            </c:extLst>
          </c:dPt>
          <c:dPt>
            <c:idx val="11"/>
            <c:invertIfNegative val="0"/>
            <c:bubble3D val="0"/>
            <c:spPr>
              <a:solidFill>
                <a:srgbClr val="FBB415"/>
              </a:solidFill>
              <a:ln w="9525" cap="flat" cmpd="sng" algn="ctr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7-D970-1442-9569-1B5CC45083F7}"/>
              </c:ext>
            </c:extLst>
          </c:dPt>
          <c:dLbls>
            <c:dLbl>
              <c:idx val="11"/>
              <c:tx>
                <c:rich>
                  <a:bodyPr/>
                  <a:lstStyle/>
                  <a:p>
                    <a:fld id="{B3FE4050-D00B-4CE1-90D1-79547FEE08A3}" type="VALUE">
                      <a:rPr lang="en-US">
                        <a:solidFill>
                          <a:schemeClr val="tx1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7-D970-1442-9569-1B5CC45083F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Sheet1!$A$2:$A$13</c:f>
              <c:numCache>
                <c:formatCode>General</c:formatCode>
                <c:ptCount val="12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</c:numCache>
            </c:numRef>
          </c:cat>
          <c:val>
            <c:numRef>
              <c:f>Sheet1!$B$2:$B$13</c:f>
              <c:numCache>
                <c:formatCode>0.00,</c:formatCode>
                <c:ptCount val="12"/>
                <c:pt idx="0">
                  <c:v>912</c:v>
                </c:pt>
                <c:pt idx="1">
                  <c:v>1064</c:v>
                </c:pt>
                <c:pt idx="2">
                  <c:v>1295</c:v>
                </c:pt>
                <c:pt idx="3">
                  <c:v>1336</c:v>
                </c:pt>
                <c:pt idx="4">
                  <c:v>1555</c:v>
                </c:pt>
                <c:pt idx="5">
                  <c:v>1494</c:v>
                </c:pt>
                <c:pt idx="6">
                  <c:v>1607</c:v>
                </c:pt>
                <c:pt idx="7">
                  <c:v>1620</c:v>
                </c:pt>
                <c:pt idx="8">
                  <c:v>1530</c:v>
                </c:pt>
                <c:pt idx="9">
                  <c:v>1457</c:v>
                </c:pt>
                <c:pt idx="10">
                  <c:v>1381</c:v>
                </c:pt>
                <c:pt idx="11">
                  <c:v>1249.8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D970-1442-9569-1B5CC45083F7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69364128"/>
        <c:axId val="1"/>
      </c:barChart>
      <c:catAx>
        <c:axId val="169364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solidFill>
            <a:schemeClr val="bg1"/>
          </a:solidFill>
          <a:ln w="12700" cap="flat" cmpd="sng" algn="ctr">
            <a:solidFill>
              <a:srgbClr val="22222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rgbClr val="22222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"/>
        <c:crosses val="autoZero"/>
        <c:auto val="1"/>
        <c:lblAlgn val="ctr"/>
        <c:lblOffset val="50"/>
        <c:noMultiLvlLbl val="0"/>
      </c:catAx>
      <c:valAx>
        <c:axId val="1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0">
                    <a:srgbClr val="9AA1AB">
                      <a:alpha val="25000"/>
                    </a:srgbClr>
                  </a:gs>
                  <a:gs pos="100000">
                    <a:srgbClr val="9AA1AB"/>
                  </a:gs>
                </a:gsLst>
                <a:lin ang="5400000" scaled="1"/>
              </a:gradFill>
              <a:round/>
            </a:ln>
            <a:effectLst/>
          </c:spPr>
        </c:majorGridlines>
        <c:numFmt formatCode="\$#,##0" sourceLinked="0"/>
        <c:majorTickMark val="none"/>
        <c:minorTickMark val="none"/>
        <c:tickLblPos val="nextTo"/>
        <c:crossAx val="169364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7913121361397222E-2"/>
          <c:y val="0.21482280431432976"/>
          <c:w val="0.96059113300492616"/>
          <c:h val="0.6843861543501207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154A9A"/>
            </a:solidFill>
            <a:ln w="9525" cap="flat" cmpd="sng" algn="ctr">
              <a:noFill/>
              <a:round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D970-1442-9569-1B5CC45083F7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D970-1442-9569-1B5CC45083F7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D970-1442-9569-1B5CC45083F7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D970-1442-9569-1B5CC45083F7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D970-1442-9569-1B5CC45083F7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D970-1442-9569-1B5CC45083F7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D-D970-1442-9569-1B5CC45083F7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F-D970-1442-9569-1B5CC45083F7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1-D970-1442-9569-1B5CC45083F7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3-D970-1442-9569-1B5CC45083F7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5-D970-1442-9569-1B5CC45083F7}"/>
              </c:ext>
            </c:extLst>
          </c:dPt>
          <c:dPt>
            <c:idx val="11"/>
            <c:invertIfNegative val="0"/>
            <c:bubble3D val="0"/>
            <c:spPr>
              <a:solidFill>
                <a:srgbClr val="FBB415"/>
              </a:solidFill>
              <a:ln w="9525" cap="flat" cmpd="sng" algn="ctr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7-D970-1442-9569-1B5CC45083F7}"/>
              </c:ext>
            </c:extLst>
          </c:dPt>
          <c:dLbls>
            <c:dLbl>
              <c:idx val="11"/>
              <c:tx>
                <c:rich>
                  <a:bodyPr/>
                  <a:lstStyle/>
                  <a:p>
                    <a:fld id="{B3FE4050-D00B-4CE1-90D1-79547FEE08A3}" type="VALUE">
                      <a:rPr lang="en-US">
                        <a:solidFill>
                          <a:schemeClr val="tx1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7-D970-1442-9569-1B5CC45083F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Sheet1!$A$2:$A$13</c:f>
              <c:numCache>
                <c:formatCode>General</c:formatCode>
                <c:ptCount val="12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</c:numCache>
            </c:numRef>
          </c:cat>
          <c:val>
            <c:numRef>
              <c:f>Sheet1!$B$2:$B$13</c:f>
              <c:numCache>
                <c:formatCode>0.00,</c:formatCode>
                <c:ptCount val="12"/>
                <c:pt idx="0">
                  <c:v>912</c:v>
                </c:pt>
                <c:pt idx="1">
                  <c:v>1064</c:v>
                </c:pt>
                <c:pt idx="2">
                  <c:v>1295</c:v>
                </c:pt>
                <c:pt idx="3">
                  <c:v>1336</c:v>
                </c:pt>
                <c:pt idx="4">
                  <c:v>1555</c:v>
                </c:pt>
                <c:pt idx="5">
                  <c:v>1494</c:v>
                </c:pt>
                <c:pt idx="6">
                  <c:v>1607</c:v>
                </c:pt>
                <c:pt idx="7">
                  <c:v>1620</c:v>
                </c:pt>
                <c:pt idx="8">
                  <c:v>1530</c:v>
                </c:pt>
                <c:pt idx="9">
                  <c:v>1457</c:v>
                </c:pt>
                <c:pt idx="10">
                  <c:v>1381</c:v>
                </c:pt>
                <c:pt idx="11">
                  <c:v>1249.8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D970-1442-9569-1B5CC45083F7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69364128"/>
        <c:axId val="1"/>
      </c:barChart>
      <c:catAx>
        <c:axId val="169364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solidFill>
            <a:schemeClr val="bg1"/>
          </a:solidFill>
          <a:ln w="12700" cap="flat" cmpd="sng" algn="ctr">
            <a:solidFill>
              <a:srgbClr val="22222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rgbClr val="22222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"/>
        <c:crosses val="autoZero"/>
        <c:auto val="1"/>
        <c:lblAlgn val="ctr"/>
        <c:lblOffset val="50"/>
        <c:noMultiLvlLbl val="0"/>
      </c:catAx>
      <c:valAx>
        <c:axId val="1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0">
                    <a:srgbClr val="9AA1AB">
                      <a:alpha val="25000"/>
                    </a:srgbClr>
                  </a:gs>
                  <a:gs pos="100000">
                    <a:srgbClr val="9AA1AB"/>
                  </a:gs>
                </a:gsLst>
                <a:lin ang="5400000" scaled="1"/>
              </a:gradFill>
              <a:round/>
            </a:ln>
            <a:effectLst/>
          </c:spPr>
        </c:majorGridlines>
        <c:numFmt formatCode="\$#,##0" sourceLinked="0"/>
        <c:majorTickMark val="none"/>
        <c:minorTickMark val="none"/>
        <c:tickLblPos val="nextTo"/>
        <c:crossAx val="169364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7913121361397222E-2"/>
          <c:y val="0.21482280431432976"/>
          <c:w val="0.96059113300492616"/>
          <c:h val="0.6843861543501207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154A9A"/>
            </a:solidFill>
            <a:ln w="9525" cap="flat" cmpd="sng" algn="ctr">
              <a:noFill/>
              <a:round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D970-1442-9569-1B5CC45083F7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D970-1442-9569-1B5CC45083F7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D970-1442-9569-1B5CC45083F7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D970-1442-9569-1B5CC45083F7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D970-1442-9569-1B5CC45083F7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D970-1442-9569-1B5CC45083F7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D-D970-1442-9569-1B5CC45083F7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F-D970-1442-9569-1B5CC45083F7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1-D970-1442-9569-1B5CC45083F7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3-D970-1442-9569-1B5CC45083F7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5-D970-1442-9569-1B5CC45083F7}"/>
              </c:ext>
            </c:extLst>
          </c:dPt>
          <c:dPt>
            <c:idx val="11"/>
            <c:invertIfNegative val="0"/>
            <c:bubble3D val="0"/>
            <c:spPr>
              <a:solidFill>
                <a:srgbClr val="FBB415"/>
              </a:solidFill>
              <a:ln w="9525" cap="flat" cmpd="sng" algn="ctr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7-D970-1442-9569-1B5CC45083F7}"/>
              </c:ext>
            </c:extLst>
          </c:dPt>
          <c:dLbls>
            <c:dLbl>
              <c:idx val="11"/>
              <c:tx>
                <c:rich>
                  <a:bodyPr/>
                  <a:lstStyle/>
                  <a:p>
                    <a:fld id="{B3FE4050-D00B-4CE1-90D1-79547FEE08A3}" type="VALUE">
                      <a:rPr lang="en-US">
                        <a:solidFill>
                          <a:schemeClr val="tx1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7-D970-1442-9569-1B5CC45083F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Sheet1!$A$2:$A$13</c:f>
              <c:numCache>
                <c:formatCode>General</c:formatCode>
                <c:ptCount val="12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</c:numCache>
            </c:numRef>
          </c:cat>
          <c:val>
            <c:numRef>
              <c:f>Sheet1!$B$2:$B$13</c:f>
              <c:numCache>
                <c:formatCode>0.00,</c:formatCode>
                <c:ptCount val="12"/>
                <c:pt idx="0">
                  <c:v>912</c:v>
                </c:pt>
                <c:pt idx="1">
                  <c:v>1064</c:v>
                </c:pt>
                <c:pt idx="2">
                  <c:v>1295</c:v>
                </c:pt>
                <c:pt idx="3">
                  <c:v>1336</c:v>
                </c:pt>
                <c:pt idx="4">
                  <c:v>1555</c:v>
                </c:pt>
                <c:pt idx="5">
                  <c:v>1494</c:v>
                </c:pt>
                <c:pt idx="6">
                  <c:v>1607</c:v>
                </c:pt>
                <c:pt idx="7">
                  <c:v>1620</c:v>
                </c:pt>
                <c:pt idx="8">
                  <c:v>1530</c:v>
                </c:pt>
                <c:pt idx="9">
                  <c:v>1457</c:v>
                </c:pt>
                <c:pt idx="10">
                  <c:v>1381</c:v>
                </c:pt>
                <c:pt idx="11">
                  <c:v>1249.8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D970-1442-9569-1B5CC45083F7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69364128"/>
        <c:axId val="1"/>
      </c:barChart>
      <c:catAx>
        <c:axId val="169364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solidFill>
            <a:schemeClr val="bg1"/>
          </a:solidFill>
          <a:ln w="12700" cap="flat" cmpd="sng" algn="ctr">
            <a:solidFill>
              <a:srgbClr val="22222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rgbClr val="22222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"/>
        <c:crosses val="autoZero"/>
        <c:auto val="1"/>
        <c:lblAlgn val="ctr"/>
        <c:lblOffset val="50"/>
        <c:noMultiLvlLbl val="0"/>
      </c:catAx>
      <c:valAx>
        <c:axId val="1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0">
                    <a:srgbClr val="9AA1AB">
                      <a:alpha val="25000"/>
                    </a:srgbClr>
                  </a:gs>
                  <a:gs pos="100000">
                    <a:srgbClr val="9AA1AB"/>
                  </a:gs>
                </a:gsLst>
                <a:lin ang="5400000" scaled="1"/>
              </a:gradFill>
              <a:round/>
            </a:ln>
            <a:effectLst/>
          </c:spPr>
        </c:majorGridlines>
        <c:numFmt formatCode="\$#,##0" sourceLinked="0"/>
        <c:majorTickMark val="none"/>
        <c:minorTickMark val="none"/>
        <c:tickLblPos val="nextTo"/>
        <c:crossAx val="169364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7913121361397222E-2"/>
          <c:y val="0.21482280431432976"/>
          <c:w val="0.96059113300492616"/>
          <c:h val="0.6843861543501207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154A9A"/>
            </a:solidFill>
            <a:ln w="9525" cap="flat" cmpd="sng" algn="ctr">
              <a:noFill/>
              <a:round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D970-1442-9569-1B5CC45083F7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D970-1442-9569-1B5CC45083F7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D970-1442-9569-1B5CC45083F7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D970-1442-9569-1B5CC45083F7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D970-1442-9569-1B5CC45083F7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D970-1442-9569-1B5CC45083F7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D-D970-1442-9569-1B5CC45083F7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F-D970-1442-9569-1B5CC45083F7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1-D970-1442-9569-1B5CC45083F7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3-D970-1442-9569-1B5CC45083F7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5-D970-1442-9569-1B5CC45083F7}"/>
              </c:ext>
            </c:extLst>
          </c:dPt>
          <c:dPt>
            <c:idx val="11"/>
            <c:invertIfNegative val="0"/>
            <c:bubble3D val="0"/>
            <c:spPr>
              <a:solidFill>
                <a:srgbClr val="FBB415"/>
              </a:solidFill>
              <a:ln w="9525" cap="flat" cmpd="sng" algn="ctr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7-D970-1442-9569-1B5CC45083F7}"/>
              </c:ext>
            </c:extLst>
          </c:dPt>
          <c:dLbls>
            <c:dLbl>
              <c:idx val="11"/>
              <c:tx>
                <c:rich>
                  <a:bodyPr/>
                  <a:lstStyle/>
                  <a:p>
                    <a:fld id="{B3FE4050-D00B-4CE1-90D1-79547FEE08A3}" type="VALUE">
                      <a:rPr lang="en-US">
                        <a:solidFill>
                          <a:schemeClr val="tx1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7-D970-1442-9569-1B5CC45083F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Sheet1!$A$2:$A$13</c:f>
              <c:numCache>
                <c:formatCode>General</c:formatCode>
                <c:ptCount val="12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</c:numCache>
            </c:numRef>
          </c:cat>
          <c:val>
            <c:numRef>
              <c:f>Sheet1!$B$2:$B$13</c:f>
              <c:numCache>
                <c:formatCode>0.00,</c:formatCode>
                <c:ptCount val="12"/>
                <c:pt idx="0">
                  <c:v>912</c:v>
                </c:pt>
                <c:pt idx="1">
                  <c:v>1064</c:v>
                </c:pt>
                <c:pt idx="2">
                  <c:v>1295</c:v>
                </c:pt>
                <c:pt idx="3">
                  <c:v>1336</c:v>
                </c:pt>
                <c:pt idx="4">
                  <c:v>1555</c:v>
                </c:pt>
                <c:pt idx="5">
                  <c:v>1494</c:v>
                </c:pt>
                <c:pt idx="6">
                  <c:v>1607</c:v>
                </c:pt>
                <c:pt idx="7">
                  <c:v>1620</c:v>
                </c:pt>
                <c:pt idx="8">
                  <c:v>1530</c:v>
                </c:pt>
                <c:pt idx="9">
                  <c:v>1457</c:v>
                </c:pt>
                <c:pt idx="10">
                  <c:v>1381</c:v>
                </c:pt>
                <c:pt idx="11">
                  <c:v>1249.8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D970-1442-9569-1B5CC45083F7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69364128"/>
        <c:axId val="1"/>
      </c:barChart>
      <c:catAx>
        <c:axId val="169364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solidFill>
            <a:schemeClr val="bg1"/>
          </a:solidFill>
          <a:ln w="12700" cap="flat" cmpd="sng" algn="ctr">
            <a:solidFill>
              <a:srgbClr val="22222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rgbClr val="22222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"/>
        <c:crosses val="autoZero"/>
        <c:auto val="1"/>
        <c:lblAlgn val="ctr"/>
        <c:lblOffset val="50"/>
        <c:noMultiLvlLbl val="0"/>
      </c:catAx>
      <c:valAx>
        <c:axId val="1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0">
                    <a:srgbClr val="9AA1AB">
                      <a:alpha val="25000"/>
                    </a:srgbClr>
                  </a:gs>
                  <a:gs pos="100000">
                    <a:srgbClr val="9AA1AB"/>
                  </a:gs>
                </a:gsLst>
                <a:lin ang="5400000" scaled="1"/>
              </a:gradFill>
              <a:round/>
            </a:ln>
            <a:effectLst/>
          </c:spPr>
        </c:majorGridlines>
        <c:numFmt formatCode="\$#,##0" sourceLinked="0"/>
        <c:majorTickMark val="none"/>
        <c:minorTickMark val="none"/>
        <c:tickLblPos val="nextTo"/>
        <c:crossAx val="169364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7913121361397222E-2"/>
          <c:y val="0.21482280431432976"/>
          <c:w val="0.96059113300492616"/>
          <c:h val="0.6843861543501207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154A9A"/>
            </a:solidFill>
            <a:ln w="9525" cap="flat" cmpd="sng" algn="ctr">
              <a:noFill/>
              <a:round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D970-1442-9569-1B5CC45083F7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D970-1442-9569-1B5CC45083F7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D970-1442-9569-1B5CC45083F7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D970-1442-9569-1B5CC45083F7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D970-1442-9569-1B5CC45083F7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D970-1442-9569-1B5CC45083F7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D-D970-1442-9569-1B5CC45083F7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F-D970-1442-9569-1B5CC45083F7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1-D970-1442-9569-1B5CC45083F7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3-D970-1442-9569-1B5CC45083F7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5-D970-1442-9569-1B5CC45083F7}"/>
              </c:ext>
            </c:extLst>
          </c:dPt>
          <c:dPt>
            <c:idx val="11"/>
            <c:invertIfNegative val="0"/>
            <c:bubble3D val="0"/>
            <c:spPr>
              <a:solidFill>
                <a:srgbClr val="FBB415"/>
              </a:solidFill>
              <a:ln w="9525" cap="flat" cmpd="sng" algn="ctr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7-D970-1442-9569-1B5CC45083F7}"/>
              </c:ext>
            </c:extLst>
          </c:dPt>
          <c:dLbls>
            <c:dLbl>
              <c:idx val="11"/>
              <c:tx>
                <c:rich>
                  <a:bodyPr/>
                  <a:lstStyle/>
                  <a:p>
                    <a:fld id="{B3FE4050-D00B-4CE1-90D1-79547FEE08A3}" type="VALUE">
                      <a:rPr lang="en-US">
                        <a:solidFill>
                          <a:schemeClr val="tx1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7-D970-1442-9569-1B5CC45083F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Sheet1!$A$2:$A$13</c:f>
              <c:numCache>
                <c:formatCode>General</c:formatCode>
                <c:ptCount val="12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</c:numCache>
            </c:numRef>
          </c:cat>
          <c:val>
            <c:numRef>
              <c:f>Sheet1!$B$2:$B$13</c:f>
              <c:numCache>
                <c:formatCode>0.00,</c:formatCode>
                <c:ptCount val="12"/>
                <c:pt idx="0">
                  <c:v>912</c:v>
                </c:pt>
                <c:pt idx="1">
                  <c:v>1064</c:v>
                </c:pt>
                <c:pt idx="2">
                  <c:v>1295</c:v>
                </c:pt>
                <c:pt idx="3">
                  <c:v>1336</c:v>
                </c:pt>
                <c:pt idx="4">
                  <c:v>1555</c:v>
                </c:pt>
                <c:pt idx="5">
                  <c:v>1494</c:v>
                </c:pt>
                <c:pt idx="6">
                  <c:v>1607</c:v>
                </c:pt>
                <c:pt idx="7">
                  <c:v>1620</c:v>
                </c:pt>
                <c:pt idx="8">
                  <c:v>1530</c:v>
                </c:pt>
                <c:pt idx="9">
                  <c:v>1457</c:v>
                </c:pt>
                <c:pt idx="10">
                  <c:v>1381</c:v>
                </c:pt>
                <c:pt idx="11">
                  <c:v>1249.8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D970-1442-9569-1B5CC45083F7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69364128"/>
        <c:axId val="1"/>
      </c:barChart>
      <c:catAx>
        <c:axId val="169364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solidFill>
            <a:schemeClr val="bg1"/>
          </a:solidFill>
          <a:ln w="12700" cap="flat" cmpd="sng" algn="ctr">
            <a:solidFill>
              <a:srgbClr val="22222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rgbClr val="22222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"/>
        <c:crosses val="autoZero"/>
        <c:auto val="1"/>
        <c:lblAlgn val="ctr"/>
        <c:lblOffset val="50"/>
        <c:noMultiLvlLbl val="0"/>
      </c:catAx>
      <c:valAx>
        <c:axId val="1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0">
                    <a:srgbClr val="9AA1AB">
                      <a:alpha val="25000"/>
                    </a:srgbClr>
                  </a:gs>
                  <a:gs pos="100000">
                    <a:srgbClr val="9AA1AB"/>
                  </a:gs>
                </a:gsLst>
                <a:lin ang="5400000" scaled="1"/>
              </a:gradFill>
              <a:round/>
            </a:ln>
            <a:effectLst/>
          </c:spPr>
        </c:majorGridlines>
        <c:numFmt formatCode="\$#,##0" sourceLinked="0"/>
        <c:majorTickMark val="none"/>
        <c:minorTickMark val="none"/>
        <c:tickLblPos val="nextTo"/>
        <c:crossAx val="169364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7913121361397222E-2"/>
          <c:y val="0.21482280431432976"/>
          <c:w val="0.96059113300492616"/>
          <c:h val="0.6843861543501207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154A9A"/>
            </a:solidFill>
            <a:ln w="9525" cap="flat" cmpd="sng" algn="ctr">
              <a:noFill/>
              <a:round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D970-1442-9569-1B5CC45083F7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D970-1442-9569-1B5CC45083F7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D970-1442-9569-1B5CC45083F7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D970-1442-9569-1B5CC45083F7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D970-1442-9569-1B5CC45083F7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D970-1442-9569-1B5CC45083F7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D-D970-1442-9569-1B5CC45083F7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F-D970-1442-9569-1B5CC45083F7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1-D970-1442-9569-1B5CC45083F7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3-D970-1442-9569-1B5CC45083F7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5-D970-1442-9569-1B5CC45083F7}"/>
              </c:ext>
            </c:extLst>
          </c:dPt>
          <c:dPt>
            <c:idx val="11"/>
            <c:invertIfNegative val="0"/>
            <c:bubble3D val="0"/>
            <c:spPr>
              <a:solidFill>
                <a:srgbClr val="FBB415"/>
              </a:solidFill>
              <a:ln w="9525" cap="flat" cmpd="sng" algn="ctr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7-D970-1442-9569-1B5CC45083F7}"/>
              </c:ext>
            </c:extLst>
          </c:dPt>
          <c:dLbls>
            <c:dLbl>
              <c:idx val="11"/>
              <c:tx>
                <c:rich>
                  <a:bodyPr/>
                  <a:lstStyle/>
                  <a:p>
                    <a:fld id="{B3FE4050-D00B-4CE1-90D1-79547FEE08A3}" type="VALUE">
                      <a:rPr lang="en-US">
                        <a:solidFill>
                          <a:schemeClr val="tx1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7-D970-1442-9569-1B5CC45083F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Sheet1!$A$2:$A$13</c:f>
              <c:numCache>
                <c:formatCode>General</c:formatCode>
                <c:ptCount val="12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</c:numCache>
            </c:numRef>
          </c:cat>
          <c:val>
            <c:numRef>
              <c:f>Sheet1!$B$2:$B$13</c:f>
              <c:numCache>
                <c:formatCode>0.00,</c:formatCode>
                <c:ptCount val="12"/>
                <c:pt idx="0">
                  <c:v>912</c:v>
                </c:pt>
                <c:pt idx="1">
                  <c:v>1064</c:v>
                </c:pt>
                <c:pt idx="2">
                  <c:v>1295</c:v>
                </c:pt>
                <c:pt idx="3">
                  <c:v>1336</c:v>
                </c:pt>
                <c:pt idx="4">
                  <c:v>1555</c:v>
                </c:pt>
                <c:pt idx="5">
                  <c:v>1494</c:v>
                </c:pt>
                <c:pt idx="6">
                  <c:v>1607</c:v>
                </c:pt>
                <c:pt idx="7">
                  <c:v>1620</c:v>
                </c:pt>
                <c:pt idx="8">
                  <c:v>1530</c:v>
                </c:pt>
                <c:pt idx="9">
                  <c:v>1457</c:v>
                </c:pt>
                <c:pt idx="10">
                  <c:v>1381</c:v>
                </c:pt>
                <c:pt idx="11">
                  <c:v>1249.8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D970-1442-9569-1B5CC45083F7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69364128"/>
        <c:axId val="1"/>
      </c:barChart>
      <c:catAx>
        <c:axId val="169364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solidFill>
            <a:schemeClr val="bg1"/>
          </a:solidFill>
          <a:ln w="12700" cap="flat" cmpd="sng" algn="ctr">
            <a:solidFill>
              <a:srgbClr val="22222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rgbClr val="22222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"/>
        <c:crosses val="autoZero"/>
        <c:auto val="1"/>
        <c:lblAlgn val="ctr"/>
        <c:lblOffset val="50"/>
        <c:noMultiLvlLbl val="0"/>
      </c:catAx>
      <c:valAx>
        <c:axId val="1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0">
                    <a:srgbClr val="9AA1AB">
                      <a:alpha val="25000"/>
                    </a:srgbClr>
                  </a:gs>
                  <a:gs pos="100000">
                    <a:srgbClr val="9AA1AB"/>
                  </a:gs>
                </a:gsLst>
                <a:lin ang="5400000" scaled="1"/>
              </a:gradFill>
              <a:round/>
            </a:ln>
            <a:effectLst/>
          </c:spPr>
        </c:majorGridlines>
        <c:numFmt formatCode="\$#,##0" sourceLinked="0"/>
        <c:majorTickMark val="none"/>
        <c:minorTickMark val="none"/>
        <c:tickLblPos val="nextTo"/>
        <c:crossAx val="169364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0.58765</cdr:x>
      <cdr:y>0.44322</cdr:y>
    </cdr:from>
    <cdr:to>
      <cdr:x>0.96567</cdr:x>
      <cdr:y>0.78019</cdr:y>
    </cdr:to>
    <cdr:sp macro="" textlink="">
      <cdr:nvSpPr>
        <cdr:cNvPr id="2" name="Arrow: Curved Down 7">
          <a:extLst xmlns:a="http://schemas.openxmlformats.org/drawingml/2006/main">
            <a:ext uri="{FF2B5EF4-FFF2-40B4-BE49-F238E27FC236}">
              <a16:creationId xmlns:a16="http://schemas.microsoft.com/office/drawing/2014/main" id="{A03DD750-21F6-4216-8FCF-1225F2B79339}"/>
            </a:ext>
          </a:extLst>
        </cdr:cNvPr>
        <cdr:cNvSpPr/>
      </cdr:nvSpPr>
      <cdr:spPr>
        <a:xfrm xmlns:a="http://schemas.openxmlformats.org/drawingml/2006/main">
          <a:off x="5910819" y="1615853"/>
          <a:ext cx="3802276" cy="1228497"/>
        </a:xfrm>
        <a:custGeom xmlns:a="http://schemas.openxmlformats.org/drawingml/2006/main">
          <a:avLst/>
          <a:gdLst>
            <a:gd name="connsiteX0" fmla="*/ 3083201 w 3325093"/>
            <a:gd name="connsiteY0" fmla="*/ 967569 h 967569"/>
            <a:gd name="connsiteX1" fmla="*/ 2794277 w 3325093"/>
            <a:gd name="connsiteY1" fmla="*/ 725677 h 967569"/>
            <a:gd name="connsiteX2" fmla="*/ 2915223 w 3325093"/>
            <a:gd name="connsiteY2" fmla="*/ 725677 h 967569"/>
            <a:gd name="connsiteX3" fmla="*/ 1481128 w 3325093"/>
            <a:gd name="connsiteY3" fmla="*/ 0 h 967569"/>
            <a:gd name="connsiteX4" fmla="*/ 1723020 w 3325093"/>
            <a:gd name="connsiteY4" fmla="*/ 0 h 967569"/>
            <a:gd name="connsiteX5" fmla="*/ 3157115 w 3325093"/>
            <a:gd name="connsiteY5" fmla="*/ 725677 h 967569"/>
            <a:gd name="connsiteX6" fmla="*/ 3278061 w 3325093"/>
            <a:gd name="connsiteY6" fmla="*/ 725677 h 967569"/>
            <a:gd name="connsiteX7" fmla="*/ 3083201 w 3325093"/>
            <a:gd name="connsiteY7" fmla="*/ 967569 h 967569"/>
            <a:gd name="connsiteX0" fmla="*/ 1602073 w 3325093"/>
            <a:gd name="connsiteY0" fmla="*/ 3231 h 967569"/>
            <a:gd name="connsiteX1" fmla="*/ 241892 w 3325093"/>
            <a:gd name="connsiteY1" fmla="*/ 967569 h 967569"/>
            <a:gd name="connsiteX2" fmla="*/ 0 w 3325093"/>
            <a:gd name="connsiteY2" fmla="*/ 967569 h 967569"/>
            <a:gd name="connsiteX3" fmla="*/ 741429 w 3325093"/>
            <a:gd name="connsiteY3" fmla="*/ 129304 h 967569"/>
            <a:gd name="connsiteX4" fmla="*/ 1602074 w 3325093"/>
            <a:gd name="connsiteY4" fmla="*/ 3232 h 967569"/>
            <a:gd name="connsiteX5" fmla="*/ 1602073 w 3325093"/>
            <a:gd name="connsiteY5" fmla="*/ 3231 h 967569"/>
            <a:gd name="connsiteX0" fmla="*/ 1602073 w 3325093"/>
            <a:gd name="connsiteY0" fmla="*/ 3231 h 967569"/>
            <a:gd name="connsiteX1" fmla="*/ 241892 w 3325093"/>
            <a:gd name="connsiteY1" fmla="*/ 967569 h 967569"/>
            <a:gd name="connsiteX2" fmla="*/ 0 w 3325093"/>
            <a:gd name="connsiteY2" fmla="*/ 967569 h 967569"/>
            <a:gd name="connsiteX3" fmla="*/ 1481127 w 3325093"/>
            <a:gd name="connsiteY3" fmla="*/ 0 h 967569"/>
            <a:gd name="connsiteX4" fmla="*/ 1723020 w 3325093"/>
            <a:gd name="connsiteY4" fmla="*/ 0 h 967569"/>
            <a:gd name="connsiteX5" fmla="*/ 3157115 w 3325093"/>
            <a:gd name="connsiteY5" fmla="*/ 725677 h 967569"/>
            <a:gd name="connsiteX6" fmla="*/ 3278061 w 3325093"/>
            <a:gd name="connsiteY6" fmla="*/ 725677 h 967569"/>
            <a:gd name="connsiteX7" fmla="*/ 3083201 w 3325093"/>
            <a:gd name="connsiteY7" fmla="*/ 967569 h 967569"/>
            <a:gd name="connsiteX8" fmla="*/ 2794277 w 3325093"/>
            <a:gd name="connsiteY8" fmla="*/ 725677 h 967569"/>
            <a:gd name="connsiteX9" fmla="*/ 2915223 w 3325093"/>
            <a:gd name="connsiteY9" fmla="*/ 725677 h 967569"/>
            <a:gd name="connsiteX10" fmla="*/ 1481128 w 3325093"/>
            <a:gd name="connsiteY10" fmla="*/ 0 h 967569"/>
            <a:gd name="connsiteX0" fmla="*/ 3083201 w 3278061"/>
            <a:gd name="connsiteY0" fmla="*/ 1016252 h 1016252"/>
            <a:gd name="connsiteX1" fmla="*/ 2794277 w 3278061"/>
            <a:gd name="connsiteY1" fmla="*/ 774360 h 1016252"/>
            <a:gd name="connsiteX2" fmla="*/ 2915223 w 3278061"/>
            <a:gd name="connsiteY2" fmla="*/ 774360 h 1016252"/>
            <a:gd name="connsiteX3" fmla="*/ 1481128 w 3278061"/>
            <a:gd name="connsiteY3" fmla="*/ 48683 h 1016252"/>
            <a:gd name="connsiteX4" fmla="*/ 1723020 w 3278061"/>
            <a:gd name="connsiteY4" fmla="*/ 48683 h 1016252"/>
            <a:gd name="connsiteX5" fmla="*/ 3157115 w 3278061"/>
            <a:gd name="connsiteY5" fmla="*/ 774360 h 1016252"/>
            <a:gd name="connsiteX6" fmla="*/ 3278061 w 3278061"/>
            <a:gd name="connsiteY6" fmla="*/ 774360 h 1016252"/>
            <a:gd name="connsiteX7" fmla="*/ 3083201 w 3278061"/>
            <a:gd name="connsiteY7" fmla="*/ 1016252 h 1016252"/>
            <a:gd name="connsiteX0" fmla="*/ 1602073 w 3278061"/>
            <a:gd name="connsiteY0" fmla="*/ 51914 h 1016252"/>
            <a:gd name="connsiteX1" fmla="*/ 241892 w 3278061"/>
            <a:gd name="connsiteY1" fmla="*/ 1016252 h 1016252"/>
            <a:gd name="connsiteX2" fmla="*/ 0 w 3278061"/>
            <a:gd name="connsiteY2" fmla="*/ 1016252 h 1016252"/>
            <a:gd name="connsiteX3" fmla="*/ 741429 w 3278061"/>
            <a:gd name="connsiteY3" fmla="*/ 177987 h 1016252"/>
            <a:gd name="connsiteX4" fmla="*/ 1602074 w 3278061"/>
            <a:gd name="connsiteY4" fmla="*/ 51915 h 1016252"/>
            <a:gd name="connsiteX5" fmla="*/ 1602073 w 3278061"/>
            <a:gd name="connsiteY5" fmla="*/ 51914 h 1016252"/>
            <a:gd name="connsiteX0" fmla="*/ 1602073 w 3278061"/>
            <a:gd name="connsiteY0" fmla="*/ 51914 h 1016252"/>
            <a:gd name="connsiteX1" fmla="*/ 381518 w 3278061"/>
            <a:gd name="connsiteY1" fmla="*/ 296261 h 1016252"/>
            <a:gd name="connsiteX2" fmla="*/ 0 w 3278061"/>
            <a:gd name="connsiteY2" fmla="*/ 1016252 h 1016252"/>
            <a:gd name="connsiteX3" fmla="*/ 1481127 w 3278061"/>
            <a:gd name="connsiteY3" fmla="*/ 48683 h 1016252"/>
            <a:gd name="connsiteX4" fmla="*/ 1723020 w 3278061"/>
            <a:gd name="connsiteY4" fmla="*/ 48683 h 1016252"/>
            <a:gd name="connsiteX5" fmla="*/ 3157115 w 3278061"/>
            <a:gd name="connsiteY5" fmla="*/ 774360 h 1016252"/>
            <a:gd name="connsiteX6" fmla="*/ 3278061 w 3278061"/>
            <a:gd name="connsiteY6" fmla="*/ 774360 h 1016252"/>
            <a:gd name="connsiteX7" fmla="*/ 3083201 w 3278061"/>
            <a:gd name="connsiteY7" fmla="*/ 1016252 h 1016252"/>
            <a:gd name="connsiteX8" fmla="*/ 2794277 w 3278061"/>
            <a:gd name="connsiteY8" fmla="*/ 774360 h 1016252"/>
            <a:gd name="connsiteX9" fmla="*/ 2915223 w 3278061"/>
            <a:gd name="connsiteY9" fmla="*/ 774360 h 1016252"/>
            <a:gd name="connsiteX10" fmla="*/ 1481128 w 3278061"/>
            <a:gd name="connsiteY10" fmla="*/ 48683 h 1016252"/>
            <a:gd name="connsiteX0" fmla="*/ 3083201 w 3278061"/>
            <a:gd name="connsiteY0" fmla="*/ 1066568 h 1066568"/>
            <a:gd name="connsiteX1" fmla="*/ 2794277 w 3278061"/>
            <a:gd name="connsiteY1" fmla="*/ 824676 h 1066568"/>
            <a:gd name="connsiteX2" fmla="*/ 2915223 w 3278061"/>
            <a:gd name="connsiteY2" fmla="*/ 824676 h 1066568"/>
            <a:gd name="connsiteX3" fmla="*/ 1481128 w 3278061"/>
            <a:gd name="connsiteY3" fmla="*/ 98999 h 1066568"/>
            <a:gd name="connsiteX4" fmla="*/ 1723020 w 3278061"/>
            <a:gd name="connsiteY4" fmla="*/ 98999 h 1066568"/>
            <a:gd name="connsiteX5" fmla="*/ 3157115 w 3278061"/>
            <a:gd name="connsiteY5" fmla="*/ 824676 h 1066568"/>
            <a:gd name="connsiteX6" fmla="*/ 3278061 w 3278061"/>
            <a:gd name="connsiteY6" fmla="*/ 824676 h 1066568"/>
            <a:gd name="connsiteX7" fmla="*/ 3083201 w 3278061"/>
            <a:gd name="connsiteY7" fmla="*/ 1066568 h 1066568"/>
            <a:gd name="connsiteX0" fmla="*/ 1602073 w 3278061"/>
            <a:gd name="connsiteY0" fmla="*/ 102230 h 1066568"/>
            <a:gd name="connsiteX1" fmla="*/ 241892 w 3278061"/>
            <a:gd name="connsiteY1" fmla="*/ 1066568 h 1066568"/>
            <a:gd name="connsiteX2" fmla="*/ 0 w 3278061"/>
            <a:gd name="connsiteY2" fmla="*/ 1066568 h 1066568"/>
            <a:gd name="connsiteX3" fmla="*/ 741429 w 3278061"/>
            <a:gd name="connsiteY3" fmla="*/ 228303 h 1066568"/>
            <a:gd name="connsiteX4" fmla="*/ 1602074 w 3278061"/>
            <a:gd name="connsiteY4" fmla="*/ 102231 h 1066568"/>
            <a:gd name="connsiteX5" fmla="*/ 1602073 w 3278061"/>
            <a:gd name="connsiteY5" fmla="*/ 102230 h 1066568"/>
            <a:gd name="connsiteX0" fmla="*/ 1602073 w 3278061"/>
            <a:gd name="connsiteY0" fmla="*/ 102230 h 1066568"/>
            <a:gd name="connsiteX1" fmla="*/ 381518 w 3278061"/>
            <a:gd name="connsiteY1" fmla="*/ 346577 h 1066568"/>
            <a:gd name="connsiteX2" fmla="*/ 106175 w 3278061"/>
            <a:gd name="connsiteY2" fmla="*/ 306438 h 1066568"/>
            <a:gd name="connsiteX3" fmla="*/ 1481127 w 3278061"/>
            <a:gd name="connsiteY3" fmla="*/ 98999 h 1066568"/>
            <a:gd name="connsiteX4" fmla="*/ 1723020 w 3278061"/>
            <a:gd name="connsiteY4" fmla="*/ 98999 h 1066568"/>
            <a:gd name="connsiteX5" fmla="*/ 3157115 w 3278061"/>
            <a:gd name="connsiteY5" fmla="*/ 824676 h 1066568"/>
            <a:gd name="connsiteX6" fmla="*/ 3278061 w 3278061"/>
            <a:gd name="connsiteY6" fmla="*/ 824676 h 1066568"/>
            <a:gd name="connsiteX7" fmla="*/ 3083201 w 3278061"/>
            <a:gd name="connsiteY7" fmla="*/ 1066568 h 1066568"/>
            <a:gd name="connsiteX8" fmla="*/ 2794277 w 3278061"/>
            <a:gd name="connsiteY8" fmla="*/ 824676 h 1066568"/>
            <a:gd name="connsiteX9" fmla="*/ 2915223 w 3278061"/>
            <a:gd name="connsiteY9" fmla="*/ 824676 h 1066568"/>
            <a:gd name="connsiteX10" fmla="*/ 1481128 w 3278061"/>
            <a:gd name="connsiteY10" fmla="*/ 98999 h 1066568"/>
            <a:gd name="connsiteX0" fmla="*/ 3083201 w 3278061"/>
            <a:gd name="connsiteY0" fmla="*/ 1066568 h 1066568"/>
            <a:gd name="connsiteX1" fmla="*/ 2794277 w 3278061"/>
            <a:gd name="connsiteY1" fmla="*/ 824676 h 1066568"/>
            <a:gd name="connsiteX2" fmla="*/ 2915223 w 3278061"/>
            <a:gd name="connsiteY2" fmla="*/ 824676 h 1066568"/>
            <a:gd name="connsiteX3" fmla="*/ 1481128 w 3278061"/>
            <a:gd name="connsiteY3" fmla="*/ 98999 h 1066568"/>
            <a:gd name="connsiteX4" fmla="*/ 1723020 w 3278061"/>
            <a:gd name="connsiteY4" fmla="*/ 98999 h 1066568"/>
            <a:gd name="connsiteX5" fmla="*/ 3157115 w 3278061"/>
            <a:gd name="connsiteY5" fmla="*/ 824676 h 1066568"/>
            <a:gd name="connsiteX6" fmla="*/ 3278061 w 3278061"/>
            <a:gd name="connsiteY6" fmla="*/ 824676 h 1066568"/>
            <a:gd name="connsiteX7" fmla="*/ 3083201 w 3278061"/>
            <a:gd name="connsiteY7" fmla="*/ 1066568 h 1066568"/>
            <a:gd name="connsiteX0" fmla="*/ 1602073 w 3278061"/>
            <a:gd name="connsiteY0" fmla="*/ 102230 h 1066568"/>
            <a:gd name="connsiteX1" fmla="*/ 178319 w 3278061"/>
            <a:gd name="connsiteY1" fmla="*/ 439403 h 1066568"/>
            <a:gd name="connsiteX2" fmla="*/ 0 w 3278061"/>
            <a:gd name="connsiteY2" fmla="*/ 1066568 h 1066568"/>
            <a:gd name="connsiteX3" fmla="*/ 741429 w 3278061"/>
            <a:gd name="connsiteY3" fmla="*/ 228303 h 1066568"/>
            <a:gd name="connsiteX4" fmla="*/ 1602074 w 3278061"/>
            <a:gd name="connsiteY4" fmla="*/ 102231 h 1066568"/>
            <a:gd name="connsiteX5" fmla="*/ 1602073 w 3278061"/>
            <a:gd name="connsiteY5" fmla="*/ 102230 h 1066568"/>
            <a:gd name="connsiteX0" fmla="*/ 1602073 w 3278061"/>
            <a:gd name="connsiteY0" fmla="*/ 102230 h 1066568"/>
            <a:gd name="connsiteX1" fmla="*/ 381518 w 3278061"/>
            <a:gd name="connsiteY1" fmla="*/ 346577 h 1066568"/>
            <a:gd name="connsiteX2" fmla="*/ 106175 w 3278061"/>
            <a:gd name="connsiteY2" fmla="*/ 306438 h 1066568"/>
            <a:gd name="connsiteX3" fmla="*/ 1481127 w 3278061"/>
            <a:gd name="connsiteY3" fmla="*/ 98999 h 1066568"/>
            <a:gd name="connsiteX4" fmla="*/ 1723020 w 3278061"/>
            <a:gd name="connsiteY4" fmla="*/ 98999 h 1066568"/>
            <a:gd name="connsiteX5" fmla="*/ 3157115 w 3278061"/>
            <a:gd name="connsiteY5" fmla="*/ 824676 h 1066568"/>
            <a:gd name="connsiteX6" fmla="*/ 3278061 w 3278061"/>
            <a:gd name="connsiteY6" fmla="*/ 824676 h 1066568"/>
            <a:gd name="connsiteX7" fmla="*/ 3083201 w 3278061"/>
            <a:gd name="connsiteY7" fmla="*/ 1066568 h 1066568"/>
            <a:gd name="connsiteX8" fmla="*/ 2794277 w 3278061"/>
            <a:gd name="connsiteY8" fmla="*/ 824676 h 1066568"/>
            <a:gd name="connsiteX9" fmla="*/ 2915223 w 3278061"/>
            <a:gd name="connsiteY9" fmla="*/ 824676 h 1066568"/>
            <a:gd name="connsiteX10" fmla="*/ 1481128 w 3278061"/>
            <a:gd name="connsiteY10" fmla="*/ 98999 h 1066568"/>
            <a:gd name="connsiteX0" fmla="*/ 3018828 w 3213688"/>
            <a:gd name="connsiteY0" fmla="*/ 1066568 h 1066568"/>
            <a:gd name="connsiteX1" fmla="*/ 2729904 w 3213688"/>
            <a:gd name="connsiteY1" fmla="*/ 824676 h 1066568"/>
            <a:gd name="connsiteX2" fmla="*/ 2850850 w 3213688"/>
            <a:gd name="connsiteY2" fmla="*/ 824676 h 1066568"/>
            <a:gd name="connsiteX3" fmla="*/ 1416755 w 3213688"/>
            <a:gd name="connsiteY3" fmla="*/ 98999 h 1066568"/>
            <a:gd name="connsiteX4" fmla="*/ 1658647 w 3213688"/>
            <a:gd name="connsiteY4" fmla="*/ 98999 h 1066568"/>
            <a:gd name="connsiteX5" fmla="*/ 3092742 w 3213688"/>
            <a:gd name="connsiteY5" fmla="*/ 824676 h 1066568"/>
            <a:gd name="connsiteX6" fmla="*/ 3213688 w 3213688"/>
            <a:gd name="connsiteY6" fmla="*/ 824676 h 1066568"/>
            <a:gd name="connsiteX7" fmla="*/ 3018828 w 3213688"/>
            <a:gd name="connsiteY7" fmla="*/ 1066568 h 1066568"/>
            <a:gd name="connsiteX0" fmla="*/ 1537700 w 3213688"/>
            <a:gd name="connsiteY0" fmla="*/ 102230 h 1066568"/>
            <a:gd name="connsiteX1" fmla="*/ 113946 w 3213688"/>
            <a:gd name="connsiteY1" fmla="*/ 439403 h 1066568"/>
            <a:gd name="connsiteX2" fmla="*/ 0 w 3213688"/>
            <a:gd name="connsiteY2" fmla="*/ 562324 h 1066568"/>
            <a:gd name="connsiteX3" fmla="*/ 677056 w 3213688"/>
            <a:gd name="connsiteY3" fmla="*/ 228303 h 1066568"/>
            <a:gd name="connsiteX4" fmla="*/ 1537701 w 3213688"/>
            <a:gd name="connsiteY4" fmla="*/ 102231 h 1066568"/>
            <a:gd name="connsiteX5" fmla="*/ 1537700 w 3213688"/>
            <a:gd name="connsiteY5" fmla="*/ 102230 h 1066568"/>
            <a:gd name="connsiteX0" fmla="*/ 1537700 w 3213688"/>
            <a:gd name="connsiteY0" fmla="*/ 102230 h 1066568"/>
            <a:gd name="connsiteX1" fmla="*/ 317145 w 3213688"/>
            <a:gd name="connsiteY1" fmla="*/ 346577 h 1066568"/>
            <a:gd name="connsiteX2" fmla="*/ 41802 w 3213688"/>
            <a:gd name="connsiteY2" fmla="*/ 306438 h 1066568"/>
            <a:gd name="connsiteX3" fmla="*/ 1416754 w 3213688"/>
            <a:gd name="connsiteY3" fmla="*/ 98999 h 1066568"/>
            <a:gd name="connsiteX4" fmla="*/ 1658647 w 3213688"/>
            <a:gd name="connsiteY4" fmla="*/ 98999 h 1066568"/>
            <a:gd name="connsiteX5" fmla="*/ 3092742 w 3213688"/>
            <a:gd name="connsiteY5" fmla="*/ 824676 h 1066568"/>
            <a:gd name="connsiteX6" fmla="*/ 3213688 w 3213688"/>
            <a:gd name="connsiteY6" fmla="*/ 824676 h 1066568"/>
            <a:gd name="connsiteX7" fmla="*/ 3018828 w 3213688"/>
            <a:gd name="connsiteY7" fmla="*/ 1066568 h 1066568"/>
            <a:gd name="connsiteX8" fmla="*/ 2729904 w 3213688"/>
            <a:gd name="connsiteY8" fmla="*/ 824676 h 1066568"/>
            <a:gd name="connsiteX9" fmla="*/ 2850850 w 3213688"/>
            <a:gd name="connsiteY9" fmla="*/ 824676 h 1066568"/>
            <a:gd name="connsiteX10" fmla="*/ 1416755 w 3213688"/>
            <a:gd name="connsiteY10" fmla="*/ 98999 h 1066568"/>
            <a:gd name="connsiteX0" fmla="*/ 2977026 w 3171886"/>
            <a:gd name="connsiteY0" fmla="*/ 1066568 h 1066568"/>
            <a:gd name="connsiteX1" fmla="*/ 2688102 w 3171886"/>
            <a:gd name="connsiteY1" fmla="*/ 824676 h 1066568"/>
            <a:gd name="connsiteX2" fmla="*/ 2809048 w 3171886"/>
            <a:gd name="connsiteY2" fmla="*/ 824676 h 1066568"/>
            <a:gd name="connsiteX3" fmla="*/ 1374953 w 3171886"/>
            <a:gd name="connsiteY3" fmla="*/ 98999 h 1066568"/>
            <a:gd name="connsiteX4" fmla="*/ 1616845 w 3171886"/>
            <a:gd name="connsiteY4" fmla="*/ 98999 h 1066568"/>
            <a:gd name="connsiteX5" fmla="*/ 3050940 w 3171886"/>
            <a:gd name="connsiteY5" fmla="*/ 824676 h 1066568"/>
            <a:gd name="connsiteX6" fmla="*/ 3171886 w 3171886"/>
            <a:gd name="connsiteY6" fmla="*/ 824676 h 1066568"/>
            <a:gd name="connsiteX7" fmla="*/ 2977026 w 3171886"/>
            <a:gd name="connsiteY7" fmla="*/ 1066568 h 1066568"/>
            <a:gd name="connsiteX0" fmla="*/ 1495898 w 3171886"/>
            <a:gd name="connsiteY0" fmla="*/ 102230 h 1066568"/>
            <a:gd name="connsiteX1" fmla="*/ 72144 w 3171886"/>
            <a:gd name="connsiteY1" fmla="*/ 439403 h 1066568"/>
            <a:gd name="connsiteX2" fmla="*/ 635254 w 3171886"/>
            <a:gd name="connsiteY2" fmla="*/ 228303 h 1066568"/>
            <a:gd name="connsiteX3" fmla="*/ 1495899 w 3171886"/>
            <a:gd name="connsiteY3" fmla="*/ 102231 h 1066568"/>
            <a:gd name="connsiteX4" fmla="*/ 1495898 w 3171886"/>
            <a:gd name="connsiteY4" fmla="*/ 102230 h 1066568"/>
            <a:gd name="connsiteX0" fmla="*/ 1495898 w 3171886"/>
            <a:gd name="connsiteY0" fmla="*/ 102230 h 1066568"/>
            <a:gd name="connsiteX1" fmla="*/ 275343 w 3171886"/>
            <a:gd name="connsiteY1" fmla="*/ 346577 h 1066568"/>
            <a:gd name="connsiteX2" fmla="*/ 0 w 3171886"/>
            <a:gd name="connsiteY2" fmla="*/ 306438 h 1066568"/>
            <a:gd name="connsiteX3" fmla="*/ 1374952 w 3171886"/>
            <a:gd name="connsiteY3" fmla="*/ 98999 h 1066568"/>
            <a:gd name="connsiteX4" fmla="*/ 1616845 w 3171886"/>
            <a:gd name="connsiteY4" fmla="*/ 98999 h 1066568"/>
            <a:gd name="connsiteX5" fmla="*/ 3050940 w 3171886"/>
            <a:gd name="connsiteY5" fmla="*/ 824676 h 1066568"/>
            <a:gd name="connsiteX6" fmla="*/ 3171886 w 3171886"/>
            <a:gd name="connsiteY6" fmla="*/ 824676 h 1066568"/>
            <a:gd name="connsiteX7" fmla="*/ 2977026 w 3171886"/>
            <a:gd name="connsiteY7" fmla="*/ 1066568 h 1066568"/>
            <a:gd name="connsiteX8" fmla="*/ 2688102 w 3171886"/>
            <a:gd name="connsiteY8" fmla="*/ 824676 h 1066568"/>
            <a:gd name="connsiteX9" fmla="*/ 2809048 w 3171886"/>
            <a:gd name="connsiteY9" fmla="*/ 824676 h 1066568"/>
            <a:gd name="connsiteX10" fmla="*/ 1374953 w 3171886"/>
            <a:gd name="connsiteY10" fmla="*/ 98999 h 1066568"/>
            <a:gd name="connsiteX0" fmla="*/ 2977026 w 3171886"/>
            <a:gd name="connsiteY0" fmla="*/ 1066568 h 1066568"/>
            <a:gd name="connsiteX1" fmla="*/ 2688102 w 3171886"/>
            <a:gd name="connsiteY1" fmla="*/ 824676 h 1066568"/>
            <a:gd name="connsiteX2" fmla="*/ 2809048 w 3171886"/>
            <a:gd name="connsiteY2" fmla="*/ 824676 h 1066568"/>
            <a:gd name="connsiteX3" fmla="*/ 1374953 w 3171886"/>
            <a:gd name="connsiteY3" fmla="*/ 98999 h 1066568"/>
            <a:gd name="connsiteX4" fmla="*/ 1616845 w 3171886"/>
            <a:gd name="connsiteY4" fmla="*/ 98999 h 1066568"/>
            <a:gd name="connsiteX5" fmla="*/ 3050940 w 3171886"/>
            <a:gd name="connsiteY5" fmla="*/ 824676 h 1066568"/>
            <a:gd name="connsiteX6" fmla="*/ 3171886 w 3171886"/>
            <a:gd name="connsiteY6" fmla="*/ 824676 h 1066568"/>
            <a:gd name="connsiteX7" fmla="*/ 2977026 w 3171886"/>
            <a:gd name="connsiteY7" fmla="*/ 1066568 h 1066568"/>
            <a:gd name="connsiteX0" fmla="*/ 1495898 w 3171886"/>
            <a:gd name="connsiteY0" fmla="*/ 102230 h 1066568"/>
            <a:gd name="connsiteX1" fmla="*/ 635254 w 3171886"/>
            <a:gd name="connsiteY1" fmla="*/ 228303 h 1066568"/>
            <a:gd name="connsiteX2" fmla="*/ 1495899 w 3171886"/>
            <a:gd name="connsiteY2" fmla="*/ 102231 h 1066568"/>
            <a:gd name="connsiteX3" fmla="*/ 1495898 w 3171886"/>
            <a:gd name="connsiteY3" fmla="*/ 102230 h 1066568"/>
            <a:gd name="connsiteX0" fmla="*/ 1495898 w 3171886"/>
            <a:gd name="connsiteY0" fmla="*/ 102230 h 1066568"/>
            <a:gd name="connsiteX1" fmla="*/ 275343 w 3171886"/>
            <a:gd name="connsiteY1" fmla="*/ 346577 h 1066568"/>
            <a:gd name="connsiteX2" fmla="*/ 0 w 3171886"/>
            <a:gd name="connsiteY2" fmla="*/ 306438 h 1066568"/>
            <a:gd name="connsiteX3" fmla="*/ 1374952 w 3171886"/>
            <a:gd name="connsiteY3" fmla="*/ 98999 h 1066568"/>
            <a:gd name="connsiteX4" fmla="*/ 1616845 w 3171886"/>
            <a:gd name="connsiteY4" fmla="*/ 98999 h 1066568"/>
            <a:gd name="connsiteX5" fmla="*/ 3050940 w 3171886"/>
            <a:gd name="connsiteY5" fmla="*/ 824676 h 1066568"/>
            <a:gd name="connsiteX6" fmla="*/ 3171886 w 3171886"/>
            <a:gd name="connsiteY6" fmla="*/ 824676 h 1066568"/>
            <a:gd name="connsiteX7" fmla="*/ 2977026 w 3171886"/>
            <a:gd name="connsiteY7" fmla="*/ 1066568 h 1066568"/>
            <a:gd name="connsiteX8" fmla="*/ 2688102 w 3171886"/>
            <a:gd name="connsiteY8" fmla="*/ 824676 h 1066568"/>
            <a:gd name="connsiteX9" fmla="*/ 2809048 w 3171886"/>
            <a:gd name="connsiteY9" fmla="*/ 824676 h 1066568"/>
            <a:gd name="connsiteX10" fmla="*/ 1374953 w 3171886"/>
            <a:gd name="connsiteY10" fmla="*/ 98999 h 1066568"/>
            <a:gd name="connsiteX0" fmla="*/ 2977026 w 3171886"/>
            <a:gd name="connsiteY0" fmla="*/ 1066568 h 1066568"/>
            <a:gd name="connsiteX1" fmla="*/ 2688102 w 3171886"/>
            <a:gd name="connsiteY1" fmla="*/ 824676 h 1066568"/>
            <a:gd name="connsiteX2" fmla="*/ 2809048 w 3171886"/>
            <a:gd name="connsiteY2" fmla="*/ 824676 h 1066568"/>
            <a:gd name="connsiteX3" fmla="*/ 1374953 w 3171886"/>
            <a:gd name="connsiteY3" fmla="*/ 98999 h 1066568"/>
            <a:gd name="connsiteX4" fmla="*/ 1616845 w 3171886"/>
            <a:gd name="connsiteY4" fmla="*/ 98999 h 1066568"/>
            <a:gd name="connsiteX5" fmla="*/ 3050940 w 3171886"/>
            <a:gd name="connsiteY5" fmla="*/ 824676 h 1066568"/>
            <a:gd name="connsiteX6" fmla="*/ 3171886 w 3171886"/>
            <a:gd name="connsiteY6" fmla="*/ 824676 h 1066568"/>
            <a:gd name="connsiteX7" fmla="*/ 2977026 w 3171886"/>
            <a:gd name="connsiteY7" fmla="*/ 1066568 h 1066568"/>
            <a:gd name="connsiteX0" fmla="*/ 1495898 w 3171886"/>
            <a:gd name="connsiteY0" fmla="*/ 102230 h 1066568"/>
            <a:gd name="connsiteX1" fmla="*/ 635254 w 3171886"/>
            <a:gd name="connsiteY1" fmla="*/ 228303 h 1066568"/>
            <a:gd name="connsiteX2" fmla="*/ 1495899 w 3171886"/>
            <a:gd name="connsiteY2" fmla="*/ 102231 h 1066568"/>
            <a:gd name="connsiteX3" fmla="*/ 1495898 w 3171886"/>
            <a:gd name="connsiteY3" fmla="*/ 102230 h 1066568"/>
            <a:gd name="connsiteX0" fmla="*/ 1495898 w 3171886"/>
            <a:gd name="connsiteY0" fmla="*/ 102230 h 1066568"/>
            <a:gd name="connsiteX1" fmla="*/ 0 w 3171886"/>
            <a:gd name="connsiteY1" fmla="*/ 306438 h 1066568"/>
            <a:gd name="connsiteX2" fmla="*/ 1374952 w 3171886"/>
            <a:gd name="connsiteY2" fmla="*/ 98999 h 1066568"/>
            <a:gd name="connsiteX3" fmla="*/ 1616845 w 3171886"/>
            <a:gd name="connsiteY3" fmla="*/ 98999 h 1066568"/>
            <a:gd name="connsiteX4" fmla="*/ 3050940 w 3171886"/>
            <a:gd name="connsiteY4" fmla="*/ 824676 h 1066568"/>
            <a:gd name="connsiteX5" fmla="*/ 3171886 w 3171886"/>
            <a:gd name="connsiteY5" fmla="*/ 824676 h 1066568"/>
            <a:gd name="connsiteX6" fmla="*/ 2977026 w 3171886"/>
            <a:gd name="connsiteY6" fmla="*/ 1066568 h 1066568"/>
            <a:gd name="connsiteX7" fmla="*/ 2688102 w 3171886"/>
            <a:gd name="connsiteY7" fmla="*/ 824676 h 1066568"/>
            <a:gd name="connsiteX8" fmla="*/ 2809048 w 3171886"/>
            <a:gd name="connsiteY8" fmla="*/ 824676 h 1066568"/>
            <a:gd name="connsiteX9" fmla="*/ 1374953 w 3171886"/>
            <a:gd name="connsiteY9" fmla="*/ 98999 h 1066568"/>
            <a:gd name="connsiteX0" fmla="*/ 2341772 w 2536632"/>
            <a:gd name="connsiteY0" fmla="*/ 967570 h 967570"/>
            <a:gd name="connsiteX1" fmla="*/ 2052848 w 2536632"/>
            <a:gd name="connsiteY1" fmla="*/ 725678 h 967570"/>
            <a:gd name="connsiteX2" fmla="*/ 2173794 w 2536632"/>
            <a:gd name="connsiteY2" fmla="*/ 725678 h 967570"/>
            <a:gd name="connsiteX3" fmla="*/ 739699 w 2536632"/>
            <a:gd name="connsiteY3" fmla="*/ 1 h 967570"/>
            <a:gd name="connsiteX4" fmla="*/ 981591 w 2536632"/>
            <a:gd name="connsiteY4" fmla="*/ 1 h 967570"/>
            <a:gd name="connsiteX5" fmla="*/ 2415686 w 2536632"/>
            <a:gd name="connsiteY5" fmla="*/ 725678 h 967570"/>
            <a:gd name="connsiteX6" fmla="*/ 2536632 w 2536632"/>
            <a:gd name="connsiteY6" fmla="*/ 725678 h 967570"/>
            <a:gd name="connsiteX7" fmla="*/ 2341772 w 2536632"/>
            <a:gd name="connsiteY7" fmla="*/ 967570 h 967570"/>
            <a:gd name="connsiteX0" fmla="*/ 860644 w 2536632"/>
            <a:gd name="connsiteY0" fmla="*/ 3232 h 967570"/>
            <a:gd name="connsiteX1" fmla="*/ 0 w 2536632"/>
            <a:gd name="connsiteY1" fmla="*/ 129305 h 967570"/>
            <a:gd name="connsiteX2" fmla="*/ 860645 w 2536632"/>
            <a:gd name="connsiteY2" fmla="*/ 3233 h 967570"/>
            <a:gd name="connsiteX3" fmla="*/ 860644 w 2536632"/>
            <a:gd name="connsiteY3" fmla="*/ 3232 h 967570"/>
            <a:gd name="connsiteX0" fmla="*/ 860644 w 2536632"/>
            <a:gd name="connsiteY0" fmla="*/ 3232 h 967570"/>
            <a:gd name="connsiteX1" fmla="*/ 739698 w 2536632"/>
            <a:gd name="connsiteY1" fmla="*/ 1 h 967570"/>
            <a:gd name="connsiteX2" fmla="*/ 981591 w 2536632"/>
            <a:gd name="connsiteY2" fmla="*/ 1 h 967570"/>
            <a:gd name="connsiteX3" fmla="*/ 2415686 w 2536632"/>
            <a:gd name="connsiteY3" fmla="*/ 725678 h 967570"/>
            <a:gd name="connsiteX4" fmla="*/ 2536632 w 2536632"/>
            <a:gd name="connsiteY4" fmla="*/ 725678 h 967570"/>
            <a:gd name="connsiteX5" fmla="*/ 2341772 w 2536632"/>
            <a:gd name="connsiteY5" fmla="*/ 967570 h 967570"/>
            <a:gd name="connsiteX6" fmla="*/ 2052848 w 2536632"/>
            <a:gd name="connsiteY6" fmla="*/ 725678 h 967570"/>
            <a:gd name="connsiteX7" fmla="*/ 2173794 w 2536632"/>
            <a:gd name="connsiteY7" fmla="*/ 725678 h 967570"/>
            <a:gd name="connsiteX8" fmla="*/ 739699 w 2536632"/>
            <a:gd name="connsiteY8" fmla="*/ 1 h 967570"/>
            <a:gd name="connsiteX0" fmla="*/ 2341772 w 2536632"/>
            <a:gd name="connsiteY0" fmla="*/ 967570 h 967570"/>
            <a:gd name="connsiteX1" fmla="*/ 2052848 w 2536632"/>
            <a:gd name="connsiteY1" fmla="*/ 725678 h 967570"/>
            <a:gd name="connsiteX2" fmla="*/ 2173794 w 2536632"/>
            <a:gd name="connsiteY2" fmla="*/ 725678 h 967570"/>
            <a:gd name="connsiteX3" fmla="*/ 739699 w 2536632"/>
            <a:gd name="connsiteY3" fmla="*/ 1 h 967570"/>
            <a:gd name="connsiteX4" fmla="*/ 981591 w 2536632"/>
            <a:gd name="connsiteY4" fmla="*/ 1 h 967570"/>
            <a:gd name="connsiteX5" fmla="*/ 2415686 w 2536632"/>
            <a:gd name="connsiteY5" fmla="*/ 725678 h 967570"/>
            <a:gd name="connsiteX6" fmla="*/ 2536632 w 2536632"/>
            <a:gd name="connsiteY6" fmla="*/ 725678 h 967570"/>
            <a:gd name="connsiteX7" fmla="*/ 2341772 w 2536632"/>
            <a:gd name="connsiteY7" fmla="*/ 967570 h 967570"/>
            <a:gd name="connsiteX0" fmla="*/ 860644 w 2536632"/>
            <a:gd name="connsiteY0" fmla="*/ 3232 h 967570"/>
            <a:gd name="connsiteX1" fmla="*/ 0 w 2536632"/>
            <a:gd name="connsiteY1" fmla="*/ 129305 h 967570"/>
            <a:gd name="connsiteX2" fmla="*/ 860645 w 2536632"/>
            <a:gd name="connsiteY2" fmla="*/ 3233 h 967570"/>
            <a:gd name="connsiteX3" fmla="*/ 860644 w 2536632"/>
            <a:gd name="connsiteY3" fmla="*/ 3232 h 967570"/>
            <a:gd name="connsiteX0" fmla="*/ 860644 w 2536632"/>
            <a:gd name="connsiteY0" fmla="*/ 3232 h 967570"/>
            <a:gd name="connsiteX1" fmla="*/ 739698 w 2536632"/>
            <a:gd name="connsiteY1" fmla="*/ 1 h 967570"/>
            <a:gd name="connsiteX2" fmla="*/ 981591 w 2536632"/>
            <a:gd name="connsiteY2" fmla="*/ 1 h 967570"/>
            <a:gd name="connsiteX3" fmla="*/ 2415686 w 2536632"/>
            <a:gd name="connsiteY3" fmla="*/ 725678 h 967570"/>
            <a:gd name="connsiteX4" fmla="*/ 2536632 w 2536632"/>
            <a:gd name="connsiteY4" fmla="*/ 725678 h 967570"/>
            <a:gd name="connsiteX5" fmla="*/ 2341772 w 2536632"/>
            <a:gd name="connsiteY5" fmla="*/ 967570 h 967570"/>
            <a:gd name="connsiteX6" fmla="*/ 2052848 w 2536632"/>
            <a:gd name="connsiteY6" fmla="*/ 725678 h 967570"/>
            <a:gd name="connsiteX7" fmla="*/ 2173794 w 2536632"/>
            <a:gd name="connsiteY7" fmla="*/ 725678 h 967570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  <a:cxn ang="0">
              <a:pos x="connsiteX3" y="connsiteY3"/>
            </a:cxn>
            <a:cxn ang="0">
              <a:pos x="connsiteX4" y="connsiteY4"/>
            </a:cxn>
            <a:cxn ang="0">
              <a:pos x="connsiteX5" y="connsiteY5"/>
            </a:cxn>
            <a:cxn ang="0">
              <a:pos x="connsiteX6" y="connsiteY6"/>
            </a:cxn>
            <a:cxn ang="0">
              <a:pos x="connsiteX7" y="connsiteY7"/>
            </a:cxn>
          </a:cxnLst>
          <a:rect l="l" t="t" r="r" b="b"/>
          <a:pathLst>
            <a:path w="2536632" h="967570" stroke="0" extrusionOk="0">
              <a:moveTo>
                <a:pt x="2341772" y="967570"/>
              </a:moveTo>
              <a:lnTo>
                <a:pt x="2052848" y="725678"/>
              </a:lnTo>
              <a:lnTo>
                <a:pt x="2173794" y="725678"/>
              </a:lnTo>
              <a:cubicBezTo>
                <a:pt x="2004946" y="298478"/>
                <a:pt x="1415090" y="1"/>
                <a:pt x="739699" y="1"/>
              </a:cubicBezTo>
              <a:lnTo>
                <a:pt x="981591" y="1"/>
              </a:lnTo>
              <a:cubicBezTo>
                <a:pt x="1656982" y="1"/>
                <a:pt x="2246838" y="298478"/>
                <a:pt x="2415686" y="725678"/>
              </a:cubicBezTo>
              <a:lnTo>
                <a:pt x="2536632" y="725678"/>
              </a:lnTo>
              <a:lnTo>
                <a:pt x="2341772" y="967570"/>
              </a:lnTo>
              <a:close/>
            </a:path>
            <a:path w="2536632" h="967570" fill="darkenLess" stroke="0" extrusionOk="0">
              <a:moveTo>
                <a:pt x="860644" y="3232"/>
              </a:moveTo>
              <a:lnTo>
                <a:pt x="0" y="129305"/>
              </a:lnTo>
              <a:cubicBezTo>
                <a:pt x="260626" y="31160"/>
                <a:pt x="560821" y="-12815"/>
                <a:pt x="860645" y="3233"/>
              </a:cubicBezTo>
              <a:lnTo>
                <a:pt x="860644" y="3232"/>
              </a:lnTo>
              <a:close/>
            </a:path>
            <a:path w="2536632" h="967570" fill="none" extrusionOk="0">
              <a:moveTo>
                <a:pt x="860644" y="3232"/>
              </a:moveTo>
              <a:lnTo>
                <a:pt x="739698" y="1"/>
              </a:lnTo>
              <a:lnTo>
                <a:pt x="981591" y="1"/>
              </a:lnTo>
              <a:cubicBezTo>
                <a:pt x="1656982" y="1"/>
                <a:pt x="2246838" y="298478"/>
                <a:pt x="2415686" y="725678"/>
              </a:cubicBezTo>
              <a:lnTo>
                <a:pt x="2536632" y="725678"/>
              </a:lnTo>
              <a:lnTo>
                <a:pt x="2341772" y="967570"/>
              </a:lnTo>
              <a:lnTo>
                <a:pt x="2052848" y="725678"/>
              </a:lnTo>
              <a:lnTo>
                <a:pt x="2173794" y="725678"/>
              </a:lnTo>
            </a:path>
          </a:pathLst>
        </a:custGeom>
        <a:solidFill xmlns:a="http://schemas.openxmlformats.org/drawingml/2006/main">
          <a:srgbClr val="FF0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>
            <a:solidFill>
              <a:schemeClr val="tx1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0.58765</cdr:x>
      <cdr:y>0.44322</cdr:y>
    </cdr:from>
    <cdr:to>
      <cdr:x>0.96567</cdr:x>
      <cdr:y>0.78019</cdr:y>
    </cdr:to>
    <cdr:sp macro="" textlink="">
      <cdr:nvSpPr>
        <cdr:cNvPr id="2" name="Arrow: Curved Down 7">
          <a:extLst xmlns:a="http://schemas.openxmlformats.org/drawingml/2006/main">
            <a:ext uri="{FF2B5EF4-FFF2-40B4-BE49-F238E27FC236}">
              <a16:creationId xmlns:a16="http://schemas.microsoft.com/office/drawing/2014/main" id="{A03DD750-21F6-4216-8FCF-1225F2B79339}"/>
            </a:ext>
          </a:extLst>
        </cdr:cNvPr>
        <cdr:cNvSpPr/>
      </cdr:nvSpPr>
      <cdr:spPr>
        <a:xfrm xmlns:a="http://schemas.openxmlformats.org/drawingml/2006/main">
          <a:off x="5910819" y="1615853"/>
          <a:ext cx="3802276" cy="1228497"/>
        </a:xfrm>
        <a:custGeom xmlns:a="http://schemas.openxmlformats.org/drawingml/2006/main">
          <a:avLst/>
          <a:gdLst>
            <a:gd name="connsiteX0" fmla="*/ 3083201 w 3325093"/>
            <a:gd name="connsiteY0" fmla="*/ 967569 h 967569"/>
            <a:gd name="connsiteX1" fmla="*/ 2794277 w 3325093"/>
            <a:gd name="connsiteY1" fmla="*/ 725677 h 967569"/>
            <a:gd name="connsiteX2" fmla="*/ 2915223 w 3325093"/>
            <a:gd name="connsiteY2" fmla="*/ 725677 h 967569"/>
            <a:gd name="connsiteX3" fmla="*/ 1481128 w 3325093"/>
            <a:gd name="connsiteY3" fmla="*/ 0 h 967569"/>
            <a:gd name="connsiteX4" fmla="*/ 1723020 w 3325093"/>
            <a:gd name="connsiteY4" fmla="*/ 0 h 967569"/>
            <a:gd name="connsiteX5" fmla="*/ 3157115 w 3325093"/>
            <a:gd name="connsiteY5" fmla="*/ 725677 h 967569"/>
            <a:gd name="connsiteX6" fmla="*/ 3278061 w 3325093"/>
            <a:gd name="connsiteY6" fmla="*/ 725677 h 967569"/>
            <a:gd name="connsiteX7" fmla="*/ 3083201 w 3325093"/>
            <a:gd name="connsiteY7" fmla="*/ 967569 h 967569"/>
            <a:gd name="connsiteX0" fmla="*/ 1602073 w 3325093"/>
            <a:gd name="connsiteY0" fmla="*/ 3231 h 967569"/>
            <a:gd name="connsiteX1" fmla="*/ 241892 w 3325093"/>
            <a:gd name="connsiteY1" fmla="*/ 967569 h 967569"/>
            <a:gd name="connsiteX2" fmla="*/ 0 w 3325093"/>
            <a:gd name="connsiteY2" fmla="*/ 967569 h 967569"/>
            <a:gd name="connsiteX3" fmla="*/ 741429 w 3325093"/>
            <a:gd name="connsiteY3" fmla="*/ 129304 h 967569"/>
            <a:gd name="connsiteX4" fmla="*/ 1602074 w 3325093"/>
            <a:gd name="connsiteY4" fmla="*/ 3232 h 967569"/>
            <a:gd name="connsiteX5" fmla="*/ 1602073 w 3325093"/>
            <a:gd name="connsiteY5" fmla="*/ 3231 h 967569"/>
            <a:gd name="connsiteX0" fmla="*/ 1602073 w 3325093"/>
            <a:gd name="connsiteY0" fmla="*/ 3231 h 967569"/>
            <a:gd name="connsiteX1" fmla="*/ 241892 w 3325093"/>
            <a:gd name="connsiteY1" fmla="*/ 967569 h 967569"/>
            <a:gd name="connsiteX2" fmla="*/ 0 w 3325093"/>
            <a:gd name="connsiteY2" fmla="*/ 967569 h 967569"/>
            <a:gd name="connsiteX3" fmla="*/ 1481127 w 3325093"/>
            <a:gd name="connsiteY3" fmla="*/ 0 h 967569"/>
            <a:gd name="connsiteX4" fmla="*/ 1723020 w 3325093"/>
            <a:gd name="connsiteY4" fmla="*/ 0 h 967569"/>
            <a:gd name="connsiteX5" fmla="*/ 3157115 w 3325093"/>
            <a:gd name="connsiteY5" fmla="*/ 725677 h 967569"/>
            <a:gd name="connsiteX6" fmla="*/ 3278061 w 3325093"/>
            <a:gd name="connsiteY6" fmla="*/ 725677 h 967569"/>
            <a:gd name="connsiteX7" fmla="*/ 3083201 w 3325093"/>
            <a:gd name="connsiteY7" fmla="*/ 967569 h 967569"/>
            <a:gd name="connsiteX8" fmla="*/ 2794277 w 3325093"/>
            <a:gd name="connsiteY8" fmla="*/ 725677 h 967569"/>
            <a:gd name="connsiteX9" fmla="*/ 2915223 w 3325093"/>
            <a:gd name="connsiteY9" fmla="*/ 725677 h 967569"/>
            <a:gd name="connsiteX10" fmla="*/ 1481128 w 3325093"/>
            <a:gd name="connsiteY10" fmla="*/ 0 h 967569"/>
            <a:gd name="connsiteX0" fmla="*/ 3083201 w 3278061"/>
            <a:gd name="connsiteY0" fmla="*/ 1016252 h 1016252"/>
            <a:gd name="connsiteX1" fmla="*/ 2794277 w 3278061"/>
            <a:gd name="connsiteY1" fmla="*/ 774360 h 1016252"/>
            <a:gd name="connsiteX2" fmla="*/ 2915223 w 3278061"/>
            <a:gd name="connsiteY2" fmla="*/ 774360 h 1016252"/>
            <a:gd name="connsiteX3" fmla="*/ 1481128 w 3278061"/>
            <a:gd name="connsiteY3" fmla="*/ 48683 h 1016252"/>
            <a:gd name="connsiteX4" fmla="*/ 1723020 w 3278061"/>
            <a:gd name="connsiteY4" fmla="*/ 48683 h 1016252"/>
            <a:gd name="connsiteX5" fmla="*/ 3157115 w 3278061"/>
            <a:gd name="connsiteY5" fmla="*/ 774360 h 1016252"/>
            <a:gd name="connsiteX6" fmla="*/ 3278061 w 3278061"/>
            <a:gd name="connsiteY6" fmla="*/ 774360 h 1016252"/>
            <a:gd name="connsiteX7" fmla="*/ 3083201 w 3278061"/>
            <a:gd name="connsiteY7" fmla="*/ 1016252 h 1016252"/>
            <a:gd name="connsiteX0" fmla="*/ 1602073 w 3278061"/>
            <a:gd name="connsiteY0" fmla="*/ 51914 h 1016252"/>
            <a:gd name="connsiteX1" fmla="*/ 241892 w 3278061"/>
            <a:gd name="connsiteY1" fmla="*/ 1016252 h 1016252"/>
            <a:gd name="connsiteX2" fmla="*/ 0 w 3278061"/>
            <a:gd name="connsiteY2" fmla="*/ 1016252 h 1016252"/>
            <a:gd name="connsiteX3" fmla="*/ 741429 w 3278061"/>
            <a:gd name="connsiteY3" fmla="*/ 177987 h 1016252"/>
            <a:gd name="connsiteX4" fmla="*/ 1602074 w 3278061"/>
            <a:gd name="connsiteY4" fmla="*/ 51915 h 1016252"/>
            <a:gd name="connsiteX5" fmla="*/ 1602073 w 3278061"/>
            <a:gd name="connsiteY5" fmla="*/ 51914 h 1016252"/>
            <a:gd name="connsiteX0" fmla="*/ 1602073 w 3278061"/>
            <a:gd name="connsiteY0" fmla="*/ 51914 h 1016252"/>
            <a:gd name="connsiteX1" fmla="*/ 381518 w 3278061"/>
            <a:gd name="connsiteY1" fmla="*/ 296261 h 1016252"/>
            <a:gd name="connsiteX2" fmla="*/ 0 w 3278061"/>
            <a:gd name="connsiteY2" fmla="*/ 1016252 h 1016252"/>
            <a:gd name="connsiteX3" fmla="*/ 1481127 w 3278061"/>
            <a:gd name="connsiteY3" fmla="*/ 48683 h 1016252"/>
            <a:gd name="connsiteX4" fmla="*/ 1723020 w 3278061"/>
            <a:gd name="connsiteY4" fmla="*/ 48683 h 1016252"/>
            <a:gd name="connsiteX5" fmla="*/ 3157115 w 3278061"/>
            <a:gd name="connsiteY5" fmla="*/ 774360 h 1016252"/>
            <a:gd name="connsiteX6" fmla="*/ 3278061 w 3278061"/>
            <a:gd name="connsiteY6" fmla="*/ 774360 h 1016252"/>
            <a:gd name="connsiteX7" fmla="*/ 3083201 w 3278061"/>
            <a:gd name="connsiteY7" fmla="*/ 1016252 h 1016252"/>
            <a:gd name="connsiteX8" fmla="*/ 2794277 w 3278061"/>
            <a:gd name="connsiteY8" fmla="*/ 774360 h 1016252"/>
            <a:gd name="connsiteX9" fmla="*/ 2915223 w 3278061"/>
            <a:gd name="connsiteY9" fmla="*/ 774360 h 1016252"/>
            <a:gd name="connsiteX10" fmla="*/ 1481128 w 3278061"/>
            <a:gd name="connsiteY10" fmla="*/ 48683 h 1016252"/>
            <a:gd name="connsiteX0" fmla="*/ 3083201 w 3278061"/>
            <a:gd name="connsiteY0" fmla="*/ 1066568 h 1066568"/>
            <a:gd name="connsiteX1" fmla="*/ 2794277 w 3278061"/>
            <a:gd name="connsiteY1" fmla="*/ 824676 h 1066568"/>
            <a:gd name="connsiteX2" fmla="*/ 2915223 w 3278061"/>
            <a:gd name="connsiteY2" fmla="*/ 824676 h 1066568"/>
            <a:gd name="connsiteX3" fmla="*/ 1481128 w 3278061"/>
            <a:gd name="connsiteY3" fmla="*/ 98999 h 1066568"/>
            <a:gd name="connsiteX4" fmla="*/ 1723020 w 3278061"/>
            <a:gd name="connsiteY4" fmla="*/ 98999 h 1066568"/>
            <a:gd name="connsiteX5" fmla="*/ 3157115 w 3278061"/>
            <a:gd name="connsiteY5" fmla="*/ 824676 h 1066568"/>
            <a:gd name="connsiteX6" fmla="*/ 3278061 w 3278061"/>
            <a:gd name="connsiteY6" fmla="*/ 824676 h 1066568"/>
            <a:gd name="connsiteX7" fmla="*/ 3083201 w 3278061"/>
            <a:gd name="connsiteY7" fmla="*/ 1066568 h 1066568"/>
            <a:gd name="connsiteX0" fmla="*/ 1602073 w 3278061"/>
            <a:gd name="connsiteY0" fmla="*/ 102230 h 1066568"/>
            <a:gd name="connsiteX1" fmla="*/ 241892 w 3278061"/>
            <a:gd name="connsiteY1" fmla="*/ 1066568 h 1066568"/>
            <a:gd name="connsiteX2" fmla="*/ 0 w 3278061"/>
            <a:gd name="connsiteY2" fmla="*/ 1066568 h 1066568"/>
            <a:gd name="connsiteX3" fmla="*/ 741429 w 3278061"/>
            <a:gd name="connsiteY3" fmla="*/ 228303 h 1066568"/>
            <a:gd name="connsiteX4" fmla="*/ 1602074 w 3278061"/>
            <a:gd name="connsiteY4" fmla="*/ 102231 h 1066568"/>
            <a:gd name="connsiteX5" fmla="*/ 1602073 w 3278061"/>
            <a:gd name="connsiteY5" fmla="*/ 102230 h 1066568"/>
            <a:gd name="connsiteX0" fmla="*/ 1602073 w 3278061"/>
            <a:gd name="connsiteY0" fmla="*/ 102230 h 1066568"/>
            <a:gd name="connsiteX1" fmla="*/ 381518 w 3278061"/>
            <a:gd name="connsiteY1" fmla="*/ 346577 h 1066568"/>
            <a:gd name="connsiteX2" fmla="*/ 106175 w 3278061"/>
            <a:gd name="connsiteY2" fmla="*/ 306438 h 1066568"/>
            <a:gd name="connsiteX3" fmla="*/ 1481127 w 3278061"/>
            <a:gd name="connsiteY3" fmla="*/ 98999 h 1066568"/>
            <a:gd name="connsiteX4" fmla="*/ 1723020 w 3278061"/>
            <a:gd name="connsiteY4" fmla="*/ 98999 h 1066568"/>
            <a:gd name="connsiteX5" fmla="*/ 3157115 w 3278061"/>
            <a:gd name="connsiteY5" fmla="*/ 824676 h 1066568"/>
            <a:gd name="connsiteX6" fmla="*/ 3278061 w 3278061"/>
            <a:gd name="connsiteY6" fmla="*/ 824676 h 1066568"/>
            <a:gd name="connsiteX7" fmla="*/ 3083201 w 3278061"/>
            <a:gd name="connsiteY7" fmla="*/ 1066568 h 1066568"/>
            <a:gd name="connsiteX8" fmla="*/ 2794277 w 3278061"/>
            <a:gd name="connsiteY8" fmla="*/ 824676 h 1066568"/>
            <a:gd name="connsiteX9" fmla="*/ 2915223 w 3278061"/>
            <a:gd name="connsiteY9" fmla="*/ 824676 h 1066568"/>
            <a:gd name="connsiteX10" fmla="*/ 1481128 w 3278061"/>
            <a:gd name="connsiteY10" fmla="*/ 98999 h 1066568"/>
            <a:gd name="connsiteX0" fmla="*/ 3083201 w 3278061"/>
            <a:gd name="connsiteY0" fmla="*/ 1066568 h 1066568"/>
            <a:gd name="connsiteX1" fmla="*/ 2794277 w 3278061"/>
            <a:gd name="connsiteY1" fmla="*/ 824676 h 1066568"/>
            <a:gd name="connsiteX2" fmla="*/ 2915223 w 3278061"/>
            <a:gd name="connsiteY2" fmla="*/ 824676 h 1066568"/>
            <a:gd name="connsiteX3" fmla="*/ 1481128 w 3278061"/>
            <a:gd name="connsiteY3" fmla="*/ 98999 h 1066568"/>
            <a:gd name="connsiteX4" fmla="*/ 1723020 w 3278061"/>
            <a:gd name="connsiteY4" fmla="*/ 98999 h 1066568"/>
            <a:gd name="connsiteX5" fmla="*/ 3157115 w 3278061"/>
            <a:gd name="connsiteY5" fmla="*/ 824676 h 1066568"/>
            <a:gd name="connsiteX6" fmla="*/ 3278061 w 3278061"/>
            <a:gd name="connsiteY6" fmla="*/ 824676 h 1066568"/>
            <a:gd name="connsiteX7" fmla="*/ 3083201 w 3278061"/>
            <a:gd name="connsiteY7" fmla="*/ 1066568 h 1066568"/>
            <a:gd name="connsiteX0" fmla="*/ 1602073 w 3278061"/>
            <a:gd name="connsiteY0" fmla="*/ 102230 h 1066568"/>
            <a:gd name="connsiteX1" fmla="*/ 178319 w 3278061"/>
            <a:gd name="connsiteY1" fmla="*/ 439403 h 1066568"/>
            <a:gd name="connsiteX2" fmla="*/ 0 w 3278061"/>
            <a:gd name="connsiteY2" fmla="*/ 1066568 h 1066568"/>
            <a:gd name="connsiteX3" fmla="*/ 741429 w 3278061"/>
            <a:gd name="connsiteY3" fmla="*/ 228303 h 1066568"/>
            <a:gd name="connsiteX4" fmla="*/ 1602074 w 3278061"/>
            <a:gd name="connsiteY4" fmla="*/ 102231 h 1066568"/>
            <a:gd name="connsiteX5" fmla="*/ 1602073 w 3278061"/>
            <a:gd name="connsiteY5" fmla="*/ 102230 h 1066568"/>
            <a:gd name="connsiteX0" fmla="*/ 1602073 w 3278061"/>
            <a:gd name="connsiteY0" fmla="*/ 102230 h 1066568"/>
            <a:gd name="connsiteX1" fmla="*/ 381518 w 3278061"/>
            <a:gd name="connsiteY1" fmla="*/ 346577 h 1066568"/>
            <a:gd name="connsiteX2" fmla="*/ 106175 w 3278061"/>
            <a:gd name="connsiteY2" fmla="*/ 306438 h 1066568"/>
            <a:gd name="connsiteX3" fmla="*/ 1481127 w 3278061"/>
            <a:gd name="connsiteY3" fmla="*/ 98999 h 1066568"/>
            <a:gd name="connsiteX4" fmla="*/ 1723020 w 3278061"/>
            <a:gd name="connsiteY4" fmla="*/ 98999 h 1066568"/>
            <a:gd name="connsiteX5" fmla="*/ 3157115 w 3278061"/>
            <a:gd name="connsiteY5" fmla="*/ 824676 h 1066568"/>
            <a:gd name="connsiteX6" fmla="*/ 3278061 w 3278061"/>
            <a:gd name="connsiteY6" fmla="*/ 824676 h 1066568"/>
            <a:gd name="connsiteX7" fmla="*/ 3083201 w 3278061"/>
            <a:gd name="connsiteY7" fmla="*/ 1066568 h 1066568"/>
            <a:gd name="connsiteX8" fmla="*/ 2794277 w 3278061"/>
            <a:gd name="connsiteY8" fmla="*/ 824676 h 1066568"/>
            <a:gd name="connsiteX9" fmla="*/ 2915223 w 3278061"/>
            <a:gd name="connsiteY9" fmla="*/ 824676 h 1066568"/>
            <a:gd name="connsiteX10" fmla="*/ 1481128 w 3278061"/>
            <a:gd name="connsiteY10" fmla="*/ 98999 h 1066568"/>
            <a:gd name="connsiteX0" fmla="*/ 3018828 w 3213688"/>
            <a:gd name="connsiteY0" fmla="*/ 1066568 h 1066568"/>
            <a:gd name="connsiteX1" fmla="*/ 2729904 w 3213688"/>
            <a:gd name="connsiteY1" fmla="*/ 824676 h 1066568"/>
            <a:gd name="connsiteX2" fmla="*/ 2850850 w 3213688"/>
            <a:gd name="connsiteY2" fmla="*/ 824676 h 1066568"/>
            <a:gd name="connsiteX3" fmla="*/ 1416755 w 3213688"/>
            <a:gd name="connsiteY3" fmla="*/ 98999 h 1066568"/>
            <a:gd name="connsiteX4" fmla="*/ 1658647 w 3213688"/>
            <a:gd name="connsiteY4" fmla="*/ 98999 h 1066568"/>
            <a:gd name="connsiteX5" fmla="*/ 3092742 w 3213688"/>
            <a:gd name="connsiteY5" fmla="*/ 824676 h 1066568"/>
            <a:gd name="connsiteX6" fmla="*/ 3213688 w 3213688"/>
            <a:gd name="connsiteY6" fmla="*/ 824676 h 1066568"/>
            <a:gd name="connsiteX7" fmla="*/ 3018828 w 3213688"/>
            <a:gd name="connsiteY7" fmla="*/ 1066568 h 1066568"/>
            <a:gd name="connsiteX0" fmla="*/ 1537700 w 3213688"/>
            <a:gd name="connsiteY0" fmla="*/ 102230 h 1066568"/>
            <a:gd name="connsiteX1" fmla="*/ 113946 w 3213688"/>
            <a:gd name="connsiteY1" fmla="*/ 439403 h 1066568"/>
            <a:gd name="connsiteX2" fmla="*/ 0 w 3213688"/>
            <a:gd name="connsiteY2" fmla="*/ 562324 h 1066568"/>
            <a:gd name="connsiteX3" fmla="*/ 677056 w 3213688"/>
            <a:gd name="connsiteY3" fmla="*/ 228303 h 1066568"/>
            <a:gd name="connsiteX4" fmla="*/ 1537701 w 3213688"/>
            <a:gd name="connsiteY4" fmla="*/ 102231 h 1066568"/>
            <a:gd name="connsiteX5" fmla="*/ 1537700 w 3213688"/>
            <a:gd name="connsiteY5" fmla="*/ 102230 h 1066568"/>
            <a:gd name="connsiteX0" fmla="*/ 1537700 w 3213688"/>
            <a:gd name="connsiteY0" fmla="*/ 102230 h 1066568"/>
            <a:gd name="connsiteX1" fmla="*/ 317145 w 3213688"/>
            <a:gd name="connsiteY1" fmla="*/ 346577 h 1066568"/>
            <a:gd name="connsiteX2" fmla="*/ 41802 w 3213688"/>
            <a:gd name="connsiteY2" fmla="*/ 306438 h 1066568"/>
            <a:gd name="connsiteX3" fmla="*/ 1416754 w 3213688"/>
            <a:gd name="connsiteY3" fmla="*/ 98999 h 1066568"/>
            <a:gd name="connsiteX4" fmla="*/ 1658647 w 3213688"/>
            <a:gd name="connsiteY4" fmla="*/ 98999 h 1066568"/>
            <a:gd name="connsiteX5" fmla="*/ 3092742 w 3213688"/>
            <a:gd name="connsiteY5" fmla="*/ 824676 h 1066568"/>
            <a:gd name="connsiteX6" fmla="*/ 3213688 w 3213688"/>
            <a:gd name="connsiteY6" fmla="*/ 824676 h 1066568"/>
            <a:gd name="connsiteX7" fmla="*/ 3018828 w 3213688"/>
            <a:gd name="connsiteY7" fmla="*/ 1066568 h 1066568"/>
            <a:gd name="connsiteX8" fmla="*/ 2729904 w 3213688"/>
            <a:gd name="connsiteY8" fmla="*/ 824676 h 1066568"/>
            <a:gd name="connsiteX9" fmla="*/ 2850850 w 3213688"/>
            <a:gd name="connsiteY9" fmla="*/ 824676 h 1066568"/>
            <a:gd name="connsiteX10" fmla="*/ 1416755 w 3213688"/>
            <a:gd name="connsiteY10" fmla="*/ 98999 h 1066568"/>
            <a:gd name="connsiteX0" fmla="*/ 2977026 w 3171886"/>
            <a:gd name="connsiteY0" fmla="*/ 1066568 h 1066568"/>
            <a:gd name="connsiteX1" fmla="*/ 2688102 w 3171886"/>
            <a:gd name="connsiteY1" fmla="*/ 824676 h 1066568"/>
            <a:gd name="connsiteX2" fmla="*/ 2809048 w 3171886"/>
            <a:gd name="connsiteY2" fmla="*/ 824676 h 1066568"/>
            <a:gd name="connsiteX3" fmla="*/ 1374953 w 3171886"/>
            <a:gd name="connsiteY3" fmla="*/ 98999 h 1066568"/>
            <a:gd name="connsiteX4" fmla="*/ 1616845 w 3171886"/>
            <a:gd name="connsiteY4" fmla="*/ 98999 h 1066568"/>
            <a:gd name="connsiteX5" fmla="*/ 3050940 w 3171886"/>
            <a:gd name="connsiteY5" fmla="*/ 824676 h 1066568"/>
            <a:gd name="connsiteX6" fmla="*/ 3171886 w 3171886"/>
            <a:gd name="connsiteY6" fmla="*/ 824676 h 1066568"/>
            <a:gd name="connsiteX7" fmla="*/ 2977026 w 3171886"/>
            <a:gd name="connsiteY7" fmla="*/ 1066568 h 1066568"/>
            <a:gd name="connsiteX0" fmla="*/ 1495898 w 3171886"/>
            <a:gd name="connsiteY0" fmla="*/ 102230 h 1066568"/>
            <a:gd name="connsiteX1" fmla="*/ 72144 w 3171886"/>
            <a:gd name="connsiteY1" fmla="*/ 439403 h 1066568"/>
            <a:gd name="connsiteX2" fmla="*/ 635254 w 3171886"/>
            <a:gd name="connsiteY2" fmla="*/ 228303 h 1066568"/>
            <a:gd name="connsiteX3" fmla="*/ 1495899 w 3171886"/>
            <a:gd name="connsiteY3" fmla="*/ 102231 h 1066568"/>
            <a:gd name="connsiteX4" fmla="*/ 1495898 w 3171886"/>
            <a:gd name="connsiteY4" fmla="*/ 102230 h 1066568"/>
            <a:gd name="connsiteX0" fmla="*/ 1495898 w 3171886"/>
            <a:gd name="connsiteY0" fmla="*/ 102230 h 1066568"/>
            <a:gd name="connsiteX1" fmla="*/ 275343 w 3171886"/>
            <a:gd name="connsiteY1" fmla="*/ 346577 h 1066568"/>
            <a:gd name="connsiteX2" fmla="*/ 0 w 3171886"/>
            <a:gd name="connsiteY2" fmla="*/ 306438 h 1066568"/>
            <a:gd name="connsiteX3" fmla="*/ 1374952 w 3171886"/>
            <a:gd name="connsiteY3" fmla="*/ 98999 h 1066568"/>
            <a:gd name="connsiteX4" fmla="*/ 1616845 w 3171886"/>
            <a:gd name="connsiteY4" fmla="*/ 98999 h 1066568"/>
            <a:gd name="connsiteX5" fmla="*/ 3050940 w 3171886"/>
            <a:gd name="connsiteY5" fmla="*/ 824676 h 1066568"/>
            <a:gd name="connsiteX6" fmla="*/ 3171886 w 3171886"/>
            <a:gd name="connsiteY6" fmla="*/ 824676 h 1066568"/>
            <a:gd name="connsiteX7" fmla="*/ 2977026 w 3171886"/>
            <a:gd name="connsiteY7" fmla="*/ 1066568 h 1066568"/>
            <a:gd name="connsiteX8" fmla="*/ 2688102 w 3171886"/>
            <a:gd name="connsiteY8" fmla="*/ 824676 h 1066568"/>
            <a:gd name="connsiteX9" fmla="*/ 2809048 w 3171886"/>
            <a:gd name="connsiteY9" fmla="*/ 824676 h 1066568"/>
            <a:gd name="connsiteX10" fmla="*/ 1374953 w 3171886"/>
            <a:gd name="connsiteY10" fmla="*/ 98999 h 1066568"/>
            <a:gd name="connsiteX0" fmla="*/ 2977026 w 3171886"/>
            <a:gd name="connsiteY0" fmla="*/ 1066568 h 1066568"/>
            <a:gd name="connsiteX1" fmla="*/ 2688102 w 3171886"/>
            <a:gd name="connsiteY1" fmla="*/ 824676 h 1066568"/>
            <a:gd name="connsiteX2" fmla="*/ 2809048 w 3171886"/>
            <a:gd name="connsiteY2" fmla="*/ 824676 h 1066568"/>
            <a:gd name="connsiteX3" fmla="*/ 1374953 w 3171886"/>
            <a:gd name="connsiteY3" fmla="*/ 98999 h 1066568"/>
            <a:gd name="connsiteX4" fmla="*/ 1616845 w 3171886"/>
            <a:gd name="connsiteY4" fmla="*/ 98999 h 1066568"/>
            <a:gd name="connsiteX5" fmla="*/ 3050940 w 3171886"/>
            <a:gd name="connsiteY5" fmla="*/ 824676 h 1066568"/>
            <a:gd name="connsiteX6" fmla="*/ 3171886 w 3171886"/>
            <a:gd name="connsiteY6" fmla="*/ 824676 h 1066568"/>
            <a:gd name="connsiteX7" fmla="*/ 2977026 w 3171886"/>
            <a:gd name="connsiteY7" fmla="*/ 1066568 h 1066568"/>
            <a:gd name="connsiteX0" fmla="*/ 1495898 w 3171886"/>
            <a:gd name="connsiteY0" fmla="*/ 102230 h 1066568"/>
            <a:gd name="connsiteX1" fmla="*/ 635254 w 3171886"/>
            <a:gd name="connsiteY1" fmla="*/ 228303 h 1066568"/>
            <a:gd name="connsiteX2" fmla="*/ 1495899 w 3171886"/>
            <a:gd name="connsiteY2" fmla="*/ 102231 h 1066568"/>
            <a:gd name="connsiteX3" fmla="*/ 1495898 w 3171886"/>
            <a:gd name="connsiteY3" fmla="*/ 102230 h 1066568"/>
            <a:gd name="connsiteX0" fmla="*/ 1495898 w 3171886"/>
            <a:gd name="connsiteY0" fmla="*/ 102230 h 1066568"/>
            <a:gd name="connsiteX1" fmla="*/ 275343 w 3171886"/>
            <a:gd name="connsiteY1" fmla="*/ 346577 h 1066568"/>
            <a:gd name="connsiteX2" fmla="*/ 0 w 3171886"/>
            <a:gd name="connsiteY2" fmla="*/ 306438 h 1066568"/>
            <a:gd name="connsiteX3" fmla="*/ 1374952 w 3171886"/>
            <a:gd name="connsiteY3" fmla="*/ 98999 h 1066568"/>
            <a:gd name="connsiteX4" fmla="*/ 1616845 w 3171886"/>
            <a:gd name="connsiteY4" fmla="*/ 98999 h 1066568"/>
            <a:gd name="connsiteX5" fmla="*/ 3050940 w 3171886"/>
            <a:gd name="connsiteY5" fmla="*/ 824676 h 1066568"/>
            <a:gd name="connsiteX6" fmla="*/ 3171886 w 3171886"/>
            <a:gd name="connsiteY6" fmla="*/ 824676 h 1066568"/>
            <a:gd name="connsiteX7" fmla="*/ 2977026 w 3171886"/>
            <a:gd name="connsiteY7" fmla="*/ 1066568 h 1066568"/>
            <a:gd name="connsiteX8" fmla="*/ 2688102 w 3171886"/>
            <a:gd name="connsiteY8" fmla="*/ 824676 h 1066568"/>
            <a:gd name="connsiteX9" fmla="*/ 2809048 w 3171886"/>
            <a:gd name="connsiteY9" fmla="*/ 824676 h 1066568"/>
            <a:gd name="connsiteX10" fmla="*/ 1374953 w 3171886"/>
            <a:gd name="connsiteY10" fmla="*/ 98999 h 1066568"/>
            <a:gd name="connsiteX0" fmla="*/ 2977026 w 3171886"/>
            <a:gd name="connsiteY0" fmla="*/ 1066568 h 1066568"/>
            <a:gd name="connsiteX1" fmla="*/ 2688102 w 3171886"/>
            <a:gd name="connsiteY1" fmla="*/ 824676 h 1066568"/>
            <a:gd name="connsiteX2" fmla="*/ 2809048 w 3171886"/>
            <a:gd name="connsiteY2" fmla="*/ 824676 h 1066568"/>
            <a:gd name="connsiteX3" fmla="*/ 1374953 w 3171886"/>
            <a:gd name="connsiteY3" fmla="*/ 98999 h 1066568"/>
            <a:gd name="connsiteX4" fmla="*/ 1616845 w 3171886"/>
            <a:gd name="connsiteY4" fmla="*/ 98999 h 1066568"/>
            <a:gd name="connsiteX5" fmla="*/ 3050940 w 3171886"/>
            <a:gd name="connsiteY5" fmla="*/ 824676 h 1066568"/>
            <a:gd name="connsiteX6" fmla="*/ 3171886 w 3171886"/>
            <a:gd name="connsiteY6" fmla="*/ 824676 h 1066568"/>
            <a:gd name="connsiteX7" fmla="*/ 2977026 w 3171886"/>
            <a:gd name="connsiteY7" fmla="*/ 1066568 h 1066568"/>
            <a:gd name="connsiteX0" fmla="*/ 1495898 w 3171886"/>
            <a:gd name="connsiteY0" fmla="*/ 102230 h 1066568"/>
            <a:gd name="connsiteX1" fmla="*/ 635254 w 3171886"/>
            <a:gd name="connsiteY1" fmla="*/ 228303 h 1066568"/>
            <a:gd name="connsiteX2" fmla="*/ 1495899 w 3171886"/>
            <a:gd name="connsiteY2" fmla="*/ 102231 h 1066568"/>
            <a:gd name="connsiteX3" fmla="*/ 1495898 w 3171886"/>
            <a:gd name="connsiteY3" fmla="*/ 102230 h 1066568"/>
            <a:gd name="connsiteX0" fmla="*/ 1495898 w 3171886"/>
            <a:gd name="connsiteY0" fmla="*/ 102230 h 1066568"/>
            <a:gd name="connsiteX1" fmla="*/ 0 w 3171886"/>
            <a:gd name="connsiteY1" fmla="*/ 306438 h 1066568"/>
            <a:gd name="connsiteX2" fmla="*/ 1374952 w 3171886"/>
            <a:gd name="connsiteY2" fmla="*/ 98999 h 1066568"/>
            <a:gd name="connsiteX3" fmla="*/ 1616845 w 3171886"/>
            <a:gd name="connsiteY3" fmla="*/ 98999 h 1066568"/>
            <a:gd name="connsiteX4" fmla="*/ 3050940 w 3171886"/>
            <a:gd name="connsiteY4" fmla="*/ 824676 h 1066568"/>
            <a:gd name="connsiteX5" fmla="*/ 3171886 w 3171886"/>
            <a:gd name="connsiteY5" fmla="*/ 824676 h 1066568"/>
            <a:gd name="connsiteX6" fmla="*/ 2977026 w 3171886"/>
            <a:gd name="connsiteY6" fmla="*/ 1066568 h 1066568"/>
            <a:gd name="connsiteX7" fmla="*/ 2688102 w 3171886"/>
            <a:gd name="connsiteY7" fmla="*/ 824676 h 1066568"/>
            <a:gd name="connsiteX8" fmla="*/ 2809048 w 3171886"/>
            <a:gd name="connsiteY8" fmla="*/ 824676 h 1066568"/>
            <a:gd name="connsiteX9" fmla="*/ 1374953 w 3171886"/>
            <a:gd name="connsiteY9" fmla="*/ 98999 h 1066568"/>
            <a:gd name="connsiteX0" fmla="*/ 2341772 w 2536632"/>
            <a:gd name="connsiteY0" fmla="*/ 967570 h 967570"/>
            <a:gd name="connsiteX1" fmla="*/ 2052848 w 2536632"/>
            <a:gd name="connsiteY1" fmla="*/ 725678 h 967570"/>
            <a:gd name="connsiteX2" fmla="*/ 2173794 w 2536632"/>
            <a:gd name="connsiteY2" fmla="*/ 725678 h 967570"/>
            <a:gd name="connsiteX3" fmla="*/ 739699 w 2536632"/>
            <a:gd name="connsiteY3" fmla="*/ 1 h 967570"/>
            <a:gd name="connsiteX4" fmla="*/ 981591 w 2536632"/>
            <a:gd name="connsiteY4" fmla="*/ 1 h 967570"/>
            <a:gd name="connsiteX5" fmla="*/ 2415686 w 2536632"/>
            <a:gd name="connsiteY5" fmla="*/ 725678 h 967570"/>
            <a:gd name="connsiteX6" fmla="*/ 2536632 w 2536632"/>
            <a:gd name="connsiteY6" fmla="*/ 725678 h 967570"/>
            <a:gd name="connsiteX7" fmla="*/ 2341772 w 2536632"/>
            <a:gd name="connsiteY7" fmla="*/ 967570 h 967570"/>
            <a:gd name="connsiteX0" fmla="*/ 860644 w 2536632"/>
            <a:gd name="connsiteY0" fmla="*/ 3232 h 967570"/>
            <a:gd name="connsiteX1" fmla="*/ 0 w 2536632"/>
            <a:gd name="connsiteY1" fmla="*/ 129305 h 967570"/>
            <a:gd name="connsiteX2" fmla="*/ 860645 w 2536632"/>
            <a:gd name="connsiteY2" fmla="*/ 3233 h 967570"/>
            <a:gd name="connsiteX3" fmla="*/ 860644 w 2536632"/>
            <a:gd name="connsiteY3" fmla="*/ 3232 h 967570"/>
            <a:gd name="connsiteX0" fmla="*/ 860644 w 2536632"/>
            <a:gd name="connsiteY0" fmla="*/ 3232 h 967570"/>
            <a:gd name="connsiteX1" fmla="*/ 739698 w 2536632"/>
            <a:gd name="connsiteY1" fmla="*/ 1 h 967570"/>
            <a:gd name="connsiteX2" fmla="*/ 981591 w 2536632"/>
            <a:gd name="connsiteY2" fmla="*/ 1 h 967570"/>
            <a:gd name="connsiteX3" fmla="*/ 2415686 w 2536632"/>
            <a:gd name="connsiteY3" fmla="*/ 725678 h 967570"/>
            <a:gd name="connsiteX4" fmla="*/ 2536632 w 2536632"/>
            <a:gd name="connsiteY4" fmla="*/ 725678 h 967570"/>
            <a:gd name="connsiteX5" fmla="*/ 2341772 w 2536632"/>
            <a:gd name="connsiteY5" fmla="*/ 967570 h 967570"/>
            <a:gd name="connsiteX6" fmla="*/ 2052848 w 2536632"/>
            <a:gd name="connsiteY6" fmla="*/ 725678 h 967570"/>
            <a:gd name="connsiteX7" fmla="*/ 2173794 w 2536632"/>
            <a:gd name="connsiteY7" fmla="*/ 725678 h 967570"/>
            <a:gd name="connsiteX8" fmla="*/ 739699 w 2536632"/>
            <a:gd name="connsiteY8" fmla="*/ 1 h 967570"/>
            <a:gd name="connsiteX0" fmla="*/ 2341772 w 2536632"/>
            <a:gd name="connsiteY0" fmla="*/ 967570 h 967570"/>
            <a:gd name="connsiteX1" fmla="*/ 2052848 w 2536632"/>
            <a:gd name="connsiteY1" fmla="*/ 725678 h 967570"/>
            <a:gd name="connsiteX2" fmla="*/ 2173794 w 2536632"/>
            <a:gd name="connsiteY2" fmla="*/ 725678 h 967570"/>
            <a:gd name="connsiteX3" fmla="*/ 739699 w 2536632"/>
            <a:gd name="connsiteY3" fmla="*/ 1 h 967570"/>
            <a:gd name="connsiteX4" fmla="*/ 981591 w 2536632"/>
            <a:gd name="connsiteY4" fmla="*/ 1 h 967570"/>
            <a:gd name="connsiteX5" fmla="*/ 2415686 w 2536632"/>
            <a:gd name="connsiteY5" fmla="*/ 725678 h 967570"/>
            <a:gd name="connsiteX6" fmla="*/ 2536632 w 2536632"/>
            <a:gd name="connsiteY6" fmla="*/ 725678 h 967570"/>
            <a:gd name="connsiteX7" fmla="*/ 2341772 w 2536632"/>
            <a:gd name="connsiteY7" fmla="*/ 967570 h 967570"/>
            <a:gd name="connsiteX0" fmla="*/ 860644 w 2536632"/>
            <a:gd name="connsiteY0" fmla="*/ 3232 h 967570"/>
            <a:gd name="connsiteX1" fmla="*/ 0 w 2536632"/>
            <a:gd name="connsiteY1" fmla="*/ 129305 h 967570"/>
            <a:gd name="connsiteX2" fmla="*/ 860645 w 2536632"/>
            <a:gd name="connsiteY2" fmla="*/ 3233 h 967570"/>
            <a:gd name="connsiteX3" fmla="*/ 860644 w 2536632"/>
            <a:gd name="connsiteY3" fmla="*/ 3232 h 967570"/>
            <a:gd name="connsiteX0" fmla="*/ 860644 w 2536632"/>
            <a:gd name="connsiteY0" fmla="*/ 3232 h 967570"/>
            <a:gd name="connsiteX1" fmla="*/ 739698 w 2536632"/>
            <a:gd name="connsiteY1" fmla="*/ 1 h 967570"/>
            <a:gd name="connsiteX2" fmla="*/ 981591 w 2536632"/>
            <a:gd name="connsiteY2" fmla="*/ 1 h 967570"/>
            <a:gd name="connsiteX3" fmla="*/ 2415686 w 2536632"/>
            <a:gd name="connsiteY3" fmla="*/ 725678 h 967570"/>
            <a:gd name="connsiteX4" fmla="*/ 2536632 w 2536632"/>
            <a:gd name="connsiteY4" fmla="*/ 725678 h 967570"/>
            <a:gd name="connsiteX5" fmla="*/ 2341772 w 2536632"/>
            <a:gd name="connsiteY5" fmla="*/ 967570 h 967570"/>
            <a:gd name="connsiteX6" fmla="*/ 2052848 w 2536632"/>
            <a:gd name="connsiteY6" fmla="*/ 725678 h 967570"/>
            <a:gd name="connsiteX7" fmla="*/ 2173794 w 2536632"/>
            <a:gd name="connsiteY7" fmla="*/ 725678 h 967570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  <a:cxn ang="0">
              <a:pos x="connsiteX3" y="connsiteY3"/>
            </a:cxn>
            <a:cxn ang="0">
              <a:pos x="connsiteX4" y="connsiteY4"/>
            </a:cxn>
            <a:cxn ang="0">
              <a:pos x="connsiteX5" y="connsiteY5"/>
            </a:cxn>
            <a:cxn ang="0">
              <a:pos x="connsiteX6" y="connsiteY6"/>
            </a:cxn>
            <a:cxn ang="0">
              <a:pos x="connsiteX7" y="connsiteY7"/>
            </a:cxn>
          </a:cxnLst>
          <a:rect l="l" t="t" r="r" b="b"/>
          <a:pathLst>
            <a:path w="2536632" h="967570" stroke="0" extrusionOk="0">
              <a:moveTo>
                <a:pt x="2341772" y="967570"/>
              </a:moveTo>
              <a:lnTo>
                <a:pt x="2052848" y="725678"/>
              </a:lnTo>
              <a:lnTo>
                <a:pt x="2173794" y="725678"/>
              </a:lnTo>
              <a:cubicBezTo>
                <a:pt x="2004946" y="298478"/>
                <a:pt x="1415090" y="1"/>
                <a:pt x="739699" y="1"/>
              </a:cubicBezTo>
              <a:lnTo>
                <a:pt x="981591" y="1"/>
              </a:lnTo>
              <a:cubicBezTo>
                <a:pt x="1656982" y="1"/>
                <a:pt x="2246838" y="298478"/>
                <a:pt x="2415686" y="725678"/>
              </a:cubicBezTo>
              <a:lnTo>
                <a:pt x="2536632" y="725678"/>
              </a:lnTo>
              <a:lnTo>
                <a:pt x="2341772" y="967570"/>
              </a:lnTo>
              <a:close/>
            </a:path>
            <a:path w="2536632" h="967570" fill="darkenLess" stroke="0" extrusionOk="0">
              <a:moveTo>
                <a:pt x="860644" y="3232"/>
              </a:moveTo>
              <a:lnTo>
                <a:pt x="0" y="129305"/>
              </a:lnTo>
              <a:cubicBezTo>
                <a:pt x="260626" y="31160"/>
                <a:pt x="560821" y="-12815"/>
                <a:pt x="860645" y="3233"/>
              </a:cubicBezTo>
              <a:lnTo>
                <a:pt x="860644" y="3232"/>
              </a:lnTo>
              <a:close/>
            </a:path>
            <a:path w="2536632" h="967570" fill="none" extrusionOk="0">
              <a:moveTo>
                <a:pt x="860644" y="3232"/>
              </a:moveTo>
              <a:lnTo>
                <a:pt x="739698" y="1"/>
              </a:lnTo>
              <a:lnTo>
                <a:pt x="981591" y="1"/>
              </a:lnTo>
              <a:cubicBezTo>
                <a:pt x="1656982" y="1"/>
                <a:pt x="2246838" y="298478"/>
                <a:pt x="2415686" y="725678"/>
              </a:cubicBezTo>
              <a:lnTo>
                <a:pt x="2536632" y="725678"/>
              </a:lnTo>
              <a:lnTo>
                <a:pt x="2341772" y="967570"/>
              </a:lnTo>
              <a:lnTo>
                <a:pt x="2052848" y="725678"/>
              </a:lnTo>
              <a:lnTo>
                <a:pt x="2173794" y="725678"/>
              </a:lnTo>
            </a:path>
          </a:pathLst>
        </a:custGeom>
        <a:solidFill xmlns:a="http://schemas.openxmlformats.org/drawingml/2006/main">
          <a:srgbClr val="FF0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>
            <a:solidFill>
              <a:schemeClr val="tx1"/>
            </a:solidFill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0.58765</cdr:x>
      <cdr:y>0.44322</cdr:y>
    </cdr:from>
    <cdr:to>
      <cdr:x>0.96567</cdr:x>
      <cdr:y>0.78019</cdr:y>
    </cdr:to>
    <cdr:sp macro="" textlink="">
      <cdr:nvSpPr>
        <cdr:cNvPr id="2" name="Arrow: Curved Down 7">
          <a:extLst xmlns:a="http://schemas.openxmlformats.org/drawingml/2006/main">
            <a:ext uri="{FF2B5EF4-FFF2-40B4-BE49-F238E27FC236}">
              <a16:creationId xmlns:a16="http://schemas.microsoft.com/office/drawing/2014/main" id="{A03DD750-21F6-4216-8FCF-1225F2B79339}"/>
            </a:ext>
          </a:extLst>
        </cdr:cNvPr>
        <cdr:cNvSpPr/>
      </cdr:nvSpPr>
      <cdr:spPr>
        <a:xfrm xmlns:a="http://schemas.openxmlformats.org/drawingml/2006/main">
          <a:off x="5910819" y="1615853"/>
          <a:ext cx="3802276" cy="1228497"/>
        </a:xfrm>
        <a:custGeom xmlns:a="http://schemas.openxmlformats.org/drawingml/2006/main">
          <a:avLst/>
          <a:gdLst>
            <a:gd name="connsiteX0" fmla="*/ 3083201 w 3325093"/>
            <a:gd name="connsiteY0" fmla="*/ 967569 h 967569"/>
            <a:gd name="connsiteX1" fmla="*/ 2794277 w 3325093"/>
            <a:gd name="connsiteY1" fmla="*/ 725677 h 967569"/>
            <a:gd name="connsiteX2" fmla="*/ 2915223 w 3325093"/>
            <a:gd name="connsiteY2" fmla="*/ 725677 h 967569"/>
            <a:gd name="connsiteX3" fmla="*/ 1481128 w 3325093"/>
            <a:gd name="connsiteY3" fmla="*/ 0 h 967569"/>
            <a:gd name="connsiteX4" fmla="*/ 1723020 w 3325093"/>
            <a:gd name="connsiteY4" fmla="*/ 0 h 967569"/>
            <a:gd name="connsiteX5" fmla="*/ 3157115 w 3325093"/>
            <a:gd name="connsiteY5" fmla="*/ 725677 h 967569"/>
            <a:gd name="connsiteX6" fmla="*/ 3278061 w 3325093"/>
            <a:gd name="connsiteY6" fmla="*/ 725677 h 967569"/>
            <a:gd name="connsiteX7" fmla="*/ 3083201 w 3325093"/>
            <a:gd name="connsiteY7" fmla="*/ 967569 h 967569"/>
            <a:gd name="connsiteX0" fmla="*/ 1602073 w 3325093"/>
            <a:gd name="connsiteY0" fmla="*/ 3231 h 967569"/>
            <a:gd name="connsiteX1" fmla="*/ 241892 w 3325093"/>
            <a:gd name="connsiteY1" fmla="*/ 967569 h 967569"/>
            <a:gd name="connsiteX2" fmla="*/ 0 w 3325093"/>
            <a:gd name="connsiteY2" fmla="*/ 967569 h 967569"/>
            <a:gd name="connsiteX3" fmla="*/ 741429 w 3325093"/>
            <a:gd name="connsiteY3" fmla="*/ 129304 h 967569"/>
            <a:gd name="connsiteX4" fmla="*/ 1602074 w 3325093"/>
            <a:gd name="connsiteY4" fmla="*/ 3232 h 967569"/>
            <a:gd name="connsiteX5" fmla="*/ 1602073 w 3325093"/>
            <a:gd name="connsiteY5" fmla="*/ 3231 h 967569"/>
            <a:gd name="connsiteX0" fmla="*/ 1602073 w 3325093"/>
            <a:gd name="connsiteY0" fmla="*/ 3231 h 967569"/>
            <a:gd name="connsiteX1" fmla="*/ 241892 w 3325093"/>
            <a:gd name="connsiteY1" fmla="*/ 967569 h 967569"/>
            <a:gd name="connsiteX2" fmla="*/ 0 w 3325093"/>
            <a:gd name="connsiteY2" fmla="*/ 967569 h 967569"/>
            <a:gd name="connsiteX3" fmla="*/ 1481127 w 3325093"/>
            <a:gd name="connsiteY3" fmla="*/ 0 h 967569"/>
            <a:gd name="connsiteX4" fmla="*/ 1723020 w 3325093"/>
            <a:gd name="connsiteY4" fmla="*/ 0 h 967569"/>
            <a:gd name="connsiteX5" fmla="*/ 3157115 w 3325093"/>
            <a:gd name="connsiteY5" fmla="*/ 725677 h 967569"/>
            <a:gd name="connsiteX6" fmla="*/ 3278061 w 3325093"/>
            <a:gd name="connsiteY6" fmla="*/ 725677 h 967569"/>
            <a:gd name="connsiteX7" fmla="*/ 3083201 w 3325093"/>
            <a:gd name="connsiteY7" fmla="*/ 967569 h 967569"/>
            <a:gd name="connsiteX8" fmla="*/ 2794277 w 3325093"/>
            <a:gd name="connsiteY8" fmla="*/ 725677 h 967569"/>
            <a:gd name="connsiteX9" fmla="*/ 2915223 w 3325093"/>
            <a:gd name="connsiteY9" fmla="*/ 725677 h 967569"/>
            <a:gd name="connsiteX10" fmla="*/ 1481128 w 3325093"/>
            <a:gd name="connsiteY10" fmla="*/ 0 h 967569"/>
            <a:gd name="connsiteX0" fmla="*/ 3083201 w 3278061"/>
            <a:gd name="connsiteY0" fmla="*/ 1016252 h 1016252"/>
            <a:gd name="connsiteX1" fmla="*/ 2794277 w 3278061"/>
            <a:gd name="connsiteY1" fmla="*/ 774360 h 1016252"/>
            <a:gd name="connsiteX2" fmla="*/ 2915223 w 3278061"/>
            <a:gd name="connsiteY2" fmla="*/ 774360 h 1016252"/>
            <a:gd name="connsiteX3" fmla="*/ 1481128 w 3278061"/>
            <a:gd name="connsiteY3" fmla="*/ 48683 h 1016252"/>
            <a:gd name="connsiteX4" fmla="*/ 1723020 w 3278061"/>
            <a:gd name="connsiteY4" fmla="*/ 48683 h 1016252"/>
            <a:gd name="connsiteX5" fmla="*/ 3157115 w 3278061"/>
            <a:gd name="connsiteY5" fmla="*/ 774360 h 1016252"/>
            <a:gd name="connsiteX6" fmla="*/ 3278061 w 3278061"/>
            <a:gd name="connsiteY6" fmla="*/ 774360 h 1016252"/>
            <a:gd name="connsiteX7" fmla="*/ 3083201 w 3278061"/>
            <a:gd name="connsiteY7" fmla="*/ 1016252 h 1016252"/>
            <a:gd name="connsiteX0" fmla="*/ 1602073 w 3278061"/>
            <a:gd name="connsiteY0" fmla="*/ 51914 h 1016252"/>
            <a:gd name="connsiteX1" fmla="*/ 241892 w 3278061"/>
            <a:gd name="connsiteY1" fmla="*/ 1016252 h 1016252"/>
            <a:gd name="connsiteX2" fmla="*/ 0 w 3278061"/>
            <a:gd name="connsiteY2" fmla="*/ 1016252 h 1016252"/>
            <a:gd name="connsiteX3" fmla="*/ 741429 w 3278061"/>
            <a:gd name="connsiteY3" fmla="*/ 177987 h 1016252"/>
            <a:gd name="connsiteX4" fmla="*/ 1602074 w 3278061"/>
            <a:gd name="connsiteY4" fmla="*/ 51915 h 1016252"/>
            <a:gd name="connsiteX5" fmla="*/ 1602073 w 3278061"/>
            <a:gd name="connsiteY5" fmla="*/ 51914 h 1016252"/>
            <a:gd name="connsiteX0" fmla="*/ 1602073 w 3278061"/>
            <a:gd name="connsiteY0" fmla="*/ 51914 h 1016252"/>
            <a:gd name="connsiteX1" fmla="*/ 381518 w 3278061"/>
            <a:gd name="connsiteY1" fmla="*/ 296261 h 1016252"/>
            <a:gd name="connsiteX2" fmla="*/ 0 w 3278061"/>
            <a:gd name="connsiteY2" fmla="*/ 1016252 h 1016252"/>
            <a:gd name="connsiteX3" fmla="*/ 1481127 w 3278061"/>
            <a:gd name="connsiteY3" fmla="*/ 48683 h 1016252"/>
            <a:gd name="connsiteX4" fmla="*/ 1723020 w 3278061"/>
            <a:gd name="connsiteY4" fmla="*/ 48683 h 1016252"/>
            <a:gd name="connsiteX5" fmla="*/ 3157115 w 3278061"/>
            <a:gd name="connsiteY5" fmla="*/ 774360 h 1016252"/>
            <a:gd name="connsiteX6" fmla="*/ 3278061 w 3278061"/>
            <a:gd name="connsiteY6" fmla="*/ 774360 h 1016252"/>
            <a:gd name="connsiteX7" fmla="*/ 3083201 w 3278061"/>
            <a:gd name="connsiteY7" fmla="*/ 1016252 h 1016252"/>
            <a:gd name="connsiteX8" fmla="*/ 2794277 w 3278061"/>
            <a:gd name="connsiteY8" fmla="*/ 774360 h 1016252"/>
            <a:gd name="connsiteX9" fmla="*/ 2915223 w 3278061"/>
            <a:gd name="connsiteY9" fmla="*/ 774360 h 1016252"/>
            <a:gd name="connsiteX10" fmla="*/ 1481128 w 3278061"/>
            <a:gd name="connsiteY10" fmla="*/ 48683 h 1016252"/>
            <a:gd name="connsiteX0" fmla="*/ 3083201 w 3278061"/>
            <a:gd name="connsiteY0" fmla="*/ 1066568 h 1066568"/>
            <a:gd name="connsiteX1" fmla="*/ 2794277 w 3278061"/>
            <a:gd name="connsiteY1" fmla="*/ 824676 h 1066568"/>
            <a:gd name="connsiteX2" fmla="*/ 2915223 w 3278061"/>
            <a:gd name="connsiteY2" fmla="*/ 824676 h 1066568"/>
            <a:gd name="connsiteX3" fmla="*/ 1481128 w 3278061"/>
            <a:gd name="connsiteY3" fmla="*/ 98999 h 1066568"/>
            <a:gd name="connsiteX4" fmla="*/ 1723020 w 3278061"/>
            <a:gd name="connsiteY4" fmla="*/ 98999 h 1066568"/>
            <a:gd name="connsiteX5" fmla="*/ 3157115 w 3278061"/>
            <a:gd name="connsiteY5" fmla="*/ 824676 h 1066568"/>
            <a:gd name="connsiteX6" fmla="*/ 3278061 w 3278061"/>
            <a:gd name="connsiteY6" fmla="*/ 824676 h 1066568"/>
            <a:gd name="connsiteX7" fmla="*/ 3083201 w 3278061"/>
            <a:gd name="connsiteY7" fmla="*/ 1066568 h 1066568"/>
            <a:gd name="connsiteX0" fmla="*/ 1602073 w 3278061"/>
            <a:gd name="connsiteY0" fmla="*/ 102230 h 1066568"/>
            <a:gd name="connsiteX1" fmla="*/ 241892 w 3278061"/>
            <a:gd name="connsiteY1" fmla="*/ 1066568 h 1066568"/>
            <a:gd name="connsiteX2" fmla="*/ 0 w 3278061"/>
            <a:gd name="connsiteY2" fmla="*/ 1066568 h 1066568"/>
            <a:gd name="connsiteX3" fmla="*/ 741429 w 3278061"/>
            <a:gd name="connsiteY3" fmla="*/ 228303 h 1066568"/>
            <a:gd name="connsiteX4" fmla="*/ 1602074 w 3278061"/>
            <a:gd name="connsiteY4" fmla="*/ 102231 h 1066568"/>
            <a:gd name="connsiteX5" fmla="*/ 1602073 w 3278061"/>
            <a:gd name="connsiteY5" fmla="*/ 102230 h 1066568"/>
            <a:gd name="connsiteX0" fmla="*/ 1602073 w 3278061"/>
            <a:gd name="connsiteY0" fmla="*/ 102230 h 1066568"/>
            <a:gd name="connsiteX1" fmla="*/ 381518 w 3278061"/>
            <a:gd name="connsiteY1" fmla="*/ 346577 h 1066568"/>
            <a:gd name="connsiteX2" fmla="*/ 106175 w 3278061"/>
            <a:gd name="connsiteY2" fmla="*/ 306438 h 1066568"/>
            <a:gd name="connsiteX3" fmla="*/ 1481127 w 3278061"/>
            <a:gd name="connsiteY3" fmla="*/ 98999 h 1066568"/>
            <a:gd name="connsiteX4" fmla="*/ 1723020 w 3278061"/>
            <a:gd name="connsiteY4" fmla="*/ 98999 h 1066568"/>
            <a:gd name="connsiteX5" fmla="*/ 3157115 w 3278061"/>
            <a:gd name="connsiteY5" fmla="*/ 824676 h 1066568"/>
            <a:gd name="connsiteX6" fmla="*/ 3278061 w 3278061"/>
            <a:gd name="connsiteY6" fmla="*/ 824676 h 1066568"/>
            <a:gd name="connsiteX7" fmla="*/ 3083201 w 3278061"/>
            <a:gd name="connsiteY7" fmla="*/ 1066568 h 1066568"/>
            <a:gd name="connsiteX8" fmla="*/ 2794277 w 3278061"/>
            <a:gd name="connsiteY8" fmla="*/ 824676 h 1066568"/>
            <a:gd name="connsiteX9" fmla="*/ 2915223 w 3278061"/>
            <a:gd name="connsiteY9" fmla="*/ 824676 h 1066568"/>
            <a:gd name="connsiteX10" fmla="*/ 1481128 w 3278061"/>
            <a:gd name="connsiteY10" fmla="*/ 98999 h 1066568"/>
            <a:gd name="connsiteX0" fmla="*/ 3083201 w 3278061"/>
            <a:gd name="connsiteY0" fmla="*/ 1066568 h 1066568"/>
            <a:gd name="connsiteX1" fmla="*/ 2794277 w 3278061"/>
            <a:gd name="connsiteY1" fmla="*/ 824676 h 1066568"/>
            <a:gd name="connsiteX2" fmla="*/ 2915223 w 3278061"/>
            <a:gd name="connsiteY2" fmla="*/ 824676 h 1066568"/>
            <a:gd name="connsiteX3" fmla="*/ 1481128 w 3278061"/>
            <a:gd name="connsiteY3" fmla="*/ 98999 h 1066568"/>
            <a:gd name="connsiteX4" fmla="*/ 1723020 w 3278061"/>
            <a:gd name="connsiteY4" fmla="*/ 98999 h 1066568"/>
            <a:gd name="connsiteX5" fmla="*/ 3157115 w 3278061"/>
            <a:gd name="connsiteY5" fmla="*/ 824676 h 1066568"/>
            <a:gd name="connsiteX6" fmla="*/ 3278061 w 3278061"/>
            <a:gd name="connsiteY6" fmla="*/ 824676 h 1066568"/>
            <a:gd name="connsiteX7" fmla="*/ 3083201 w 3278061"/>
            <a:gd name="connsiteY7" fmla="*/ 1066568 h 1066568"/>
            <a:gd name="connsiteX0" fmla="*/ 1602073 w 3278061"/>
            <a:gd name="connsiteY0" fmla="*/ 102230 h 1066568"/>
            <a:gd name="connsiteX1" fmla="*/ 178319 w 3278061"/>
            <a:gd name="connsiteY1" fmla="*/ 439403 h 1066568"/>
            <a:gd name="connsiteX2" fmla="*/ 0 w 3278061"/>
            <a:gd name="connsiteY2" fmla="*/ 1066568 h 1066568"/>
            <a:gd name="connsiteX3" fmla="*/ 741429 w 3278061"/>
            <a:gd name="connsiteY3" fmla="*/ 228303 h 1066568"/>
            <a:gd name="connsiteX4" fmla="*/ 1602074 w 3278061"/>
            <a:gd name="connsiteY4" fmla="*/ 102231 h 1066568"/>
            <a:gd name="connsiteX5" fmla="*/ 1602073 w 3278061"/>
            <a:gd name="connsiteY5" fmla="*/ 102230 h 1066568"/>
            <a:gd name="connsiteX0" fmla="*/ 1602073 w 3278061"/>
            <a:gd name="connsiteY0" fmla="*/ 102230 h 1066568"/>
            <a:gd name="connsiteX1" fmla="*/ 381518 w 3278061"/>
            <a:gd name="connsiteY1" fmla="*/ 346577 h 1066568"/>
            <a:gd name="connsiteX2" fmla="*/ 106175 w 3278061"/>
            <a:gd name="connsiteY2" fmla="*/ 306438 h 1066568"/>
            <a:gd name="connsiteX3" fmla="*/ 1481127 w 3278061"/>
            <a:gd name="connsiteY3" fmla="*/ 98999 h 1066568"/>
            <a:gd name="connsiteX4" fmla="*/ 1723020 w 3278061"/>
            <a:gd name="connsiteY4" fmla="*/ 98999 h 1066568"/>
            <a:gd name="connsiteX5" fmla="*/ 3157115 w 3278061"/>
            <a:gd name="connsiteY5" fmla="*/ 824676 h 1066568"/>
            <a:gd name="connsiteX6" fmla="*/ 3278061 w 3278061"/>
            <a:gd name="connsiteY6" fmla="*/ 824676 h 1066568"/>
            <a:gd name="connsiteX7" fmla="*/ 3083201 w 3278061"/>
            <a:gd name="connsiteY7" fmla="*/ 1066568 h 1066568"/>
            <a:gd name="connsiteX8" fmla="*/ 2794277 w 3278061"/>
            <a:gd name="connsiteY8" fmla="*/ 824676 h 1066568"/>
            <a:gd name="connsiteX9" fmla="*/ 2915223 w 3278061"/>
            <a:gd name="connsiteY9" fmla="*/ 824676 h 1066568"/>
            <a:gd name="connsiteX10" fmla="*/ 1481128 w 3278061"/>
            <a:gd name="connsiteY10" fmla="*/ 98999 h 1066568"/>
            <a:gd name="connsiteX0" fmla="*/ 3018828 w 3213688"/>
            <a:gd name="connsiteY0" fmla="*/ 1066568 h 1066568"/>
            <a:gd name="connsiteX1" fmla="*/ 2729904 w 3213688"/>
            <a:gd name="connsiteY1" fmla="*/ 824676 h 1066568"/>
            <a:gd name="connsiteX2" fmla="*/ 2850850 w 3213688"/>
            <a:gd name="connsiteY2" fmla="*/ 824676 h 1066568"/>
            <a:gd name="connsiteX3" fmla="*/ 1416755 w 3213688"/>
            <a:gd name="connsiteY3" fmla="*/ 98999 h 1066568"/>
            <a:gd name="connsiteX4" fmla="*/ 1658647 w 3213688"/>
            <a:gd name="connsiteY4" fmla="*/ 98999 h 1066568"/>
            <a:gd name="connsiteX5" fmla="*/ 3092742 w 3213688"/>
            <a:gd name="connsiteY5" fmla="*/ 824676 h 1066568"/>
            <a:gd name="connsiteX6" fmla="*/ 3213688 w 3213688"/>
            <a:gd name="connsiteY6" fmla="*/ 824676 h 1066568"/>
            <a:gd name="connsiteX7" fmla="*/ 3018828 w 3213688"/>
            <a:gd name="connsiteY7" fmla="*/ 1066568 h 1066568"/>
            <a:gd name="connsiteX0" fmla="*/ 1537700 w 3213688"/>
            <a:gd name="connsiteY0" fmla="*/ 102230 h 1066568"/>
            <a:gd name="connsiteX1" fmla="*/ 113946 w 3213688"/>
            <a:gd name="connsiteY1" fmla="*/ 439403 h 1066568"/>
            <a:gd name="connsiteX2" fmla="*/ 0 w 3213688"/>
            <a:gd name="connsiteY2" fmla="*/ 562324 h 1066568"/>
            <a:gd name="connsiteX3" fmla="*/ 677056 w 3213688"/>
            <a:gd name="connsiteY3" fmla="*/ 228303 h 1066568"/>
            <a:gd name="connsiteX4" fmla="*/ 1537701 w 3213688"/>
            <a:gd name="connsiteY4" fmla="*/ 102231 h 1066568"/>
            <a:gd name="connsiteX5" fmla="*/ 1537700 w 3213688"/>
            <a:gd name="connsiteY5" fmla="*/ 102230 h 1066568"/>
            <a:gd name="connsiteX0" fmla="*/ 1537700 w 3213688"/>
            <a:gd name="connsiteY0" fmla="*/ 102230 h 1066568"/>
            <a:gd name="connsiteX1" fmla="*/ 317145 w 3213688"/>
            <a:gd name="connsiteY1" fmla="*/ 346577 h 1066568"/>
            <a:gd name="connsiteX2" fmla="*/ 41802 w 3213688"/>
            <a:gd name="connsiteY2" fmla="*/ 306438 h 1066568"/>
            <a:gd name="connsiteX3" fmla="*/ 1416754 w 3213688"/>
            <a:gd name="connsiteY3" fmla="*/ 98999 h 1066568"/>
            <a:gd name="connsiteX4" fmla="*/ 1658647 w 3213688"/>
            <a:gd name="connsiteY4" fmla="*/ 98999 h 1066568"/>
            <a:gd name="connsiteX5" fmla="*/ 3092742 w 3213688"/>
            <a:gd name="connsiteY5" fmla="*/ 824676 h 1066568"/>
            <a:gd name="connsiteX6" fmla="*/ 3213688 w 3213688"/>
            <a:gd name="connsiteY6" fmla="*/ 824676 h 1066568"/>
            <a:gd name="connsiteX7" fmla="*/ 3018828 w 3213688"/>
            <a:gd name="connsiteY7" fmla="*/ 1066568 h 1066568"/>
            <a:gd name="connsiteX8" fmla="*/ 2729904 w 3213688"/>
            <a:gd name="connsiteY8" fmla="*/ 824676 h 1066568"/>
            <a:gd name="connsiteX9" fmla="*/ 2850850 w 3213688"/>
            <a:gd name="connsiteY9" fmla="*/ 824676 h 1066568"/>
            <a:gd name="connsiteX10" fmla="*/ 1416755 w 3213688"/>
            <a:gd name="connsiteY10" fmla="*/ 98999 h 1066568"/>
            <a:gd name="connsiteX0" fmla="*/ 2977026 w 3171886"/>
            <a:gd name="connsiteY0" fmla="*/ 1066568 h 1066568"/>
            <a:gd name="connsiteX1" fmla="*/ 2688102 w 3171886"/>
            <a:gd name="connsiteY1" fmla="*/ 824676 h 1066568"/>
            <a:gd name="connsiteX2" fmla="*/ 2809048 w 3171886"/>
            <a:gd name="connsiteY2" fmla="*/ 824676 h 1066568"/>
            <a:gd name="connsiteX3" fmla="*/ 1374953 w 3171886"/>
            <a:gd name="connsiteY3" fmla="*/ 98999 h 1066568"/>
            <a:gd name="connsiteX4" fmla="*/ 1616845 w 3171886"/>
            <a:gd name="connsiteY4" fmla="*/ 98999 h 1066568"/>
            <a:gd name="connsiteX5" fmla="*/ 3050940 w 3171886"/>
            <a:gd name="connsiteY5" fmla="*/ 824676 h 1066568"/>
            <a:gd name="connsiteX6" fmla="*/ 3171886 w 3171886"/>
            <a:gd name="connsiteY6" fmla="*/ 824676 h 1066568"/>
            <a:gd name="connsiteX7" fmla="*/ 2977026 w 3171886"/>
            <a:gd name="connsiteY7" fmla="*/ 1066568 h 1066568"/>
            <a:gd name="connsiteX0" fmla="*/ 1495898 w 3171886"/>
            <a:gd name="connsiteY0" fmla="*/ 102230 h 1066568"/>
            <a:gd name="connsiteX1" fmla="*/ 72144 w 3171886"/>
            <a:gd name="connsiteY1" fmla="*/ 439403 h 1066568"/>
            <a:gd name="connsiteX2" fmla="*/ 635254 w 3171886"/>
            <a:gd name="connsiteY2" fmla="*/ 228303 h 1066568"/>
            <a:gd name="connsiteX3" fmla="*/ 1495899 w 3171886"/>
            <a:gd name="connsiteY3" fmla="*/ 102231 h 1066568"/>
            <a:gd name="connsiteX4" fmla="*/ 1495898 w 3171886"/>
            <a:gd name="connsiteY4" fmla="*/ 102230 h 1066568"/>
            <a:gd name="connsiteX0" fmla="*/ 1495898 w 3171886"/>
            <a:gd name="connsiteY0" fmla="*/ 102230 h 1066568"/>
            <a:gd name="connsiteX1" fmla="*/ 275343 w 3171886"/>
            <a:gd name="connsiteY1" fmla="*/ 346577 h 1066568"/>
            <a:gd name="connsiteX2" fmla="*/ 0 w 3171886"/>
            <a:gd name="connsiteY2" fmla="*/ 306438 h 1066568"/>
            <a:gd name="connsiteX3" fmla="*/ 1374952 w 3171886"/>
            <a:gd name="connsiteY3" fmla="*/ 98999 h 1066568"/>
            <a:gd name="connsiteX4" fmla="*/ 1616845 w 3171886"/>
            <a:gd name="connsiteY4" fmla="*/ 98999 h 1066568"/>
            <a:gd name="connsiteX5" fmla="*/ 3050940 w 3171886"/>
            <a:gd name="connsiteY5" fmla="*/ 824676 h 1066568"/>
            <a:gd name="connsiteX6" fmla="*/ 3171886 w 3171886"/>
            <a:gd name="connsiteY6" fmla="*/ 824676 h 1066568"/>
            <a:gd name="connsiteX7" fmla="*/ 2977026 w 3171886"/>
            <a:gd name="connsiteY7" fmla="*/ 1066568 h 1066568"/>
            <a:gd name="connsiteX8" fmla="*/ 2688102 w 3171886"/>
            <a:gd name="connsiteY8" fmla="*/ 824676 h 1066568"/>
            <a:gd name="connsiteX9" fmla="*/ 2809048 w 3171886"/>
            <a:gd name="connsiteY9" fmla="*/ 824676 h 1066568"/>
            <a:gd name="connsiteX10" fmla="*/ 1374953 w 3171886"/>
            <a:gd name="connsiteY10" fmla="*/ 98999 h 1066568"/>
            <a:gd name="connsiteX0" fmla="*/ 2977026 w 3171886"/>
            <a:gd name="connsiteY0" fmla="*/ 1066568 h 1066568"/>
            <a:gd name="connsiteX1" fmla="*/ 2688102 w 3171886"/>
            <a:gd name="connsiteY1" fmla="*/ 824676 h 1066568"/>
            <a:gd name="connsiteX2" fmla="*/ 2809048 w 3171886"/>
            <a:gd name="connsiteY2" fmla="*/ 824676 h 1066568"/>
            <a:gd name="connsiteX3" fmla="*/ 1374953 w 3171886"/>
            <a:gd name="connsiteY3" fmla="*/ 98999 h 1066568"/>
            <a:gd name="connsiteX4" fmla="*/ 1616845 w 3171886"/>
            <a:gd name="connsiteY4" fmla="*/ 98999 h 1066568"/>
            <a:gd name="connsiteX5" fmla="*/ 3050940 w 3171886"/>
            <a:gd name="connsiteY5" fmla="*/ 824676 h 1066568"/>
            <a:gd name="connsiteX6" fmla="*/ 3171886 w 3171886"/>
            <a:gd name="connsiteY6" fmla="*/ 824676 h 1066568"/>
            <a:gd name="connsiteX7" fmla="*/ 2977026 w 3171886"/>
            <a:gd name="connsiteY7" fmla="*/ 1066568 h 1066568"/>
            <a:gd name="connsiteX0" fmla="*/ 1495898 w 3171886"/>
            <a:gd name="connsiteY0" fmla="*/ 102230 h 1066568"/>
            <a:gd name="connsiteX1" fmla="*/ 635254 w 3171886"/>
            <a:gd name="connsiteY1" fmla="*/ 228303 h 1066568"/>
            <a:gd name="connsiteX2" fmla="*/ 1495899 w 3171886"/>
            <a:gd name="connsiteY2" fmla="*/ 102231 h 1066568"/>
            <a:gd name="connsiteX3" fmla="*/ 1495898 w 3171886"/>
            <a:gd name="connsiteY3" fmla="*/ 102230 h 1066568"/>
            <a:gd name="connsiteX0" fmla="*/ 1495898 w 3171886"/>
            <a:gd name="connsiteY0" fmla="*/ 102230 h 1066568"/>
            <a:gd name="connsiteX1" fmla="*/ 275343 w 3171886"/>
            <a:gd name="connsiteY1" fmla="*/ 346577 h 1066568"/>
            <a:gd name="connsiteX2" fmla="*/ 0 w 3171886"/>
            <a:gd name="connsiteY2" fmla="*/ 306438 h 1066568"/>
            <a:gd name="connsiteX3" fmla="*/ 1374952 w 3171886"/>
            <a:gd name="connsiteY3" fmla="*/ 98999 h 1066568"/>
            <a:gd name="connsiteX4" fmla="*/ 1616845 w 3171886"/>
            <a:gd name="connsiteY4" fmla="*/ 98999 h 1066568"/>
            <a:gd name="connsiteX5" fmla="*/ 3050940 w 3171886"/>
            <a:gd name="connsiteY5" fmla="*/ 824676 h 1066568"/>
            <a:gd name="connsiteX6" fmla="*/ 3171886 w 3171886"/>
            <a:gd name="connsiteY6" fmla="*/ 824676 h 1066568"/>
            <a:gd name="connsiteX7" fmla="*/ 2977026 w 3171886"/>
            <a:gd name="connsiteY7" fmla="*/ 1066568 h 1066568"/>
            <a:gd name="connsiteX8" fmla="*/ 2688102 w 3171886"/>
            <a:gd name="connsiteY8" fmla="*/ 824676 h 1066568"/>
            <a:gd name="connsiteX9" fmla="*/ 2809048 w 3171886"/>
            <a:gd name="connsiteY9" fmla="*/ 824676 h 1066568"/>
            <a:gd name="connsiteX10" fmla="*/ 1374953 w 3171886"/>
            <a:gd name="connsiteY10" fmla="*/ 98999 h 1066568"/>
            <a:gd name="connsiteX0" fmla="*/ 2977026 w 3171886"/>
            <a:gd name="connsiteY0" fmla="*/ 1066568 h 1066568"/>
            <a:gd name="connsiteX1" fmla="*/ 2688102 w 3171886"/>
            <a:gd name="connsiteY1" fmla="*/ 824676 h 1066568"/>
            <a:gd name="connsiteX2" fmla="*/ 2809048 w 3171886"/>
            <a:gd name="connsiteY2" fmla="*/ 824676 h 1066568"/>
            <a:gd name="connsiteX3" fmla="*/ 1374953 w 3171886"/>
            <a:gd name="connsiteY3" fmla="*/ 98999 h 1066568"/>
            <a:gd name="connsiteX4" fmla="*/ 1616845 w 3171886"/>
            <a:gd name="connsiteY4" fmla="*/ 98999 h 1066568"/>
            <a:gd name="connsiteX5" fmla="*/ 3050940 w 3171886"/>
            <a:gd name="connsiteY5" fmla="*/ 824676 h 1066568"/>
            <a:gd name="connsiteX6" fmla="*/ 3171886 w 3171886"/>
            <a:gd name="connsiteY6" fmla="*/ 824676 h 1066568"/>
            <a:gd name="connsiteX7" fmla="*/ 2977026 w 3171886"/>
            <a:gd name="connsiteY7" fmla="*/ 1066568 h 1066568"/>
            <a:gd name="connsiteX0" fmla="*/ 1495898 w 3171886"/>
            <a:gd name="connsiteY0" fmla="*/ 102230 h 1066568"/>
            <a:gd name="connsiteX1" fmla="*/ 635254 w 3171886"/>
            <a:gd name="connsiteY1" fmla="*/ 228303 h 1066568"/>
            <a:gd name="connsiteX2" fmla="*/ 1495899 w 3171886"/>
            <a:gd name="connsiteY2" fmla="*/ 102231 h 1066568"/>
            <a:gd name="connsiteX3" fmla="*/ 1495898 w 3171886"/>
            <a:gd name="connsiteY3" fmla="*/ 102230 h 1066568"/>
            <a:gd name="connsiteX0" fmla="*/ 1495898 w 3171886"/>
            <a:gd name="connsiteY0" fmla="*/ 102230 h 1066568"/>
            <a:gd name="connsiteX1" fmla="*/ 0 w 3171886"/>
            <a:gd name="connsiteY1" fmla="*/ 306438 h 1066568"/>
            <a:gd name="connsiteX2" fmla="*/ 1374952 w 3171886"/>
            <a:gd name="connsiteY2" fmla="*/ 98999 h 1066568"/>
            <a:gd name="connsiteX3" fmla="*/ 1616845 w 3171886"/>
            <a:gd name="connsiteY3" fmla="*/ 98999 h 1066568"/>
            <a:gd name="connsiteX4" fmla="*/ 3050940 w 3171886"/>
            <a:gd name="connsiteY4" fmla="*/ 824676 h 1066568"/>
            <a:gd name="connsiteX5" fmla="*/ 3171886 w 3171886"/>
            <a:gd name="connsiteY5" fmla="*/ 824676 h 1066568"/>
            <a:gd name="connsiteX6" fmla="*/ 2977026 w 3171886"/>
            <a:gd name="connsiteY6" fmla="*/ 1066568 h 1066568"/>
            <a:gd name="connsiteX7" fmla="*/ 2688102 w 3171886"/>
            <a:gd name="connsiteY7" fmla="*/ 824676 h 1066568"/>
            <a:gd name="connsiteX8" fmla="*/ 2809048 w 3171886"/>
            <a:gd name="connsiteY8" fmla="*/ 824676 h 1066568"/>
            <a:gd name="connsiteX9" fmla="*/ 1374953 w 3171886"/>
            <a:gd name="connsiteY9" fmla="*/ 98999 h 1066568"/>
            <a:gd name="connsiteX0" fmla="*/ 2341772 w 2536632"/>
            <a:gd name="connsiteY0" fmla="*/ 967570 h 967570"/>
            <a:gd name="connsiteX1" fmla="*/ 2052848 w 2536632"/>
            <a:gd name="connsiteY1" fmla="*/ 725678 h 967570"/>
            <a:gd name="connsiteX2" fmla="*/ 2173794 w 2536632"/>
            <a:gd name="connsiteY2" fmla="*/ 725678 h 967570"/>
            <a:gd name="connsiteX3" fmla="*/ 739699 w 2536632"/>
            <a:gd name="connsiteY3" fmla="*/ 1 h 967570"/>
            <a:gd name="connsiteX4" fmla="*/ 981591 w 2536632"/>
            <a:gd name="connsiteY4" fmla="*/ 1 h 967570"/>
            <a:gd name="connsiteX5" fmla="*/ 2415686 w 2536632"/>
            <a:gd name="connsiteY5" fmla="*/ 725678 h 967570"/>
            <a:gd name="connsiteX6" fmla="*/ 2536632 w 2536632"/>
            <a:gd name="connsiteY6" fmla="*/ 725678 h 967570"/>
            <a:gd name="connsiteX7" fmla="*/ 2341772 w 2536632"/>
            <a:gd name="connsiteY7" fmla="*/ 967570 h 967570"/>
            <a:gd name="connsiteX0" fmla="*/ 860644 w 2536632"/>
            <a:gd name="connsiteY0" fmla="*/ 3232 h 967570"/>
            <a:gd name="connsiteX1" fmla="*/ 0 w 2536632"/>
            <a:gd name="connsiteY1" fmla="*/ 129305 h 967570"/>
            <a:gd name="connsiteX2" fmla="*/ 860645 w 2536632"/>
            <a:gd name="connsiteY2" fmla="*/ 3233 h 967570"/>
            <a:gd name="connsiteX3" fmla="*/ 860644 w 2536632"/>
            <a:gd name="connsiteY3" fmla="*/ 3232 h 967570"/>
            <a:gd name="connsiteX0" fmla="*/ 860644 w 2536632"/>
            <a:gd name="connsiteY0" fmla="*/ 3232 h 967570"/>
            <a:gd name="connsiteX1" fmla="*/ 739698 w 2536632"/>
            <a:gd name="connsiteY1" fmla="*/ 1 h 967570"/>
            <a:gd name="connsiteX2" fmla="*/ 981591 w 2536632"/>
            <a:gd name="connsiteY2" fmla="*/ 1 h 967570"/>
            <a:gd name="connsiteX3" fmla="*/ 2415686 w 2536632"/>
            <a:gd name="connsiteY3" fmla="*/ 725678 h 967570"/>
            <a:gd name="connsiteX4" fmla="*/ 2536632 w 2536632"/>
            <a:gd name="connsiteY4" fmla="*/ 725678 h 967570"/>
            <a:gd name="connsiteX5" fmla="*/ 2341772 w 2536632"/>
            <a:gd name="connsiteY5" fmla="*/ 967570 h 967570"/>
            <a:gd name="connsiteX6" fmla="*/ 2052848 w 2536632"/>
            <a:gd name="connsiteY6" fmla="*/ 725678 h 967570"/>
            <a:gd name="connsiteX7" fmla="*/ 2173794 w 2536632"/>
            <a:gd name="connsiteY7" fmla="*/ 725678 h 967570"/>
            <a:gd name="connsiteX8" fmla="*/ 739699 w 2536632"/>
            <a:gd name="connsiteY8" fmla="*/ 1 h 967570"/>
            <a:gd name="connsiteX0" fmla="*/ 2341772 w 2536632"/>
            <a:gd name="connsiteY0" fmla="*/ 967570 h 967570"/>
            <a:gd name="connsiteX1" fmla="*/ 2052848 w 2536632"/>
            <a:gd name="connsiteY1" fmla="*/ 725678 h 967570"/>
            <a:gd name="connsiteX2" fmla="*/ 2173794 w 2536632"/>
            <a:gd name="connsiteY2" fmla="*/ 725678 h 967570"/>
            <a:gd name="connsiteX3" fmla="*/ 739699 w 2536632"/>
            <a:gd name="connsiteY3" fmla="*/ 1 h 967570"/>
            <a:gd name="connsiteX4" fmla="*/ 981591 w 2536632"/>
            <a:gd name="connsiteY4" fmla="*/ 1 h 967570"/>
            <a:gd name="connsiteX5" fmla="*/ 2415686 w 2536632"/>
            <a:gd name="connsiteY5" fmla="*/ 725678 h 967570"/>
            <a:gd name="connsiteX6" fmla="*/ 2536632 w 2536632"/>
            <a:gd name="connsiteY6" fmla="*/ 725678 h 967570"/>
            <a:gd name="connsiteX7" fmla="*/ 2341772 w 2536632"/>
            <a:gd name="connsiteY7" fmla="*/ 967570 h 967570"/>
            <a:gd name="connsiteX0" fmla="*/ 860644 w 2536632"/>
            <a:gd name="connsiteY0" fmla="*/ 3232 h 967570"/>
            <a:gd name="connsiteX1" fmla="*/ 0 w 2536632"/>
            <a:gd name="connsiteY1" fmla="*/ 129305 h 967570"/>
            <a:gd name="connsiteX2" fmla="*/ 860645 w 2536632"/>
            <a:gd name="connsiteY2" fmla="*/ 3233 h 967570"/>
            <a:gd name="connsiteX3" fmla="*/ 860644 w 2536632"/>
            <a:gd name="connsiteY3" fmla="*/ 3232 h 967570"/>
            <a:gd name="connsiteX0" fmla="*/ 860644 w 2536632"/>
            <a:gd name="connsiteY0" fmla="*/ 3232 h 967570"/>
            <a:gd name="connsiteX1" fmla="*/ 739698 w 2536632"/>
            <a:gd name="connsiteY1" fmla="*/ 1 h 967570"/>
            <a:gd name="connsiteX2" fmla="*/ 981591 w 2536632"/>
            <a:gd name="connsiteY2" fmla="*/ 1 h 967570"/>
            <a:gd name="connsiteX3" fmla="*/ 2415686 w 2536632"/>
            <a:gd name="connsiteY3" fmla="*/ 725678 h 967570"/>
            <a:gd name="connsiteX4" fmla="*/ 2536632 w 2536632"/>
            <a:gd name="connsiteY4" fmla="*/ 725678 h 967570"/>
            <a:gd name="connsiteX5" fmla="*/ 2341772 w 2536632"/>
            <a:gd name="connsiteY5" fmla="*/ 967570 h 967570"/>
            <a:gd name="connsiteX6" fmla="*/ 2052848 w 2536632"/>
            <a:gd name="connsiteY6" fmla="*/ 725678 h 967570"/>
            <a:gd name="connsiteX7" fmla="*/ 2173794 w 2536632"/>
            <a:gd name="connsiteY7" fmla="*/ 725678 h 967570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  <a:cxn ang="0">
              <a:pos x="connsiteX3" y="connsiteY3"/>
            </a:cxn>
            <a:cxn ang="0">
              <a:pos x="connsiteX4" y="connsiteY4"/>
            </a:cxn>
            <a:cxn ang="0">
              <a:pos x="connsiteX5" y="connsiteY5"/>
            </a:cxn>
            <a:cxn ang="0">
              <a:pos x="connsiteX6" y="connsiteY6"/>
            </a:cxn>
            <a:cxn ang="0">
              <a:pos x="connsiteX7" y="connsiteY7"/>
            </a:cxn>
          </a:cxnLst>
          <a:rect l="l" t="t" r="r" b="b"/>
          <a:pathLst>
            <a:path w="2536632" h="967570" stroke="0" extrusionOk="0">
              <a:moveTo>
                <a:pt x="2341772" y="967570"/>
              </a:moveTo>
              <a:lnTo>
                <a:pt x="2052848" y="725678"/>
              </a:lnTo>
              <a:lnTo>
                <a:pt x="2173794" y="725678"/>
              </a:lnTo>
              <a:cubicBezTo>
                <a:pt x="2004946" y="298478"/>
                <a:pt x="1415090" y="1"/>
                <a:pt x="739699" y="1"/>
              </a:cubicBezTo>
              <a:lnTo>
                <a:pt x="981591" y="1"/>
              </a:lnTo>
              <a:cubicBezTo>
                <a:pt x="1656982" y="1"/>
                <a:pt x="2246838" y="298478"/>
                <a:pt x="2415686" y="725678"/>
              </a:cubicBezTo>
              <a:lnTo>
                <a:pt x="2536632" y="725678"/>
              </a:lnTo>
              <a:lnTo>
                <a:pt x="2341772" y="967570"/>
              </a:lnTo>
              <a:close/>
            </a:path>
            <a:path w="2536632" h="967570" fill="darkenLess" stroke="0" extrusionOk="0">
              <a:moveTo>
                <a:pt x="860644" y="3232"/>
              </a:moveTo>
              <a:lnTo>
                <a:pt x="0" y="129305"/>
              </a:lnTo>
              <a:cubicBezTo>
                <a:pt x="260626" y="31160"/>
                <a:pt x="560821" y="-12815"/>
                <a:pt x="860645" y="3233"/>
              </a:cubicBezTo>
              <a:lnTo>
                <a:pt x="860644" y="3232"/>
              </a:lnTo>
              <a:close/>
            </a:path>
            <a:path w="2536632" h="967570" fill="none" extrusionOk="0">
              <a:moveTo>
                <a:pt x="860644" y="3232"/>
              </a:moveTo>
              <a:lnTo>
                <a:pt x="739698" y="1"/>
              </a:lnTo>
              <a:lnTo>
                <a:pt x="981591" y="1"/>
              </a:lnTo>
              <a:cubicBezTo>
                <a:pt x="1656982" y="1"/>
                <a:pt x="2246838" y="298478"/>
                <a:pt x="2415686" y="725678"/>
              </a:cubicBezTo>
              <a:lnTo>
                <a:pt x="2536632" y="725678"/>
              </a:lnTo>
              <a:lnTo>
                <a:pt x="2341772" y="967570"/>
              </a:lnTo>
              <a:lnTo>
                <a:pt x="2052848" y="725678"/>
              </a:lnTo>
              <a:lnTo>
                <a:pt x="2173794" y="725678"/>
              </a:lnTo>
            </a:path>
          </a:pathLst>
        </a:custGeom>
        <a:solidFill xmlns:a="http://schemas.openxmlformats.org/drawingml/2006/main">
          <a:srgbClr val="FF0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>
            <a:solidFill>
              <a:schemeClr val="tx1"/>
            </a:solidFill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0.58765</cdr:x>
      <cdr:y>0.44322</cdr:y>
    </cdr:from>
    <cdr:to>
      <cdr:x>0.96567</cdr:x>
      <cdr:y>0.78019</cdr:y>
    </cdr:to>
    <cdr:sp macro="" textlink="">
      <cdr:nvSpPr>
        <cdr:cNvPr id="2" name="Arrow: Curved Down 7">
          <a:extLst xmlns:a="http://schemas.openxmlformats.org/drawingml/2006/main">
            <a:ext uri="{FF2B5EF4-FFF2-40B4-BE49-F238E27FC236}">
              <a16:creationId xmlns:a16="http://schemas.microsoft.com/office/drawing/2014/main" id="{A03DD750-21F6-4216-8FCF-1225F2B79339}"/>
            </a:ext>
          </a:extLst>
        </cdr:cNvPr>
        <cdr:cNvSpPr/>
      </cdr:nvSpPr>
      <cdr:spPr>
        <a:xfrm xmlns:a="http://schemas.openxmlformats.org/drawingml/2006/main">
          <a:off x="5910819" y="1615853"/>
          <a:ext cx="3802276" cy="1228497"/>
        </a:xfrm>
        <a:custGeom xmlns:a="http://schemas.openxmlformats.org/drawingml/2006/main">
          <a:avLst/>
          <a:gdLst>
            <a:gd name="connsiteX0" fmla="*/ 3083201 w 3325093"/>
            <a:gd name="connsiteY0" fmla="*/ 967569 h 967569"/>
            <a:gd name="connsiteX1" fmla="*/ 2794277 w 3325093"/>
            <a:gd name="connsiteY1" fmla="*/ 725677 h 967569"/>
            <a:gd name="connsiteX2" fmla="*/ 2915223 w 3325093"/>
            <a:gd name="connsiteY2" fmla="*/ 725677 h 967569"/>
            <a:gd name="connsiteX3" fmla="*/ 1481128 w 3325093"/>
            <a:gd name="connsiteY3" fmla="*/ 0 h 967569"/>
            <a:gd name="connsiteX4" fmla="*/ 1723020 w 3325093"/>
            <a:gd name="connsiteY4" fmla="*/ 0 h 967569"/>
            <a:gd name="connsiteX5" fmla="*/ 3157115 w 3325093"/>
            <a:gd name="connsiteY5" fmla="*/ 725677 h 967569"/>
            <a:gd name="connsiteX6" fmla="*/ 3278061 w 3325093"/>
            <a:gd name="connsiteY6" fmla="*/ 725677 h 967569"/>
            <a:gd name="connsiteX7" fmla="*/ 3083201 w 3325093"/>
            <a:gd name="connsiteY7" fmla="*/ 967569 h 967569"/>
            <a:gd name="connsiteX0" fmla="*/ 1602073 w 3325093"/>
            <a:gd name="connsiteY0" fmla="*/ 3231 h 967569"/>
            <a:gd name="connsiteX1" fmla="*/ 241892 w 3325093"/>
            <a:gd name="connsiteY1" fmla="*/ 967569 h 967569"/>
            <a:gd name="connsiteX2" fmla="*/ 0 w 3325093"/>
            <a:gd name="connsiteY2" fmla="*/ 967569 h 967569"/>
            <a:gd name="connsiteX3" fmla="*/ 741429 w 3325093"/>
            <a:gd name="connsiteY3" fmla="*/ 129304 h 967569"/>
            <a:gd name="connsiteX4" fmla="*/ 1602074 w 3325093"/>
            <a:gd name="connsiteY4" fmla="*/ 3232 h 967569"/>
            <a:gd name="connsiteX5" fmla="*/ 1602073 w 3325093"/>
            <a:gd name="connsiteY5" fmla="*/ 3231 h 967569"/>
            <a:gd name="connsiteX0" fmla="*/ 1602073 w 3325093"/>
            <a:gd name="connsiteY0" fmla="*/ 3231 h 967569"/>
            <a:gd name="connsiteX1" fmla="*/ 241892 w 3325093"/>
            <a:gd name="connsiteY1" fmla="*/ 967569 h 967569"/>
            <a:gd name="connsiteX2" fmla="*/ 0 w 3325093"/>
            <a:gd name="connsiteY2" fmla="*/ 967569 h 967569"/>
            <a:gd name="connsiteX3" fmla="*/ 1481127 w 3325093"/>
            <a:gd name="connsiteY3" fmla="*/ 0 h 967569"/>
            <a:gd name="connsiteX4" fmla="*/ 1723020 w 3325093"/>
            <a:gd name="connsiteY4" fmla="*/ 0 h 967569"/>
            <a:gd name="connsiteX5" fmla="*/ 3157115 w 3325093"/>
            <a:gd name="connsiteY5" fmla="*/ 725677 h 967569"/>
            <a:gd name="connsiteX6" fmla="*/ 3278061 w 3325093"/>
            <a:gd name="connsiteY6" fmla="*/ 725677 h 967569"/>
            <a:gd name="connsiteX7" fmla="*/ 3083201 w 3325093"/>
            <a:gd name="connsiteY7" fmla="*/ 967569 h 967569"/>
            <a:gd name="connsiteX8" fmla="*/ 2794277 w 3325093"/>
            <a:gd name="connsiteY8" fmla="*/ 725677 h 967569"/>
            <a:gd name="connsiteX9" fmla="*/ 2915223 w 3325093"/>
            <a:gd name="connsiteY9" fmla="*/ 725677 h 967569"/>
            <a:gd name="connsiteX10" fmla="*/ 1481128 w 3325093"/>
            <a:gd name="connsiteY10" fmla="*/ 0 h 967569"/>
            <a:gd name="connsiteX0" fmla="*/ 3083201 w 3278061"/>
            <a:gd name="connsiteY0" fmla="*/ 1016252 h 1016252"/>
            <a:gd name="connsiteX1" fmla="*/ 2794277 w 3278061"/>
            <a:gd name="connsiteY1" fmla="*/ 774360 h 1016252"/>
            <a:gd name="connsiteX2" fmla="*/ 2915223 w 3278061"/>
            <a:gd name="connsiteY2" fmla="*/ 774360 h 1016252"/>
            <a:gd name="connsiteX3" fmla="*/ 1481128 w 3278061"/>
            <a:gd name="connsiteY3" fmla="*/ 48683 h 1016252"/>
            <a:gd name="connsiteX4" fmla="*/ 1723020 w 3278061"/>
            <a:gd name="connsiteY4" fmla="*/ 48683 h 1016252"/>
            <a:gd name="connsiteX5" fmla="*/ 3157115 w 3278061"/>
            <a:gd name="connsiteY5" fmla="*/ 774360 h 1016252"/>
            <a:gd name="connsiteX6" fmla="*/ 3278061 w 3278061"/>
            <a:gd name="connsiteY6" fmla="*/ 774360 h 1016252"/>
            <a:gd name="connsiteX7" fmla="*/ 3083201 w 3278061"/>
            <a:gd name="connsiteY7" fmla="*/ 1016252 h 1016252"/>
            <a:gd name="connsiteX0" fmla="*/ 1602073 w 3278061"/>
            <a:gd name="connsiteY0" fmla="*/ 51914 h 1016252"/>
            <a:gd name="connsiteX1" fmla="*/ 241892 w 3278061"/>
            <a:gd name="connsiteY1" fmla="*/ 1016252 h 1016252"/>
            <a:gd name="connsiteX2" fmla="*/ 0 w 3278061"/>
            <a:gd name="connsiteY2" fmla="*/ 1016252 h 1016252"/>
            <a:gd name="connsiteX3" fmla="*/ 741429 w 3278061"/>
            <a:gd name="connsiteY3" fmla="*/ 177987 h 1016252"/>
            <a:gd name="connsiteX4" fmla="*/ 1602074 w 3278061"/>
            <a:gd name="connsiteY4" fmla="*/ 51915 h 1016252"/>
            <a:gd name="connsiteX5" fmla="*/ 1602073 w 3278061"/>
            <a:gd name="connsiteY5" fmla="*/ 51914 h 1016252"/>
            <a:gd name="connsiteX0" fmla="*/ 1602073 w 3278061"/>
            <a:gd name="connsiteY0" fmla="*/ 51914 h 1016252"/>
            <a:gd name="connsiteX1" fmla="*/ 381518 w 3278061"/>
            <a:gd name="connsiteY1" fmla="*/ 296261 h 1016252"/>
            <a:gd name="connsiteX2" fmla="*/ 0 w 3278061"/>
            <a:gd name="connsiteY2" fmla="*/ 1016252 h 1016252"/>
            <a:gd name="connsiteX3" fmla="*/ 1481127 w 3278061"/>
            <a:gd name="connsiteY3" fmla="*/ 48683 h 1016252"/>
            <a:gd name="connsiteX4" fmla="*/ 1723020 w 3278061"/>
            <a:gd name="connsiteY4" fmla="*/ 48683 h 1016252"/>
            <a:gd name="connsiteX5" fmla="*/ 3157115 w 3278061"/>
            <a:gd name="connsiteY5" fmla="*/ 774360 h 1016252"/>
            <a:gd name="connsiteX6" fmla="*/ 3278061 w 3278061"/>
            <a:gd name="connsiteY6" fmla="*/ 774360 h 1016252"/>
            <a:gd name="connsiteX7" fmla="*/ 3083201 w 3278061"/>
            <a:gd name="connsiteY7" fmla="*/ 1016252 h 1016252"/>
            <a:gd name="connsiteX8" fmla="*/ 2794277 w 3278061"/>
            <a:gd name="connsiteY8" fmla="*/ 774360 h 1016252"/>
            <a:gd name="connsiteX9" fmla="*/ 2915223 w 3278061"/>
            <a:gd name="connsiteY9" fmla="*/ 774360 h 1016252"/>
            <a:gd name="connsiteX10" fmla="*/ 1481128 w 3278061"/>
            <a:gd name="connsiteY10" fmla="*/ 48683 h 1016252"/>
            <a:gd name="connsiteX0" fmla="*/ 3083201 w 3278061"/>
            <a:gd name="connsiteY0" fmla="*/ 1066568 h 1066568"/>
            <a:gd name="connsiteX1" fmla="*/ 2794277 w 3278061"/>
            <a:gd name="connsiteY1" fmla="*/ 824676 h 1066568"/>
            <a:gd name="connsiteX2" fmla="*/ 2915223 w 3278061"/>
            <a:gd name="connsiteY2" fmla="*/ 824676 h 1066568"/>
            <a:gd name="connsiteX3" fmla="*/ 1481128 w 3278061"/>
            <a:gd name="connsiteY3" fmla="*/ 98999 h 1066568"/>
            <a:gd name="connsiteX4" fmla="*/ 1723020 w 3278061"/>
            <a:gd name="connsiteY4" fmla="*/ 98999 h 1066568"/>
            <a:gd name="connsiteX5" fmla="*/ 3157115 w 3278061"/>
            <a:gd name="connsiteY5" fmla="*/ 824676 h 1066568"/>
            <a:gd name="connsiteX6" fmla="*/ 3278061 w 3278061"/>
            <a:gd name="connsiteY6" fmla="*/ 824676 h 1066568"/>
            <a:gd name="connsiteX7" fmla="*/ 3083201 w 3278061"/>
            <a:gd name="connsiteY7" fmla="*/ 1066568 h 1066568"/>
            <a:gd name="connsiteX0" fmla="*/ 1602073 w 3278061"/>
            <a:gd name="connsiteY0" fmla="*/ 102230 h 1066568"/>
            <a:gd name="connsiteX1" fmla="*/ 241892 w 3278061"/>
            <a:gd name="connsiteY1" fmla="*/ 1066568 h 1066568"/>
            <a:gd name="connsiteX2" fmla="*/ 0 w 3278061"/>
            <a:gd name="connsiteY2" fmla="*/ 1066568 h 1066568"/>
            <a:gd name="connsiteX3" fmla="*/ 741429 w 3278061"/>
            <a:gd name="connsiteY3" fmla="*/ 228303 h 1066568"/>
            <a:gd name="connsiteX4" fmla="*/ 1602074 w 3278061"/>
            <a:gd name="connsiteY4" fmla="*/ 102231 h 1066568"/>
            <a:gd name="connsiteX5" fmla="*/ 1602073 w 3278061"/>
            <a:gd name="connsiteY5" fmla="*/ 102230 h 1066568"/>
            <a:gd name="connsiteX0" fmla="*/ 1602073 w 3278061"/>
            <a:gd name="connsiteY0" fmla="*/ 102230 h 1066568"/>
            <a:gd name="connsiteX1" fmla="*/ 381518 w 3278061"/>
            <a:gd name="connsiteY1" fmla="*/ 346577 h 1066568"/>
            <a:gd name="connsiteX2" fmla="*/ 106175 w 3278061"/>
            <a:gd name="connsiteY2" fmla="*/ 306438 h 1066568"/>
            <a:gd name="connsiteX3" fmla="*/ 1481127 w 3278061"/>
            <a:gd name="connsiteY3" fmla="*/ 98999 h 1066568"/>
            <a:gd name="connsiteX4" fmla="*/ 1723020 w 3278061"/>
            <a:gd name="connsiteY4" fmla="*/ 98999 h 1066568"/>
            <a:gd name="connsiteX5" fmla="*/ 3157115 w 3278061"/>
            <a:gd name="connsiteY5" fmla="*/ 824676 h 1066568"/>
            <a:gd name="connsiteX6" fmla="*/ 3278061 w 3278061"/>
            <a:gd name="connsiteY6" fmla="*/ 824676 h 1066568"/>
            <a:gd name="connsiteX7" fmla="*/ 3083201 w 3278061"/>
            <a:gd name="connsiteY7" fmla="*/ 1066568 h 1066568"/>
            <a:gd name="connsiteX8" fmla="*/ 2794277 w 3278061"/>
            <a:gd name="connsiteY8" fmla="*/ 824676 h 1066568"/>
            <a:gd name="connsiteX9" fmla="*/ 2915223 w 3278061"/>
            <a:gd name="connsiteY9" fmla="*/ 824676 h 1066568"/>
            <a:gd name="connsiteX10" fmla="*/ 1481128 w 3278061"/>
            <a:gd name="connsiteY10" fmla="*/ 98999 h 1066568"/>
            <a:gd name="connsiteX0" fmla="*/ 3083201 w 3278061"/>
            <a:gd name="connsiteY0" fmla="*/ 1066568 h 1066568"/>
            <a:gd name="connsiteX1" fmla="*/ 2794277 w 3278061"/>
            <a:gd name="connsiteY1" fmla="*/ 824676 h 1066568"/>
            <a:gd name="connsiteX2" fmla="*/ 2915223 w 3278061"/>
            <a:gd name="connsiteY2" fmla="*/ 824676 h 1066568"/>
            <a:gd name="connsiteX3" fmla="*/ 1481128 w 3278061"/>
            <a:gd name="connsiteY3" fmla="*/ 98999 h 1066568"/>
            <a:gd name="connsiteX4" fmla="*/ 1723020 w 3278061"/>
            <a:gd name="connsiteY4" fmla="*/ 98999 h 1066568"/>
            <a:gd name="connsiteX5" fmla="*/ 3157115 w 3278061"/>
            <a:gd name="connsiteY5" fmla="*/ 824676 h 1066568"/>
            <a:gd name="connsiteX6" fmla="*/ 3278061 w 3278061"/>
            <a:gd name="connsiteY6" fmla="*/ 824676 h 1066568"/>
            <a:gd name="connsiteX7" fmla="*/ 3083201 w 3278061"/>
            <a:gd name="connsiteY7" fmla="*/ 1066568 h 1066568"/>
            <a:gd name="connsiteX0" fmla="*/ 1602073 w 3278061"/>
            <a:gd name="connsiteY0" fmla="*/ 102230 h 1066568"/>
            <a:gd name="connsiteX1" fmla="*/ 178319 w 3278061"/>
            <a:gd name="connsiteY1" fmla="*/ 439403 h 1066568"/>
            <a:gd name="connsiteX2" fmla="*/ 0 w 3278061"/>
            <a:gd name="connsiteY2" fmla="*/ 1066568 h 1066568"/>
            <a:gd name="connsiteX3" fmla="*/ 741429 w 3278061"/>
            <a:gd name="connsiteY3" fmla="*/ 228303 h 1066568"/>
            <a:gd name="connsiteX4" fmla="*/ 1602074 w 3278061"/>
            <a:gd name="connsiteY4" fmla="*/ 102231 h 1066568"/>
            <a:gd name="connsiteX5" fmla="*/ 1602073 w 3278061"/>
            <a:gd name="connsiteY5" fmla="*/ 102230 h 1066568"/>
            <a:gd name="connsiteX0" fmla="*/ 1602073 w 3278061"/>
            <a:gd name="connsiteY0" fmla="*/ 102230 h 1066568"/>
            <a:gd name="connsiteX1" fmla="*/ 381518 w 3278061"/>
            <a:gd name="connsiteY1" fmla="*/ 346577 h 1066568"/>
            <a:gd name="connsiteX2" fmla="*/ 106175 w 3278061"/>
            <a:gd name="connsiteY2" fmla="*/ 306438 h 1066568"/>
            <a:gd name="connsiteX3" fmla="*/ 1481127 w 3278061"/>
            <a:gd name="connsiteY3" fmla="*/ 98999 h 1066568"/>
            <a:gd name="connsiteX4" fmla="*/ 1723020 w 3278061"/>
            <a:gd name="connsiteY4" fmla="*/ 98999 h 1066568"/>
            <a:gd name="connsiteX5" fmla="*/ 3157115 w 3278061"/>
            <a:gd name="connsiteY5" fmla="*/ 824676 h 1066568"/>
            <a:gd name="connsiteX6" fmla="*/ 3278061 w 3278061"/>
            <a:gd name="connsiteY6" fmla="*/ 824676 h 1066568"/>
            <a:gd name="connsiteX7" fmla="*/ 3083201 w 3278061"/>
            <a:gd name="connsiteY7" fmla="*/ 1066568 h 1066568"/>
            <a:gd name="connsiteX8" fmla="*/ 2794277 w 3278061"/>
            <a:gd name="connsiteY8" fmla="*/ 824676 h 1066568"/>
            <a:gd name="connsiteX9" fmla="*/ 2915223 w 3278061"/>
            <a:gd name="connsiteY9" fmla="*/ 824676 h 1066568"/>
            <a:gd name="connsiteX10" fmla="*/ 1481128 w 3278061"/>
            <a:gd name="connsiteY10" fmla="*/ 98999 h 1066568"/>
            <a:gd name="connsiteX0" fmla="*/ 3018828 w 3213688"/>
            <a:gd name="connsiteY0" fmla="*/ 1066568 h 1066568"/>
            <a:gd name="connsiteX1" fmla="*/ 2729904 w 3213688"/>
            <a:gd name="connsiteY1" fmla="*/ 824676 h 1066568"/>
            <a:gd name="connsiteX2" fmla="*/ 2850850 w 3213688"/>
            <a:gd name="connsiteY2" fmla="*/ 824676 h 1066568"/>
            <a:gd name="connsiteX3" fmla="*/ 1416755 w 3213688"/>
            <a:gd name="connsiteY3" fmla="*/ 98999 h 1066568"/>
            <a:gd name="connsiteX4" fmla="*/ 1658647 w 3213688"/>
            <a:gd name="connsiteY4" fmla="*/ 98999 h 1066568"/>
            <a:gd name="connsiteX5" fmla="*/ 3092742 w 3213688"/>
            <a:gd name="connsiteY5" fmla="*/ 824676 h 1066568"/>
            <a:gd name="connsiteX6" fmla="*/ 3213688 w 3213688"/>
            <a:gd name="connsiteY6" fmla="*/ 824676 h 1066568"/>
            <a:gd name="connsiteX7" fmla="*/ 3018828 w 3213688"/>
            <a:gd name="connsiteY7" fmla="*/ 1066568 h 1066568"/>
            <a:gd name="connsiteX0" fmla="*/ 1537700 w 3213688"/>
            <a:gd name="connsiteY0" fmla="*/ 102230 h 1066568"/>
            <a:gd name="connsiteX1" fmla="*/ 113946 w 3213688"/>
            <a:gd name="connsiteY1" fmla="*/ 439403 h 1066568"/>
            <a:gd name="connsiteX2" fmla="*/ 0 w 3213688"/>
            <a:gd name="connsiteY2" fmla="*/ 562324 h 1066568"/>
            <a:gd name="connsiteX3" fmla="*/ 677056 w 3213688"/>
            <a:gd name="connsiteY3" fmla="*/ 228303 h 1066568"/>
            <a:gd name="connsiteX4" fmla="*/ 1537701 w 3213688"/>
            <a:gd name="connsiteY4" fmla="*/ 102231 h 1066568"/>
            <a:gd name="connsiteX5" fmla="*/ 1537700 w 3213688"/>
            <a:gd name="connsiteY5" fmla="*/ 102230 h 1066568"/>
            <a:gd name="connsiteX0" fmla="*/ 1537700 w 3213688"/>
            <a:gd name="connsiteY0" fmla="*/ 102230 h 1066568"/>
            <a:gd name="connsiteX1" fmla="*/ 317145 w 3213688"/>
            <a:gd name="connsiteY1" fmla="*/ 346577 h 1066568"/>
            <a:gd name="connsiteX2" fmla="*/ 41802 w 3213688"/>
            <a:gd name="connsiteY2" fmla="*/ 306438 h 1066568"/>
            <a:gd name="connsiteX3" fmla="*/ 1416754 w 3213688"/>
            <a:gd name="connsiteY3" fmla="*/ 98999 h 1066568"/>
            <a:gd name="connsiteX4" fmla="*/ 1658647 w 3213688"/>
            <a:gd name="connsiteY4" fmla="*/ 98999 h 1066568"/>
            <a:gd name="connsiteX5" fmla="*/ 3092742 w 3213688"/>
            <a:gd name="connsiteY5" fmla="*/ 824676 h 1066568"/>
            <a:gd name="connsiteX6" fmla="*/ 3213688 w 3213688"/>
            <a:gd name="connsiteY6" fmla="*/ 824676 h 1066568"/>
            <a:gd name="connsiteX7" fmla="*/ 3018828 w 3213688"/>
            <a:gd name="connsiteY7" fmla="*/ 1066568 h 1066568"/>
            <a:gd name="connsiteX8" fmla="*/ 2729904 w 3213688"/>
            <a:gd name="connsiteY8" fmla="*/ 824676 h 1066568"/>
            <a:gd name="connsiteX9" fmla="*/ 2850850 w 3213688"/>
            <a:gd name="connsiteY9" fmla="*/ 824676 h 1066568"/>
            <a:gd name="connsiteX10" fmla="*/ 1416755 w 3213688"/>
            <a:gd name="connsiteY10" fmla="*/ 98999 h 1066568"/>
            <a:gd name="connsiteX0" fmla="*/ 2977026 w 3171886"/>
            <a:gd name="connsiteY0" fmla="*/ 1066568 h 1066568"/>
            <a:gd name="connsiteX1" fmla="*/ 2688102 w 3171886"/>
            <a:gd name="connsiteY1" fmla="*/ 824676 h 1066568"/>
            <a:gd name="connsiteX2" fmla="*/ 2809048 w 3171886"/>
            <a:gd name="connsiteY2" fmla="*/ 824676 h 1066568"/>
            <a:gd name="connsiteX3" fmla="*/ 1374953 w 3171886"/>
            <a:gd name="connsiteY3" fmla="*/ 98999 h 1066568"/>
            <a:gd name="connsiteX4" fmla="*/ 1616845 w 3171886"/>
            <a:gd name="connsiteY4" fmla="*/ 98999 h 1066568"/>
            <a:gd name="connsiteX5" fmla="*/ 3050940 w 3171886"/>
            <a:gd name="connsiteY5" fmla="*/ 824676 h 1066568"/>
            <a:gd name="connsiteX6" fmla="*/ 3171886 w 3171886"/>
            <a:gd name="connsiteY6" fmla="*/ 824676 h 1066568"/>
            <a:gd name="connsiteX7" fmla="*/ 2977026 w 3171886"/>
            <a:gd name="connsiteY7" fmla="*/ 1066568 h 1066568"/>
            <a:gd name="connsiteX0" fmla="*/ 1495898 w 3171886"/>
            <a:gd name="connsiteY0" fmla="*/ 102230 h 1066568"/>
            <a:gd name="connsiteX1" fmla="*/ 72144 w 3171886"/>
            <a:gd name="connsiteY1" fmla="*/ 439403 h 1066568"/>
            <a:gd name="connsiteX2" fmla="*/ 635254 w 3171886"/>
            <a:gd name="connsiteY2" fmla="*/ 228303 h 1066568"/>
            <a:gd name="connsiteX3" fmla="*/ 1495899 w 3171886"/>
            <a:gd name="connsiteY3" fmla="*/ 102231 h 1066568"/>
            <a:gd name="connsiteX4" fmla="*/ 1495898 w 3171886"/>
            <a:gd name="connsiteY4" fmla="*/ 102230 h 1066568"/>
            <a:gd name="connsiteX0" fmla="*/ 1495898 w 3171886"/>
            <a:gd name="connsiteY0" fmla="*/ 102230 h 1066568"/>
            <a:gd name="connsiteX1" fmla="*/ 275343 w 3171886"/>
            <a:gd name="connsiteY1" fmla="*/ 346577 h 1066568"/>
            <a:gd name="connsiteX2" fmla="*/ 0 w 3171886"/>
            <a:gd name="connsiteY2" fmla="*/ 306438 h 1066568"/>
            <a:gd name="connsiteX3" fmla="*/ 1374952 w 3171886"/>
            <a:gd name="connsiteY3" fmla="*/ 98999 h 1066568"/>
            <a:gd name="connsiteX4" fmla="*/ 1616845 w 3171886"/>
            <a:gd name="connsiteY4" fmla="*/ 98999 h 1066568"/>
            <a:gd name="connsiteX5" fmla="*/ 3050940 w 3171886"/>
            <a:gd name="connsiteY5" fmla="*/ 824676 h 1066568"/>
            <a:gd name="connsiteX6" fmla="*/ 3171886 w 3171886"/>
            <a:gd name="connsiteY6" fmla="*/ 824676 h 1066568"/>
            <a:gd name="connsiteX7" fmla="*/ 2977026 w 3171886"/>
            <a:gd name="connsiteY7" fmla="*/ 1066568 h 1066568"/>
            <a:gd name="connsiteX8" fmla="*/ 2688102 w 3171886"/>
            <a:gd name="connsiteY8" fmla="*/ 824676 h 1066568"/>
            <a:gd name="connsiteX9" fmla="*/ 2809048 w 3171886"/>
            <a:gd name="connsiteY9" fmla="*/ 824676 h 1066568"/>
            <a:gd name="connsiteX10" fmla="*/ 1374953 w 3171886"/>
            <a:gd name="connsiteY10" fmla="*/ 98999 h 1066568"/>
            <a:gd name="connsiteX0" fmla="*/ 2977026 w 3171886"/>
            <a:gd name="connsiteY0" fmla="*/ 1066568 h 1066568"/>
            <a:gd name="connsiteX1" fmla="*/ 2688102 w 3171886"/>
            <a:gd name="connsiteY1" fmla="*/ 824676 h 1066568"/>
            <a:gd name="connsiteX2" fmla="*/ 2809048 w 3171886"/>
            <a:gd name="connsiteY2" fmla="*/ 824676 h 1066568"/>
            <a:gd name="connsiteX3" fmla="*/ 1374953 w 3171886"/>
            <a:gd name="connsiteY3" fmla="*/ 98999 h 1066568"/>
            <a:gd name="connsiteX4" fmla="*/ 1616845 w 3171886"/>
            <a:gd name="connsiteY4" fmla="*/ 98999 h 1066568"/>
            <a:gd name="connsiteX5" fmla="*/ 3050940 w 3171886"/>
            <a:gd name="connsiteY5" fmla="*/ 824676 h 1066568"/>
            <a:gd name="connsiteX6" fmla="*/ 3171886 w 3171886"/>
            <a:gd name="connsiteY6" fmla="*/ 824676 h 1066568"/>
            <a:gd name="connsiteX7" fmla="*/ 2977026 w 3171886"/>
            <a:gd name="connsiteY7" fmla="*/ 1066568 h 1066568"/>
            <a:gd name="connsiteX0" fmla="*/ 1495898 w 3171886"/>
            <a:gd name="connsiteY0" fmla="*/ 102230 h 1066568"/>
            <a:gd name="connsiteX1" fmla="*/ 635254 w 3171886"/>
            <a:gd name="connsiteY1" fmla="*/ 228303 h 1066568"/>
            <a:gd name="connsiteX2" fmla="*/ 1495899 w 3171886"/>
            <a:gd name="connsiteY2" fmla="*/ 102231 h 1066568"/>
            <a:gd name="connsiteX3" fmla="*/ 1495898 w 3171886"/>
            <a:gd name="connsiteY3" fmla="*/ 102230 h 1066568"/>
            <a:gd name="connsiteX0" fmla="*/ 1495898 w 3171886"/>
            <a:gd name="connsiteY0" fmla="*/ 102230 h 1066568"/>
            <a:gd name="connsiteX1" fmla="*/ 275343 w 3171886"/>
            <a:gd name="connsiteY1" fmla="*/ 346577 h 1066568"/>
            <a:gd name="connsiteX2" fmla="*/ 0 w 3171886"/>
            <a:gd name="connsiteY2" fmla="*/ 306438 h 1066568"/>
            <a:gd name="connsiteX3" fmla="*/ 1374952 w 3171886"/>
            <a:gd name="connsiteY3" fmla="*/ 98999 h 1066568"/>
            <a:gd name="connsiteX4" fmla="*/ 1616845 w 3171886"/>
            <a:gd name="connsiteY4" fmla="*/ 98999 h 1066568"/>
            <a:gd name="connsiteX5" fmla="*/ 3050940 w 3171886"/>
            <a:gd name="connsiteY5" fmla="*/ 824676 h 1066568"/>
            <a:gd name="connsiteX6" fmla="*/ 3171886 w 3171886"/>
            <a:gd name="connsiteY6" fmla="*/ 824676 h 1066568"/>
            <a:gd name="connsiteX7" fmla="*/ 2977026 w 3171886"/>
            <a:gd name="connsiteY7" fmla="*/ 1066568 h 1066568"/>
            <a:gd name="connsiteX8" fmla="*/ 2688102 w 3171886"/>
            <a:gd name="connsiteY8" fmla="*/ 824676 h 1066568"/>
            <a:gd name="connsiteX9" fmla="*/ 2809048 w 3171886"/>
            <a:gd name="connsiteY9" fmla="*/ 824676 h 1066568"/>
            <a:gd name="connsiteX10" fmla="*/ 1374953 w 3171886"/>
            <a:gd name="connsiteY10" fmla="*/ 98999 h 1066568"/>
            <a:gd name="connsiteX0" fmla="*/ 2977026 w 3171886"/>
            <a:gd name="connsiteY0" fmla="*/ 1066568 h 1066568"/>
            <a:gd name="connsiteX1" fmla="*/ 2688102 w 3171886"/>
            <a:gd name="connsiteY1" fmla="*/ 824676 h 1066568"/>
            <a:gd name="connsiteX2" fmla="*/ 2809048 w 3171886"/>
            <a:gd name="connsiteY2" fmla="*/ 824676 h 1066568"/>
            <a:gd name="connsiteX3" fmla="*/ 1374953 w 3171886"/>
            <a:gd name="connsiteY3" fmla="*/ 98999 h 1066568"/>
            <a:gd name="connsiteX4" fmla="*/ 1616845 w 3171886"/>
            <a:gd name="connsiteY4" fmla="*/ 98999 h 1066568"/>
            <a:gd name="connsiteX5" fmla="*/ 3050940 w 3171886"/>
            <a:gd name="connsiteY5" fmla="*/ 824676 h 1066568"/>
            <a:gd name="connsiteX6" fmla="*/ 3171886 w 3171886"/>
            <a:gd name="connsiteY6" fmla="*/ 824676 h 1066568"/>
            <a:gd name="connsiteX7" fmla="*/ 2977026 w 3171886"/>
            <a:gd name="connsiteY7" fmla="*/ 1066568 h 1066568"/>
            <a:gd name="connsiteX0" fmla="*/ 1495898 w 3171886"/>
            <a:gd name="connsiteY0" fmla="*/ 102230 h 1066568"/>
            <a:gd name="connsiteX1" fmla="*/ 635254 w 3171886"/>
            <a:gd name="connsiteY1" fmla="*/ 228303 h 1066568"/>
            <a:gd name="connsiteX2" fmla="*/ 1495899 w 3171886"/>
            <a:gd name="connsiteY2" fmla="*/ 102231 h 1066568"/>
            <a:gd name="connsiteX3" fmla="*/ 1495898 w 3171886"/>
            <a:gd name="connsiteY3" fmla="*/ 102230 h 1066568"/>
            <a:gd name="connsiteX0" fmla="*/ 1495898 w 3171886"/>
            <a:gd name="connsiteY0" fmla="*/ 102230 h 1066568"/>
            <a:gd name="connsiteX1" fmla="*/ 0 w 3171886"/>
            <a:gd name="connsiteY1" fmla="*/ 306438 h 1066568"/>
            <a:gd name="connsiteX2" fmla="*/ 1374952 w 3171886"/>
            <a:gd name="connsiteY2" fmla="*/ 98999 h 1066568"/>
            <a:gd name="connsiteX3" fmla="*/ 1616845 w 3171886"/>
            <a:gd name="connsiteY3" fmla="*/ 98999 h 1066568"/>
            <a:gd name="connsiteX4" fmla="*/ 3050940 w 3171886"/>
            <a:gd name="connsiteY4" fmla="*/ 824676 h 1066568"/>
            <a:gd name="connsiteX5" fmla="*/ 3171886 w 3171886"/>
            <a:gd name="connsiteY5" fmla="*/ 824676 h 1066568"/>
            <a:gd name="connsiteX6" fmla="*/ 2977026 w 3171886"/>
            <a:gd name="connsiteY6" fmla="*/ 1066568 h 1066568"/>
            <a:gd name="connsiteX7" fmla="*/ 2688102 w 3171886"/>
            <a:gd name="connsiteY7" fmla="*/ 824676 h 1066568"/>
            <a:gd name="connsiteX8" fmla="*/ 2809048 w 3171886"/>
            <a:gd name="connsiteY8" fmla="*/ 824676 h 1066568"/>
            <a:gd name="connsiteX9" fmla="*/ 1374953 w 3171886"/>
            <a:gd name="connsiteY9" fmla="*/ 98999 h 1066568"/>
            <a:gd name="connsiteX0" fmla="*/ 2341772 w 2536632"/>
            <a:gd name="connsiteY0" fmla="*/ 967570 h 967570"/>
            <a:gd name="connsiteX1" fmla="*/ 2052848 w 2536632"/>
            <a:gd name="connsiteY1" fmla="*/ 725678 h 967570"/>
            <a:gd name="connsiteX2" fmla="*/ 2173794 w 2536632"/>
            <a:gd name="connsiteY2" fmla="*/ 725678 h 967570"/>
            <a:gd name="connsiteX3" fmla="*/ 739699 w 2536632"/>
            <a:gd name="connsiteY3" fmla="*/ 1 h 967570"/>
            <a:gd name="connsiteX4" fmla="*/ 981591 w 2536632"/>
            <a:gd name="connsiteY4" fmla="*/ 1 h 967570"/>
            <a:gd name="connsiteX5" fmla="*/ 2415686 w 2536632"/>
            <a:gd name="connsiteY5" fmla="*/ 725678 h 967570"/>
            <a:gd name="connsiteX6" fmla="*/ 2536632 w 2536632"/>
            <a:gd name="connsiteY6" fmla="*/ 725678 h 967570"/>
            <a:gd name="connsiteX7" fmla="*/ 2341772 w 2536632"/>
            <a:gd name="connsiteY7" fmla="*/ 967570 h 967570"/>
            <a:gd name="connsiteX0" fmla="*/ 860644 w 2536632"/>
            <a:gd name="connsiteY0" fmla="*/ 3232 h 967570"/>
            <a:gd name="connsiteX1" fmla="*/ 0 w 2536632"/>
            <a:gd name="connsiteY1" fmla="*/ 129305 h 967570"/>
            <a:gd name="connsiteX2" fmla="*/ 860645 w 2536632"/>
            <a:gd name="connsiteY2" fmla="*/ 3233 h 967570"/>
            <a:gd name="connsiteX3" fmla="*/ 860644 w 2536632"/>
            <a:gd name="connsiteY3" fmla="*/ 3232 h 967570"/>
            <a:gd name="connsiteX0" fmla="*/ 860644 w 2536632"/>
            <a:gd name="connsiteY0" fmla="*/ 3232 h 967570"/>
            <a:gd name="connsiteX1" fmla="*/ 739698 w 2536632"/>
            <a:gd name="connsiteY1" fmla="*/ 1 h 967570"/>
            <a:gd name="connsiteX2" fmla="*/ 981591 w 2536632"/>
            <a:gd name="connsiteY2" fmla="*/ 1 h 967570"/>
            <a:gd name="connsiteX3" fmla="*/ 2415686 w 2536632"/>
            <a:gd name="connsiteY3" fmla="*/ 725678 h 967570"/>
            <a:gd name="connsiteX4" fmla="*/ 2536632 w 2536632"/>
            <a:gd name="connsiteY4" fmla="*/ 725678 h 967570"/>
            <a:gd name="connsiteX5" fmla="*/ 2341772 w 2536632"/>
            <a:gd name="connsiteY5" fmla="*/ 967570 h 967570"/>
            <a:gd name="connsiteX6" fmla="*/ 2052848 w 2536632"/>
            <a:gd name="connsiteY6" fmla="*/ 725678 h 967570"/>
            <a:gd name="connsiteX7" fmla="*/ 2173794 w 2536632"/>
            <a:gd name="connsiteY7" fmla="*/ 725678 h 967570"/>
            <a:gd name="connsiteX8" fmla="*/ 739699 w 2536632"/>
            <a:gd name="connsiteY8" fmla="*/ 1 h 967570"/>
            <a:gd name="connsiteX0" fmla="*/ 2341772 w 2536632"/>
            <a:gd name="connsiteY0" fmla="*/ 967570 h 967570"/>
            <a:gd name="connsiteX1" fmla="*/ 2052848 w 2536632"/>
            <a:gd name="connsiteY1" fmla="*/ 725678 h 967570"/>
            <a:gd name="connsiteX2" fmla="*/ 2173794 w 2536632"/>
            <a:gd name="connsiteY2" fmla="*/ 725678 h 967570"/>
            <a:gd name="connsiteX3" fmla="*/ 739699 w 2536632"/>
            <a:gd name="connsiteY3" fmla="*/ 1 h 967570"/>
            <a:gd name="connsiteX4" fmla="*/ 981591 w 2536632"/>
            <a:gd name="connsiteY4" fmla="*/ 1 h 967570"/>
            <a:gd name="connsiteX5" fmla="*/ 2415686 w 2536632"/>
            <a:gd name="connsiteY5" fmla="*/ 725678 h 967570"/>
            <a:gd name="connsiteX6" fmla="*/ 2536632 w 2536632"/>
            <a:gd name="connsiteY6" fmla="*/ 725678 h 967570"/>
            <a:gd name="connsiteX7" fmla="*/ 2341772 w 2536632"/>
            <a:gd name="connsiteY7" fmla="*/ 967570 h 967570"/>
            <a:gd name="connsiteX0" fmla="*/ 860644 w 2536632"/>
            <a:gd name="connsiteY0" fmla="*/ 3232 h 967570"/>
            <a:gd name="connsiteX1" fmla="*/ 0 w 2536632"/>
            <a:gd name="connsiteY1" fmla="*/ 129305 h 967570"/>
            <a:gd name="connsiteX2" fmla="*/ 860645 w 2536632"/>
            <a:gd name="connsiteY2" fmla="*/ 3233 h 967570"/>
            <a:gd name="connsiteX3" fmla="*/ 860644 w 2536632"/>
            <a:gd name="connsiteY3" fmla="*/ 3232 h 967570"/>
            <a:gd name="connsiteX0" fmla="*/ 860644 w 2536632"/>
            <a:gd name="connsiteY0" fmla="*/ 3232 h 967570"/>
            <a:gd name="connsiteX1" fmla="*/ 739698 w 2536632"/>
            <a:gd name="connsiteY1" fmla="*/ 1 h 967570"/>
            <a:gd name="connsiteX2" fmla="*/ 981591 w 2536632"/>
            <a:gd name="connsiteY2" fmla="*/ 1 h 967570"/>
            <a:gd name="connsiteX3" fmla="*/ 2415686 w 2536632"/>
            <a:gd name="connsiteY3" fmla="*/ 725678 h 967570"/>
            <a:gd name="connsiteX4" fmla="*/ 2536632 w 2536632"/>
            <a:gd name="connsiteY4" fmla="*/ 725678 h 967570"/>
            <a:gd name="connsiteX5" fmla="*/ 2341772 w 2536632"/>
            <a:gd name="connsiteY5" fmla="*/ 967570 h 967570"/>
            <a:gd name="connsiteX6" fmla="*/ 2052848 w 2536632"/>
            <a:gd name="connsiteY6" fmla="*/ 725678 h 967570"/>
            <a:gd name="connsiteX7" fmla="*/ 2173794 w 2536632"/>
            <a:gd name="connsiteY7" fmla="*/ 725678 h 967570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  <a:cxn ang="0">
              <a:pos x="connsiteX3" y="connsiteY3"/>
            </a:cxn>
            <a:cxn ang="0">
              <a:pos x="connsiteX4" y="connsiteY4"/>
            </a:cxn>
            <a:cxn ang="0">
              <a:pos x="connsiteX5" y="connsiteY5"/>
            </a:cxn>
            <a:cxn ang="0">
              <a:pos x="connsiteX6" y="connsiteY6"/>
            </a:cxn>
            <a:cxn ang="0">
              <a:pos x="connsiteX7" y="connsiteY7"/>
            </a:cxn>
          </a:cxnLst>
          <a:rect l="l" t="t" r="r" b="b"/>
          <a:pathLst>
            <a:path w="2536632" h="967570" stroke="0" extrusionOk="0">
              <a:moveTo>
                <a:pt x="2341772" y="967570"/>
              </a:moveTo>
              <a:lnTo>
                <a:pt x="2052848" y="725678"/>
              </a:lnTo>
              <a:lnTo>
                <a:pt x="2173794" y="725678"/>
              </a:lnTo>
              <a:cubicBezTo>
                <a:pt x="2004946" y="298478"/>
                <a:pt x="1415090" y="1"/>
                <a:pt x="739699" y="1"/>
              </a:cubicBezTo>
              <a:lnTo>
                <a:pt x="981591" y="1"/>
              </a:lnTo>
              <a:cubicBezTo>
                <a:pt x="1656982" y="1"/>
                <a:pt x="2246838" y="298478"/>
                <a:pt x="2415686" y="725678"/>
              </a:cubicBezTo>
              <a:lnTo>
                <a:pt x="2536632" y="725678"/>
              </a:lnTo>
              <a:lnTo>
                <a:pt x="2341772" y="967570"/>
              </a:lnTo>
              <a:close/>
            </a:path>
            <a:path w="2536632" h="967570" fill="darkenLess" stroke="0" extrusionOk="0">
              <a:moveTo>
                <a:pt x="860644" y="3232"/>
              </a:moveTo>
              <a:lnTo>
                <a:pt x="0" y="129305"/>
              </a:lnTo>
              <a:cubicBezTo>
                <a:pt x="260626" y="31160"/>
                <a:pt x="560821" y="-12815"/>
                <a:pt x="860645" y="3233"/>
              </a:cubicBezTo>
              <a:lnTo>
                <a:pt x="860644" y="3232"/>
              </a:lnTo>
              <a:close/>
            </a:path>
            <a:path w="2536632" h="967570" fill="none" extrusionOk="0">
              <a:moveTo>
                <a:pt x="860644" y="3232"/>
              </a:moveTo>
              <a:lnTo>
                <a:pt x="739698" y="1"/>
              </a:lnTo>
              <a:lnTo>
                <a:pt x="981591" y="1"/>
              </a:lnTo>
              <a:cubicBezTo>
                <a:pt x="1656982" y="1"/>
                <a:pt x="2246838" y="298478"/>
                <a:pt x="2415686" y="725678"/>
              </a:cubicBezTo>
              <a:lnTo>
                <a:pt x="2536632" y="725678"/>
              </a:lnTo>
              <a:lnTo>
                <a:pt x="2341772" y="967570"/>
              </a:lnTo>
              <a:lnTo>
                <a:pt x="2052848" y="725678"/>
              </a:lnTo>
              <a:lnTo>
                <a:pt x="2173794" y="725678"/>
              </a:lnTo>
            </a:path>
          </a:pathLst>
        </a:custGeom>
        <a:solidFill xmlns:a="http://schemas.openxmlformats.org/drawingml/2006/main">
          <a:srgbClr val="FF0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>
            <a:solidFill>
              <a:schemeClr val="tx1"/>
            </a:solidFill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0.58765</cdr:x>
      <cdr:y>0.44322</cdr:y>
    </cdr:from>
    <cdr:to>
      <cdr:x>0.96567</cdr:x>
      <cdr:y>0.78019</cdr:y>
    </cdr:to>
    <cdr:sp macro="" textlink="">
      <cdr:nvSpPr>
        <cdr:cNvPr id="2" name="Arrow: Curved Down 7">
          <a:extLst xmlns:a="http://schemas.openxmlformats.org/drawingml/2006/main">
            <a:ext uri="{FF2B5EF4-FFF2-40B4-BE49-F238E27FC236}">
              <a16:creationId xmlns:a16="http://schemas.microsoft.com/office/drawing/2014/main" id="{A03DD750-21F6-4216-8FCF-1225F2B79339}"/>
            </a:ext>
          </a:extLst>
        </cdr:cNvPr>
        <cdr:cNvSpPr/>
      </cdr:nvSpPr>
      <cdr:spPr>
        <a:xfrm xmlns:a="http://schemas.openxmlformats.org/drawingml/2006/main">
          <a:off x="5910819" y="1615853"/>
          <a:ext cx="3802276" cy="1228497"/>
        </a:xfrm>
        <a:custGeom xmlns:a="http://schemas.openxmlformats.org/drawingml/2006/main">
          <a:avLst/>
          <a:gdLst>
            <a:gd name="connsiteX0" fmla="*/ 3083201 w 3325093"/>
            <a:gd name="connsiteY0" fmla="*/ 967569 h 967569"/>
            <a:gd name="connsiteX1" fmla="*/ 2794277 w 3325093"/>
            <a:gd name="connsiteY1" fmla="*/ 725677 h 967569"/>
            <a:gd name="connsiteX2" fmla="*/ 2915223 w 3325093"/>
            <a:gd name="connsiteY2" fmla="*/ 725677 h 967569"/>
            <a:gd name="connsiteX3" fmla="*/ 1481128 w 3325093"/>
            <a:gd name="connsiteY3" fmla="*/ 0 h 967569"/>
            <a:gd name="connsiteX4" fmla="*/ 1723020 w 3325093"/>
            <a:gd name="connsiteY4" fmla="*/ 0 h 967569"/>
            <a:gd name="connsiteX5" fmla="*/ 3157115 w 3325093"/>
            <a:gd name="connsiteY5" fmla="*/ 725677 h 967569"/>
            <a:gd name="connsiteX6" fmla="*/ 3278061 w 3325093"/>
            <a:gd name="connsiteY6" fmla="*/ 725677 h 967569"/>
            <a:gd name="connsiteX7" fmla="*/ 3083201 w 3325093"/>
            <a:gd name="connsiteY7" fmla="*/ 967569 h 967569"/>
            <a:gd name="connsiteX0" fmla="*/ 1602073 w 3325093"/>
            <a:gd name="connsiteY0" fmla="*/ 3231 h 967569"/>
            <a:gd name="connsiteX1" fmla="*/ 241892 w 3325093"/>
            <a:gd name="connsiteY1" fmla="*/ 967569 h 967569"/>
            <a:gd name="connsiteX2" fmla="*/ 0 w 3325093"/>
            <a:gd name="connsiteY2" fmla="*/ 967569 h 967569"/>
            <a:gd name="connsiteX3" fmla="*/ 741429 w 3325093"/>
            <a:gd name="connsiteY3" fmla="*/ 129304 h 967569"/>
            <a:gd name="connsiteX4" fmla="*/ 1602074 w 3325093"/>
            <a:gd name="connsiteY4" fmla="*/ 3232 h 967569"/>
            <a:gd name="connsiteX5" fmla="*/ 1602073 w 3325093"/>
            <a:gd name="connsiteY5" fmla="*/ 3231 h 967569"/>
            <a:gd name="connsiteX0" fmla="*/ 1602073 w 3325093"/>
            <a:gd name="connsiteY0" fmla="*/ 3231 h 967569"/>
            <a:gd name="connsiteX1" fmla="*/ 241892 w 3325093"/>
            <a:gd name="connsiteY1" fmla="*/ 967569 h 967569"/>
            <a:gd name="connsiteX2" fmla="*/ 0 w 3325093"/>
            <a:gd name="connsiteY2" fmla="*/ 967569 h 967569"/>
            <a:gd name="connsiteX3" fmla="*/ 1481127 w 3325093"/>
            <a:gd name="connsiteY3" fmla="*/ 0 h 967569"/>
            <a:gd name="connsiteX4" fmla="*/ 1723020 w 3325093"/>
            <a:gd name="connsiteY4" fmla="*/ 0 h 967569"/>
            <a:gd name="connsiteX5" fmla="*/ 3157115 w 3325093"/>
            <a:gd name="connsiteY5" fmla="*/ 725677 h 967569"/>
            <a:gd name="connsiteX6" fmla="*/ 3278061 w 3325093"/>
            <a:gd name="connsiteY6" fmla="*/ 725677 h 967569"/>
            <a:gd name="connsiteX7" fmla="*/ 3083201 w 3325093"/>
            <a:gd name="connsiteY7" fmla="*/ 967569 h 967569"/>
            <a:gd name="connsiteX8" fmla="*/ 2794277 w 3325093"/>
            <a:gd name="connsiteY8" fmla="*/ 725677 h 967569"/>
            <a:gd name="connsiteX9" fmla="*/ 2915223 w 3325093"/>
            <a:gd name="connsiteY9" fmla="*/ 725677 h 967569"/>
            <a:gd name="connsiteX10" fmla="*/ 1481128 w 3325093"/>
            <a:gd name="connsiteY10" fmla="*/ 0 h 967569"/>
            <a:gd name="connsiteX0" fmla="*/ 3083201 w 3278061"/>
            <a:gd name="connsiteY0" fmla="*/ 1016252 h 1016252"/>
            <a:gd name="connsiteX1" fmla="*/ 2794277 w 3278061"/>
            <a:gd name="connsiteY1" fmla="*/ 774360 h 1016252"/>
            <a:gd name="connsiteX2" fmla="*/ 2915223 w 3278061"/>
            <a:gd name="connsiteY2" fmla="*/ 774360 h 1016252"/>
            <a:gd name="connsiteX3" fmla="*/ 1481128 w 3278061"/>
            <a:gd name="connsiteY3" fmla="*/ 48683 h 1016252"/>
            <a:gd name="connsiteX4" fmla="*/ 1723020 w 3278061"/>
            <a:gd name="connsiteY4" fmla="*/ 48683 h 1016252"/>
            <a:gd name="connsiteX5" fmla="*/ 3157115 w 3278061"/>
            <a:gd name="connsiteY5" fmla="*/ 774360 h 1016252"/>
            <a:gd name="connsiteX6" fmla="*/ 3278061 w 3278061"/>
            <a:gd name="connsiteY6" fmla="*/ 774360 h 1016252"/>
            <a:gd name="connsiteX7" fmla="*/ 3083201 w 3278061"/>
            <a:gd name="connsiteY7" fmla="*/ 1016252 h 1016252"/>
            <a:gd name="connsiteX0" fmla="*/ 1602073 w 3278061"/>
            <a:gd name="connsiteY0" fmla="*/ 51914 h 1016252"/>
            <a:gd name="connsiteX1" fmla="*/ 241892 w 3278061"/>
            <a:gd name="connsiteY1" fmla="*/ 1016252 h 1016252"/>
            <a:gd name="connsiteX2" fmla="*/ 0 w 3278061"/>
            <a:gd name="connsiteY2" fmla="*/ 1016252 h 1016252"/>
            <a:gd name="connsiteX3" fmla="*/ 741429 w 3278061"/>
            <a:gd name="connsiteY3" fmla="*/ 177987 h 1016252"/>
            <a:gd name="connsiteX4" fmla="*/ 1602074 w 3278061"/>
            <a:gd name="connsiteY4" fmla="*/ 51915 h 1016252"/>
            <a:gd name="connsiteX5" fmla="*/ 1602073 w 3278061"/>
            <a:gd name="connsiteY5" fmla="*/ 51914 h 1016252"/>
            <a:gd name="connsiteX0" fmla="*/ 1602073 w 3278061"/>
            <a:gd name="connsiteY0" fmla="*/ 51914 h 1016252"/>
            <a:gd name="connsiteX1" fmla="*/ 381518 w 3278061"/>
            <a:gd name="connsiteY1" fmla="*/ 296261 h 1016252"/>
            <a:gd name="connsiteX2" fmla="*/ 0 w 3278061"/>
            <a:gd name="connsiteY2" fmla="*/ 1016252 h 1016252"/>
            <a:gd name="connsiteX3" fmla="*/ 1481127 w 3278061"/>
            <a:gd name="connsiteY3" fmla="*/ 48683 h 1016252"/>
            <a:gd name="connsiteX4" fmla="*/ 1723020 w 3278061"/>
            <a:gd name="connsiteY4" fmla="*/ 48683 h 1016252"/>
            <a:gd name="connsiteX5" fmla="*/ 3157115 w 3278061"/>
            <a:gd name="connsiteY5" fmla="*/ 774360 h 1016252"/>
            <a:gd name="connsiteX6" fmla="*/ 3278061 w 3278061"/>
            <a:gd name="connsiteY6" fmla="*/ 774360 h 1016252"/>
            <a:gd name="connsiteX7" fmla="*/ 3083201 w 3278061"/>
            <a:gd name="connsiteY7" fmla="*/ 1016252 h 1016252"/>
            <a:gd name="connsiteX8" fmla="*/ 2794277 w 3278061"/>
            <a:gd name="connsiteY8" fmla="*/ 774360 h 1016252"/>
            <a:gd name="connsiteX9" fmla="*/ 2915223 w 3278061"/>
            <a:gd name="connsiteY9" fmla="*/ 774360 h 1016252"/>
            <a:gd name="connsiteX10" fmla="*/ 1481128 w 3278061"/>
            <a:gd name="connsiteY10" fmla="*/ 48683 h 1016252"/>
            <a:gd name="connsiteX0" fmla="*/ 3083201 w 3278061"/>
            <a:gd name="connsiteY0" fmla="*/ 1066568 h 1066568"/>
            <a:gd name="connsiteX1" fmla="*/ 2794277 w 3278061"/>
            <a:gd name="connsiteY1" fmla="*/ 824676 h 1066568"/>
            <a:gd name="connsiteX2" fmla="*/ 2915223 w 3278061"/>
            <a:gd name="connsiteY2" fmla="*/ 824676 h 1066568"/>
            <a:gd name="connsiteX3" fmla="*/ 1481128 w 3278061"/>
            <a:gd name="connsiteY3" fmla="*/ 98999 h 1066568"/>
            <a:gd name="connsiteX4" fmla="*/ 1723020 w 3278061"/>
            <a:gd name="connsiteY4" fmla="*/ 98999 h 1066568"/>
            <a:gd name="connsiteX5" fmla="*/ 3157115 w 3278061"/>
            <a:gd name="connsiteY5" fmla="*/ 824676 h 1066568"/>
            <a:gd name="connsiteX6" fmla="*/ 3278061 w 3278061"/>
            <a:gd name="connsiteY6" fmla="*/ 824676 h 1066568"/>
            <a:gd name="connsiteX7" fmla="*/ 3083201 w 3278061"/>
            <a:gd name="connsiteY7" fmla="*/ 1066568 h 1066568"/>
            <a:gd name="connsiteX0" fmla="*/ 1602073 w 3278061"/>
            <a:gd name="connsiteY0" fmla="*/ 102230 h 1066568"/>
            <a:gd name="connsiteX1" fmla="*/ 241892 w 3278061"/>
            <a:gd name="connsiteY1" fmla="*/ 1066568 h 1066568"/>
            <a:gd name="connsiteX2" fmla="*/ 0 w 3278061"/>
            <a:gd name="connsiteY2" fmla="*/ 1066568 h 1066568"/>
            <a:gd name="connsiteX3" fmla="*/ 741429 w 3278061"/>
            <a:gd name="connsiteY3" fmla="*/ 228303 h 1066568"/>
            <a:gd name="connsiteX4" fmla="*/ 1602074 w 3278061"/>
            <a:gd name="connsiteY4" fmla="*/ 102231 h 1066568"/>
            <a:gd name="connsiteX5" fmla="*/ 1602073 w 3278061"/>
            <a:gd name="connsiteY5" fmla="*/ 102230 h 1066568"/>
            <a:gd name="connsiteX0" fmla="*/ 1602073 w 3278061"/>
            <a:gd name="connsiteY0" fmla="*/ 102230 h 1066568"/>
            <a:gd name="connsiteX1" fmla="*/ 381518 w 3278061"/>
            <a:gd name="connsiteY1" fmla="*/ 346577 h 1066568"/>
            <a:gd name="connsiteX2" fmla="*/ 106175 w 3278061"/>
            <a:gd name="connsiteY2" fmla="*/ 306438 h 1066568"/>
            <a:gd name="connsiteX3" fmla="*/ 1481127 w 3278061"/>
            <a:gd name="connsiteY3" fmla="*/ 98999 h 1066568"/>
            <a:gd name="connsiteX4" fmla="*/ 1723020 w 3278061"/>
            <a:gd name="connsiteY4" fmla="*/ 98999 h 1066568"/>
            <a:gd name="connsiteX5" fmla="*/ 3157115 w 3278061"/>
            <a:gd name="connsiteY5" fmla="*/ 824676 h 1066568"/>
            <a:gd name="connsiteX6" fmla="*/ 3278061 w 3278061"/>
            <a:gd name="connsiteY6" fmla="*/ 824676 h 1066568"/>
            <a:gd name="connsiteX7" fmla="*/ 3083201 w 3278061"/>
            <a:gd name="connsiteY7" fmla="*/ 1066568 h 1066568"/>
            <a:gd name="connsiteX8" fmla="*/ 2794277 w 3278061"/>
            <a:gd name="connsiteY8" fmla="*/ 824676 h 1066568"/>
            <a:gd name="connsiteX9" fmla="*/ 2915223 w 3278061"/>
            <a:gd name="connsiteY9" fmla="*/ 824676 h 1066568"/>
            <a:gd name="connsiteX10" fmla="*/ 1481128 w 3278061"/>
            <a:gd name="connsiteY10" fmla="*/ 98999 h 1066568"/>
            <a:gd name="connsiteX0" fmla="*/ 3083201 w 3278061"/>
            <a:gd name="connsiteY0" fmla="*/ 1066568 h 1066568"/>
            <a:gd name="connsiteX1" fmla="*/ 2794277 w 3278061"/>
            <a:gd name="connsiteY1" fmla="*/ 824676 h 1066568"/>
            <a:gd name="connsiteX2" fmla="*/ 2915223 w 3278061"/>
            <a:gd name="connsiteY2" fmla="*/ 824676 h 1066568"/>
            <a:gd name="connsiteX3" fmla="*/ 1481128 w 3278061"/>
            <a:gd name="connsiteY3" fmla="*/ 98999 h 1066568"/>
            <a:gd name="connsiteX4" fmla="*/ 1723020 w 3278061"/>
            <a:gd name="connsiteY4" fmla="*/ 98999 h 1066568"/>
            <a:gd name="connsiteX5" fmla="*/ 3157115 w 3278061"/>
            <a:gd name="connsiteY5" fmla="*/ 824676 h 1066568"/>
            <a:gd name="connsiteX6" fmla="*/ 3278061 w 3278061"/>
            <a:gd name="connsiteY6" fmla="*/ 824676 h 1066568"/>
            <a:gd name="connsiteX7" fmla="*/ 3083201 w 3278061"/>
            <a:gd name="connsiteY7" fmla="*/ 1066568 h 1066568"/>
            <a:gd name="connsiteX0" fmla="*/ 1602073 w 3278061"/>
            <a:gd name="connsiteY0" fmla="*/ 102230 h 1066568"/>
            <a:gd name="connsiteX1" fmla="*/ 178319 w 3278061"/>
            <a:gd name="connsiteY1" fmla="*/ 439403 h 1066568"/>
            <a:gd name="connsiteX2" fmla="*/ 0 w 3278061"/>
            <a:gd name="connsiteY2" fmla="*/ 1066568 h 1066568"/>
            <a:gd name="connsiteX3" fmla="*/ 741429 w 3278061"/>
            <a:gd name="connsiteY3" fmla="*/ 228303 h 1066568"/>
            <a:gd name="connsiteX4" fmla="*/ 1602074 w 3278061"/>
            <a:gd name="connsiteY4" fmla="*/ 102231 h 1066568"/>
            <a:gd name="connsiteX5" fmla="*/ 1602073 w 3278061"/>
            <a:gd name="connsiteY5" fmla="*/ 102230 h 1066568"/>
            <a:gd name="connsiteX0" fmla="*/ 1602073 w 3278061"/>
            <a:gd name="connsiteY0" fmla="*/ 102230 h 1066568"/>
            <a:gd name="connsiteX1" fmla="*/ 381518 w 3278061"/>
            <a:gd name="connsiteY1" fmla="*/ 346577 h 1066568"/>
            <a:gd name="connsiteX2" fmla="*/ 106175 w 3278061"/>
            <a:gd name="connsiteY2" fmla="*/ 306438 h 1066568"/>
            <a:gd name="connsiteX3" fmla="*/ 1481127 w 3278061"/>
            <a:gd name="connsiteY3" fmla="*/ 98999 h 1066568"/>
            <a:gd name="connsiteX4" fmla="*/ 1723020 w 3278061"/>
            <a:gd name="connsiteY4" fmla="*/ 98999 h 1066568"/>
            <a:gd name="connsiteX5" fmla="*/ 3157115 w 3278061"/>
            <a:gd name="connsiteY5" fmla="*/ 824676 h 1066568"/>
            <a:gd name="connsiteX6" fmla="*/ 3278061 w 3278061"/>
            <a:gd name="connsiteY6" fmla="*/ 824676 h 1066568"/>
            <a:gd name="connsiteX7" fmla="*/ 3083201 w 3278061"/>
            <a:gd name="connsiteY7" fmla="*/ 1066568 h 1066568"/>
            <a:gd name="connsiteX8" fmla="*/ 2794277 w 3278061"/>
            <a:gd name="connsiteY8" fmla="*/ 824676 h 1066568"/>
            <a:gd name="connsiteX9" fmla="*/ 2915223 w 3278061"/>
            <a:gd name="connsiteY9" fmla="*/ 824676 h 1066568"/>
            <a:gd name="connsiteX10" fmla="*/ 1481128 w 3278061"/>
            <a:gd name="connsiteY10" fmla="*/ 98999 h 1066568"/>
            <a:gd name="connsiteX0" fmla="*/ 3018828 w 3213688"/>
            <a:gd name="connsiteY0" fmla="*/ 1066568 h 1066568"/>
            <a:gd name="connsiteX1" fmla="*/ 2729904 w 3213688"/>
            <a:gd name="connsiteY1" fmla="*/ 824676 h 1066568"/>
            <a:gd name="connsiteX2" fmla="*/ 2850850 w 3213688"/>
            <a:gd name="connsiteY2" fmla="*/ 824676 h 1066568"/>
            <a:gd name="connsiteX3" fmla="*/ 1416755 w 3213688"/>
            <a:gd name="connsiteY3" fmla="*/ 98999 h 1066568"/>
            <a:gd name="connsiteX4" fmla="*/ 1658647 w 3213688"/>
            <a:gd name="connsiteY4" fmla="*/ 98999 h 1066568"/>
            <a:gd name="connsiteX5" fmla="*/ 3092742 w 3213688"/>
            <a:gd name="connsiteY5" fmla="*/ 824676 h 1066568"/>
            <a:gd name="connsiteX6" fmla="*/ 3213688 w 3213688"/>
            <a:gd name="connsiteY6" fmla="*/ 824676 h 1066568"/>
            <a:gd name="connsiteX7" fmla="*/ 3018828 w 3213688"/>
            <a:gd name="connsiteY7" fmla="*/ 1066568 h 1066568"/>
            <a:gd name="connsiteX0" fmla="*/ 1537700 w 3213688"/>
            <a:gd name="connsiteY0" fmla="*/ 102230 h 1066568"/>
            <a:gd name="connsiteX1" fmla="*/ 113946 w 3213688"/>
            <a:gd name="connsiteY1" fmla="*/ 439403 h 1066568"/>
            <a:gd name="connsiteX2" fmla="*/ 0 w 3213688"/>
            <a:gd name="connsiteY2" fmla="*/ 562324 h 1066568"/>
            <a:gd name="connsiteX3" fmla="*/ 677056 w 3213688"/>
            <a:gd name="connsiteY3" fmla="*/ 228303 h 1066568"/>
            <a:gd name="connsiteX4" fmla="*/ 1537701 w 3213688"/>
            <a:gd name="connsiteY4" fmla="*/ 102231 h 1066568"/>
            <a:gd name="connsiteX5" fmla="*/ 1537700 w 3213688"/>
            <a:gd name="connsiteY5" fmla="*/ 102230 h 1066568"/>
            <a:gd name="connsiteX0" fmla="*/ 1537700 w 3213688"/>
            <a:gd name="connsiteY0" fmla="*/ 102230 h 1066568"/>
            <a:gd name="connsiteX1" fmla="*/ 317145 w 3213688"/>
            <a:gd name="connsiteY1" fmla="*/ 346577 h 1066568"/>
            <a:gd name="connsiteX2" fmla="*/ 41802 w 3213688"/>
            <a:gd name="connsiteY2" fmla="*/ 306438 h 1066568"/>
            <a:gd name="connsiteX3" fmla="*/ 1416754 w 3213688"/>
            <a:gd name="connsiteY3" fmla="*/ 98999 h 1066568"/>
            <a:gd name="connsiteX4" fmla="*/ 1658647 w 3213688"/>
            <a:gd name="connsiteY4" fmla="*/ 98999 h 1066568"/>
            <a:gd name="connsiteX5" fmla="*/ 3092742 w 3213688"/>
            <a:gd name="connsiteY5" fmla="*/ 824676 h 1066568"/>
            <a:gd name="connsiteX6" fmla="*/ 3213688 w 3213688"/>
            <a:gd name="connsiteY6" fmla="*/ 824676 h 1066568"/>
            <a:gd name="connsiteX7" fmla="*/ 3018828 w 3213688"/>
            <a:gd name="connsiteY7" fmla="*/ 1066568 h 1066568"/>
            <a:gd name="connsiteX8" fmla="*/ 2729904 w 3213688"/>
            <a:gd name="connsiteY8" fmla="*/ 824676 h 1066568"/>
            <a:gd name="connsiteX9" fmla="*/ 2850850 w 3213688"/>
            <a:gd name="connsiteY9" fmla="*/ 824676 h 1066568"/>
            <a:gd name="connsiteX10" fmla="*/ 1416755 w 3213688"/>
            <a:gd name="connsiteY10" fmla="*/ 98999 h 1066568"/>
            <a:gd name="connsiteX0" fmla="*/ 2977026 w 3171886"/>
            <a:gd name="connsiteY0" fmla="*/ 1066568 h 1066568"/>
            <a:gd name="connsiteX1" fmla="*/ 2688102 w 3171886"/>
            <a:gd name="connsiteY1" fmla="*/ 824676 h 1066568"/>
            <a:gd name="connsiteX2" fmla="*/ 2809048 w 3171886"/>
            <a:gd name="connsiteY2" fmla="*/ 824676 h 1066568"/>
            <a:gd name="connsiteX3" fmla="*/ 1374953 w 3171886"/>
            <a:gd name="connsiteY3" fmla="*/ 98999 h 1066568"/>
            <a:gd name="connsiteX4" fmla="*/ 1616845 w 3171886"/>
            <a:gd name="connsiteY4" fmla="*/ 98999 h 1066568"/>
            <a:gd name="connsiteX5" fmla="*/ 3050940 w 3171886"/>
            <a:gd name="connsiteY5" fmla="*/ 824676 h 1066568"/>
            <a:gd name="connsiteX6" fmla="*/ 3171886 w 3171886"/>
            <a:gd name="connsiteY6" fmla="*/ 824676 h 1066568"/>
            <a:gd name="connsiteX7" fmla="*/ 2977026 w 3171886"/>
            <a:gd name="connsiteY7" fmla="*/ 1066568 h 1066568"/>
            <a:gd name="connsiteX0" fmla="*/ 1495898 w 3171886"/>
            <a:gd name="connsiteY0" fmla="*/ 102230 h 1066568"/>
            <a:gd name="connsiteX1" fmla="*/ 72144 w 3171886"/>
            <a:gd name="connsiteY1" fmla="*/ 439403 h 1066568"/>
            <a:gd name="connsiteX2" fmla="*/ 635254 w 3171886"/>
            <a:gd name="connsiteY2" fmla="*/ 228303 h 1066568"/>
            <a:gd name="connsiteX3" fmla="*/ 1495899 w 3171886"/>
            <a:gd name="connsiteY3" fmla="*/ 102231 h 1066568"/>
            <a:gd name="connsiteX4" fmla="*/ 1495898 w 3171886"/>
            <a:gd name="connsiteY4" fmla="*/ 102230 h 1066568"/>
            <a:gd name="connsiteX0" fmla="*/ 1495898 w 3171886"/>
            <a:gd name="connsiteY0" fmla="*/ 102230 h 1066568"/>
            <a:gd name="connsiteX1" fmla="*/ 275343 w 3171886"/>
            <a:gd name="connsiteY1" fmla="*/ 346577 h 1066568"/>
            <a:gd name="connsiteX2" fmla="*/ 0 w 3171886"/>
            <a:gd name="connsiteY2" fmla="*/ 306438 h 1066568"/>
            <a:gd name="connsiteX3" fmla="*/ 1374952 w 3171886"/>
            <a:gd name="connsiteY3" fmla="*/ 98999 h 1066568"/>
            <a:gd name="connsiteX4" fmla="*/ 1616845 w 3171886"/>
            <a:gd name="connsiteY4" fmla="*/ 98999 h 1066568"/>
            <a:gd name="connsiteX5" fmla="*/ 3050940 w 3171886"/>
            <a:gd name="connsiteY5" fmla="*/ 824676 h 1066568"/>
            <a:gd name="connsiteX6" fmla="*/ 3171886 w 3171886"/>
            <a:gd name="connsiteY6" fmla="*/ 824676 h 1066568"/>
            <a:gd name="connsiteX7" fmla="*/ 2977026 w 3171886"/>
            <a:gd name="connsiteY7" fmla="*/ 1066568 h 1066568"/>
            <a:gd name="connsiteX8" fmla="*/ 2688102 w 3171886"/>
            <a:gd name="connsiteY8" fmla="*/ 824676 h 1066568"/>
            <a:gd name="connsiteX9" fmla="*/ 2809048 w 3171886"/>
            <a:gd name="connsiteY9" fmla="*/ 824676 h 1066568"/>
            <a:gd name="connsiteX10" fmla="*/ 1374953 w 3171886"/>
            <a:gd name="connsiteY10" fmla="*/ 98999 h 1066568"/>
            <a:gd name="connsiteX0" fmla="*/ 2977026 w 3171886"/>
            <a:gd name="connsiteY0" fmla="*/ 1066568 h 1066568"/>
            <a:gd name="connsiteX1" fmla="*/ 2688102 w 3171886"/>
            <a:gd name="connsiteY1" fmla="*/ 824676 h 1066568"/>
            <a:gd name="connsiteX2" fmla="*/ 2809048 w 3171886"/>
            <a:gd name="connsiteY2" fmla="*/ 824676 h 1066568"/>
            <a:gd name="connsiteX3" fmla="*/ 1374953 w 3171886"/>
            <a:gd name="connsiteY3" fmla="*/ 98999 h 1066568"/>
            <a:gd name="connsiteX4" fmla="*/ 1616845 w 3171886"/>
            <a:gd name="connsiteY4" fmla="*/ 98999 h 1066568"/>
            <a:gd name="connsiteX5" fmla="*/ 3050940 w 3171886"/>
            <a:gd name="connsiteY5" fmla="*/ 824676 h 1066568"/>
            <a:gd name="connsiteX6" fmla="*/ 3171886 w 3171886"/>
            <a:gd name="connsiteY6" fmla="*/ 824676 h 1066568"/>
            <a:gd name="connsiteX7" fmla="*/ 2977026 w 3171886"/>
            <a:gd name="connsiteY7" fmla="*/ 1066568 h 1066568"/>
            <a:gd name="connsiteX0" fmla="*/ 1495898 w 3171886"/>
            <a:gd name="connsiteY0" fmla="*/ 102230 h 1066568"/>
            <a:gd name="connsiteX1" fmla="*/ 635254 w 3171886"/>
            <a:gd name="connsiteY1" fmla="*/ 228303 h 1066568"/>
            <a:gd name="connsiteX2" fmla="*/ 1495899 w 3171886"/>
            <a:gd name="connsiteY2" fmla="*/ 102231 h 1066568"/>
            <a:gd name="connsiteX3" fmla="*/ 1495898 w 3171886"/>
            <a:gd name="connsiteY3" fmla="*/ 102230 h 1066568"/>
            <a:gd name="connsiteX0" fmla="*/ 1495898 w 3171886"/>
            <a:gd name="connsiteY0" fmla="*/ 102230 h 1066568"/>
            <a:gd name="connsiteX1" fmla="*/ 275343 w 3171886"/>
            <a:gd name="connsiteY1" fmla="*/ 346577 h 1066568"/>
            <a:gd name="connsiteX2" fmla="*/ 0 w 3171886"/>
            <a:gd name="connsiteY2" fmla="*/ 306438 h 1066568"/>
            <a:gd name="connsiteX3" fmla="*/ 1374952 w 3171886"/>
            <a:gd name="connsiteY3" fmla="*/ 98999 h 1066568"/>
            <a:gd name="connsiteX4" fmla="*/ 1616845 w 3171886"/>
            <a:gd name="connsiteY4" fmla="*/ 98999 h 1066568"/>
            <a:gd name="connsiteX5" fmla="*/ 3050940 w 3171886"/>
            <a:gd name="connsiteY5" fmla="*/ 824676 h 1066568"/>
            <a:gd name="connsiteX6" fmla="*/ 3171886 w 3171886"/>
            <a:gd name="connsiteY6" fmla="*/ 824676 h 1066568"/>
            <a:gd name="connsiteX7" fmla="*/ 2977026 w 3171886"/>
            <a:gd name="connsiteY7" fmla="*/ 1066568 h 1066568"/>
            <a:gd name="connsiteX8" fmla="*/ 2688102 w 3171886"/>
            <a:gd name="connsiteY8" fmla="*/ 824676 h 1066568"/>
            <a:gd name="connsiteX9" fmla="*/ 2809048 w 3171886"/>
            <a:gd name="connsiteY9" fmla="*/ 824676 h 1066568"/>
            <a:gd name="connsiteX10" fmla="*/ 1374953 w 3171886"/>
            <a:gd name="connsiteY10" fmla="*/ 98999 h 1066568"/>
            <a:gd name="connsiteX0" fmla="*/ 2977026 w 3171886"/>
            <a:gd name="connsiteY0" fmla="*/ 1066568 h 1066568"/>
            <a:gd name="connsiteX1" fmla="*/ 2688102 w 3171886"/>
            <a:gd name="connsiteY1" fmla="*/ 824676 h 1066568"/>
            <a:gd name="connsiteX2" fmla="*/ 2809048 w 3171886"/>
            <a:gd name="connsiteY2" fmla="*/ 824676 h 1066568"/>
            <a:gd name="connsiteX3" fmla="*/ 1374953 w 3171886"/>
            <a:gd name="connsiteY3" fmla="*/ 98999 h 1066568"/>
            <a:gd name="connsiteX4" fmla="*/ 1616845 w 3171886"/>
            <a:gd name="connsiteY4" fmla="*/ 98999 h 1066568"/>
            <a:gd name="connsiteX5" fmla="*/ 3050940 w 3171886"/>
            <a:gd name="connsiteY5" fmla="*/ 824676 h 1066568"/>
            <a:gd name="connsiteX6" fmla="*/ 3171886 w 3171886"/>
            <a:gd name="connsiteY6" fmla="*/ 824676 h 1066568"/>
            <a:gd name="connsiteX7" fmla="*/ 2977026 w 3171886"/>
            <a:gd name="connsiteY7" fmla="*/ 1066568 h 1066568"/>
            <a:gd name="connsiteX0" fmla="*/ 1495898 w 3171886"/>
            <a:gd name="connsiteY0" fmla="*/ 102230 h 1066568"/>
            <a:gd name="connsiteX1" fmla="*/ 635254 w 3171886"/>
            <a:gd name="connsiteY1" fmla="*/ 228303 h 1066568"/>
            <a:gd name="connsiteX2" fmla="*/ 1495899 w 3171886"/>
            <a:gd name="connsiteY2" fmla="*/ 102231 h 1066568"/>
            <a:gd name="connsiteX3" fmla="*/ 1495898 w 3171886"/>
            <a:gd name="connsiteY3" fmla="*/ 102230 h 1066568"/>
            <a:gd name="connsiteX0" fmla="*/ 1495898 w 3171886"/>
            <a:gd name="connsiteY0" fmla="*/ 102230 h 1066568"/>
            <a:gd name="connsiteX1" fmla="*/ 0 w 3171886"/>
            <a:gd name="connsiteY1" fmla="*/ 306438 h 1066568"/>
            <a:gd name="connsiteX2" fmla="*/ 1374952 w 3171886"/>
            <a:gd name="connsiteY2" fmla="*/ 98999 h 1066568"/>
            <a:gd name="connsiteX3" fmla="*/ 1616845 w 3171886"/>
            <a:gd name="connsiteY3" fmla="*/ 98999 h 1066568"/>
            <a:gd name="connsiteX4" fmla="*/ 3050940 w 3171886"/>
            <a:gd name="connsiteY4" fmla="*/ 824676 h 1066568"/>
            <a:gd name="connsiteX5" fmla="*/ 3171886 w 3171886"/>
            <a:gd name="connsiteY5" fmla="*/ 824676 h 1066568"/>
            <a:gd name="connsiteX6" fmla="*/ 2977026 w 3171886"/>
            <a:gd name="connsiteY6" fmla="*/ 1066568 h 1066568"/>
            <a:gd name="connsiteX7" fmla="*/ 2688102 w 3171886"/>
            <a:gd name="connsiteY7" fmla="*/ 824676 h 1066568"/>
            <a:gd name="connsiteX8" fmla="*/ 2809048 w 3171886"/>
            <a:gd name="connsiteY8" fmla="*/ 824676 h 1066568"/>
            <a:gd name="connsiteX9" fmla="*/ 1374953 w 3171886"/>
            <a:gd name="connsiteY9" fmla="*/ 98999 h 1066568"/>
            <a:gd name="connsiteX0" fmla="*/ 2341772 w 2536632"/>
            <a:gd name="connsiteY0" fmla="*/ 967570 h 967570"/>
            <a:gd name="connsiteX1" fmla="*/ 2052848 w 2536632"/>
            <a:gd name="connsiteY1" fmla="*/ 725678 h 967570"/>
            <a:gd name="connsiteX2" fmla="*/ 2173794 w 2536632"/>
            <a:gd name="connsiteY2" fmla="*/ 725678 h 967570"/>
            <a:gd name="connsiteX3" fmla="*/ 739699 w 2536632"/>
            <a:gd name="connsiteY3" fmla="*/ 1 h 967570"/>
            <a:gd name="connsiteX4" fmla="*/ 981591 w 2536632"/>
            <a:gd name="connsiteY4" fmla="*/ 1 h 967570"/>
            <a:gd name="connsiteX5" fmla="*/ 2415686 w 2536632"/>
            <a:gd name="connsiteY5" fmla="*/ 725678 h 967570"/>
            <a:gd name="connsiteX6" fmla="*/ 2536632 w 2536632"/>
            <a:gd name="connsiteY6" fmla="*/ 725678 h 967570"/>
            <a:gd name="connsiteX7" fmla="*/ 2341772 w 2536632"/>
            <a:gd name="connsiteY7" fmla="*/ 967570 h 967570"/>
            <a:gd name="connsiteX0" fmla="*/ 860644 w 2536632"/>
            <a:gd name="connsiteY0" fmla="*/ 3232 h 967570"/>
            <a:gd name="connsiteX1" fmla="*/ 0 w 2536632"/>
            <a:gd name="connsiteY1" fmla="*/ 129305 h 967570"/>
            <a:gd name="connsiteX2" fmla="*/ 860645 w 2536632"/>
            <a:gd name="connsiteY2" fmla="*/ 3233 h 967570"/>
            <a:gd name="connsiteX3" fmla="*/ 860644 w 2536632"/>
            <a:gd name="connsiteY3" fmla="*/ 3232 h 967570"/>
            <a:gd name="connsiteX0" fmla="*/ 860644 w 2536632"/>
            <a:gd name="connsiteY0" fmla="*/ 3232 h 967570"/>
            <a:gd name="connsiteX1" fmla="*/ 739698 w 2536632"/>
            <a:gd name="connsiteY1" fmla="*/ 1 h 967570"/>
            <a:gd name="connsiteX2" fmla="*/ 981591 w 2536632"/>
            <a:gd name="connsiteY2" fmla="*/ 1 h 967570"/>
            <a:gd name="connsiteX3" fmla="*/ 2415686 w 2536632"/>
            <a:gd name="connsiteY3" fmla="*/ 725678 h 967570"/>
            <a:gd name="connsiteX4" fmla="*/ 2536632 w 2536632"/>
            <a:gd name="connsiteY4" fmla="*/ 725678 h 967570"/>
            <a:gd name="connsiteX5" fmla="*/ 2341772 w 2536632"/>
            <a:gd name="connsiteY5" fmla="*/ 967570 h 967570"/>
            <a:gd name="connsiteX6" fmla="*/ 2052848 w 2536632"/>
            <a:gd name="connsiteY6" fmla="*/ 725678 h 967570"/>
            <a:gd name="connsiteX7" fmla="*/ 2173794 w 2536632"/>
            <a:gd name="connsiteY7" fmla="*/ 725678 h 967570"/>
            <a:gd name="connsiteX8" fmla="*/ 739699 w 2536632"/>
            <a:gd name="connsiteY8" fmla="*/ 1 h 967570"/>
            <a:gd name="connsiteX0" fmla="*/ 2341772 w 2536632"/>
            <a:gd name="connsiteY0" fmla="*/ 967570 h 967570"/>
            <a:gd name="connsiteX1" fmla="*/ 2052848 w 2536632"/>
            <a:gd name="connsiteY1" fmla="*/ 725678 h 967570"/>
            <a:gd name="connsiteX2" fmla="*/ 2173794 w 2536632"/>
            <a:gd name="connsiteY2" fmla="*/ 725678 h 967570"/>
            <a:gd name="connsiteX3" fmla="*/ 739699 w 2536632"/>
            <a:gd name="connsiteY3" fmla="*/ 1 h 967570"/>
            <a:gd name="connsiteX4" fmla="*/ 981591 w 2536632"/>
            <a:gd name="connsiteY4" fmla="*/ 1 h 967570"/>
            <a:gd name="connsiteX5" fmla="*/ 2415686 w 2536632"/>
            <a:gd name="connsiteY5" fmla="*/ 725678 h 967570"/>
            <a:gd name="connsiteX6" fmla="*/ 2536632 w 2536632"/>
            <a:gd name="connsiteY6" fmla="*/ 725678 h 967570"/>
            <a:gd name="connsiteX7" fmla="*/ 2341772 w 2536632"/>
            <a:gd name="connsiteY7" fmla="*/ 967570 h 967570"/>
            <a:gd name="connsiteX0" fmla="*/ 860644 w 2536632"/>
            <a:gd name="connsiteY0" fmla="*/ 3232 h 967570"/>
            <a:gd name="connsiteX1" fmla="*/ 0 w 2536632"/>
            <a:gd name="connsiteY1" fmla="*/ 129305 h 967570"/>
            <a:gd name="connsiteX2" fmla="*/ 860645 w 2536632"/>
            <a:gd name="connsiteY2" fmla="*/ 3233 h 967570"/>
            <a:gd name="connsiteX3" fmla="*/ 860644 w 2536632"/>
            <a:gd name="connsiteY3" fmla="*/ 3232 h 967570"/>
            <a:gd name="connsiteX0" fmla="*/ 860644 w 2536632"/>
            <a:gd name="connsiteY0" fmla="*/ 3232 h 967570"/>
            <a:gd name="connsiteX1" fmla="*/ 739698 w 2536632"/>
            <a:gd name="connsiteY1" fmla="*/ 1 h 967570"/>
            <a:gd name="connsiteX2" fmla="*/ 981591 w 2536632"/>
            <a:gd name="connsiteY2" fmla="*/ 1 h 967570"/>
            <a:gd name="connsiteX3" fmla="*/ 2415686 w 2536632"/>
            <a:gd name="connsiteY3" fmla="*/ 725678 h 967570"/>
            <a:gd name="connsiteX4" fmla="*/ 2536632 w 2536632"/>
            <a:gd name="connsiteY4" fmla="*/ 725678 h 967570"/>
            <a:gd name="connsiteX5" fmla="*/ 2341772 w 2536632"/>
            <a:gd name="connsiteY5" fmla="*/ 967570 h 967570"/>
            <a:gd name="connsiteX6" fmla="*/ 2052848 w 2536632"/>
            <a:gd name="connsiteY6" fmla="*/ 725678 h 967570"/>
            <a:gd name="connsiteX7" fmla="*/ 2173794 w 2536632"/>
            <a:gd name="connsiteY7" fmla="*/ 725678 h 967570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  <a:cxn ang="0">
              <a:pos x="connsiteX3" y="connsiteY3"/>
            </a:cxn>
            <a:cxn ang="0">
              <a:pos x="connsiteX4" y="connsiteY4"/>
            </a:cxn>
            <a:cxn ang="0">
              <a:pos x="connsiteX5" y="connsiteY5"/>
            </a:cxn>
            <a:cxn ang="0">
              <a:pos x="connsiteX6" y="connsiteY6"/>
            </a:cxn>
            <a:cxn ang="0">
              <a:pos x="connsiteX7" y="connsiteY7"/>
            </a:cxn>
          </a:cxnLst>
          <a:rect l="l" t="t" r="r" b="b"/>
          <a:pathLst>
            <a:path w="2536632" h="967570" stroke="0" extrusionOk="0">
              <a:moveTo>
                <a:pt x="2341772" y="967570"/>
              </a:moveTo>
              <a:lnTo>
                <a:pt x="2052848" y="725678"/>
              </a:lnTo>
              <a:lnTo>
                <a:pt x="2173794" y="725678"/>
              </a:lnTo>
              <a:cubicBezTo>
                <a:pt x="2004946" y="298478"/>
                <a:pt x="1415090" y="1"/>
                <a:pt x="739699" y="1"/>
              </a:cubicBezTo>
              <a:lnTo>
                <a:pt x="981591" y="1"/>
              </a:lnTo>
              <a:cubicBezTo>
                <a:pt x="1656982" y="1"/>
                <a:pt x="2246838" y="298478"/>
                <a:pt x="2415686" y="725678"/>
              </a:cubicBezTo>
              <a:lnTo>
                <a:pt x="2536632" y="725678"/>
              </a:lnTo>
              <a:lnTo>
                <a:pt x="2341772" y="967570"/>
              </a:lnTo>
              <a:close/>
            </a:path>
            <a:path w="2536632" h="967570" fill="darkenLess" stroke="0" extrusionOk="0">
              <a:moveTo>
                <a:pt x="860644" y="3232"/>
              </a:moveTo>
              <a:lnTo>
                <a:pt x="0" y="129305"/>
              </a:lnTo>
              <a:cubicBezTo>
                <a:pt x="260626" y="31160"/>
                <a:pt x="560821" y="-12815"/>
                <a:pt x="860645" y="3233"/>
              </a:cubicBezTo>
              <a:lnTo>
                <a:pt x="860644" y="3232"/>
              </a:lnTo>
              <a:close/>
            </a:path>
            <a:path w="2536632" h="967570" fill="none" extrusionOk="0">
              <a:moveTo>
                <a:pt x="860644" y="3232"/>
              </a:moveTo>
              <a:lnTo>
                <a:pt x="739698" y="1"/>
              </a:lnTo>
              <a:lnTo>
                <a:pt x="981591" y="1"/>
              </a:lnTo>
              <a:cubicBezTo>
                <a:pt x="1656982" y="1"/>
                <a:pt x="2246838" y="298478"/>
                <a:pt x="2415686" y="725678"/>
              </a:cubicBezTo>
              <a:lnTo>
                <a:pt x="2536632" y="725678"/>
              </a:lnTo>
              <a:lnTo>
                <a:pt x="2341772" y="967570"/>
              </a:lnTo>
              <a:lnTo>
                <a:pt x="2052848" y="725678"/>
              </a:lnTo>
              <a:lnTo>
                <a:pt x="2173794" y="725678"/>
              </a:lnTo>
            </a:path>
          </a:pathLst>
        </a:custGeom>
        <a:solidFill xmlns:a="http://schemas.openxmlformats.org/drawingml/2006/main">
          <a:srgbClr val="FF0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>
            <a:solidFill>
              <a:schemeClr val="tx1"/>
            </a:solidFill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0.58765</cdr:x>
      <cdr:y>0.44322</cdr:y>
    </cdr:from>
    <cdr:to>
      <cdr:x>0.96567</cdr:x>
      <cdr:y>0.78019</cdr:y>
    </cdr:to>
    <cdr:sp macro="" textlink="">
      <cdr:nvSpPr>
        <cdr:cNvPr id="2" name="Arrow: Curved Down 7">
          <a:extLst xmlns:a="http://schemas.openxmlformats.org/drawingml/2006/main">
            <a:ext uri="{FF2B5EF4-FFF2-40B4-BE49-F238E27FC236}">
              <a16:creationId xmlns:a16="http://schemas.microsoft.com/office/drawing/2014/main" id="{A03DD750-21F6-4216-8FCF-1225F2B79339}"/>
            </a:ext>
          </a:extLst>
        </cdr:cNvPr>
        <cdr:cNvSpPr/>
      </cdr:nvSpPr>
      <cdr:spPr>
        <a:xfrm xmlns:a="http://schemas.openxmlformats.org/drawingml/2006/main">
          <a:off x="5910819" y="1615853"/>
          <a:ext cx="3802276" cy="1228497"/>
        </a:xfrm>
        <a:custGeom xmlns:a="http://schemas.openxmlformats.org/drawingml/2006/main">
          <a:avLst/>
          <a:gdLst>
            <a:gd name="connsiteX0" fmla="*/ 3083201 w 3325093"/>
            <a:gd name="connsiteY0" fmla="*/ 967569 h 967569"/>
            <a:gd name="connsiteX1" fmla="*/ 2794277 w 3325093"/>
            <a:gd name="connsiteY1" fmla="*/ 725677 h 967569"/>
            <a:gd name="connsiteX2" fmla="*/ 2915223 w 3325093"/>
            <a:gd name="connsiteY2" fmla="*/ 725677 h 967569"/>
            <a:gd name="connsiteX3" fmla="*/ 1481128 w 3325093"/>
            <a:gd name="connsiteY3" fmla="*/ 0 h 967569"/>
            <a:gd name="connsiteX4" fmla="*/ 1723020 w 3325093"/>
            <a:gd name="connsiteY4" fmla="*/ 0 h 967569"/>
            <a:gd name="connsiteX5" fmla="*/ 3157115 w 3325093"/>
            <a:gd name="connsiteY5" fmla="*/ 725677 h 967569"/>
            <a:gd name="connsiteX6" fmla="*/ 3278061 w 3325093"/>
            <a:gd name="connsiteY6" fmla="*/ 725677 h 967569"/>
            <a:gd name="connsiteX7" fmla="*/ 3083201 w 3325093"/>
            <a:gd name="connsiteY7" fmla="*/ 967569 h 967569"/>
            <a:gd name="connsiteX0" fmla="*/ 1602073 w 3325093"/>
            <a:gd name="connsiteY0" fmla="*/ 3231 h 967569"/>
            <a:gd name="connsiteX1" fmla="*/ 241892 w 3325093"/>
            <a:gd name="connsiteY1" fmla="*/ 967569 h 967569"/>
            <a:gd name="connsiteX2" fmla="*/ 0 w 3325093"/>
            <a:gd name="connsiteY2" fmla="*/ 967569 h 967569"/>
            <a:gd name="connsiteX3" fmla="*/ 741429 w 3325093"/>
            <a:gd name="connsiteY3" fmla="*/ 129304 h 967569"/>
            <a:gd name="connsiteX4" fmla="*/ 1602074 w 3325093"/>
            <a:gd name="connsiteY4" fmla="*/ 3232 h 967569"/>
            <a:gd name="connsiteX5" fmla="*/ 1602073 w 3325093"/>
            <a:gd name="connsiteY5" fmla="*/ 3231 h 967569"/>
            <a:gd name="connsiteX0" fmla="*/ 1602073 w 3325093"/>
            <a:gd name="connsiteY0" fmla="*/ 3231 h 967569"/>
            <a:gd name="connsiteX1" fmla="*/ 241892 w 3325093"/>
            <a:gd name="connsiteY1" fmla="*/ 967569 h 967569"/>
            <a:gd name="connsiteX2" fmla="*/ 0 w 3325093"/>
            <a:gd name="connsiteY2" fmla="*/ 967569 h 967569"/>
            <a:gd name="connsiteX3" fmla="*/ 1481127 w 3325093"/>
            <a:gd name="connsiteY3" fmla="*/ 0 h 967569"/>
            <a:gd name="connsiteX4" fmla="*/ 1723020 w 3325093"/>
            <a:gd name="connsiteY4" fmla="*/ 0 h 967569"/>
            <a:gd name="connsiteX5" fmla="*/ 3157115 w 3325093"/>
            <a:gd name="connsiteY5" fmla="*/ 725677 h 967569"/>
            <a:gd name="connsiteX6" fmla="*/ 3278061 w 3325093"/>
            <a:gd name="connsiteY6" fmla="*/ 725677 h 967569"/>
            <a:gd name="connsiteX7" fmla="*/ 3083201 w 3325093"/>
            <a:gd name="connsiteY7" fmla="*/ 967569 h 967569"/>
            <a:gd name="connsiteX8" fmla="*/ 2794277 w 3325093"/>
            <a:gd name="connsiteY8" fmla="*/ 725677 h 967569"/>
            <a:gd name="connsiteX9" fmla="*/ 2915223 w 3325093"/>
            <a:gd name="connsiteY9" fmla="*/ 725677 h 967569"/>
            <a:gd name="connsiteX10" fmla="*/ 1481128 w 3325093"/>
            <a:gd name="connsiteY10" fmla="*/ 0 h 967569"/>
            <a:gd name="connsiteX0" fmla="*/ 3083201 w 3278061"/>
            <a:gd name="connsiteY0" fmla="*/ 1016252 h 1016252"/>
            <a:gd name="connsiteX1" fmla="*/ 2794277 w 3278061"/>
            <a:gd name="connsiteY1" fmla="*/ 774360 h 1016252"/>
            <a:gd name="connsiteX2" fmla="*/ 2915223 w 3278061"/>
            <a:gd name="connsiteY2" fmla="*/ 774360 h 1016252"/>
            <a:gd name="connsiteX3" fmla="*/ 1481128 w 3278061"/>
            <a:gd name="connsiteY3" fmla="*/ 48683 h 1016252"/>
            <a:gd name="connsiteX4" fmla="*/ 1723020 w 3278061"/>
            <a:gd name="connsiteY4" fmla="*/ 48683 h 1016252"/>
            <a:gd name="connsiteX5" fmla="*/ 3157115 w 3278061"/>
            <a:gd name="connsiteY5" fmla="*/ 774360 h 1016252"/>
            <a:gd name="connsiteX6" fmla="*/ 3278061 w 3278061"/>
            <a:gd name="connsiteY6" fmla="*/ 774360 h 1016252"/>
            <a:gd name="connsiteX7" fmla="*/ 3083201 w 3278061"/>
            <a:gd name="connsiteY7" fmla="*/ 1016252 h 1016252"/>
            <a:gd name="connsiteX0" fmla="*/ 1602073 w 3278061"/>
            <a:gd name="connsiteY0" fmla="*/ 51914 h 1016252"/>
            <a:gd name="connsiteX1" fmla="*/ 241892 w 3278061"/>
            <a:gd name="connsiteY1" fmla="*/ 1016252 h 1016252"/>
            <a:gd name="connsiteX2" fmla="*/ 0 w 3278061"/>
            <a:gd name="connsiteY2" fmla="*/ 1016252 h 1016252"/>
            <a:gd name="connsiteX3" fmla="*/ 741429 w 3278061"/>
            <a:gd name="connsiteY3" fmla="*/ 177987 h 1016252"/>
            <a:gd name="connsiteX4" fmla="*/ 1602074 w 3278061"/>
            <a:gd name="connsiteY4" fmla="*/ 51915 h 1016252"/>
            <a:gd name="connsiteX5" fmla="*/ 1602073 w 3278061"/>
            <a:gd name="connsiteY5" fmla="*/ 51914 h 1016252"/>
            <a:gd name="connsiteX0" fmla="*/ 1602073 w 3278061"/>
            <a:gd name="connsiteY0" fmla="*/ 51914 h 1016252"/>
            <a:gd name="connsiteX1" fmla="*/ 381518 w 3278061"/>
            <a:gd name="connsiteY1" fmla="*/ 296261 h 1016252"/>
            <a:gd name="connsiteX2" fmla="*/ 0 w 3278061"/>
            <a:gd name="connsiteY2" fmla="*/ 1016252 h 1016252"/>
            <a:gd name="connsiteX3" fmla="*/ 1481127 w 3278061"/>
            <a:gd name="connsiteY3" fmla="*/ 48683 h 1016252"/>
            <a:gd name="connsiteX4" fmla="*/ 1723020 w 3278061"/>
            <a:gd name="connsiteY4" fmla="*/ 48683 h 1016252"/>
            <a:gd name="connsiteX5" fmla="*/ 3157115 w 3278061"/>
            <a:gd name="connsiteY5" fmla="*/ 774360 h 1016252"/>
            <a:gd name="connsiteX6" fmla="*/ 3278061 w 3278061"/>
            <a:gd name="connsiteY6" fmla="*/ 774360 h 1016252"/>
            <a:gd name="connsiteX7" fmla="*/ 3083201 w 3278061"/>
            <a:gd name="connsiteY7" fmla="*/ 1016252 h 1016252"/>
            <a:gd name="connsiteX8" fmla="*/ 2794277 w 3278061"/>
            <a:gd name="connsiteY8" fmla="*/ 774360 h 1016252"/>
            <a:gd name="connsiteX9" fmla="*/ 2915223 w 3278061"/>
            <a:gd name="connsiteY9" fmla="*/ 774360 h 1016252"/>
            <a:gd name="connsiteX10" fmla="*/ 1481128 w 3278061"/>
            <a:gd name="connsiteY10" fmla="*/ 48683 h 1016252"/>
            <a:gd name="connsiteX0" fmla="*/ 3083201 w 3278061"/>
            <a:gd name="connsiteY0" fmla="*/ 1066568 h 1066568"/>
            <a:gd name="connsiteX1" fmla="*/ 2794277 w 3278061"/>
            <a:gd name="connsiteY1" fmla="*/ 824676 h 1066568"/>
            <a:gd name="connsiteX2" fmla="*/ 2915223 w 3278061"/>
            <a:gd name="connsiteY2" fmla="*/ 824676 h 1066568"/>
            <a:gd name="connsiteX3" fmla="*/ 1481128 w 3278061"/>
            <a:gd name="connsiteY3" fmla="*/ 98999 h 1066568"/>
            <a:gd name="connsiteX4" fmla="*/ 1723020 w 3278061"/>
            <a:gd name="connsiteY4" fmla="*/ 98999 h 1066568"/>
            <a:gd name="connsiteX5" fmla="*/ 3157115 w 3278061"/>
            <a:gd name="connsiteY5" fmla="*/ 824676 h 1066568"/>
            <a:gd name="connsiteX6" fmla="*/ 3278061 w 3278061"/>
            <a:gd name="connsiteY6" fmla="*/ 824676 h 1066568"/>
            <a:gd name="connsiteX7" fmla="*/ 3083201 w 3278061"/>
            <a:gd name="connsiteY7" fmla="*/ 1066568 h 1066568"/>
            <a:gd name="connsiteX0" fmla="*/ 1602073 w 3278061"/>
            <a:gd name="connsiteY0" fmla="*/ 102230 h 1066568"/>
            <a:gd name="connsiteX1" fmla="*/ 241892 w 3278061"/>
            <a:gd name="connsiteY1" fmla="*/ 1066568 h 1066568"/>
            <a:gd name="connsiteX2" fmla="*/ 0 w 3278061"/>
            <a:gd name="connsiteY2" fmla="*/ 1066568 h 1066568"/>
            <a:gd name="connsiteX3" fmla="*/ 741429 w 3278061"/>
            <a:gd name="connsiteY3" fmla="*/ 228303 h 1066568"/>
            <a:gd name="connsiteX4" fmla="*/ 1602074 w 3278061"/>
            <a:gd name="connsiteY4" fmla="*/ 102231 h 1066568"/>
            <a:gd name="connsiteX5" fmla="*/ 1602073 w 3278061"/>
            <a:gd name="connsiteY5" fmla="*/ 102230 h 1066568"/>
            <a:gd name="connsiteX0" fmla="*/ 1602073 w 3278061"/>
            <a:gd name="connsiteY0" fmla="*/ 102230 h 1066568"/>
            <a:gd name="connsiteX1" fmla="*/ 381518 w 3278061"/>
            <a:gd name="connsiteY1" fmla="*/ 346577 h 1066568"/>
            <a:gd name="connsiteX2" fmla="*/ 106175 w 3278061"/>
            <a:gd name="connsiteY2" fmla="*/ 306438 h 1066568"/>
            <a:gd name="connsiteX3" fmla="*/ 1481127 w 3278061"/>
            <a:gd name="connsiteY3" fmla="*/ 98999 h 1066568"/>
            <a:gd name="connsiteX4" fmla="*/ 1723020 w 3278061"/>
            <a:gd name="connsiteY4" fmla="*/ 98999 h 1066568"/>
            <a:gd name="connsiteX5" fmla="*/ 3157115 w 3278061"/>
            <a:gd name="connsiteY5" fmla="*/ 824676 h 1066568"/>
            <a:gd name="connsiteX6" fmla="*/ 3278061 w 3278061"/>
            <a:gd name="connsiteY6" fmla="*/ 824676 h 1066568"/>
            <a:gd name="connsiteX7" fmla="*/ 3083201 w 3278061"/>
            <a:gd name="connsiteY7" fmla="*/ 1066568 h 1066568"/>
            <a:gd name="connsiteX8" fmla="*/ 2794277 w 3278061"/>
            <a:gd name="connsiteY8" fmla="*/ 824676 h 1066568"/>
            <a:gd name="connsiteX9" fmla="*/ 2915223 w 3278061"/>
            <a:gd name="connsiteY9" fmla="*/ 824676 h 1066568"/>
            <a:gd name="connsiteX10" fmla="*/ 1481128 w 3278061"/>
            <a:gd name="connsiteY10" fmla="*/ 98999 h 1066568"/>
            <a:gd name="connsiteX0" fmla="*/ 3083201 w 3278061"/>
            <a:gd name="connsiteY0" fmla="*/ 1066568 h 1066568"/>
            <a:gd name="connsiteX1" fmla="*/ 2794277 w 3278061"/>
            <a:gd name="connsiteY1" fmla="*/ 824676 h 1066568"/>
            <a:gd name="connsiteX2" fmla="*/ 2915223 w 3278061"/>
            <a:gd name="connsiteY2" fmla="*/ 824676 h 1066568"/>
            <a:gd name="connsiteX3" fmla="*/ 1481128 w 3278061"/>
            <a:gd name="connsiteY3" fmla="*/ 98999 h 1066568"/>
            <a:gd name="connsiteX4" fmla="*/ 1723020 w 3278061"/>
            <a:gd name="connsiteY4" fmla="*/ 98999 h 1066568"/>
            <a:gd name="connsiteX5" fmla="*/ 3157115 w 3278061"/>
            <a:gd name="connsiteY5" fmla="*/ 824676 h 1066568"/>
            <a:gd name="connsiteX6" fmla="*/ 3278061 w 3278061"/>
            <a:gd name="connsiteY6" fmla="*/ 824676 h 1066568"/>
            <a:gd name="connsiteX7" fmla="*/ 3083201 w 3278061"/>
            <a:gd name="connsiteY7" fmla="*/ 1066568 h 1066568"/>
            <a:gd name="connsiteX0" fmla="*/ 1602073 w 3278061"/>
            <a:gd name="connsiteY0" fmla="*/ 102230 h 1066568"/>
            <a:gd name="connsiteX1" fmla="*/ 178319 w 3278061"/>
            <a:gd name="connsiteY1" fmla="*/ 439403 h 1066568"/>
            <a:gd name="connsiteX2" fmla="*/ 0 w 3278061"/>
            <a:gd name="connsiteY2" fmla="*/ 1066568 h 1066568"/>
            <a:gd name="connsiteX3" fmla="*/ 741429 w 3278061"/>
            <a:gd name="connsiteY3" fmla="*/ 228303 h 1066568"/>
            <a:gd name="connsiteX4" fmla="*/ 1602074 w 3278061"/>
            <a:gd name="connsiteY4" fmla="*/ 102231 h 1066568"/>
            <a:gd name="connsiteX5" fmla="*/ 1602073 w 3278061"/>
            <a:gd name="connsiteY5" fmla="*/ 102230 h 1066568"/>
            <a:gd name="connsiteX0" fmla="*/ 1602073 w 3278061"/>
            <a:gd name="connsiteY0" fmla="*/ 102230 h 1066568"/>
            <a:gd name="connsiteX1" fmla="*/ 381518 w 3278061"/>
            <a:gd name="connsiteY1" fmla="*/ 346577 h 1066568"/>
            <a:gd name="connsiteX2" fmla="*/ 106175 w 3278061"/>
            <a:gd name="connsiteY2" fmla="*/ 306438 h 1066568"/>
            <a:gd name="connsiteX3" fmla="*/ 1481127 w 3278061"/>
            <a:gd name="connsiteY3" fmla="*/ 98999 h 1066568"/>
            <a:gd name="connsiteX4" fmla="*/ 1723020 w 3278061"/>
            <a:gd name="connsiteY4" fmla="*/ 98999 h 1066568"/>
            <a:gd name="connsiteX5" fmla="*/ 3157115 w 3278061"/>
            <a:gd name="connsiteY5" fmla="*/ 824676 h 1066568"/>
            <a:gd name="connsiteX6" fmla="*/ 3278061 w 3278061"/>
            <a:gd name="connsiteY6" fmla="*/ 824676 h 1066568"/>
            <a:gd name="connsiteX7" fmla="*/ 3083201 w 3278061"/>
            <a:gd name="connsiteY7" fmla="*/ 1066568 h 1066568"/>
            <a:gd name="connsiteX8" fmla="*/ 2794277 w 3278061"/>
            <a:gd name="connsiteY8" fmla="*/ 824676 h 1066568"/>
            <a:gd name="connsiteX9" fmla="*/ 2915223 w 3278061"/>
            <a:gd name="connsiteY9" fmla="*/ 824676 h 1066568"/>
            <a:gd name="connsiteX10" fmla="*/ 1481128 w 3278061"/>
            <a:gd name="connsiteY10" fmla="*/ 98999 h 1066568"/>
            <a:gd name="connsiteX0" fmla="*/ 3018828 w 3213688"/>
            <a:gd name="connsiteY0" fmla="*/ 1066568 h 1066568"/>
            <a:gd name="connsiteX1" fmla="*/ 2729904 w 3213688"/>
            <a:gd name="connsiteY1" fmla="*/ 824676 h 1066568"/>
            <a:gd name="connsiteX2" fmla="*/ 2850850 w 3213688"/>
            <a:gd name="connsiteY2" fmla="*/ 824676 h 1066568"/>
            <a:gd name="connsiteX3" fmla="*/ 1416755 w 3213688"/>
            <a:gd name="connsiteY3" fmla="*/ 98999 h 1066568"/>
            <a:gd name="connsiteX4" fmla="*/ 1658647 w 3213688"/>
            <a:gd name="connsiteY4" fmla="*/ 98999 h 1066568"/>
            <a:gd name="connsiteX5" fmla="*/ 3092742 w 3213688"/>
            <a:gd name="connsiteY5" fmla="*/ 824676 h 1066568"/>
            <a:gd name="connsiteX6" fmla="*/ 3213688 w 3213688"/>
            <a:gd name="connsiteY6" fmla="*/ 824676 h 1066568"/>
            <a:gd name="connsiteX7" fmla="*/ 3018828 w 3213688"/>
            <a:gd name="connsiteY7" fmla="*/ 1066568 h 1066568"/>
            <a:gd name="connsiteX0" fmla="*/ 1537700 w 3213688"/>
            <a:gd name="connsiteY0" fmla="*/ 102230 h 1066568"/>
            <a:gd name="connsiteX1" fmla="*/ 113946 w 3213688"/>
            <a:gd name="connsiteY1" fmla="*/ 439403 h 1066568"/>
            <a:gd name="connsiteX2" fmla="*/ 0 w 3213688"/>
            <a:gd name="connsiteY2" fmla="*/ 562324 h 1066568"/>
            <a:gd name="connsiteX3" fmla="*/ 677056 w 3213688"/>
            <a:gd name="connsiteY3" fmla="*/ 228303 h 1066568"/>
            <a:gd name="connsiteX4" fmla="*/ 1537701 w 3213688"/>
            <a:gd name="connsiteY4" fmla="*/ 102231 h 1066568"/>
            <a:gd name="connsiteX5" fmla="*/ 1537700 w 3213688"/>
            <a:gd name="connsiteY5" fmla="*/ 102230 h 1066568"/>
            <a:gd name="connsiteX0" fmla="*/ 1537700 w 3213688"/>
            <a:gd name="connsiteY0" fmla="*/ 102230 h 1066568"/>
            <a:gd name="connsiteX1" fmla="*/ 317145 w 3213688"/>
            <a:gd name="connsiteY1" fmla="*/ 346577 h 1066568"/>
            <a:gd name="connsiteX2" fmla="*/ 41802 w 3213688"/>
            <a:gd name="connsiteY2" fmla="*/ 306438 h 1066568"/>
            <a:gd name="connsiteX3" fmla="*/ 1416754 w 3213688"/>
            <a:gd name="connsiteY3" fmla="*/ 98999 h 1066568"/>
            <a:gd name="connsiteX4" fmla="*/ 1658647 w 3213688"/>
            <a:gd name="connsiteY4" fmla="*/ 98999 h 1066568"/>
            <a:gd name="connsiteX5" fmla="*/ 3092742 w 3213688"/>
            <a:gd name="connsiteY5" fmla="*/ 824676 h 1066568"/>
            <a:gd name="connsiteX6" fmla="*/ 3213688 w 3213688"/>
            <a:gd name="connsiteY6" fmla="*/ 824676 h 1066568"/>
            <a:gd name="connsiteX7" fmla="*/ 3018828 w 3213688"/>
            <a:gd name="connsiteY7" fmla="*/ 1066568 h 1066568"/>
            <a:gd name="connsiteX8" fmla="*/ 2729904 w 3213688"/>
            <a:gd name="connsiteY8" fmla="*/ 824676 h 1066568"/>
            <a:gd name="connsiteX9" fmla="*/ 2850850 w 3213688"/>
            <a:gd name="connsiteY9" fmla="*/ 824676 h 1066568"/>
            <a:gd name="connsiteX10" fmla="*/ 1416755 w 3213688"/>
            <a:gd name="connsiteY10" fmla="*/ 98999 h 1066568"/>
            <a:gd name="connsiteX0" fmla="*/ 2977026 w 3171886"/>
            <a:gd name="connsiteY0" fmla="*/ 1066568 h 1066568"/>
            <a:gd name="connsiteX1" fmla="*/ 2688102 w 3171886"/>
            <a:gd name="connsiteY1" fmla="*/ 824676 h 1066568"/>
            <a:gd name="connsiteX2" fmla="*/ 2809048 w 3171886"/>
            <a:gd name="connsiteY2" fmla="*/ 824676 h 1066568"/>
            <a:gd name="connsiteX3" fmla="*/ 1374953 w 3171886"/>
            <a:gd name="connsiteY3" fmla="*/ 98999 h 1066568"/>
            <a:gd name="connsiteX4" fmla="*/ 1616845 w 3171886"/>
            <a:gd name="connsiteY4" fmla="*/ 98999 h 1066568"/>
            <a:gd name="connsiteX5" fmla="*/ 3050940 w 3171886"/>
            <a:gd name="connsiteY5" fmla="*/ 824676 h 1066568"/>
            <a:gd name="connsiteX6" fmla="*/ 3171886 w 3171886"/>
            <a:gd name="connsiteY6" fmla="*/ 824676 h 1066568"/>
            <a:gd name="connsiteX7" fmla="*/ 2977026 w 3171886"/>
            <a:gd name="connsiteY7" fmla="*/ 1066568 h 1066568"/>
            <a:gd name="connsiteX0" fmla="*/ 1495898 w 3171886"/>
            <a:gd name="connsiteY0" fmla="*/ 102230 h 1066568"/>
            <a:gd name="connsiteX1" fmla="*/ 72144 w 3171886"/>
            <a:gd name="connsiteY1" fmla="*/ 439403 h 1066568"/>
            <a:gd name="connsiteX2" fmla="*/ 635254 w 3171886"/>
            <a:gd name="connsiteY2" fmla="*/ 228303 h 1066568"/>
            <a:gd name="connsiteX3" fmla="*/ 1495899 w 3171886"/>
            <a:gd name="connsiteY3" fmla="*/ 102231 h 1066568"/>
            <a:gd name="connsiteX4" fmla="*/ 1495898 w 3171886"/>
            <a:gd name="connsiteY4" fmla="*/ 102230 h 1066568"/>
            <a:gd name="connsiteX0" fmla="*/ 1495898 w 3171886"/>
            <a:gd name="connsiteY0" fmla="*/ 102230 h 1066568"/>
            <a:gd name="connsiteX1" fmla="*/ 275343 w 3171886"/>
            <a:gd name="connsiteY1" fmla="*/ 346577 h 1066568"/>
            <a:gd name="connsiteX2" fmla="*/ 0 w 3171886"/>
            <a:gd name="connsiteY2" fmla="*/ 306438 h 1066568"/>
            <a:gd name="connsiteX3" fmla="*/ 1374952 w 3171886"/>
            <a:gd name="connsiteY3" fmla="*/ 98999 h 1066568"/>
            <a:gd name="connsiteX4" fmla="*/ 1616845 w 3171886"/>
            <a:gd name="connsiteY4" fmla="*/ 98999 h 1066568"/>
            <a:gd name="connsiteX5" fmla="*/ 3050940 w 3171886"/>
            <a:gd name="connsiteY5" fmla="*/ 824676 h 1066568"/>
            <a:gd name="connsiteX6" fmla="*/ 3171886 w 3171886"/>
            <a:gd name="connsiteY6" fmla="*/ 824676 h 1066568"/>
            <a:gd name="connsiteX7" fmla="*/ 2977026 w 3171886"/>
            <a:gd name="connsiteY7" fmla="*/ 1066568 h 1066568"/>
            <a:gd name="connsiteX8" fmla="*/ 2688102 w 3171886"/>
            <a:gd name="connsiteY8" fmla="*/ 824676 h 1066568"/>
            <a:gd name="connsiteX9" fmla="*/ 2809048 w 3171886"/>
            <a:gd name="connsiteY9" fmla="*/ 824676 h 1066568"/>
            <a:gd name="connsiteX10" fmla="*/ 1374953 w 3171886"/>
            <a:gd name="connsiteY10" fmla="*/ 98999 h 1066568"/>
            <a:gd name="connsiteX0" fmla="*/ 2977026 w 3171886"/>
            <a:gd name="connsiteY0" fmla="*/ 1066568 h 1066568"/>
            <a:gd name="connsiteX1" fmla="*/ 2688102 w 3171886"/>
            <a:gd name="connsiteY1" fmla="*/ 824676 h 1066568"/>
            <a:gd name="connsiteX2" fmla="*/ 2809048 w 3171886"/>
            <a:gd name="connsiteY2" fmla="*/ 824676 h 1066568"/>
            <a:gd name="connsiteX3" fmla="*/ 1374953 w 3171886"/>
            <a:gd name="connsiteY3" fmla="*/ 98999 h 1066568"/>
            <a:gd name="connsiteX4" fmla="*/ 1616845 w 3171886"/>
            <a:gd name="connsiteY4" fmla="*/ 98999 h 1066568"/>
            <a:gd name="connsiteX5" fmla="*/ 3050940 w 3171886"/>
            <a:gd name="connsiteY5" fmla="*/ 824676 h 1066568"/>
            <a:gd name="connsiteX6" fmla="*/ 3171886 w 3171886"/>
            <a:gd name="connsiteY6" fmla="*/ 824676 h 1066568"/>
            <a:gd name="connsiteX7" fmla="*/ 2977026 w 3171886"/>
            <a:gd name="connsiteY7" fmla="*/ 1066568 h 1066568"/>
            <a:gd name="connsiteX0" fmla="*/ 1495898 w 3171886"/>
            <a:gd name="connsiteY0" fmla="*/ 102230 h 1066568"/>
            <a:gd name="connsiteX1" fmla="*/ 635254 w 3171886"/>
            <a:gd name="connsiteY1" fmla="*/ 228303 h 1066568"/>
            <a:gd name="connsiteX2" fmla="*/ 1495899 w 3171886"/>
            <a:gd name="connsiteY2" fmla="*/ 102231 h 1066568"/>
            <a:gd name="connsiteX3" fmla="*/ 1495898 w 3171886"/>
            <a:gd name="connsiteY3" fmla="*/ 102230 h 1066568"/>
            <a:gd name="connsiteX0" fmla="*/ 1495898 w 3171886"/>
            <a:gd name="connsiteY0" fmla="*/ 102230 h 1066568"/>
            <a:gd name="connsiteX1" fmla="*/ 275343 w 3171886"/>
            <a:gd name="connsiteY1" fmla="*/ 346577 h 1066568"/>
            <a:gd name="connsiteX2" fmla="*/ 0 w 3171886"/>
            <a:gd name="connsiteY2" fmla="*/ 306438 h 1066568"/>
            <a:gd name="connsiteX3" fmla="*/ 1374952 w 3171886"/>
            <a:gd name="connsiteY3" fmla="*/ 98999 h 1066568"/>
            <a:gd name="connsiteX4" fmla="*/ 1616845 w 3171886"/>
            <a:gd name="connsiteY4" fmla="*/ 98999 h 1066568"/>
            <a:gd name="connsiteX5" fmla="*/ 3050940 w 3171886"/>
            <a:gd name="connsiteY5" fmla="*/ 824676 h 1066568"/>
            <a:gd name="connsiteX6" fmla="*/ 3171886 w 3171886"/>
            <a:gd name="connsiteY6" fmla="*/ 824676 h 1066568"/>
            <a:gd name="connsiteX7" fmla="*/ 2977026 w 3171886"/>
            <a:gd name="connsiteY7" fmla="*/ 1066568 h 1066568"/>
            <a:gd name="connsiteX8" fmla="*/ 2688102 w 3171886"/>
            <a:gd name="connsiteY8" fmla="*/ 824676 h 1066568"/>
            <a:gd name="connsiteX9" fmla="*/ 2809048 w 3171886"/>
            <a:gd name="connsiteY9" fmla="*/ 824676 h 1066568"/>
            <a:gd name="connsiteX10" fmla="*/ 1374953 w 3171886"/>
            <a:gd name="connsiteY10" fmla="*/ 98999 h 1066568"/>
            <a:gd name="connsiteX0" fmla="*/ 2977026 w 3171886"/>
            <a:gd name="connsiteY0" fmla="*/ 1066568 h 1066568"/>
            <a:gd name="connsiteX1" fmla="*/ 2688102 w 3171886"/>
            <a:gd name="connsiteY1" fmla="*/ 824676 h 1066568"/>
            <a:gd name="connsiteX2" fmla="*/ 2809048 w 3171886"/>
            <a:gd name="connsiteY2" fmla="*/ 824676 h 1066568"/>
            <a:gd name="connsiteX3" fmla="*/ 1374953 w 3171886"/>
            <a:gd name="connsiteY3" fmla="*/ 98999 h 1066568"/>
            <a:gd name="connsiteX4" fmla="*/ 1616845 w 3171886"/>
            <a:gd name="connsiteY4" fmla="*/ 98999 h 1066568"/>
            <a:gd name="connsiteX5" fmla="*/ 3050940 w 3171886"/>
            <a:gd name="connsiteY5" fmla="*/ 824676 h 1066568"/>
            <a:gd name="connsiteX6" fmla="*/ 3171886 w 3171886"/>
            <a:gd name="connsiteY6" fmla="*/ 824676 h 1066568"/>
            <a:gd name="connsiteX7" fmla="*/ 2977026 w 3171886"/>
            <a:gd name="connsiteY7" fmla="*/ 1066568 h 1066568"/>
            <a:gd name="connsiteX0" fmla="*/ 1495898 w 3171886"/>
            <a:gd name="connsiteY0" fmla="*/ 102230 h 1066568"/>
            <a:gd name="connsiteX1" fmla="*/ 635254 w 3171886"/>
            <a:gd name="connsiteY1" fmla="*/ 228303 h 1066568"/>
            <a:gd name="connsiteX2" fmla="*/ 1495899 w 3171886"/>
            <a:gd name="connsiteY2" fmla="*/ 102231 h 1066568"/>
            <a:gd name="connsiteX3" fmla="*/ 1495898 w 3171886"/>
            <a:gd name="connsiteY3" fmla="*/ 102230 h 1066568"/>
            <a:gd name="connsiteX0" fmla="*/ 1495898 w 3171886"/>
            <a:gd name="connsiteY0" fmla="*/ 102230 h 1066568"/>
            <a:gd name="connsiteX1" fmla="*/ 0 w 3171886"/>
            <a:gd name="connsiteY1" fmla="*/ 306438 h 1066568"/>
            <a:gd name="connsiteX2" fmla="*/ 1374952 w 3171886"/>
            <a:gd name="connsiteY2" fmla="*/ 98999 h 1066568"/>
            <a:gd name="connsiteX3" fmla="*/ 1616845 w 3171886"/>
            <a:gd name="connsiteY3" fmla="*/ 98999 h 1066568"/>
            <a:gd name="connsiteX4" fmla="*/ 3050940 w 3171886"/>
            <a:gd name="connsiteY4" fmla="*/ 824676 h 1066568"/>
            <a:gd name="connsiteX5" fmla="*/ 3171886 w 3171886"/>
            <a:gd name="connsiteY5" fmla="*/ 824676 h 1066568"/>
            <a:gd name="connsiteX6" fmla="*/ 2977026 w 3171886"/>
            <a:gd name="connsiteY6" fmla="*/ 1066568 h 1066568"/>
            <a:gd name="connsiteX7" fmla="*/ 2688102 w 3171886"/>
            <a:gd name="connsiteY7" fmla="*/ 824676 h 1066568"/>
            <a:gd name="connsiteX8" fmla="*/ 2809048 w 3171886"/>
            <a:gd name="connsiteY8" fmla="*/ 824676 h 1066568"/>
            <a:gd name="connsiteX9" fmla="*/ 1374953 w 3171886"/>
            <a:gd name="connsiteY9" fmla="*/ 98999 h 1066568"/>
            <a:gd name="connsiteX0" fmla="*/ 2341772 w 2536632"/>
            <a:gd name="connsiteY0" fmla="*/ 967570 h 967570"/>
            <a:gd name="connsiteX1" fmla="*/ 2052848 w 2536632"/>
            <a:gd name="connsiteY1" fmla="*/ 725678 h 967570"/>
            <a:gd name="connsiteX2" fmla="*/ 2173794 w 2536632"/>
            <a:gd name="connsiteY2" fmla="*/ 725678 h 967570"/>
            <a:gd name="connsiteX3" fmla="*/ 739699 w 2536632"/>
            <a:gd name="connsiteY3" fmla="*/ 1 h 967570"/>
            <a:gd name="connsiteX4" fmla="*/ 981591 w 2536632"/>
            <a:gd name="connsiteY4" fmla="*/ 1 h 967570"/>
            <a:gd name="connsiteX5" fmla="*/ 2415686 w 2536632"/>
            <a:gd name="connsiteY5" fmla="*/ 725678 h 967570"/>
            <a:gd name="connsiteX6" fmla="*/ 2536632 w 2536632"/>
            <a:gd name="connsiteY6" fmla="*/ 725678 h 967570"/>
            <a:gd name="connsiteX7" fmla="*/ 2341772 w 2536632"/>
            <a:gd name="connsiteY7" fmla="*/ 967570 h 967570"/>
            <a:gd name="connsiteX0" fmla="*/ 860644 w 2536632"/>
            <a:gd name="connsiteY0" fmla="*/ 3232 h 967570"/>
            <a:gd name="connsiteX1" fmla="*/ 0 w 2536632"/>
            <a:gd name="connsiteY1" fmla="*/ 129305 h 967570"/>
            <a:gd name="connsiteX2" fmla="*/ 860645 w 2536632"/>
            <a:gd name="connsiteY2" fmla="*/ 3233 h 967570"/>
            <a:gd name="connsiteX3" fmla="*/ 860644 w 2536632"/>
            <a:gd name="connsiteY3" fmla="*/ 3232 h 967570"/>
            <a:gd name="connsiteX0" fmla="*/ 860644 w 2536632"/>
            <a:gd name="connsiteY0" fmla="*/ 3232 h 967570"/>
            <a:gd name="connsiteX1" fmla="*/ 739698 w 2536632"/>
            <a:gd name="connsiteY1" fmla="*/ 1 h 967570"/>
            <a:gd name="connsiteX2" fmla="*/ 981591 w 2536632"/>
            <a:gd name="connsiteY2" fmla="*/ 1 h 967570"/>
            <a:gd name="connsiteX3" fmla="*/ 2415686 w 2536632"/>
            <a:gd name="connsiteY3" fmla="*/ 725678 h 967570"/>
            <a:gd name="connsiteX4" fmla="*/ 2536632 w 2536632"/>
            <a:gd name="connsiteY4" fmla="*/ 725678 h 967570"/>
            <a:gd name="connsiteX5" fmla="*/ 2341772 w 2536632"/>
            <a:gd name="connsiteY5" fmla="*/ 967570 h 967570"/>
            <a:gd name="connsiteX6" fmla="*/ 2052848 w 2536632"/>
            <a:gd name="connsiteY6" fmla="*/ 725678 h 967570"/>
            <a:gd name="connsiteX7" fmla="*/ 2173794 w 2536632"/>
            <a:gd name="connsiteY7" fmla="*/ 725678 h 967570"/>
            <a:gd name="connsiteX8" fmla="*/ 739699 w 2536632"/>
            <a:gd name="connsiteY8" fmla="*/ 1 h 967570"/>
            <a:gd name="connsiteX0" fmla="*/ 2341772 w 2536632"/>
            <a:gd name="connsiteY0" fmla="*/ 967570 h 967570"/>
            <a:gd name="connsiteX1" fmla="*/ 2052848 w 2536632"/>
            <a:gd name="connsiteY1" fmla="*/ 725678 h 967570"/>
            <a:gd name="connsiteX2" fmla="*/ 2173794 w 2536632"/>
            <a:gd name="connsiteY2" fmla="*/ 725678 h 967570"/>
            <a:gd name="connsiteX3" fmla="*/ 739699 w 2536632"/>
            <a:gd name="connsiteY3" fmla="*/ 1 h 967570"/>
            <a:gd name="connsiteX4" fmla="*/ 981591 w 2536632"/>
            <a:gd name="connsiteY4" fmla="*/ 1 h 967570"/>
            <a:gd name="connsiteX5" fmla="*/ 2415686 w 2536632"/>
            <a:gd name="connsiteY5" fmla="*/ 725678 h 967570"/>
            <a:gd name="connsiteX6" fmla="*/ 2536632 w 2536632"/>
            <a:gd name="connsiteY6" fmla="*/ 725678 h 967570"/>
            <a:gd name="connsiteX7" fmla="*/ 2341772 w 2536632"/>
            <a:gd name="connsiteY7" fmla="*/ 967570 h 967570"/>
            <a:gd name="connsiteX0" fmla="*/ 860644 w 2536632"/>
            <a:gd name="connsiteY0" fmla="*/ 3232 h 967570"/>
            <a:gd name="connsiteX1" fmla="*/ 0 w 2536632"/>
            <a:gd name="connsiteY1" fmla="*/ 129305 h 967570"/>
            <a:gd name="connsiteX2" fmla="*/ 860645 w 2536632"/>
            <a:gd name="connsiteY2" fmla="*/ 3233 h 967570"/>
            <a:gd name="connsiteX3" fmla="*/ 860644 w 2536632"/>
            <a:gd name="connsiteY3" fmla="*/ 3232 h 967570"/>
            <a:gd name="connsiteX0" fmla="*/ 860644 w 2536632"/>
            <a:gd name="connsiteY0" fmla="*/ 3232 h 967570"/>
            <a:gd name="connsiteX1" fmla="*/ 739698 w 2536632"/>
            <a:gd name="connsiteY1" fmla="*/ 1 h 967570"/>
            <a:gd name="connsiteX2" fmla="*/ 981591 w 2536632"/>
            <a:gd name="connsiteY2" fmla="*/ 1 h 967570"/>
            <a:gd name="connsiteX3" fmla="*/ 2415686 w 2536632"/>
            <a:gd name="connsiteY3" fmla="*/ 725678 h 967570"/>
            <a:gd name="connsiteX4" fmla="*/ 2536632 w 2536632"/>
            <a:gd name="connsiteY4" fmla="*/ 725678 h 967570"/>
            <a:gd name="connsiteX5" fmla="*/ 2341772 w 2536632"/>
            <a:gd name="connsiteY5" fmla="*/ 967570 h 967570"/>
            <a:gd name="connsiteX6" fmla="*/ 2052848 w 2536632"/>
            <a:gd name="connsiteY6" fmla="*/ 725678 h 967570"/>
            <a:gd name="connsiteX7" fmla="*/ 2173794 w 2536632"/>
            <a:gd name="connsiteY7" fmla="*/ 725678 h 967570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  <a:cxn ang="0">
              <a:pos x="connsiteX3" y="connsiteY3"/>
            </a:cxn>
            <a:cxn ang="0">
              <a:pos x="connsiteX4" y="connsiteY4"/>
            </a:cxn>
            <a:cxn ang="0">
              <a:pos x="connsiteX5" y="connsiteY5"/>
            </a:cxn>
            <a:cxn ang="0">
              <a:pos x="connsiteX6" y="connsiteY6"/>
            </a:cxn>
            <a:cxn ang="0">
              <a:pos x="connsiteX7" y="connsiteY7"/>
            </a:cxn>
          </a:cxnLst>
          <a:rect l="l" t="t" r="r" b="b"/>
          <a:pathLst>
            <a:path w="2536632" h="967570" stroke="0" extrusionOk="0">
              <a:moveTo>
                <a:pt x="2341772" y="967570"/>
              </a:moveTo>
              <a:lnTo>
                <a:pt x="2052848" y="725678"/>
              </a:lnTo>
              <a:lnTo>
                <a:pt x="2173794" y="725678"/>
              </a:lnTo>
              <a:cubicBezTo>
                <a:pt x="2004946" y="298478"/>
                <a:pt x="1415090" y="1"/>
                <a:pt x="739699" y="1"/>
              </a:cubicBezTo>
              <a:lnTo>
                <a:pt x="981591" y="1"/>
              </a:lnTo>
              <a:cubicBezTo>
                <a:pt x="1656982" y="1"/>
                <a:pt x="2246838" y="298478"/>
                <a:pt x="2415686" y="725678"/>
              </a:cubicBezTo>
              <a:lnTo>
                <a:pt x="2536632" y="725678"/>
              </a:lnTo>
              <a:lnTo>
                <a:pt x="2341772" y="967570"/>
              </a:lnTo>
              <a:close/>
            </a:path>
            <a:path w="2536632" h="967570" fill="darkenLess" stroke="0" extrusionOk="0">
              <a:moveTo>
                <a:pt x="860644" y="3232"/>
              </a:moveTo>
              <a:lnTo>
                <a:pt x="0" y="129305"/>
              </a:lnTo>
              <a:cubicBezTo>
                <a:pt x="260626" y="31160"/>
                <a:pt x="560821" y="-12815"/>
                <a:pt x="860645" y="3233"/>
              </a:cubicBezTo>
              <a:lnTo>
                <a:pt x="860644" y="3232"/>
              </a:lnTo>
              <a:close/>
            </a:path>
            <a:path w="2536632" h="967570" fill="none" extrusionOk="0">
              <a:moveTo>
                <a:pt x="860644" y="3232"/>
              </a:moveTo>
              <a:lnTo>
                <a:pt x="739698" y="1"/>
              </a:lnTo>
              <a:lnTo>
                <a:pt x="981591" y="1"/>
              </a:lnTo>
              <a:cubicBezTo>
                <a:pt x="1656982" y="1"/>
                <a:pt x="2246838" y="298478"/>
                <a:pt x="2415686" y="725678"/>
              </a:cubicBezTo>
              <a:lnTo>
                <a:pt x="2536632" y="725678"/>
              </a:lnTo>
              <a:lnTo>
                <a:pt x="2341772" y="967570"/>
              </a:lnTo>
              <a:lnTo>
                <a:pt x="2052848" y="725678"/>
              </a:lnTo>
              <a:lnTo>
                <a:pt x="2173794" y="725678"/>
              </a:lnTo>
            </a:path>
          </a:pathLst>
        </a:custGeom>
        <a:solidFill xmlns:a="http://schemas.openxmlformats.org/drawingml/2006/main">
          <a:srgbClr val="FF0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>
            <a:solidFill>
              <a:schemeClr val="tx1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81925C-E88E-1E42-A2FF-F3D802900D68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9997EF-EF78-AE46-A958-CF51B240E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32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tb.gov/rulings/r2020-1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800" u="none">
              <a:solidFill>
                <a:srgbClr val="0563C1"/>
              </a:solidFill>
              <a:effectLst/>
              <a:latin typeface="Calibri"/>
              <a:ea typeface="Calibri" panose="020F0502020204030204" pitchFamily="34" charset="0"/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800" u="none">
              <a:solidFill>
                <a:srgbClr val="0563C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310F7F-E088-48C6-945F-FF73F8FD8A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5468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latin typeface="Calibri"/>
                <a:ea typeface="Calibri" panose="020F0502020204030204" pitchFamily="34" charset="0"/>
                <a:cs typeface="Calibri"/>
              </a:rPr>
              <a:t>Voluntary/Mandatory Rule ("If you do this, then you must do it this way...")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effectLst/>
                <a:latin typeface="Calibri"/>
                <a:ea typeface="Calibri" panose="020F0502020204030204" pitchFamily="34" charset="0"/>
                <a:cs typeface="Calibri"/>
              </a:rPr>
              <a:t>Re expanded tolerances: Previous nutrition labeling guidelines were onerous and costly for wineries because they involved expensive testing of multiple batches of wine close to the time of bottling.</a:t>
            </a:r>
            <a:r>
              <a:rPr lang="en-US" sz="1800">
                <a:latin typeface="Calibri"/>
                <a:ea typeface="Calibri" panose="020F0502020204030204" pitchFamily="34" charset="0"/>
                <a:cs typeface="Calibri"/>
              </a:rPr>
              <a:t>  </a:t>
            </a: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effectLst/>
                <a:latin typeface="Calibri"/>
                <a:ea typeface="Calibri" panose="020F0502020204030204" pitchFamily="34" charset="0"/>
                <a:cs typeface="Calibri"/>
              </a:rPr>
              <a:t>In September 2020, and consistent with Wine Institute’s position, </a:t>
            </a:r>
            <a:r>
              <a:rPr lang="en-US" sz="1800" err="1">
                <a:effectLst/>
                <a:latin typeface="Calibri"/>
                <a:ea typeface="Calibri" panose="020F0502020204030204" pitchFamily="34" charset="0"/>
                <a:cs typeface="Calibri"/>
              </a:rPr>
              <a:t>TTB</a:t>
            </a:r>
            <a:r>
              <a:rPr lang="en-US" sz="1800">
                <a:effectLst/>
                <a:latin typeface="Calibri"/>
                <a:ea typeface="Calibri" panose="020F0502020204030204" pitchFamily="34" charset="0"/>
                <a:cs typeface="Calibri"/>
              </a:rPr>
              <a:t> issued </a:t>
            </a:r>
            <a:r>
              <a:rPr lang="en-US" sz="1800" u="sng">
                <a:solidFill>
                  <a:srgbClr val="0563C1"/>
                </a:solidFill>
                <a:effectLst/>
                <a:latin typeface="Calibri"/>
                <a:ea typeface="Calibri" panose="020F0502020204030204" pitchFamily="34" charset="0"/>
                <a:cs typeface="Calibri"/>
                <a:hlinkClick r:id="rId3"/>
              </a:rPr>
              <a:t>Ruling 2020-1</a:t>
            </a:r>
            <a:r>
              <a:rPr lang="en-US" sz="1800" u="none">
                <a:solidFill>
                  <a:srgbClr val="0563C1"/>
                </a:solidFill>
                <a:effectLst/>
                <a:latin typeface="Calibri"/>
                <a:ea typeface="Calibri" panose="020F0502020204030204" pitchFamily="34" charset="0"/>
                <a:cs typeface="Calibri"/>
              </a:rPr>
              <a:t> which: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800" u="none">
                <a:solidFill>
                  <a:srgbClr val="0563C1"/>
                </a:solidFill>
                <a:effectLst/>
                <a:latin typeface="Calibri"/>
                <a:ea typeface="Calibri" panose="020F0502020204030204" pitchFamily="34" charset="0"/>
                <a:cs typeface="Calibri"/>
              </a:rPr>
              <a:t>Allows databases and “typical values”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800" u="none">
                <a:solidFill>
                  <a:srgbClr val="0563C1"/>
                </a:solidFill>
                <a:effectLst/>
                <a:latin typeface="Calibri"/>
                <a:ea typeface="Calibri" panose="020F0502020204030204" pitchFamily="34" charset="0"/>
                <a:cs typeface="Calibri"/>
              </a:rPr>
              <a:t>Tolerance of 20% for understatement of calories and carbs</a:t>
            </a:r>
            <a:r>
              <a:rPr lang="en-US" sz="1800">
                <a:solidFill>
                  <a:srgbClr val="0563C1"/>
                </a:solidFill>
                <a:latin typeface="Calibri"/>
                <a:ea typeface="Calibri" panose="020F0502020204030204" pitchFamily="34" charset="0"/>
                <a:cs typeface="Calibri"/>
              </a:rPr>
              <a:t> </a:t>
            </a:r>
            <a:endParaRPr lang="en-US" sz="1800" u="none">
              <a:solidFill>
                <a:srgbClr val="0563C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800" u="none">
                <a:solidFill>
                  <a:srgbClr val="0563C1"/>
                </a:solidFill>
                <a:effectLst/>
                <a:latin typeface="Calibri"/>
                <a:ea typeface="Calibri" panose="020F0502020204030204" pitchFamily="34" charset="0"/>
                <a:cs typeface="Calibri"/>
              </a:rPr>
              <a:t>Overstatements “within a reasonable range of the labeled or advertised amount (within good manufacturing practice limitations)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800" u="none">
                <a:solidFill>
                  <a:srgbClr val="0563C1"/>
                </a:solidFill>
                <a:effectLst/>
                <a:latin typeface="Calibri"/>
                <a:ea typeface="Calibri" panose="020F0502020204030204" pitchFamily="34" charset="0"/>
                <a:cs typeface="Calibri"/>
              </a:rPr>
              <a:t>Aligns with menu labeling requirements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800" u="none">
                <a:solidFill>
                  <a:srgbClr val="0563C1"/>
                </a:solidFill>
                <a:effectLst/>
                <a:latin typeface="Calibri"/>
                <a:ea typeface="Calibri" panose="020F0502020204030204" pitchFamily="34" charset="0"/>
                <a:cs typeface="Calibri"/>
              </a:rPr>
              <a:t>Wineries can easily and more cost-effectively provide information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tx1"/>
                </a:solidFill>
                <a:latin typeface="+mn-lt"/>
              </a:rPr>
              <a:t>Wine Institute Calculator: (1) Estimated values used for non-sugar carbohydrates (glycerol, organic acids) (2) Factors and rules different than FDA (3) Calculator output complies with </a:t>
            </a:r>
            <a:r>
              <a:rPr lang="en-US" sz="1800" err="1">
                <a:solidFill>
                  <a:schemeClr val="tx1"/>
                </a:solidFill>
                <a:latin typeface="+mn-lt"/>
              </a:rPr>
              <a:t>TTB</a:t>
            </a:r>
            <a:r>
              <a:rPr lang="en-US" sz="1800">
                <a:solidFill>
                  <a:schemeClr val="tx1"/>
                </a:solidFill>
                <a:latin typeface="+mn-lt"/>
              </a:rPr>
              <a:t> requirements</a:t>
            </a:r>
            <a:endParaRPr lang="en-US" sz="1800" u="none">
              <a:solidFill>
                <a:srgbClr val="0563C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310F7F-E088-48C6-945F-FF73F8FD8A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803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u="none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800" u="none">
                <a:solidFill>
                  <a:srgbClr val="0563C1"/>
                </a:solidFill>
                <a:effectLst/>
                <a:latin typeface="Calibri"/>
                <a:ea typeface="Calibri" panose="020F0502020204030204" pitchFamily="34" charset="0"/>
                <a:cs typeface="Calibri"/>
              </a:rPr>
              <a:t>“Low calorie” and “less than 100 calories per serving” must be truthful and not misleading and provide complete info re calorie, carbohydrate, protein and fat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800" u="none">
                <a:solidFill>
                  <a:srgbClr val="0563C1"/>
                </a:solidFill>
                <a:effectLst/>
                <a:latin typeface="Calibri"/>
                <a:ea typeface="Calibri" panose="020F0502020204030204" pitchFamily="34" charset="0"/>
                <a:cs typeface="Calibri"/>
              </a:rPr>
              <a:t>“Low carbs” must be less than 7g per serving and provide complete info re calorie, carbohydrate, protein and fat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800" u="none">
                <a:solidFill>
                  <a:srgbClr val="0563C1"/>
                </a:solidFill>
                <a:effectLst/>
                <a:latin typeface="Calibri"/>
                <a:ea typeface="Calibri" panose="020F0502020204030204" pitchFamily="34" charset="0"/>
                <a:cs typeface="Calibri"/>
              </a:rPr>
              <a:t>“Reduced carbs” can be more than 7g per serving BUT lower than regular version of product by same producer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u="none">
                <a:solidFill>
                  <a:srgbClr val="0563C1"/>
                </a:solidFill>
                <a:effectLst/>
                <a:latin typeface="Calibri"/>
                <a:ea typeface="Calibri" panose="020F0502020204030204" pitchFamily="34" charset="0"/>
                <a:cs typeface="Calibri"/>
              </a:rPr>
              <a:t>“Less than 1 gram of sugar” must be true and provide complete info re calorie, carbohydrate, protein and fat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u="none">
                <a:solidFill>
                  <a:srgbClr val="0563C1"/>
                </a:solidFill>
                <a:effectLst/>
                <a:latin typeface="Calibri"/>
                <a:ea typeface="Calibri" panose="020F0502020204030204" pitchFamily="34" charset="0"/>
                <a:cs typeface="Calibri"/>
              </a:rPr>
              <a:t>“Zero grams of sugar” if less than 0.5g per serving and provide complete info re calorie, carbohydrate, protein and fat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800" u="none">
              <a:solidFill>
                <a:srgbClr val="0563C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310F7F-E088-48C6-945F-FF73F8FD8A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723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310F7F-E088-48C6-945F-FF73F8FD8A8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816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mailto:email@wineinstitute.org" TargetMode="External"/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7267869-C621-2243-84E3-2D1F46E602A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F343B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CCBCD5-9B32-EC48-B870-AC255522DBD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3725093"/>
            <a:ext cx="10515600" cy="642257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3600" b="0" i="1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0FAD6DE-3D63-2D46-A6A3-C1896618CA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98600"/>
            <a:ext cx="10515600" cy="854666"/>
          </a:xfrm>
          <a:prstGeom prst="rect">
            <a:avLst/>
          </a:prstGeom>
        </p:spPr>
        <p:txBody>
          <a:bodyPr/>
          <a:lstStyle>
            <a:lvl1pPr>
              <a:defRPr sz="6000" baseline="0"/>
            </a:lvl1pPr>
          </a:lstStyle>
          <a:p>
            <a:r>
              <a:rPr lang="en-US"/>
              <a:t>Presentation Name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D83E864-1267-3044-88EA-0DE8F531524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5329238"/>
            <a:ext cx="10515600" cy="914400"/>
          </a:xfrm>
          <a:prstGeom prst="rect">
            <a:avLst/>
          </a:prstGeom>
        </p:spPr>
        <p:txBody>
          <a:bodyPr anchor="ctr" anchorCtr="0"/>
          <a:lstStyle>
            <a:lvl1pPr>
              <a:defRPr b="0" i="0" cap="all" spc="200" baseline="0">
                <a:solidFill>
                  <a:srgbClr val="FBB415"/>
                </a:solidFill>
              </a:defRPr>
            </a:lvl1pPr>
          </a:lstStyle>
          <a:p>
            <a:pPr lvl="0"/>
            <a:r>
              <a:rPr lang="en-US"/>
              <a:t>Date • Location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90982567-3438-1842-9D41-9824D036F2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81600" y="770996"/>
            <a:ext cx="1828800" cy="1446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802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D5F8F95-9790-5B4D-A62B-486ABF40FC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6800" y="1325879"/>
            <a:ext cx="10031128" cy="468545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1" i="0" baseline="0">
                <a:solidFill>
                  <a:srgbClr val="222222"/>
                </a:solidFill>
                <a:latin typeface="+mj-lt"/>
              </a:defRPr>
            </a:lvl1pPr>
            <a:lvl2pPr marL="0">
              <a:lnSpc>
                <a:spcPct val="100000"/>
              </a:lnSpc>
              <a:spcBef>
                <a:spcPts val="0"/>
              </a:spcBef>
              <a:defRPr sz="2800" b="1" i="0" baseline="0">
                <a:solidFill>
                  <a:srgbClr val="222222"/>
                </a:solidFill>
                <a:latin typeface="+mj-lt"/>
              </a:defRPr>
            </a:lvl2pPr>
            <a:lvl3pPr marL="0">
              <a:lnSpc>
                <a:spcPct val="100000"/>
              </a:lnSpc>
              <a:defRPr sz="1800" b="1" i="0" cap="all" spc="200" baseline="0">
                <a:solidFill>
                  <a:srgbClr val="154A9A"/>
                </a:solidFill>
                <a:latin typeface="+mj-lt"/>
              </a:defRPr>
            </a:lvl3pPr>
            <a:lvl4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800" baseline="0">
                <a:solidFill>
                  <a:srgbClr val="222222"/>
                </a:solidFill>
                <a:latin typeface="Georgia" panose="02040502050405020303" pitchFamily="18" charset="0"/>
              </a:defRPr>
            </a:lvl4pPr>
            <a:lvl5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600" baseline="0">
                <a:solidFill>
                  <a:srgbClr val="222222"/>
                </a:solidFill>
              </a:defRPr>
            </a:lvl5pPr>
            <a:lvl6pPr marL="0">
              <a:lnSpc>
                <a:spcPct val="100000"/>
              </a:lnSpc>
              <a:buClr>
                <a:srgbClr val="FBB415"/>
              </a:buClr>
              <a:buSzPct val="100000"/>
              <a:buFont typeface="Arial" panose="020B0604020202020204" pitchFamily="34" charset="0"/>
              <a:buChar char="•"/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6pPr>
            <a:lvl7pPr marL="457200">
              <a:lnSpc>
                <a:spcPct val="100000"/>
              </a:lnSpc>
              <a:buClr>
                <a:srgbClr val="FBB415"/>
              </a:buClr>
              <a:buSzPct val="100000"/>
              <a:buFont typeface="Courier New" panose="02070309020205020404" pitchFamily="49" charset="0"/>
              <a:buChar char="o"/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7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EBCE8A5-55A0-1C44-AF8D-E6664BA267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1416" y="1"/>
            <a:ext cx="9058656" cy="938854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b="1">
                <a:latin typeface="+mj-lt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DC36B7-9319-564C-831C-2E5A4EA5049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Jan. 1, 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6181AF-4CEF-4346-A513-4F154A1ED1A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AF8EE0-E9D2-2240-AB33-A043D391A5D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7D9DE2C-23B3-374B-99FD-B9A0BC7AD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142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D5F8F95-9790-5B4D-A62B-486ABF40FC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6800" y="1325879"/>
            <a:ext cx="4800600" cy="468545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1" i="0" baseline="0">
                <a:solidFill>
                  <a:srgbClr val="222222"/>
                </a:solidFill>
                <a:latin typeface="+mj-lt"/>
              </a:defRPr>
            </a:lvl1pPr>
            <a:lvl2pPr marL="0">
              <a:lnSpc>
                <a:spcPct val="100000"/>
              </a:lnSpc>
              <a:spcBef>
                <a:spcPts val="0"/>
              </a:spcBef>
              <a:defRPr sz="2800" b="1" i="0" baseline="0">
                <a:solidFill>
                  <a:srgbClr val="222222"/>
                </a:solidFill>
                <a:latin typeface="+mj-lt"/>
              </a:defRPr>
            </a:lvl2pPr>
            <a:lvl3pPr marL="0">
              <a:lnSpc>
                <a:spcPct val="100000"/>
              </a:lnSpc>
              <a:defRPr sz="1800" b="1" i="0" cap="all" spc="200" baseline="0">
                <a:solidFill>
                  <a:srgbClr val="154A9A"/>
                </a:solidFill>
                <a:latin typeface="+mj-lt"/>
              </a:defRPr>
            </a:lvl3pPr>
            <a:lvl4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800" baseline="0">
                <a:solidFill>
                  <a:srgbClr val="222222"/>
                </a:solidFill>
                <a:latin typeface="Georgia" panose="02040502050405020303" pitchFamily="18" charset="0"/>
              </a:defRPr>
            </a:lvl4pPr>
            <a:lvl5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600" baseline="0">
                <a:solidFill>
                  <a:srgbClr val="222222"/>
                </a:solidFill>
              </a:defRPr>
            </a:lvl5pPr>
            <a:lvl6pPr marL="0">
              <a:lnSpc>
                <a:spcPct val="100000"/>
              </a:lnSpc>
              <a:buClr>
                <a:srgbClr val="FBB415"/>
              </a:buClr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6pPr>
            <a:lvl7pPr marL="457200">
              <a:lnSpc>
                <a:spcPct val="100000"/>
              </a:lnSpc>
              <a:buClr>
                <a:srgbClr val="FBB415"/>
              </a:buClr>
              <a:buSzPct val="100000"/>
              <a:buFont typeface="Courier New" panose="02070309020205020404" pitchFamily="49" charset="0"/>
              <a:buChar char="o"/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7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F837B16-EDC1-4341-830E-5697FACA202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24600" y="1325879"/>
            <a:ext cx="4800600" cy="468545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1" i="0" baseline="0">
                <a:solidFill>
                  <a:srgbClr val="222222"/>
                </a:solidFill>
                <a:latin typeface="+mj-lt"/>
              </a:defRPr>
            </a:lvl1pPr>
            <a:lvl2pPr marL="0">
              <a:lnSpc>
                <a:spcPct val="100000"/>
              </a:lnSpc>
              <a:spcBef>
                <a:spcPts val="0"/>
              </a:spcBef>
              <a:defRPr sz="2800" b="1" i="0" baseline="0">
                <a:solidFill>
                  <a:srgbClr val="222222"/>
                </a:solidFill>
                <a:latin typeface="+mj-lt"/>
              </a:defRPr>
            </a:lvl2pPr>
            <a:lvl3pPr marL="0">
              <a:lnSpc>
                <a:spcPct val="100000"/>
              </a:lnSpc>
              <a:defRPr sz="1800" b="1" i="0" cap="all" spc="200" baseline="0">
                <a:solidFill>
                  <a:srgbClr val="154A9A"/>
                </a:solidFill>
                <a:latin typeface="+mj-lt"/>
              </a:defRPr>
            </a:lvl3pPr>
            <a:lvl4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800" baseline="0">
                <a:solidFill>
                  <a:srgbClr val="222222"/>
                </a:solidFill>
                <a:latin typeface="Georgia" panose="02040502050405020303" pitchFamily="18" charset="0"/>
              </a:defRPr>
            </a:lvl4pPr>
            <a:lvl5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600" baseline="0">
                <a:solidFill>
                  <a:srgbClr val="222222"/>
                </a:solidFill>
              </a:defRPr>
            </a:lvl5pPr>
            <a:lvl6pPr marL="0">
              <a:lnSpc>
                <a:spcPct val="100000"/>
              </a:lnSpc>
              <a:buClr>
                <a:srgbClr val="FBB415"/>
              </a:buClr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6pPr>
            <a:lvl7pPr marL="457200">
              <a:lnSpc>
                <a:spcPct val="100000"/>
              </a:lnSpc>
              <a:buClr>
                <a:srgbClr val="FBB415"/>
              </a:buClr>
              <a:buSzPct val="100000"/>
              <a:buFont typeface="Courier New" panose="02070309020205020404" pitchFamily="49" charset="0"/>
              <a:buChar char="o"/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7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6D1D6CD5-46D0-F442-8909-5FB62B4615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1416" y="1"/>
            <a:ext cx="9058656" cy="938854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b="1">
                <a:latin typeface="+mj-lt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2F47FE-CAC5-1048-9F44-1C184F851CB9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Jan. 1, 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65F8B1-63AC-874A-8E8B-51322B138AF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E0262E-1CFA-0840-BE89-FA331320FE8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7D9DE2C-23B3-374B-99FD-B9A0BC7AD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4140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Text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D5F8F95-9790-5B4D-A62B-486ABF40FC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6800" y="1325879"/>
            <a:ext cx="3200400" cy="468545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1" i="0" baseline="0">
                <a:solidFill>
                  <a:srgbClr val="222222"/>
                </a:solidFill>
                <a:latin typeface="+mj-lt"/>
              </a:defRPr>
            </a:lvl1pPr>
            <a:lvl2pPr marL="0">
              <a:lnSpc>
                <a:spcPct val="100000"/>
              </a:lnSpc>
              <a:spcBef>
                <a:spcPts val="0"/>
              </a:spcBef>
              <a:defRPr sz="2800" b="1" i="0" baseline="0">
                <a:solidFill>
                  <a:srgbClr val="222222"/>
                </a:solidFill>
                <a:latin typeface="+mj-lt"/>
              </a:defRPr>
            </a:lvl2pPr>
            <a:lvl3pPr marL="0">
              <a:lnSpc>
                <a:spcPct val="100000"/>
              </a:lnSpc>
              <a:defRPr sz="1800" b="1" i="0" cap="all" spc="200" baseline="0">
                <a:solidFill>
                  <a:srgbClr val="154A9A"/>
                </a:solidFill>
                <a:latin typeface="+mj-lt"/>
              </a:defRPr>
            </a:lvl3pPr>
            <a:lvl4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800" baseline="0">
                <a:solidFill>
                  <a:srgbClr val="222222"/>
                </a:solidFill>
                <a:latin typeface="Georgia" panose="02040502050405020303" pitchFamily="18" charset="0"/>
              </a:defRPr>
            </a:lvl4pPr>
            <a:lvl5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600" baseline="0">
                <a:solidFill>
                  <a:srgbClr val="222222"/>
                </a:solidFill>
              </a:defRPr>
            </a:lvl5pPr>
            <a:lvl6pPr marL="0">
              <a:lnSpc>
                <a:spcPct val="100000"/>
              </a:lnSpc>
              <a:buClr>
                <a:srgbClr val="FBB415"/>
              </a:buClr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6pPr>
            <a:lvl7pPr marL="457200">
              <a:lnSpc>
                <a:spcPct val="100000"/>
              </a:lnSpc>
              <a:buClr>
                <a:srgbClr val="FBB415"/>
              </a:buClr>
              <a:buSzPct val="100000"/>
              <a:buFont typeface="Courier New" panose="02070309020205020404" pitchFamily="49" charset="0"/>
              <a:buChar char="o"/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7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6D1D6CD5-46D0-F442-8909-5FB62B4615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1416" y="1"/>
            <a:ext cx="9058656" cy="938854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b="1">
                <a:latin typeface="+mj-lt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DA17A665-2AFD-1A45-8004-B2FDE95C529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5800" y="1325879"/>
            <a:ext cx="3200400" cy="468545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1" i="0" baseline="0">
                <a:solidFill>
                  <a:srgbClr val="222222"/>
                </a:solidFill>
                <a:latin typeface="+mj-lt"/>
              </a:defRPr>
            </a:lvl1pPr>
            <a:lvl2pPr marL="0">
              <a:lnSpc>
                <a:spcPct val="100000"/>
              </a:lnSpc>
              <a:spcBef>
                <a:spcPts val="0"/>
              </a:spcBef>
              <a:defRPr sz="2800" b="1" i="0" baseline="0">
                <a:solidFill>
                  <a:srgbClr val="222222"/>
                </a:solidFill>
                <a:latin typeface="+mj-lt"/>
              </a:defRPr>
            </a:lvl2pPr>
            <a:lvl3pPr marL="0">
              <a:lnSpc>
                <a:spcPct val="100000"/>
              </a:lnSpc>
              <a:defRPr sz="1800" b="1" i="0" cap="all" spc="200" baseline="0">
                <a:solidFill>
                  <a:srgbClr val="154A9A"/>
                </a:solidFill>
                <a:latin typeface="+mj-lt"/>
              </a:defRPr>
            </a:lvl3pPr>
            <a:lvl4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800" baseline="0">
                <a:solidFill>
                  <a:srgbClr val="222222"/>
                </a:solidFill>
                <a:latin typeface="Georgia" panose="02040502050405020303" pitchFamily="18" charset="0"/>
              </a:defRPr>
            </a:lvl4pPr>
            <a:lvl5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600" baseline="0">
                <a:solidFill>
                  <a:srgbClr val="222222"/>
                </a:solidFill>
              </a:defRPr>
            </a:lvl5pPr>
            <a:lvl6pPr marL="0">
              <a:lnSpc>
                <a:spcPct val="100000"/>
              </a:lnSpc>
              <a:buClr>
                <a:srgbClr val="FBB415"/>
              </a:buClr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6pPr>
            <a:lvl7pPr marL="457200">
              <a:lnSpc>
                <a:spcPct val="100000"/>
              </a:lnSpc>
              <a:buClr>
                <a:srgbClr val="FBB415"/>
              </a:buClr>
              <a:buSzPct val="100000"/>
              <a:buFont typeface="Courier New" panose="02070309020205020404" pitchFamily="49" charset="0"/>
              <a:buChar char="o"/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7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CD4A4283-3A76-AE4E-8023-E1A9E5D4948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20318" y="1325879"/>
            <a:ext cx="3200400" cy="468545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1" i="0" baseline="0">
                <a:solidFill>
                  <a:srgbClr val="222222"/>
                </a:solidFill>
                <a:latin typeface="+mj-lt"/>
              </a:defRPr>
            </a:lvl1pPr>
            <a:lvl2pPr marL="0">
              <a:lnSpc>
                <a:spcPct val="100000"/>
              </a:lnSpc>
              <a:spcBef>
                <a:spcPts val="0"/>
              </a:spcBef>
              <a:defRPr sz="2800" b="1" i="0" baseline="0">
                <a:solidFill>
                  <a:srgbClr val="222222"/>
                </a:solidFill>
                <a:latin typeface="+mj-lt"/>
              </a:defRPr>
            </a:lvl2pPr>
            <a:lvl3pPr marL="0">
              <a:lnSpc>
                <a:spcPct val="100000"/>
              </a:lnSpc>
              <a:defRPr sz="1800" b="1" i="0" cap="all" spc="200" baseline="0">
                <a:solidFill>
                  <a:srgbClr val="154A9A"/>
                </a:solidFill>
                <a:latin typeface="+mj-lt"/>
              </a:defRPr>
            </a:lvl3pPr>
            <a:lvl4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800" baseline="0">
                <a:solidFill>
                  <a:srgbClr val="222222"/>
                </a:solidFill>
                <a:latin typeface="Georgia" panose="02040502050405020303" pitchFamily="18" charset="0"/>
              </a:defRPr>
            </a:lvl4pPr>
            <a:lvl5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600" baseline="0">
                <a:solidFill>
                  <a:srgbClr val="222222"/>
                </a:solidFill>
              </a:defRPr>
            </a:lvl5pPr>
            <a:lvl6pPr marL="0">
              <a:lnSpc>
                <a:spcPct val="100000"/>
              </a:lnSpc>
              <a:buClr>
                <a:srgbClr val="FBB415"/>
              </a:buClr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6pPr>
            <a:lvl7pPr marL="457200">
              <a:lnSpc>
                <a:spcPct val="100000"/>
              </a:lnSpc>
              <a:buClr>
                <a:srgbClr val="FBB415"/>
              </a:buClr>
              <a:buSzPct val="100000"/>
              <a:buFont typeface="Courier New" panose="02070309020205020404" pitchFamily="49" charset="0"/>
              <a:buChar char="o"/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7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8A6E1B-6A91-B34B-9D31-888774D4FA39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/>
              <a:t>Jan. 1, 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22445C-D9B5-3C47-A757-5934FD40BFF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64EC52-D431-9944-8D4C-1579922E243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7D9DE2C-23B3-374B-99FD-B9A0BC7AD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688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5B8465FE-A8A5-3E45-B044-4EC12089AED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6800" y="1325879"/>
            <a:ext cx="4800600" cy="468545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1" i="0" baseline="0">
                <a:solidFill>
                  <a:srgbClr val="222222"/>
                </a:solidFill>
                <a:latin typeface="+mj-lt"/>
              </a:defRPr>
            </a:lvl1pPr>
            <a:lvl2pPr marL="0">
              <a:lnSpc>
                <a:spcPct val="100000"/>
              </a:lnSpc>
              <a:spcBef>
                <a:spcPts val="0"/>
              </a:spcBef>
              <a:defRPr sz="2800" b="1" i="0" baseline="0">
                <a:solidFill>
                  <a:srgbClr val="222222"/>
                </a:solidFill>
                <a:latin typeface="+mj-lt"/>
              </a:defRPr>
            </a:lvl2pPr>
            <a:lvl3pPr marL="0">
              <a:lnSpc>
                <a:spcPct val="100000"/>
              </a:lnSpc>
              <a:defRPr sz="1800" b="1" i="0" cap="all" spc="200" baseline="0">
                <a:solidFill>
                  <a:srgbClr val="154A9A"/>
                </a:solidFill>
                <a:latin typeface="+mj-lt"/>
              </a:defRPr>
            </a:lvl3pPr>
            <a:lvl4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800" baseline="0">
                <a:solidFill>
                  <a:srgbClr val="222222"/>
                </a:solidFill>
                <a:latin typeface="Georgia" panose="02040502050405020303" pitchFamily="18" charset="0"/>
              </a:defRPr>
            </a:lvl4pPr>
            <a:lvl5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600" baseline="0">
                <a:solidFill>
                  <a:srgbClr val="222222"/>
                </a:solidFill>
              </a:defRPr>
            </a:lvl5pPr>
            <a:lvl6pPr marL="0">
              <a:lnSpc>
                <a:spcPct val="100000"/>
              </a:lnSpc>
              <a:buClr>
                <a:srgbClr val="FBB415"/>
              </a:buClr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6pPr>
            <a:lvl7pPr marL="457200">
              <a:lnSpc>
                <a:spcPct val="100000"/>
              </a:lnSpc>
              <a:buClr>
                <a:srgbClr val="FBB415"/>
              </a:buClr>
              <a:buSzPct val="100000"/>
              <a:buFont typeface="Courier New" panose="02070309020205020404" pitchFamily="49" charset="0"/>
              <a:buChar char="o"/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7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31091B6-AA90-924E-B3F4-0D0C79AE9A5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35700" y="1325880"/>
            <a:ext cx="4889500" cy="415205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4D75E9F2-FBEB-0A44-9971-8B5D0762E4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1416" y="1"/>
            <a:ext cx="9058656" cy="938854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b="1">
                <a:latin typeface="+mj-lt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CFB956-3D92-854A-93F5-FE53563EF49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5700" y="5672138"/>
            <a:ext cx="4889500" cy="339195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defRPr sz="1200" b="0">
                <a:solidFill>
                  <a:srgbClr val="9AA1AB"/>
                </a:solidFill>
                <a:latin typeface="+mn-lt"/>
              </a:defRPr>
            </a:lvl1pPr>
          </a:lstStyle>
          <a:p>
            <a:pPr lvl="0"/>
            <a:r>
              <a:rPr lang="en-US"/>
              <a:t>Image caption if needed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650C59-D783-3643-9262-28C3712B8AD3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Jan. 1, 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5409C0-1458-F945-90DE-CCFFAE8F66E0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DFC088-2058-BA49-A910-D19CA4304983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67D9DE2C-23B3-374B-99FD-B9A0BC7AD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5571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E212390-BD71-0049-8675-189703BB021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66800" y="1325880"/>
            <a:ext cx="4889500" cy="417745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BCF4A4C4-F1C7-7043-ABDE-D57CA5AA26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24600" y="1325879"/>
            <a:ext cx="4800600" cy="468545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1" i="0" baseline="0">
                <a:solidFill>
                  <a:srgbClr val="222222"/>
                </a:solidFill>
                <a:latin typeface="+mj-lt"/>
              </a:defRPr>
            </a:lvl1pPr>
            <a:lvl2pPr marL="0">
              <a:lnSpc>
                <a:spcPct val="100000"/>
              </a:lnSpc>
              <a:spcBef>
                <a:spcPts val="0"/>
              </a:spcBef>
              <a:defRPr sz="2800" b="1" i="0" baseline="0">
                <a:solidFill>
                  <a:srgbClr val="222222"/>
                </a:solidFill>
                <a:latin typeface="+mj-lt"/>
              </a:defRPr>
            </a:lvl2pPr>
            <a:lvl3pPr marL="0">
              <a:lnSpc>
                <a:spcPct val="100000"/>
              </a:lnSpc>
              <a:defRPr sz="1800" b="1" i="0" cap="all" spc="200" baseline="0">
                <a:solidFill>
                  <a:srgbClr val="154A9A"/>
                </a:solidFill>
                <a:latin typeface="+mj-lt"/>
              </a:defRPr>
            </a:lvl3pPr>
            <a:lvl4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800" baseline="0">
                <a:solidFill>
                  <a:srgbClr val="222222"/>
                </a:solidFill>
                <a:latin typeface="Georgia" panose="02040502050405020303" pitchFamily="18" charset="0"/>
              </a:defRPr>
            </a:lvl4pPr>
            <a:lvl5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600" baseline="0">
                <a:solidFill>
                  <a:srgbClr val="222222"/>
                </a:solidFill>
              </a:defRPr>
            </a:lvl5pPr>
            <a:lvl6pPr marL="0">
              <a:lnSpc>
                <a:spcPct val="100000"/>
              </a:lnSpc>
              <a:buClr>
                <a:srgbClr val="FBB415"/>
              </a:buClr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6pPr>
            <a:lvl7pPr marL="457200">
              <a:lnSpc>
                <a:spcPct val="100000"/>
              </a:lnSpc>
              <a:buClr>
                <a:srgbClr val="FBB415"/>
              </a:buClr>
              <a:buSzPct val="100000"/>
              <a:buFont typeface="Courier New" panose="02070309020205020404" pitchFamily="49" charset="0"/>
              <a:buChar char="o"/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7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C4BF5920-4D64-7548-8C22-5B92EF97F0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1416" y="1"/>
            <a:ext cx="9058656" cy="938854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b="1">
                <a:latin typeface="+mj-lt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9A9CB5E-FE72-724B-AA14-809ABF0EB3F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66800" y="5672138"/>
            <a:ext cx="4889500" cy="339195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1200" b="0">
                <a:solidFill>
                  <a:srgbClr val="9AA1AB"/>
                </a:solidFill>
                <a:latin typeface="+mn-lt"/>
              </a:defRPr>
            </a:lvl1pPr>
          </a:lstStyle>
          <a:p>
            <a:pPr lvl="0"/>
            <a:r>
              <a:rPr lang="en-US"/>
              <a:t>Image caption if needed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F24246-249E-E44F-89A9-436DFF385D75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Jan. 1, 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B57DFD-89A3-2F49-BCFE-5ECD499A406B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C8ED8C-6AF1-464C-ABD5-A3B1DF42C6A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67D9DE2C-23B3-374B-99FD-B9A0BC7AD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2455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&amp; Text / Image &amp; Text / Imag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D5F8F95-9790-5B4D-A62B-486ABF40FC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6800" y="3376705"/>
            <a:ext cx="3200400" cy="263462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1" i="0" baseline="0">
                <a:solidFill>
                  <a:srgbClr val="222222"/>
                </a:solidFill>
                <a:latin typeface="+mj-lt"/>
              </a:defRPr>
            </a:lvl1pPr>
            <a:lvl2pPr marL="0">
              <a:lnSpc>
                <a:spcPct val="100000"/>
              </a:lnSpc>
              <a:spcBef>
                <a:spcPts val="0"/>
              </a:spcBef>
              <a:defRPr sz="2800" b="1" i="0" baseline="0">
                <a:solidFill>
                  <a:srgbClr val="222222"/>
                </a:solidFill>
                <a:latin typeface="+mj-lt"/>
              </a:defRPr>
            </a:lvl2pPr>
            <a:lvl3pPr marL="0">
              <a:lnSpc>
                <a:spcPct val="100000"/>
              </a:lnSpc>
              <a:defRPr sz="1800" b="1" i="0" cap="all" spc="200" baseline="0">
                <a:solidFill>
                  <a:srgbClr val="154A9A"/>
                </a:solidFill>
                <a:latin typeface="+mj-lt"/>
              </a:defRPr>
            </a:lvl3pPr>
            <a:lvl4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800" baseline="0">
                <a:solidFill>
                  <a:srgbClr val="222222"/>
                </a:solidFill>
                <a:latin typeface="Georgia" panose="02040502050405020303" pitchFamily="18" charset="0"/>
              </a:defRPr>
            </a:lvl4pPr>
            <a:lvl5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600" baseline="0">
                <a:solidFill>
                  <a:srgbClr val="222222"/>
                </a:solidFill>
              </a:defRPr>
            </a:lvl5pPr>
            <a:lvl6pPr marL="0">
              <a:lnSpc>
                <a:spcPct val="100000"/>
              </a:lnSpc>
              <a:buClr>
                <a:srgbClr val="FBB415"/>
              </a:buClr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6pPr>
            <a:lvl7pPr marL="457200">
              <a:lnSpc>
                <a:spcPct val="100000"/>
              </a:lnSpc>
              <a:buClr>
                <a:srgbClr val="FBB415"/>
              </a:buClr>
              <a:buSzPct val="100000"/>
              <a:buFont typeface="Courier New" panose="02070309020205020404" pitchFamily="49" charset="0"/>
              <a:buChar char="o"/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7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6D1D6CD5-46D0-F442-8909-5FB62B4615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1416" y="1"/>
            <a:ext cx="9058656" cy="938854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b="1">
                <a:latin typeface="+mj-lt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DA17A665-2AFD-1A45-8004-B2FDE95C529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5800" y="3376705"/>
            <a:ext cx="3200400" cy="263462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1" i="0" baseline="0">
                <a:solidFill>
                  <a:srgbClr val="222222"/>
                </a:solidFill>
                <a:latin typeface="+mj-lt"/>
              </a:defRPr>
            </a:lvl1pPr>
            <a:lvl2pPr marL="0">
              <a:lnSpc>
                <a:spcPct val="100000"/>
              </a:lnSpc>
              <a:spcBef>
                <a:spcPts val="0"/>
              </a:spcBef>
              <a:defRPr sz="2800" b="1" i="0" baseline="0">
                <a:solidFill>
                  <a:srgbClr val="222222"/>
                </a:solidFill>
                <a:latin typeface="+mj-lt"/>
              </a:defRPr>
            </a:lvl2pPr>
            <a:lvl3pPr marL="0">
              <a:lnSpc>
                <a:spcPct val="100000"/>
              </a:lnSpc>
              <a:defRPr sz="1800" b="1" i="0" cap="all" spc="200" baseline="0">
                <a:solidFill>
                  <a:srgbClr val="154A9A"/>
                </a:solidFill>
                <a:latin typeface="+mj-lt"/>
              </a:defRPr>
            </a:lvl3pPr>
            <a:lvl4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800" baseline="0">
                <a:solidFill>
                  <a:srgbClr val="222222"/>
                </a:solidFill>
                <a:latin typeface="Georgia" panose="02040502050405020303" pitchFamily="18" charset="0"/>
              </a:defRPr>
            </a:lvl4pPr>
            <a:lvl5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600" baseline="0">
                <a:solidFill>
                  <a:srgbClr val="222222"/>
                </a:solidFill>
              </a:defRPr>
            </a:lvl5pPr>
            <a:lvl6pPr marL="0">
              <a:lnSpc>
                <a:spcPct val="100000"/>
              </a:lnSpc>
              <a:buClr>
                <a:srgbClr val="FBB415"/>
              </a:buClr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6pPr>
            <a:lvl7pPr marL="457200">
              <a:lnSpc>
                <a:spcPct val="100000"/>
              </a:lnSpc>
              <a:buClr>
                <a:srgbClr val="FBB415"/>
              </a:buClr>
              <a:buSzPct val="100000"/>
              <a:buFont typeface="Courier New" panose="02070309020205020404" pitchFamily="49" charset="0"/>
              <a:buChar char="o"/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7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CD4A4283-3A76-AE4E-8023-E1A9E5D4948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20318" y="3376705"/>
            <a:ext cx="3200400" cy="263462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1" i="0" baseline="0">
                <a:solidFill>
                  <a:srgbClr val="222222"/>
                </a:solidFill>
                <a:latin typeface="+mj-lt"/>
              </a:defRPr>
            </a:lvl1pPr>
            <a:lvl2pPr marL="0">
              <a:lnSpc>
                <a:spcPct val="100000"/>
              </a:lnSpc>
              <a:spcBef>
                <a:spcPts val="0"/>
              </a:spcBef>
              <a:defRPr sz="2800" b="1" i="0" baseline="0">
                <a:solidFill>
                  <a:srgbClr val="222222"/>
                </a:solidFill>
                <a:latin typeface="+mj-lt"/>
              </a:defRPr>
            </a:lvl2pPr>
            <a:lvl3pPr marL="0">
              <a:lnSpc>
                <a:spcPct val="100000"/>
              </a:lnSpc>
              <a:defRPr sz="1800" b="1" i="0" cap="all" spc="200" baseline="0">
                <a:solidFill>
                  <a:srgbClr val="154A9A"/>
                </a:solidFill>
                <a:latin typeface="+mj-lt"/>
              </a:defRPr>
            </a:lvl3pPr>
            <a:lvl4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800" baseline="0">
                <a:solidFill>
                  <a:srgbClr val="222222"/>
                </a:solidFill>
                <a:latin typeface="Georgia" panose="02040502050405020303" pitchFamily="18" charset="0"/>
              </a:defRPr>
            </a:lvl4pPr>
            <a:lvl5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600" baseline="0">
                <a:solidFill>
                  <a:srgbClr val="222222"/>
                </a:solidFill>
              </a:defRPr>
            </a:lvl5pPr>
            <a:lvl6pPr marL="0">
              <a:lnSpc>
                <a:spcPct val="100000"/>
              </a:lnSpc>
              <a:buClr>
                <a:srgbClr val="FBB415"/>
              </a:buClr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6pPr>
            <a:lvl7pPr marL="457200">
              <a:lnSpc>
                <a:spcPct val="100000"/>
              </a:lnSpc>
              <a:buClr>
                <a:srgbClr val="FBB415"/>
              </a:buClr>
              <a:buSzPct val="100000"/>
              <a:buFont typeface="Courier New" panose="02070309020205020404" pitchFamily="49" charset="0"/>
              <a:buChar char="o"/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7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427A72-89E8-844C-B803-486E9F4305B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66800" y="1344613"/>
            <a:ext cx="3200400" cy="194786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473AA6A1-C80E-4F46-A855-DA15FD70957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495800" y="1344613"/>
            <a:ext cx="3200400" cy="194786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A9D104D6-0DA0-9241-90ED-61A448CC472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920318" y="1344613"/>
            <a:ext cx="3200400" cy="194786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8C0FBF-F9F0-454A-9536-1B539A4833BF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Jan. 1, 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0F862-072A-164C-A028-B5B479E2717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C2AFE3-5C14-BC4F-9684-9D3534A17C4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67D9DE2C-23B3-374B-99FD-B9A0BC7AD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4704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31091B6-AA90-924E-B3F4-0D0C79AE9A5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03298" y="1847556"/>
            <a:ext cx="1920240" cy="2560320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/>
            </a:lvl1pPr>
          </a:lstStyle>
          <a:p>
            <a:r>
              <a:rPr lang="en-US" sz="1800"/>
              <a:t>Picture</a:t>
            </a:r>
            <a:endParaRPr lang="en-US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4D75E9F2-FBEB-0A44-9971-8B5D0762E4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1416" y="1"/>
            <a:ext cx="9058656" cy="938854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b="1">
                <a:latin typeface="+mj-lt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CFB956-3D92-854A-93F5-FE53563EF49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03299" y="4498536"/>
            <a:ext cx="1920239" cy="10668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 b="1" i="0">
                <a:solidFill>
                  <a:srgbClr val="222222"/>
                </a:solidFill>
                <a:latin typeface="Georgia" panose="02040502050405020303" pitchFamily="18" charset="0"/>
              </a:defRPr>
            </a:lvl1pPr>
            <a:lvl2pPr marL="0" algn="l">
              <a:lnSpc>
                <a:spcPct val="100000"/>
              </a:lnSpc>
              <a:defRPr sz="1100" b="1" spc="200" baseline="0">
                <a:solidFill>
                  <a:srgbClr val="FBB415"/>
                </a:solidFill>
                <a:latin typeface="+mj-lt"/>
              </a:defRPr>
            </a:lvl2pPr>
            <a:lvl3pPr marL="0" algn="l">
              <a:lnSpc>
                <a:spcPct val="100000"/>
              </a:lnSpc>
              <a:defRPr sz="1200" i="1">
                <a:latin typeface="Georgia" panose="02040502050405020303" pitchFamily="18" charset="0"/>
              </a:defRPr>
            </a:lvl3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First Last</a:t>
            </a:r>
          </a:p>
          <a:p>
            <a:pPr lvl="1"/>
            <a:r>
              <a:rPr lang="en-US"/>
              <a:t>WI TITLE</a:t>
            </a:r>
          </a:p>
          <a:p>
            <a:pPr lvl="2"/>
            <a:r>
              <a:rPr lang="en-US"/>
              <a:t>Job Title, Organization</a:t>
            </a:r>
          </a:p>
        </p:txBody>
      </p:sp>
      <p:sp>
        <p:nvSpPr>
          <p:cNvPr id="27" name="Picture Placeholder 8">
            <a:extLst>
              <a:ext uri="{FF2B5EF4-FFF2-40B4-BE49-F238E27FC236}">
                <a16:creationId xmlns:a16="http://schemas.microsoft.com/office/drawing/2014/main" id="{E87A04B5-9CC2-814C-8D1B-1B8E7011B28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076785" y="1847556"/>
            <a:ext cx="1920240" cy="2560320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/>
            </a:lvl1pPr>
          </a:lstStyle>
          <a:p>
            <a:r>
              <a:rPr lang="en-US" sz="1800"/>
              <a:t>Picture</a:t>
            </a:r>
            <a:endParaRPr lang="en-US"/>
          </a:p>
        </p:txBody>
      </p:sp>
      <p:sp>
        <p:nvSpPr>
          <p:cNvPr id="28" name="Picture Placeholder 8">
            <a:extLst>
              <a:ext uri="{FF2B5EF4-FFF2-40B4-BE49-F238E27FC236}">
                <a16:creationId xmlns:a16="http://schemas.microsoft.com/office/drawing/2014/main" id="{298A13B9-1B75-6C40-BB49-1E985D4AFED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135880" y="1847556"/>
            <a:ext cx="1920240" cy="2560320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/>
            </a:lvl1pPr>
          </a:lstStyle>
          <a:p>
            <a:r>
              <a:rPr lang="en-US" sz="1800"/>
              <a:t>Picture</a:t>
            </a:r>
            <a:endParaRPr lang="en-US"/>
          </a:p>
        </p:txBody>
      </p:sp>
      <p:sp>
        <p:nvSpPr>
          <p:cNvPr id="29" name="Picture Placeholder 8">
            <a:extLst>
              <a:ext uri="{FF2B5EF4-FFF2-40B4-BE49-F238E27FC236}">
                <a16:creationId xmlns:a16="http://schemas.microsoft.com/office/drawing/2014/main" id="{F15C6150-169E-5C44-83A8-35F677830F0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209367" y="1847556"/>
            <a:ext cx="1920240" cy="2560320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/>
            </a:lvl1pPr>
          </a:lstStyle>
          <a:p>
            <a:r>
              <a:rPr lang="en-US" sz="1800"/>
              <a:t>Picture</a:t>
            </a:r>
            <a:endParaRPr lang="en-US"/>
          </a:p>
        </p:txBody>
      </p:sp>
      <p:sp>
        <p:nvSpPr>
          <p:cNvPr id="30" name="Picture Placeholder 8">
            <a:extLst>
              <a:ext uri="{FF2B5EF4-FFF2-40B4-BE49-F238E27FC236}">
                <a16:creationId xmlns:a16="http://schemas.microsoft.com/office/drawing/2014/main" id="{D52B6287-D22A-6E4B-9372-A11DA331E2B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268462" y="1847556"/>
            <a:ext cx="1920240" cy="2560320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/>
            </a:lvl1pPr>
          </a:lstStyle>
          <a:p>
            <a:r>
              <a:rPr lang="en-US" sz="1800"/>
              <a:t>Picture</a:t>
            </a:r>
            <a:endParaRPr lang="en-US"/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EB1B0F65-9B04-0F42-9149-64D110131CA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076785" y="4498536"/>
            <a:ext cx="1920239" cy="10668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 b="1" i="0">
                <a:solidFill>
                  <a:srgbClr val="222222"/>
                </a:solidFill>
                <a:latin typeface="Georgia" panose="02040502050405020303" pitchFamily="18" charset="0"/>
              </a:defRPr>
            </a:lvl1pPr>
            <a:lvl2pPr marL="0">
              <a:lnSpc>
                <a:spcPct val="100000"/>
              </a:lnSpc>
              <a:defRPr sz="1100" b="1" spc="200" baseline="0">
                <a:solidFill>
                  <a:srgbClr val="FBB415"/>
                </a:solidFill>
                <a:latin typeface="+mj-lt"/>
              </a:defRPr>
            </a:lvl2pPr>
            <a:lvl3pPr marL="0">
              <a:lnSpc>
                <a:spcPct val="100000"/>
              </a:lnSpc>
              <a:defRPr sz="1200" i="1">
                <a:latin typeface="Georgia" panose="02040502050405020303" pitchFamily="18" charset="0"/>
              </a:defRPr>
            </a:lvl3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Randall Lange</a:t>
            </a:r>
          </a:p>
          <a:p>
            <a:pPr lvl="1"/>
            <a:r>
              <a:rPr lang="en-US"/>
              <a:t>WI TITLE</a:t>
            </a:r>
          </a:p>
          <a:p>
            <a:pPr lvl="2"/>
            <a:r>
              <a:rPr lang="en-US"/>
              <a:t>Job Title, Organization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8E1C87AF-6A18-FD45-BA05-8BE8D1E74EB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35880" y="4498536"/>
            <a:ext cx="1920239" cy="10668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 b="1" i="0">
                <a:solidFill>
                  <a:srgbClr val="222222"/>
                </a:solidFill>
                <a:latin typeface="Georgia" panose="02040502050405020303" pitchFamily="18" charset="0"/>
              </a:defRPr>
            </a:lvl1pPr>
            <a:lvl2pPr marL="0">
              <a:lnSpc>
                <a:spcPct val="100000"/>
              </a:lnSpc>
              <a:defRPr sz="1100" b="1" spc="200" baseline="0">
                <a:solidFill>
                  <a:srgbClr val="FBB415"/>
                </a:solidFill>
                <a:latin typeface="+mj-lt"/>
              </a:defRPr>
            </a:lvl2pPr>
            <a:lvl3pPr marL="0">
              <a:lnSpc>
                <a:spcPct val="100000"/>
              </a:lnSpc>
              <a:defRPr sz="1200" i="1">
                <a:latin typeface="Georgia" panose="02040502050405020303" pitchFamily="18" charset="0"/>
              </a:defRPr>
            </a:lvl3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Randall Lange</a:t>
            </a:r>
          </a:p>
          <a:p>
            <a:pPr lvl="1"/>
            <a:r>
              <a:rPr lang="en-US"/>
              <a:t>WI TITLE</a:t>
            </a:r>
          </a:p>
          <a:p>
            <a:pPr lvl="2"/>
            <a:r>
              <a:rPr lang="en-US"/>
              <a:t>Job Title, Organization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5FF36B8C-E77E-004F-8D20-529B67B449F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209366" y="4498536"/>
            <a:ext cx="1920239" cy="10668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 b="1" i="0">
                <a:solidFill>
                  <a:srgbClr val="222222"/>
                </a:solidFill>
                <a:latin typeface="Georgia" panose="02040502050405020303" pitchFamily="18" charset="0"/>
              </a:defRPr>
            </a:lvl1pPr>
            <a:lvl2pPr marL="0">
              <a:lnSpc>
                <a:spcPct val="100000"/>
              </a:lnSpc>
              <a:defRPr sz="1100" b="1" spc="200" baseline="0">
                <a:solidFill>
                  <a:srgbClr val="FBB415"/>
                </a:solidFill>
                <a:latin typeface="+mj-lt"/>
              </a:defRPr>
            </a:lvl2pPr>
            <a:lvl3pPr marL="0">
              <a:lnSpc>
                <a:spcPct val="100000"/>
              </a:lnSpc>
              <a:defRPr sz="1200" i="1">
                <a:latin typeface="Georgia" panose="02040502050405020303" pitchFamily="18" charset="0"/>
              </a:defRPr>
            </a:lvl3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Randall Lange</a:t>
            </a:r>
          </a:p>
          <a:p>
            <a:pPr lvl="1"/>
            <a:r>
              <a:rPr lang="en-US"/>
              <a:t>WI TITLE</a:t>
            </a:r>
          </a:p>
          <a:p>
            <a:pPr lvl="2"/>
            <a:r>
              <a:rPr lang="en-US"/>
              <a:t>Job Title, Organization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B6E2E7FB-F948-2B4E-9965-1CEE4B1C245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268462" y="4498536"/>
            <a:ext cx="1920239" cy="10668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 b="1" i="0">
                <a:solidFill>
                  <a:srgbClr val="222222"/>
                </a:solidFill>
                <a:latin typeface="Georgia" panose="02040502050405020303" pitchFamily="18" charset="0"/>
              </a:defRPr>
            </a:lvl1pPr>
            <a:lvl2pPr marL="0">
              <a:lnSpc>
                <a:spcPct val="100000"/>
              </a:lnSpc>
              <a:defRPr sz="1100" b="1" spc="200" baseline="0">
                <a:solidFill>
                  <a:srgbClr val="FBB415"/>
                </a:solidFill>
                <a:latin typeface="+mj-lt"/>
              </a:defRPr>
            </a:lvl2pPr>
            <a:lvl3pPr marL="0">
              <a:lnSpc>
                <a:spcPct val="100000"/>
              </a:lnSpc>
              <a:defRPr sz="1200" i="1">
                <a:latin typeface="Georgia" panose="02040502050405020303" pitchFamily="18" charset="0"/>
              </a:defRPr>
            </a:lvl3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Randall Lange</a:t>
            </a:r>
          </a:p>
          <a:p>
            <a:pPr lvl="1"/>
            <a:r>
              <a:rPr lang="en-US"/>
              <a:t>WI TITLE</a:t>
            </a:r>
          </a:p>
          <a:p>
            <a:pPr lvl="2"/>
            <a:r>
              <a:rPr lang="en-US"/>
              <a:t>Job Title, Organization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5326C8-3D49-E54F-A0BD-553E974954C5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r>
              <a:rPr lang="en-US"/>
              <a:t>Jan. 1, 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0C58B0-E6B1-C947-9F14-54DA9DF6C224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AC090F-E4C9-D547-BF5D-90EACF9E7C61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67D9DE2C-23B3-374B-99FD-B9A0BC7AD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6846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(Fu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0327727E-B665-7F48-94FA-ECB1F6E30516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882656857"/>
              </p:ext>
            </p:extLst>
          </p:nvPr>
        </p:nvGraphicFramePr>
        <p:xfrm>
          <a:off x="1066800" y="1325877"/>
          <a:ext cx="10058400" cy="46854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2800">
                  <a:extLst>
                    <a:ext uri="{9D8B030D-6E8A-4147-A177-3AD203B41FA5}">
                      <a16:colId xmlns:a16="http://schemas.microsoft.com/office/drawing/2014/main" val="178067561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2583503120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2751388668"/>
                    </a:ext>
                  </a:extLst>
                </a:gridCol>
              </a:tblGrid>
              <a:tr h="390455">
                <a:tc>
                  <a:txBody>
                    <a:bodyPr/>
                    <a:lstStyle/>
                    <a:p>
                      <a:pPr algn="ctr"/>
                      <a:r>
                        <a:rPr lang="en-US" b="1" cap="all" spc="150" baseline="0"/>
                        <a:t>Column Name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AA1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cap="all" spc="150" baseline="0"/>
                        <a:t>Column Name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AA1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cap="all" spc="150" baseline="0"/>
                        <a:t>Column Name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AA1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7830247"/>
                  </a:ext>
                </a:extLst>
              </a:tr>
              <a:tr h="390455">
                <a:tc>
                  <a:txBody>
                    <a:bodyPr/>
                    <a:lstStyle/>
                    <a:p>
                      <a:r>
                        <a:rPr lang="en-US" b="0" i="0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2943856"/>
                  </a:ext>
                </a:extLst>
              </a:tr>
              <a:tr h="390455">
                <a:tc>
                  <a:txBody>
                    <a:bodyPr/>
                    <a:lstStyle/>
                    <a:p>
                      <a:r>
                        <a:rPr lang="en-US" b="0" i="0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7840614"/>
                  </a:ext>
                </a:extLst>
              </a:tr>
              <a:tr h="390455">
                <a:tc>
                  <a:txBody>
                    <a:bodyPr/>
                    <a:lstStyle/>
                    <a:p>
                      <a:r>
                        <a:rPr lang="en-US" b="0" i="0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2898776"/>
                  </a:ext>
                </a:extLst>
              </a:tr>
              <a:tr h="390455">
                <a:tc>
                  <a:txBody>
                    <a:bodyPr/>
                    <a:lstStyle/>
                    <a:p>
                      <a:r>
                        <a:rPr lang="en-US" b="0" i="0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3041817"/>
                  </a:ext>
                </a:extLst>
              </a:tr>
              <a:tr h="390455">
                <a:tc>
                  <a:txBody>
                    <a:bodyPr/>
                    <a:lstStyle/>
                    <a:p>
                      <a:r>
                        <a:rPr lang="en-US" b="0" i="0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327120"/>
                  </a:ext>
                </a:extLst>
              </a:tr>
              <a:tr h="390455">
                <a:tc>
                  <a:txBody>
                    <a:bodyPr/>
                    <a:lstStyle/>
                    <a:p>
                      <a:r>
                        <a:rPr lang="en-US" b="0" i="0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262360"/>
                  </a:ext>
                </a:extLst>
              </a:tr>
              <a:tr h="390455">
                <a:tc>
                  <a:txBody>
                    <a:bodyPr/>
                    <a:lstStyle/>
                    <a:p>
                      <a:r>
                        <a:rPr lang="en-US" b="0" i="0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3992269"/>
                  </a:ext>
                </a:extLst>
              </a:tr>
              <a:tr h="390455">
                <a:tc>
                  <a:txBody>
                    <a:bodyPr/>
                    <a:lstStyle/>
                    <a:p>
                      <a:r>
                        <a:rPr lang="en-US" b="0" i="0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4353807"/>
                  </a:ext>
                </a:extLst>
              </a:tr>
              <a:tr h="390455">
                <a:tc>
                  <a:txBody>
                    <a:bodyPr/>
                    <a:lstStyle/>
                    <a:p>
                      <a:r>
                        <a:rPr lang="en-US" b="0" i="0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2085050"/>
                  </a:ext>
                </a:extLst>
              </a:tr>
              <a:tr h="390455">
                <a:tc>
                  <a:txBody>
                    <a:bodyPr/>
                    <a:lstStyle/>
                    <a:p>
                      <a:r>
                        <a:rPr lang="en-US" b="0" i="0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4650810"/>
                  </a:ext>
                </a:extLst>
              </a:tr>
              <a:tr h="390455">
                <a:tc>
                  <a:txBody>
                    <a:bodyPr/>
                    <a:lstStyle/>
                    <a:p>
                      <a:r>
                        <a:rPr lang="en-US" b="0" i="0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4528605"/>
                  </a:ext>
                </a:extLst>
              </a:tr>
            </a:tbl>
          </a:graphicData>
        </a:graphic>
      </p:graphicFrame>
      <p:sp>
        <p:nvSpPr>
          <p:cNvPr id="4" name="Title 2">
            <a:extLst>
              <a:ext uri="{FF2B5EF4-FFF2-40B4-BE49-F238E27FC236}">
                <a16:creationId xmlns:a16="http://schemas.microsoft.com/office/drawing/2014/main" id="{29E2AC6A-2EF0-364E-B9F3-CE23C9701D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1416" y="1"/>
            <a:ext cx="9058656" cy="938854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b="1">
                <a:latin typeface="+mj-lt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211E1A-4F5E-D24A-8088-419640645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Jan. 1, 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274711-E5F3-D946-B53E-2B41F113F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32A334-C845-7744-A0CC-EAC3A2C14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9DE2C-23B3-374B-99FD-B9A0BC7AD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2432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(Title &amp; Capt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0327727E-B665-7F48-94FA-ECB1F6E30516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188911359"/>
              </p:ext>
            </p:extLst>
          </p:nvPr>
        </p:nvGraphicFramePr>
        <p:xfrm>
          <a:off x="1066800" y="2621683"/>
          <a:ext cx="10058400" cy="3123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2800">
                  <a:extLst>
                    <a:ext uri="{9D8B030D-6E8A-4147-A177-3AD203B41FA5}">
                      <a16:colId xmlns:a16="http://schemas.microsoft.com/office/drawing/2014/main" val="178067561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2583503120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2751388668"/>
                    </a:ext>
                  </a:extLst>
                </a:gridCol>
              </a:tblGrid>
              <a:tr h="390455">
                <a:tc>
                  <a:txBody>
                    <a:bodyPr/>
                    <a:lstStyle/>
                    <a:p>
                      <a:pPr algn="ctr"/>
                      <a:r>
                        <a:rPr lang="en-US" b="1" cap="all" spc="150" baseline="0"/>
                        <a:t>Column Name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AA1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cap="all" spc="150" baseline="0"/>
                        <a:t>Column Name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AA1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cap="all" spc="150" baseline="0"/>
                        <a:t>Column Name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AA1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7830247"/>
                  </a:ext>
                </a:extLst>
              </a:tr>
              <a:tr h="390455">
                <a:tc>
                  <a:txBody>
                    <a:bodyPr/>
                    <a:lstStyle/>
                    <a:p>
                      <a:r>
                        <a:rPr lang="en-US" b="0" i="0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2943856"/>
                  </a:ext>
                </a:extLst>
              </a:tr>
              <a:tr h="390455">
                <a:tc>
                  <a:txBody>
                    <a:bodyPr/>
                    <a:lstStyle/>
                    <a:p>
                      <a:r>
                        <a:rPr lang="en-US" b="0" i="0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7840614"/>
                  </a:ext>
                </a:extLst>
              </a:tr>
              <a:tr h="390455">
                <a:tc>
                  <a:txBody>
                    <a:bodyPr/>
                    <a:lstStyle/>
                    <a:p>
                      <a:r>
                        <a:rPr lang="en-US" b="0" i="0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2898776"/>
                  </a:ext>
                </a:extLst>
              </a:tr>
              <a:tr h="390455">
                <a:tc>
                  <a:txBody>
                    <a:bodyPr/>
                    <a:lstStyle/>
                    <a:p>
                      <a:r>
                        <a:rPr lang="en-US" b="0" i="0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3041817"/>
                  </a:ext>
                </a:extLst>
              </a:tr>
              <a:tr h="390455">
                <a:tc>
                  <a:txBody>
                    <a:bodyPr/>
                    <a:lstStyle/>
                    <a:p>
                      <a:r>
                        <a:rPr lang="en-US" b="0" i="0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327120"/>
                  </a:ext>
                </a:extLst>
              </a:tr>
              <a:tr h="390455">
                <a:tc>
                  <a:txBody>
                    <a:bodyPr/>
                    <a:lstStyle/>
                    <a:p>
                      <a:r>
                        <a:rPr lang="en-US" b="0" i="0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262360"/>
                  </a:ext>
                </a:extLst>
              </a:tr>
              <a:tr h="390455">
                <a:tc>
                  <a:txBody>
                    <a:bodyPr/>
                    <a:lstStyle/>
                    <a:p>
                      <a:r>
                        <a:rPr lang="en-US" b="0" i="0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4528605"/>
                  </a:ext>
                </a:extLst>
              </a:tr>
            </a:tbl>
          </a:graphicData>
        </a:graphic>
      </p:graphicFrame>
      <p:sp>
        <p:nvSpPr>
          <p:cNvPr id="4" name="Title 2">
            <a:extLst>
              <a:ext uri="{FF2B5EF4-FFF2-40B4-BE49-F238E27FC236}">
                <a16:creationId xmlns:a16="http://schemas.microsoft.com/office/drawing/2014/main" id="{29E2AC6A-2EF0-364E-B9F3-CE23C9701D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1416" y="1"/>
            <a:ext cx="9058656" cy="938854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b="1">
                <a:latin typeface="+mj-lt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7429EDC3-C5C2-3C4D-A17B-E18EEBBA074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66800" y="5959868"/>
            <a:ext cx="10058400" cy="268993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1200" b="0">
                <a:solidFill>
                  <a:srgbClr val="9AA1AB"/>
                </a:solidFill>
                <a:latin typeface="+mn-lt"/>
              </a:defRPr>
            </a:lvl1pPr>
          </a:lstStyle>
          <a:p>
            <a:pPr lvl="0"/>
            <a:r>
              <a:rPr lang="en-US"/>
              <a:t>Source details if needed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D1C3C18-23BF-4F41-9E09-8F6E419043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6800" y="1320800"/>
            <a:ext cx="10058400" cy="938854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sz="3200" b="1" i="0" baseline="0">
                <a:solidFill>
                  <a:srgbClr val="222222"/>
                </a:solidFill>
                <a:latin typeface="+mj-lt"/>
              </a:defRPr>
            </a:lvl1pPr>
            <a:lvl2pPr marL="0">
              <a:lnSpc>
                <a:spcPct val="100000"/>
              </a:lnSpc>
              <a:spcBef>
                <a:spcPts val="0"/>
              </a:spcBef>
              <a:defRPr sz="2800" b="1" i="0" baseline="0">
                <a:solidFill>
                  <a:srgbClr val="222222"/>
                </a:solidFill>
                <a:latin typeface="+mj-lt"/>
              </a:defRPr>
            </a:lvl2pPr>
            <a:lvl3pPr marL="0">
              <a:lnSpc>
                <a:spcPct val="100000"/>
              </a:lnSpc>
              <a:defRPr sz="1800" b="1" i="0" cap="all" spc="200" baseline="0">
                <a:solidFill>
                  <a:srgbClr val="154A9A"/>
                </a:solidFill>
                <a:latin typeface="+mj-lt"/>
              </a:defRPr>
            </a:lvl3pPr>
            <a:lvl4pPr marL="0" algn="ctr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800" baseline="0">
                <a:solidFill>
                  <a:srgbClr val="222222"/>
                </a:solidFill>
                <a:latin typeface="Georgia" panose="02040502050405020303" pitchFamily="18" charset="0"/>
              </a:defRPr>
            </a:lvl4pPr>
            <a:lvl5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600" baseline="0">
                <a:solidFill>
                  <a:srgbClr val="222222"/>
                </a:solidFill>
              </a:defRPr>
            </a:lvl5pPr>
            <a:lvl6pPr marL="0">
              <a:lnSpc>
                <a:spcPct val="100000"/>
              </a:lnSpc>
              <a:buClr>
                <a:srgbClr val="FBB415"/>
              </a:buClr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6pPr>
            <a:lvl7pPr marL="457200">
              <a:lnSpc>
                <a:spcPct val="100000"/>
              </a:lnSpc>
              <a:buClr>
                <a:srgbClr val="FBB415"/>
              </a:buClr>
              <a:buSzPct val="100000"/>
              <a:buFont typeface="Wingdings" pitchFamily="2" charset="2"/>
              <a:buChar char="Ø"/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7pPr>
          </a:lstStyle>
          <a:p>
            <a:pPr lvl="0"/>
            <a:r>
              <a:rPr lang="en-US"/>
              <a:t>Table Headline</a:t>
            </a:r>
          </a:p>
          <a:p>
            <a:pPr lvl="3"/>
            <a:r>
              <a:rPr lang="en-US"/>
              <a:t>Table details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2DDDF9-8693-0346-826A-EF51251A056E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Jan. 1, 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1CB54E-67A4-5D44-B609-0EB4B110D4E5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F03324A-5F97-1044-AD21-B61D300050A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67D9DE2C-23B3-374B-99FD-B9A0BC7AD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7290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4D75E9F2-FBEB-0A44-9971-8B5D0762E4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1416" y="1"/>
            <a:ext cx="9058656" cy="938854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b="1">
                <a:latin typeface="+mj-lt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CFB956-3D92-854A-93F5-FE53563EF49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66800" y="5959868"/>
            <a:ext cx="10058400" cy="268993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1200" b="0">
                <a:solidFill>
                  <a:srgbClr val="9AA1AB"/>
                </a:solidFill>
                <a:latin typeface="+mn-lt"/>
              </a:defRPr>
            </a:lvl1pPr>
          </a:lstStyle>
          <a:p>
            <a:pPr lvl="0"/>
            <a:r>
              <a:rPr lang="en-US"/>
              <a:t>Source details if needed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ABDFBE0E-C105-F840-9451-C88FE18D591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8075157"/>
              </p:ext>
            </p:extLst>
          </p:nvPr>
        </p:nvGraphicFramePr>
        <p:xfrm>
          <a:off x="1066800" y="2254901"/>
          <a:ext cx="10058400" cy="36457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5B8465FE-A8A5-3E45-B044-4EC12089AED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6800" y="1320800"/>
            <a:ext cx="10058400" cy="934101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sz="3200" b="1" i="0" baseline="0">
                <a:solidFill>
                  <a:srgbClr val="222222"/>
                </a:solidFill>
                <a:latin typeface="+mj-lt"/>
              </a:defRPr>
            </a:lvl1pPr>
            <a:lvl2pPr marL="0">
              <a:lnSpc>
                <a:spcPct val="100000"/>
              </a:lnSpc>
              <a:spcBef>
                <a:spcPts val="0"/>
              </a:spcBef>
              <a:defRPr sz="2800" b="1" i="0" baseline="0">
                <a:solidFill>
                  <a:srgbClr val="222222"/>
                </a:solidFill>
                <a:latin typeface="+mj-lt"/>
              </a:defRPr>
            </a:lvl2pPr>
            <a:lvl3pPr marL="0">
              <a:lnSpc>
                <a:spcPct val="100000"/>
              </a:lnSpc>
              <a:defRPr sz="1800" b="1" i="0" cap="all" spc="200" baseline="0">
                <a:solidFill>
                  <a:srgbClr val="154A9A"/>
                </a:solidFill>
                <a:latin typeface="+mj-lt"/>
              </a:defRPr>
            </a:lvl3pPr>
            <a:lvl4pPr marL="0" algn="ctr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800" baseline="0">
                <a:solidFill>
                  <a:srgbClr val="222222"/>
                </a:solidFill>
                <a:latin typeface="Georgia" panose="02040502050405020303" pitchFamily="18" charset="0"/>
              </a:defRPr>
            </a:lvl4pPr>
            <a:lvl5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600" baseline="0">
                <a:solidFill>
                  <a:srgbClr val="222222"/>
                </a:solidFill>
              </a:defRPr>
            </a:lvl5pPr>
            <a:lvl6pPr marL="0">
              <a:lnSpc>
                <a:spcPct val="100000"/>
              </a:lnSpc>
              <a:buClr>
                <a:srgbClr val="FBB415"/>
              </a:buClr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6pPr>
            <a:lvl7pPr marL="457200">
              <a:lnSpc>
                <a:spcPct val="100000"/>
              </a:lnSpc>
              <a:buClr>
                <a:srgbClr val="FBB415"/>
              </a:buClr>
              <a:buSzPct val="100000"/>
              <a:buFont typeface="Wingdings" pitchFamily="2" charset="2"/>
              <a:buChar char="Ø"/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7pPr>
          </a:lstStyle>
          <a:p>
            <a:pPr lvl="0"/>
            <a:r>
              <a:rPr lang="en-US"/>
              <a:t>Graph Headline</a:t>
            </a:r>
          </a:p>
          <a:p>
            <a:pPr lvl="3"/>
            <a:r>
              <a:rPr lang="en-US"/>
              <a:t>Graph details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298DEC-01C0-924A-83CB-8BF78F1EFC33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Jan. 1, 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B1F10D-7BD8-8344-95BB-BF1936198BBF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78A441-257A-7B49-BEFA-E590B84C8A8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67D9DE2C-23B3-374B-99FD-B9A0BC7AD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1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7267869-C621-2243-84E3-2D1F46E602A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F343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0FAD6DE-3D63-2D46-A6A3-C1896618CA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90912" y="3039259"/>
            <a:ext cx="8210176" cy="1706060"/>
          </a:xfrm>
          <a:prstGeom prst="rect">
            <a:avLst/>
          </a:prstGeom>
        </p:spPr>
        <p:txBody>
          <a:bodyPr/>
          <a:lstStyle>
            <a:lvl1pPr>
              <a:defRPr sz="3600" b="0" i="0" baseline="0">
                <a:latin typeface="Georgia" panose="02040502050405020303" pitchFamily="18" charset="0"/>
              </a:defRPr>
            </a:lvl1pPr>
          </a:lstStyle>
          <a:p>
            <a:r>
              <a:rPr lang="en-US"/>
              <a:t>To initiate and advocate public policy that enhances the ability to responsibly produce, promote and enjoy wine.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D83E864-1267-3044-88EA-0DE8F531524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90910" y="2038946"/>
            <a:ext cx="8210177" cy="914400"/>
          </a:xfrm>
          <a:prstGeom prst="rect">
            <a:avLst/>
          </a:prstGeom>
        </p:spPr>
        <p:txBody>
          <a:bodyPr anchor="ctr" anchorCtr="0"/>
          <a:lstStyle>
            <a:lvl1pPr>
              <a:defRPr sz="3600" b="1" i="0" cap="all" spc="200" baseline="0">
                <a:solidFill>
                  <a:srgbClr val="FBB415"/>
                </a:solidFill>
                <a:latin typeface="+mj-lt"/>
              </a:defRPr>
            </a:lvl1pPr>
          </a:lstStyle>
          <a:p>
            <a:pPr lvl="0"/>
            <a:r>
              <a:rPr lang="en-US"/>
              <a:t>Our Mission</a:t>
            </a:r>
          </a:p>
        </p:txBody>
      </p:sp>
    </p:spTree>
    <p:extLst>
      <p:ext uri="{BB962C8B-B14F-4D97-AF65-F5344CB8AC3E}">
        <p14:creationId xmlns:p14="http://schemas.microsoft.com/office/powerpoint/2010/main" val="34134434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Headlin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4D75E9F2-FBEB-0A44-9971-8B5D0762E4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1416" y="1"/>
            <a:ext cx="9058656" cy="938854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b="1">
                <a:latin typeface="+mj-lt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CFB956-3D92-854A-93F5-FE53563EF49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66800" y="5959868"/>
            <a:ext cx="10058400" cy="268993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1200" b="0">
                <a:solidFill>
                  <a:srgbClr val="9AA1AB"/>
                </a:solidFill>
                <a:latin typeface="+mn-lt"/>
              </a:defRPr>
            </a:lvl1pPr>
          </a:lstStyle>
          <a:p>
            <a:pPr lvl="0"/>
            <a:r>
              <a:rPr lang="en-US"/>
              <a:t>Source details if needed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5B8465FE-A8A5-3E45-B044-4EC12089AED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6800" y="1320800"/>
            <a:ext cx="10058400" cy="938854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sz="3200" b="1" i="0" baseline="0">
                <a:solidFill>
                  <a:srgbClr val="222222"/>
                </a:solidFill>
                <a:latin typeface="+mj-lt"/>
              </a:defRPr>
            </a:lvl1pPr>
            <a:lvl2pPr marL="0">
              <a:lnSpc>
                <a:spcPct val="100000"/>
              </a:lnSpc>
              <a:spcBef>
                <a:spcPts val="0"/>
              </a:spcBef>
              <a:defRPr sz="2800" b="1" i="0" baseline="0">
                <a:solidFill>
                  <a:srgbClr val="222222"/>
                </a:solidFill>
                <a:latin typeface="+mj-lt"/>
              </a:defRPr>
            </a:lvl2pPr>
            <a:lvl3pPr marL="0">
              <a:lnSpc>
                <a:spcPct val="100000"/>
              </a:lnSpc>
              <a:defRPr sz="1800" b="1" i="0" cap="all" spc="200" baseline="0">
                <a:solidFill>
                  <a:srgbClr val="154A9A"/>
                </a:solidFill>
                <a:latin typeface="+mj-lt"/>
              </a:defRPr>
            </a:lvl3pPr>
            <a:lvl4pPr marL="0" algn="ctr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800" baseline="0">
                <a:solidFill>
                  <a:srgbClr val="222222"/>
                </a:solidFill>
                <a:latin typeface="Georgia" panose="02040502050405020303" pitchFamily="18" charset="0"/>
              </a:defRPr>
            </a:lvl4pPr>
            <a:lvl5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600" baseline="0">
                <a:solidFill>
                  <a:srgbClr val="222222"/>
                </a:solidFill>
              </a:defRPr>
            </a:lvl5pPr>
            <a:lvl6pPr marL="0">
              <a:lnSpc>
                <a:spcPct val="100000"/>
              </a:lnSpc>
              <a:buClr>
                <a:srgbClr val="FBB415"/>
              </a:buClr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6pPr>
            <a:lvl7pPr marL="457200">
              <a:lnSpc>
                <a:spcPct val="100000"/>
              </a:lnSpc>
              <a:buClr>
                <a:srgbClr val="FBB415"/>
              </a:buClr>
              <a:buSzPct val="100000"/>
              <a:buFont typeface="Wingdings" pitchFamily="2" charset="2"/>
              <a:buChar char="Ø"/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7pPr>
          </a:lstStyle>
          <a:p>
            <a:pPr lvl="0"/>
            <a:r>
              <a:rPr lang="en-US"/>
              <a:t>Image Headline</a:t>
            </a:r>
          </a:p>
          <a:p>
            <a:pPr lvl="3"/>
            <a:r>
              <a:rPr lang="en-US"/>
              <a:t>Image details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97A3EA0-5BF1-724B-B6AB-CE221BA7668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66800" y="2316163"/>
            <a:ext cx="10058400" cy="36433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C703F0-B32C-234A-9D2E-011F538645CC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/>
              <a:t>Jan. 1, 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E4E34E-AE96-CE49-899F-35B974B3E0F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BB0FB4-B74E-E14A-8673-2AAC009A9AB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7D9DE2C-23B3-374B-99FD-B9A0BC7AD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6761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oom Instru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94A5BE-7653-EC44-A0EB-2989A1558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Jan. 1, 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6919EA-DD25-D741-835F-8216A7C2F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55DB77-DFA7-0345-8822-3B89F9F89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9DE2C-23B3-374B-99FD-B9A0BC7AD54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828701-5892-4F47-BCD7-B7C176CF8093}"/>
              </a:ext>
            </a:extLst>
          </p:cNvPr>
          <p:cNvSpPr txBox="1"/>
          <p:nvPr userDrawn="1"/>
        </p:nvSpPr>
        <p:spPr>
          <a:xfrm>
            <a:off x="570926" y="41843"/>
            <a:ext cx="73110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0">
                <a:solidFill>
                  <a:schemeClr val="bg1"/>
                </a:solidFill>
                <a:latin typeface="+mj-lt"/>
              </a:rPr>
              <a:t>Zoom Webinar Instructions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CC2A31D7-E1C6-1848-9976-1B49ECF4A02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4" r="9041"/>
          <a:stretch/>
        </p:blipFill>
        <p:spPr bwMode="auto">
          <a:xfrm>
            <a:off x="6516551" y="3008953"/>
            <a:ext cx="4360455" cy="98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4CEE422-2C2A-C64B-A982-1C7950D693FC}"/>
              </a:ext>
            </a:extLst>
          </p:cNvPr>
          <p:cNvSpPr txBox="1"/>
          <p:nvPr userDrawn="1"/>
        </p:nvSpPr>
        <p:spPr>
          <a:xfrm>
            <a:off x="940230" y="1591113"/>
            <a:ext cx="4989083" cy="415498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800" b="1">
                <a:latin typeface="+mj-lt"/>
              </a:rPr>
              <a:t>Chat</a:t>
            </a:r>
          </a:p>
          <a:p>
            <a:r>
              <a:rPr lang="en-US">
                <a:latin typeface="Georgia" panose="02040502050405020303" pitchFamily="18" charset="0"/>
              </a:rPr>
              <a:t>Communicate to the panelist and other attendees via the </a:t>
            </a:r>
            <a:r>
              <a:rPr lang="en-US">
                <a:highlight>
                  <a:srgbClr val="FBB415"/>
                </a:highlight>
                <a:latin typeface="Georgia" panose="02040502050405020303" pitchFamily="18" charset="0"/>
              </a:rPr>
              <a:t>chat</a:t>
            </a:r>
            <a:r>
              <a:rPr lang="en-US">
                <a:latin typeface="Georgia" panose="02040502050405020303" pitchFamily="18" charset="0"/>
              </a:rPr>
              <a:t> function.</a:t>
            </a:r>
          </a:p>
          <a:p>
            <a:endParaRPr lang="en-US"/>
          </a:p>
          <a:p>
            <a:endParaRPr lang="en-US"/>
          </a:p>
          <a:p>
            <a:r>
              <a:rPr lang="en-US" sz="2800" b="1">
                <a:latin typeface="+mj-lt"/>
              </a:rPr>
              <a:t>Q&amp;A</a:t>
            </a:r>
          </a:p>
          <a:p>
            <a:r>
              <a:rPr lang="en-US">
                <a:latin typeface="Georgia" panose="02040502050405020303" pitchFamily="18" charset="0"/>
              </a:rPr>
              <a:t>To ask a question of one of the panelists, use the </a:t>
            </a:r>
            <a:r>
              <a:rPr lang="en-US">
                <a:highlight>
                  <a:srgbClr val="FBB415"/>
                </a:highlight>
                <a:latin typeface="Georgia" panose="02040502050405020303" pitchFamily="18" charset="0"/>
              </a:rPr>
              <a:t>Q&amp;A</a:t>
            </a:r>
            <a:r>
              <a:rPr lang="en-US">
                <a:latin typeface="Georgia" panose="02040502050405020303" pitchFamily="18" charset="0"/>
              </a:rPr>
              <a:t> function.</a:t>
            </a:r>
          </a:p>
          <a:p>
            <a:endParaRPr lang="en-US"/>
          </a:p>
          <a:p>
            <a:endParaRPr lang="en-US"/>
          </a:p>
          <a:p>
            <a:r>
              <a:rPr lang="en-US" sz="2800" b="1">
                <a:latin typeface="+mj-lt"/>
              </a:rPr>
              <a:t>Motions</a:t>
            </a:r>
          </a:p>
          <a:p>
            <a:r>
              <a:rPr lang="en-US">
                <a:latin typeface="Georgia" panose="02040502050405020303" pitchFamily="18" charset="0"/>
              </a:rPr>
              <a:t>To make a motion, use the </a:t>
            </a:r>
            <a:r>
              <a:rPr lang="en-US">
                <a:highlight>
                  <a:srgbClr val="FBB415"/>
                </a:highlight>
                <a:latin typeface="Georgia" panose="02040502050405020303" pitchFamily="18" charset="0"/>
              </a:rPr>
              <a:t>raise hand</a:t>
            </a:r>
            <a:r>
              <a:rPr lang="en-US">
                <a:latin typeface="Georgia" panose="02040502050405020303" pitchFamily="18" charset="0"/>
              </a:rPr>
              <a:t> function and you will be un-muted to state your motion.</a:t>
            </a:r>
          </a:p>
        </p:txBody>
      </p:sp>
    </p:spTree>
    <p:extLst>
      <p:ext uri="{BB962C8B-B14F-4D97-AF65-F5344CB8AC3E}">
        <p14:creationId xmlns:p14="http://schemas.microsoft.com/office/powerpoint/2010/main" val="31704735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D5F8F95-9790-5B4D-A62B-486ABF40FC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6800" y="1325879"/>
            <a:ext cx="10031128" cy="468545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1" i="0" baseline="0">
                <a:solidFill>
                  <a:srgbClr val="222222"/>
                </a:solidFill>
                <a:latin typeface="+mj-lt"/>
              </a:defRPr>
            </a:lvl1pPr>
            <a:lvl2pPr marL="0">
              <a:lnSpc>
                <a:spcPct val="100000"/>
              </a:lnSpc>
              <a:spcBef>
                <a:spcPts val="0"/>
              </a:spcBef>
              <a:defRPr sz="2800" b="1" i="0" baseline="0">
                <a:solidFill>
                  <a:srgbClr val="222222"/>
                </a:solidFill>
                <a:latin typeface="+mj-lt"/>
              </a:defRPr>
            </a:lvl2pPr>
            <a:lvl3pPr marL="0">
              <a:lnSpc>
                <a:spcPct val="100000"/>
              </a:lnSpc>
              <a:defRPr sz="1800" b="1" i="0" cap="all" spc="200" baseline="0">
                <a:solidFill>
                  <a:srgbClr val="154A9A"/>
                </a:solidFill>
                <a:latin typeface="+mj-lt"/>
              </a:defRPr>
            </a:lvl3pPr>
            <a:lvl4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800" baseline="0">
                <a:solidFill>
                  <a:srgbClr val="222222"/>
                </a:solidFill>
                <a:latin typeface="Georgia" panose="02040502050405020303" pitchFamily="18" charset="0"/>
              </a:defRPr>
            </a:lvl4pPr>
            <a:lvl5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600" baseline="0">
                <a:solidFill>
                  <a:srgbClr val="222222"/>
                </a:solidFill>
              </a:defRPr>
            </a:lvl5pPr>
            <a:lvl6pPr marL="0">
              <a:lnSpc>
                <a:spcPct val="100000"/>
              </a:lnSpc>
              <a:buClr>
                <a:srgbClr val="FBB415"/>
              </a:buClr>
              <a:buSzPct val="100000"/>
              <a:buFont typeface="Arial" panose="020B0604020202020204" pitchFamily="34" charset="0"/>
              <a:buChar char="•"/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6pPr>
            <a:lvl7pPr marL="457200">
              <a:lnSpc>
                <a:spcPct val="100000"/>
              </a:lnSpc>
              <a:buClr>
                <a:srgbClr val="FBB415"/>
              </a:buClr>
              <a:buSzPct val="100000"/>
              <a:buFont typeface="Courier New" panose="02070309020205020404" pitchFamily="49" charset="0"/>
              <a:buChar char="o"/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7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EBCE8A5-55A0-1C44-AF8D-E6664BA267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1416" y="1"/>
            <a:ext cx="9058656" cy="938854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b="1">
                <a:latin typeface="+mj-lt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DC36B7-9319-564C-831C-2E5A4EA5049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Jan. 1, 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6181AF-4CEF-4346-A513-4F154A1ED1A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AF8EE0-E9D2-2240-AB33-A043D391A5D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7D9DE2C-23B3-374B-99FD-B9A0BC7AD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5008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D5F8F95-9790-5B4D-A62B-486ABF40FC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6800" y="1325879"/>
            <a:ext cx="4800600" cy="468545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1" i="0" baseline="0">
                <a:solidFill>
                  <a:srgbClr val="222222"/>
                </a:solidFill>
                <a:latin typeface="+mj-lt"/>
              </a:defRPr>
            </a:lvl1pPr>
            <a:lvl2pPr marL="0">
              <a:lnSpc>
                <a:spcPct val="100000"/>
              </a:lnSpc>
              <a:spcBef>
                <a:spcPts val="0"/>
              </a:spcBef>
              <a:defRPr sz="2800" b="1" i="0" baseline="0">
                <a:solidFill>
                  <a:srgbClr val="222222"/>
                </a:solidFill>
                <a:latin typeface="+mj-lt"/>
              </a:defRPr>
            </a:lvl2pPr>
            <a:lvl3pPr marL="0">
              <a:lnSpc>
                <a:spcPct val="100000"/>
              </a:lnSpc>
              <a:defRPr sz="1800" b="1" i="0" cap="all" spc="200" baseline="0">
                <a:solidFill>
                  <a:srgbClr val="154A9A"/>
                </a:solidFill>
                <a:latin typeface="+mj-lt"/>
              </a:defRPr>
            </a:lvl3pPr>
            <a:lvl4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800" baseline="0">
                <a:solidFill>
                  <a:srgbClr val="222222"/>
                </a:solidFill>
                <a:latin typeface="Georgia" panose="02040502050405020303" pitchFamily="18" charset="0"/>
              </a:defRPr>
            </a:lvl4pPr>
            <a:lvl5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600" baseline="0">
                <a:solidFill>
                  <a:srgbClr val="222222"/>
                </a:solidFill>
              </a:defRPr>
            </a:lvl5pPr>
            <a:lvl6pPr marL="0">
              <a:lnSpc>
                <a:spcPct val="100000"/>
              </a:lnSpc>
              <a:buClr>
                <a:srgbClr val="FBB415"/>
              </a:buClr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6pPr>
            <a:lvl7pPr marL="457200">
              <a:lnSpc>
                <a:spcPct val="100000"/>
              </a:lnSpc>
              <a:buClr>
                <a:srgbClr val="FBB415"/>
              </a:buClr>
              <a:buSzPct val="100000"/>
              <a:buFont typeface="Courier New" panose="02070309020205020404" pitchFamily="49" charset="0"/>
              <a:buChar char="o"/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7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F837B16-EDC1-4341-830E-5697FACA202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24600" y="1325879"/>
            <a:ext cx="4800600" cy="468545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1" i="0" baseline="0">
                <a:solidFill>
                  <a:srgbClr val="222222"/>
                </a:solidFill>
                <a:latin typeface="+mj-lt"/>
              </a:defRPr>
            </a:lvl1pPr>
            <a:lvl2pPr marL="0">
              <a:lnSpc>
                <a:spcPct val="100000"/>
              </a:lnSpc>
              <a:spcBef>
                <a:spcPts val="0"/>
              </a:spcBef>
              <a:defRPr sz="2800" b="1" i="0" baseline="0">
                <a:solidFill>
                  <a:srgbClr val="222222"/>
                </a:solidFill>
                <a:latin typeface="+mj-lt"/>
              </a:defRPr>
            </a:lvl2pPr>
            <a:lvl3pPr marL="0">
              <a:lnSpc>
                <a:spcPct val="100000"/>
              </a:lnSpc>
              <a:defRPr sz="1800" b="1" i="0" cap="all" spc="200" baseline="0">
                <a:solidFill>
                  <a:srgbClr val="154A9A"/>
                </a:solidFill>
                <a:latin typeface="+mj-lt"/>
              </a:defRPr>
            </a:lvl3pPr>
            <a:lvl4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800" baseline="0">
                <a:solidFill>
                  <a:srgbClr val="222222"/>
                </a:solidFill>
                <a:latin typeface="Georgia" panose="02040502050405020303" pitchFamily="18" charset="0"/>
              </a:defRPr>
            </a:lvl4pPr>
            <a:lvl5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600" baseline="0">
                <a:solidFill>
                  <a:srgbClr val="222222"/>
                </a:solidFill>
              </a:defRPr>
            </a:lvl5pPr>
            <a:lvl6pPr marL="0">
              <a:lnSpc>
                <a:spcPct val="100000"/>
              </a:lnSpc>
              <a:buClr>
                <a:srgbClr val="FBB415"/>
              </a:buClr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6pPr>
            <a:lvl7pPr marL="457200">
              <a:lnSpc>
                <a:spcPct val="100000"/>
              </a:lnSpc>
              <a:buClr>
                <a:srgbClr val="FBB415"/>
              </a:buClr>
              <a:buSzPct val="100000"/>
              <a:buFont typeface="Courier New" panose="02070309020205020404" pitchFamily="49" charset="0"/>
              <a:buChar char="o"/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7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6D1D6CD5-46D0-F442-8909-5FB62B4615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1416" y="1"/>
            <a:ext cx="9058656" cy="938854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b="1">
                <a:latin typeface="+mj-lt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2F47FE-CAC5-1048-9F44-1C184F851CB9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Jan. 1, 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65F8B1-63AC-874A-8E8B-51322B138AF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E0262E-1CFA-0840-BE89-FA331320FE8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7D9DE2C-23B3-374B-99FD-B9A0BC7AD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9997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Text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D5F8F95-9790-5B4D-A62B-486ABF40FC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6800" y="1325879"/>
            <a:ext cx="3200400" cy="468545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1" i="0" baseline="0">
                <a:solidFill>
                  <a:srgbClr val="222222"/>
                </a:solidFill>
                <a:latin typeface="+mj-lt"/>
              </a:defRPr>
            </a:lvl1pPr>
            <a:lvl2pPr marL="0">
              <a:lnSpc>
                <a:spcPct val="100000"/>
              </a:lnSpc>
              <a:spcBef>
                <a:spcPts val="0"/>
              </a:spcBef>
              <a:defRPr sz="2800" b="1" i="0" baseline="0">
                <a:solidFill>
                  <a:srgbClr val="222222"/>
                </a:solidFill>
                <a:latin typeface="+mj-lt"/>
              </a:defRPr>
            </a:lvl2pPr>
            <a:lvl3pPr marL="0">
              <a:lnSpc>
                <a:spcPct val="100000"/>
              </a:lnSpc>
              <a:defRPr sz="1800" b="1" i="0" cap="all" spc="200" baseline="0">
                <a:solidFill>
                  <a:srgbClr val="154A9A"/>
                </a:solidFill>
                <a:latin typeface="+mj-lt"/>
              </a:defRPr>
            </a:lvl3pPr>
            <a:lvl4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800" baseline="0">
                <a:solidFill>
                  <a:srgbClr val="222222"/>
                </a:solidFill>
                <a:latin typeface="Georgia" panose="02040502050405020303" pitchFamily="18" charset="0"/>
              </a:defRPr>
            </a:lvl4pPr>
            <a:lvl5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600" baseline="0">
                <a:solidFill>
                  <a:srgbClr val="222222"/>
                </a:solidFill>
              </a:defRPr>
            </a:lvl5pPr>
            <a:lvl6pPr marL="0">
              <a:lnSpc>
                <a:spcPct val="100000"/>
              </a:lnSpc>
              <a:buClr>
                <a:srgbClr val="FBB415"/>
              </a:buClr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6pPr>
            <a:lvl7pPr marL="457200">
              <a:lnSpc>
                <a:spcPct val="100000"/>
              </a:lnSpc>
              <a:buClr>
                <a:srgbClr val="FBB415"/>
              </a:buClr>
              <a:buSzPct val="100000"/>
              <a:buFont typeface="Courier New" panose="02070309020205020404" pitchFamily="49" charset="0"/>
              <a:buChar char="o"/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7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6D1D6CD5-46D0-F442-8909-5FB62B4615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1416" y="1"/>
            <a:ext cx="9058656" cy="938854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b="1">
                <a:latin typeface="+mj-lt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DA17A665-2AFD-1A45-8004-B2FDE95C529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5800" y="1325879"/>
            <a:ext cx="3200400" cy="468545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1" i="0" baseline="0">
                <a:solidFill>
                  <a:srgbClr val="222222"/>
                </a:solidFill>
                <a:latin typeface="+mj-lt"/>
              </a:defRPr>
            </a:lvl1pPr>
            <a:lvl2pPr marL="0">
              <a:lnSpc>
                <a:spcPct val="100000"/>
              </a:lnSpc>
              <a:spcBef>
                <a:spcPts val="0"/>
              </a:spcBef>
              <a:defRPr sz="2800" b="1" i="0" baseline="0">
                <a:solidFill>
                  <a:srgbClr val="222222"/>
                </a:solidFill>
                <a:latin typeface="+mj-lt"/>
              </a:defRPr>
            </a:lvl2pPr>
            <a:lvl3pPr marL="0">
              <a:lnSpc>
                <a:spcPct val="100000"/>
              </a:lnSpc>
              <a:defRPr sz="1800" b="1" i="0" cap="all" spc="200" baseline="0">
                <a:solidFill>
                  <a:srgbClr val="154A9A"/>
                </a:solidFill>
                <a:latin typeface="+mj-lt"/>
              </a:defRPr>
            </a:lvl3pPr>
            <a:lvl4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800" baseline="0">
                <a:solidFill>
                  <a:srgbClr val="222222"/>
                </a:solidFill>
                <a:latin typeface="Georgia" panose="02040502050405020303" pitchFamily="18" charset="0"/>
              </a:defRPr>
            </a:lvl4pPr>
            <a:lvl5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600" baseline="0">
                <a:solidFill>
                  <a:srgbClr val="222222"/>
                </a:solidFill>
              </a:defRPr>
            </a:lvl5pPr>
            <a:lvl6pPr marL="0">
              <a:lnSpc>
                <a:spcPct val="100000"/>
              </a:lnSpc>
              <a:buClr>
                <a:srgbClr val="FBB415"/>
              </a:buClr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6pPr>
            <a:lvl7pPr marL="457200">
              <a:lnSpc>
                <a:spcPct val="100000"/>
              </a:lnSpc>
              <a:buClr>
                <a:srgbClr val="FBB415"/>
              </a:buClr>
              <a:buSzPct val="100000"/>
              <a:buFont typeface="Courier New" panose="02070309020205020404" pitchFamily="49" charset="0"/>
              <a:buChar char="o"/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7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CD4A4283-3A76-AE4E-8023-E1A9E5D4948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20318" y="1325879"/>
            <a:ext cx="3200400" cy="468545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1" i="0" baseline="0">
                <a:solidFill>
                  <a:srgbClr val="222222"/>
                </a:solidFill>
                <a:latin typeface="+mj-lt"/>
              </a:defRPr>
            </a:lvl1pPr>
            <a:lvl2pPr marL="0">
              <a:lnSpc>
                <a:spcPct val="100000"/>
              </a:lnSpc>
              <a:spcBef>
                <a:spcPts val="0"/>
              </a:spcBef>
              <a:defRPr sz="2800" b="1" i="0" baseline="0">
                <a:solidFill>
                  <a:srgbClr val="222222"/>
                </a:solidFill>
                <a:latin typeface="+mj-lt"/>
              </a:defRPr>
            </a:lvl2pPr>
            <a:lvl3pPr marL="0">
              <a:lnSpc>
                <a:spcPct val="100000"/>
              </a:lnSpc>
              <a:defRPr sz="1800" b="1" i="0" cap="all" spc="200" baseline="0">
                <a:solidFill>
                  <a:srgbClr val="154A9A"/>
                </a:solidFill>
                <a:latin typeface="+mj-lt"/>
              </a:defRPr>
            </a:lvl3pPr>
            <a:lvl4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800" baseline="0">
                <a:solidFill>
                  <a:srgbClr val="222222"/>
                </a:solidFill>
                <a:latin typeface="Georgia" panose="02040502050405020303" pitchFamily="18" charset="0"/>
              </a:defRPr>
            </a:lvl4pPr>
            <a:lvl5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600" baseline="0">
                <a:solidFill>
                  <a:srgbClr val="222222"/>
                </a:solidFill>
              </a:defRPr>
            </a:lvl5pPr>
            <a:lvl6pPr marL="0">
              <a:lnSpc>
                <a:spcPct val="100000"/>
              </a:lnSpc>
              <a:buClr>
                <a:srgbClr val="FBB415"/>
              </a:buClr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6pPr>
            <a:lvl7pPr marL="457200">
              <a:lnSpc>
                <a:spcPct val="100000"/>
              </a:lnSpc>
              <a:buClr>
                <a:srgbClr val="FBB415"/>
              </a:buClr>
              <a:buSzPct val="100000"/>
              <a:buFont typeface="Courier New" panose="02070309020205020404" pitchFamily="49" charset="0"/>
              <a:buChar char="o"/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7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8A6E1B-6A91-B34B-9D31-888774D4FA39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/>
              <a:t>Jan. 1, 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22445C-D9B5-3C47-A757-5934FD40BFF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64EC52-D431-9944-8D4C-1579922E243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7D9DE2C-23B3-374B-99FD-B9A0BC7AD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4112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5B8465FE-A8A5-3E45-B044-4EC12089AED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6800" y="1325879"/>
            <a:ext cx="4800600" cy="468545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1" i="0" baseline="0">
                <a:solidFill>
                  <a:srgbClr val="222222"/>
                </a:solidFill>
                <a:latin typeface="+mj-lt"/>
              </a:defRPr>
            </a:lvl1pPr>
            <a:lvl2pPr marL="0">
              <a:lnSpc>
                <a:spcPct val="100000"/>
              </a:lnSpc>
              <a:spcBef>
                <a:spcPts val="0"/>
              </a:spcBef>
              <a:defRPr sz="2800" b="1" i="0" baseline="0">
                <a:solidFill>
                  <a:srgbClr val="222222"/>
                </a:solidFill>
                <a:latin typeface="+mj-lt"/>
              </a:defRPr>
            </a:lvl2pPr>
            <a:lvl3pPr marL="0">
              <a:lnSpc>
                <a:spcPct val="100000"/>
              </a:lnSpc>
              <a:defRPr sz="1800" b="1" i="0" cap="all" spc="200" baseline="0">
                <a:solidFill>
                  <a:srgbClr val="154A9A"/>
                </a:solidFill>
                <a:latin typeface="+mj-lt"/>
              </a:defRPr>
            </a:lvl3pPr>
            <a:lvl4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800" baseline="0">
                <a:solidFill>
                  <a:srgbClr val="222222"/>
                </a:solidFill>
                <a:latin typeface="Georgia" panose="02040502050405020303" pitchFamily="18" charset="0"/>
              </a:defRPr>
            </a:lvl4pPr>
            <a:lvl5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600" baseline="0">
                <a:solidFill>
                  <a:srgbClr val="222222"/>
                </a:solidFill>
              </a:defRPr>
            </a:lvl5pPr>
            <a:lvl6pPr marL="0">
              <a:lnSpc>
                <a:spcPct val="100000"/>
              </a:lnSpc>
              <a:buClr>
                <a:srgbClr val="FBB415"/>
              </a:buClr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6pPr>
            <a:lvl7pPr marL="457200">
              <a:lnSpc>
                <a:spcPct val="100000"/>
              </a:lnSpc>
              <a:buClr>
                <a:srgbClr val="FBB415"/>
              </a:buClr>
              <a:buSzPct val="100000"/>
              <a:buFont typeface="Courier New" panose="02070309020205020404" pitchFamily="49" charset="0"/>
              <a:buChar char="o"/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7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31091B6-AA90-924E-B3F4-0D0C79AE9A5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35700" y="1325880"/>
            <a:ext cx="4889500" cy="415205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4D75E9F2-FBEB-0A44-9971-8B5D0762E4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1416" y="1"/>
            <a:ext cx="9058656" cy="938854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b="1">
                <a:latin typeface="+mj-lt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CFB956-3D92-854A-93F5-FE53563EF49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5700" y="5672138"/>
            <a:ext cx="4889500" cy="339195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defRPr sz="1200" b="0">
                <a:solidFill>
                  <a:srgbClr val="9AA1AB"/>
                </a:solidFill>
                <a:latin typeface="+mn-lt"/>
              </a:defRPr>
            </a:lvl1pPr>
          </a:lstStyle>
          <a:p>
            <a:pPr lvl="0"/>
            <a:r>
              <a:rPr lang="en-US"/>
              <a:t>Image caption if needed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650C59-D783-3643-9262-28C3712B8AD3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Jan. 1, 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5409C0-1458-F945-90DE-CCFFAE8F66E0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DFC088-2058-BA49-A910-D19CA4304983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67D9DE2C-23B3-374B-99FD-B9A0BC7AD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5637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E212390-BD71-0049-8675-189703BB021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66800" y="1325880"/>
            <a:ext cx="4889500" cy="417745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BCF4A4C4-F1C7-7043-ABDE-D57CA5AA26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24600" y="1325879"/>
            <a:ext cx="4800600" cy="468545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1" i="0" baseline="0">
                <a:solidFill>
                  <a:srgbClr val="222222"/>
                </a:solidFill>
                <a:latin typeface="+mj-lt"/>
              </a:defRPr>
            </a:lvl1pPr>
            <a:lvl2pPr marL="0">
              <a:lnSpc>
                <a:spcPct val="100000"/>
              </a:lnSpc>
              <a:spcBef>
                <a:spcPts val="0"/>
              </a:spcBef>
              <a:defRPr sz="2800" b="1" i="0" baseline="0">
                <a:solidFill>
                  <a:srgbClr val="222222"/>
                </a:solidFill>
                <a:latin typeface="+mj-lt"/>
              </a:defRPr>
            </a:lvl2pPr>
            <a:lvl3pPr marL="0">
              <a:lnSpc>
                <a:spcPct val="100000"/>
              </a:lnSpc>
              <a:defRPr sz="1800" b="1" i="0" cap="all" spc="200" baseline="0">
                <a:solidFill>
                  <a:srgbClr val="154A9A"/>
                </a:solidFill>
                <a:latin typeface="+mj-lt"/>
              </a:defRPr>
            </a:lvl3pPr>
            <a:lvl4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800" baseline="0">
                <a:solidFill>
                  <a:srgbClr val="222222"/>
                </a:solidFill>
                <a:latin typeface="Georgia" panose="02040502050405020303" pitchFamily="18" charset="0"/>
              </a:defRPr>
            </a:lvl4pPr>
            <a:lvl5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600" baseline="0">
                <a:solidFill>
                  <a:srgbClr val="222222"/>
                </a:solidFill>
              </a:defRPr>
            </a:lvl5pPr>
            <a:lvl6pPr marL="0">
              <a:lnSpc>
                <a:spcPct val="100000"/>
              </a:lnSpc>
              <a:buClr>
                <a:srgbClr val="FBB415"/>
              </a:buClr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6pPr>
            <a:lvl7pPr marL="457200">
              <a:lnSpc>
                <a:spcPct val="100000"/>
              </a:lnSpc>
              <a:buClr>
                <a:srgbClr val="FBB415"/>
              </a:buClr>
              <a:buSzPct val="100000"/>
              <a:buFont typeface="Courier New" panose="02070309020205020404" pitchFamily="49" charset="0"/>
              <a:buChar char="o"/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7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C4BF5920-4D64-7548-8C22-5B92EF97F0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1416" y="1"/>
            <a:ext cx="9058656" cy="938854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b="1">
                <a:latin typeface="+mj-lt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9A9CB5E-FE72-724B-AA14-809ABF0EB3F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66800" y="5672138"/>
            <a:ext cx="4889500" cy="339195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1200" b="0">
                <a:solidFill>
                  <a:srgbClr val="9AA1AB"/>
                </a:solidFill>
                <a:latin typeface="+mn-lt"/>
              </a:defRPr>
            </a:lvl1pPr>
          </a:lstStyle>
          <a:p>
            <a:pPr lvl="0"/>
            <a:r>
              <a:rPr lang="en-US"/>
              <a:t>Image caption if needed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F24246-249E-E44F-89A9-436DFF385D75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Jan. 1, 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B57DFD-89A3-2F49-BCFE-5ECD499A406B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C8ED8C-6AF1-464C-ABD5-A3B1DF42C6A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67D9DE2C-23B3-374B-99FD-B9A0BC7AD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4294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&amp; Text / Image &amp; Text / Imag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D5F8F95-9790-5B4D-A62B-486ABF40FC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6800" y="3376705"/>
            <a:ext cx="3200400" cy="263462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1" i="0" baseline="0">
                <a:solidFill>
                  <a:srgbClr val="222222"/>
                </a:solidFill>
                <a:latin typeface="+mj-lt"/>
              </a:defRPr>
            </a:lvl1pPr>
            <a:lvl2pPr marL="0">
              <a:lnSpc>
                <a:spcPct val="100000"/>
              </a:lnSpc>
              <a:spcBef>
                <a:spcPts val="0"/>
              </a:spcBef>
              <a:defRPr sz="2800" b="1" i="0" baseline="0">
                <a:solidFill>
                  <a:srgbClr val="222222"/>
                </a:solidFill>
                <a:latin typeface="+mj-lt"/>
              </a:defRPr>
            </a:lvl2pPr>
            <a:lvl3pPr marL="0">
              <a:lnSpc>
                <a:spcPct val="100000"/>
              </a:lnSpc>
              <a:defRPr sz="1800" b="1" i="0" cap="all" spc="200" baseline="0">
                <a:solidFill>
                  <a:srgbClr val="154A9A"/>
                </a:solidFill>
                <a:latin typeface="+mj-lt"/>
              </a:defRPr>
            </a:lvl3pPr>
            <a:lvl4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800" baseline="0">
                <a:solidFill>
                  <a:srgbClr val="222222"/>
                </a:solidFill>
                <a:latin typeface="Georgia" panose="02040502050405020303" pitchFamily="18" charset="0"/>
              </a:defRPr>
            </a:lvl4pPr>
            <a:lvl5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600" baseline="0">
                <a:solidFill>
                  <a:srgbClr val="222222"/>
                </a:solidFill>
              </a:defRPr>
            </a:lvl5pPr>
            <a:lvl6pPr marL="0">
              <a:lnSpc>
                <a:spcPct val="100000"/>
              </a:lnSpc>
              <a:buClr>
                <a:srgbClr val="FBB415"/>
              </a:buClr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6pPr>
            <a:lvl7pPr marL="457200">
              <a:lnSpc>
                <a:spcPct val="100000"/>
              </a:lnSpc>
              <a:buClr>
                <a:srgbClr val="FBB415"/>
              </a:buClr>
              <a:buSzPct val="100000"/>
              <a:buFont typeface="Courier New" panose="02070309020205020404" pitchFamily="49" charset="0"/>
              <a:buChar char="o"/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7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6D1D6CD5-46D0-F442-8909-5FB62B4615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1416" y="1"/>
            <a:ext cx="9058656" cy="938854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b="1">
                <a:latin typeface="+mj-lt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DA17A665-2AFD-1A45-8004-B2FDE95C529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5800" y="3376705"/>
            <a:ext cx="3200400" cy="263462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1" i="0" baseline="0">
                <a:solidFill>
                  <a:srgbClr val="222222"/>
                </a:solidFill>
                <a:latin typeface="+mj-lt"/>
              </a:defRPr>
            </a:lvl1pPr>
            <a:lvl2pPr marL="0">
              <a:lnSpc>
                <a:spcPct val="100000"/>
              </a:lnSpc>
              <a:spcBef>
                <a:spcPts val="0"/>
              </a:spcBef>
              <a:defRPr sz="2800" b="1" i="0" baseline="0">
                <a:solidFill>
                  <a:srgbClr val="222222"/>
                </a:solidFill>
                <a:latin typeface="+mj-lt"/>
              </a:defRPr>
            </a:lvl2pPr>
            <a:lvl3pPr marL="0">
              <a:lnSpc>
                <a:spcPct val="100000"/>
              </a:lnSpc>
              <a:defRPr sz="1800" b="1" i="0" cap="all" spc="200" baseline="0">
                <a:solidFill>
                  <a:srgbClr val="154A9A"/>
                </a:solidFill>
                <a:latin typeface="+mj-lt"/>
              </a:defRPr>
            </a:lvl3pPr>
            <a:lvl4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800" baseline="0">
                <a:solidFill>
                  <a:srgbClr val="222222"/>
                </a:solidFill>
                <a:latin typeface="Georgia" panose="02040502050405020303" pitchFamily="18" charset="0"/>
              </a:defRPr>
            </a:lvl4pPr>
            <a:lvl5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600" baseline="0">
                <a:solidFill>
                  <a:srgbClr val="222222"/>
                </a:solidFill>
              </a:defRPr>
            </a:lvl5pPr>
            <a:lvl6pPr marL="0">
              <a:lnSpc>
                <a:spcPct val="100000"/>
              </a:lnSpc>
              <a:buClr>
                <a:srgbClr val="FBB415"/>
              </a:buClr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6pPr>
            <a:lvl7pPr marL="457200">
              <a:lnSpc>
                <a:spcPct val="100000"/>
              </a:lnSpc>
              <a:buClr>
                <a:srgbClr val="FBB415"/>
              </a:buClr>
              <a:buSzPct val="100000"/>
              <a:buFont typeface="Courier New" panose="02070309020205020404" pitchFamily="49" charset="0"/>
              <a:buChar char="o"/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7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CD4A4283-3A76-AE4E-8023-E1A9E5D4948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20318" y="3376705"/>
            <a:ext cx="3200400" cy="263462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1" i="0" baseline="0">
                <a:solidFill>
                  <a:srgbClr val="222222"/>
                </a:solidFill>
                <a:latin typeface="+mj-lt"/>
              </a:defRPr>
            </a:lvl1pPr>
            <a:lvl2pPr marL="0">
              <a:lnSpc>
                <a:spcPct val="100000"/>
              </a:lnSpc>
              <a:spcBef>
                <a:spcPts val="0"/>
              </a:spcBef>
              <a:defRPr sz="2800" b="1" i="0" baseline="0">
                <a:solidFill>
                  <a:srgbClr val="222222"/>
                </a:solidFill>
                <a:latin typeface="+mj-lt"/>
              </a:defRPr>
            </a:lvl2pPr>
            <a:lvl3pPr marL="0">
              <a:lnSpc>
                <a:spcPct val="100000"/>
              </a:lnSpc>
              <a:defRPr sz="1800" b="1" i="0" cap="all" spc="200" baseline="0">
                <a:solidFill>
                  <a:srgbClr val="154A9A"/>
                </a:solidFill>
                <a:latin typeface="+mj-lt"/>
              </a:defRPr>
            </a:lvl3pPr>
            <a:lvl4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800" baseline="0">
                <a:solidFill>
                  <a:srgbClr val="222222"/>
                </a:solidFill>
                <a:latin typeface="Georgia" panose="02040502050405020303" pitchFamily="18" charset="0"/>
              </a:defRPr>
            </a:lvl4pPr>
            <a:lvl5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600" baseline="0">
                <a:solidFill>
                  <a:srgbClr val="222222"/>
                </a:solidFill>
              </a:defRPr>
            </a:lvl5pPr>
            <a:lvl6pPr marL="0">
              <a:lnSpc>
                <a:spcPct val="100000"/>
              </a:lnSpc>
              <a:buClr>
                <a:srgbClr val="FBB415"/>
              </a:buClr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6pPr>
            <a:lvl7pPr marL="457200">
              <a:lnSpc>
                <a:spcPct val="100000"/>
              </a:lnSpc>
              <a:buClr>
                <a:srgbClr val="FBB415"/>
              </a:buClr>
              <a:buSzPct val="100000"/>
              <a:buFont typeface="Courier New" panose="02070309020205020404" pitchFamily="49" charset="0"/>
              <a:buChar char="o"/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7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427A72-89E8-844C-B803-486E9F4305B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66800" y="1344613"/>
            <a:ext cx="3200400" cy="194786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473AA6A1-C80E-4F46-A855-DA15FD70957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495800" y="1344613"/>
            <a:ext cx="3200400" cy="194786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A9D104D6-0DA0-9241-90ED-61A448CC472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920318" y="1344613"/>
            <a:ext cx="3200400" cy="194786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8C0FBF-F9F0-454A-9536-1B539A4833BF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Jan. 1, 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0F862-072A-164C-A028-B5B479E2717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C2AFE3-5C14-BC4F-9684-9D3534A17C4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67D9DE2C-23B3-374B-99FD-B9A0BC7AD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0720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31091B6-AA90-924E-B3F4-0D0C79AE9A5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03298" y="1847556"/>
            <a:ext cx="1920240" cy="2560320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/>
            </a:lvl1pPr>
          </a:lstStyle>
          <a:p>
            <a:r>
              <a:rPr lang="en-US" sz="1800"/>
              <a:t>Picture</a:t>
            </a:r>
            <a:endParaRPr lang="en-US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4D75E9F2-FBEB-0A44-9971-8B5D0762E4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1416" y="1"/>
            <a:ext cx="9058656" cy="938854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b="1">
                <a:latin typeface="+mj-lt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CFB956-3D92-854A-93F5-FE53563EF49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03299" y="4498536"/>
            <a:ext cx="1920239" cy="10668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 b="1" i="0">
                <a:solidFill>
                  <a:srgbClr val="222222"/>
                </a:solidFill>
                <a:latin typeface="Georgia" panose="02040502050405020303" pitchFamily="18" charset="0"/>
              </a:defRPr>
            </a:lvl1pPr>
            <a:lvl2pPr marL="0" algn="l">
              <a:lnSpc>
                <a:spcPct val="100000"/>
              </a:lnSpc>
              <a:defRPr sz="1100" b="1" spc="200" baseline="0">
                <a:solidFill>
                  <a:srgbClr val="FBB415"/>
                </a:solidFill>
                <a:latin typeface="+mj-lt"/>
              </a:defRPr>
            </a:lvl2pPr>
            <a:lvl3pPr marL="0" algn="l">
              <a:lnSpc>
                <a:spcPct val="100000"/>
              </a:lnSpc>
              <a:defRPr sz="1200" i="1">
                <a:latin typeface="Georgia" panose="02040502050405020303" pitchFamily="18" charset="0"/>
              </a:defRPr>
            </a:lvl3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First Last</a:t>
            </a:r>
          </a:p>
          <a:p>
            <a:pPr lvl="1"/>
            <a:r>
              <a:rPr lang="en-US"/>
              <a:t>WI TITLE</a:t>
            </a:r>
          </a:p>
          <a:p>
            <a:pPr lvl="2"/>
            <a:r>
              <a:rPr lang="en-US"/>
              <a:t>Job Title, Organization</a:t>
            </a:r>
          </a:p>
        </p:txBody>
      </p:sp>
      <p:sp>
        <p:nvSpPr>
          <p:cNvPr id="27" name="Picture Placeholder 8">
            <a:extLst>
              <a:ext uri="{FF2B5EF4-FFF2-40B4-BE49-F238E27FC236}">
                <a16:creationId xmlns:a16="http://schemas.microsoft.com/office/drawing/2014/main" id="{E87A04B5-9CC2-814C-8D1B-1B8E7011B28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076785" y="1847556"/>
            <a:ext cx="1920240" cy="2560320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/>
            </a:lvl1pPr>
          </a:lstStyle>
          <a:p>
            <a:r>
              <a:rPr lang="en-US" sz="1800"/>
              <a:t>Picture</a:t>
            </a:r>
            <a:endParaRPr lang="en-US"/>
          </a:p>
        </p:txBody>
      </p:sp>
      <p:sp>
        <p:nvSpPr>
          <p:cNvPr id="28" name="Picture Placeholder 8">
            <a:extLst>
              <a:ext uri="{FF2B5EF4-FFF2-40B4-BE49-F238E27FC236}">
                <a16:creationId xmlns:a16="http://schemas.microsoft.com/office/drawing/2014/main" id="{298A13B9-1B75-6C40-BB49-1E985D4AFED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135880" y="1847556"/>
            <a:ext cx="1920240" cy="2560320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/>
            </a:lvl1pPr>
          </a:lstStyle>
          <a:p>
            <a:r>
              <a:rPr lang="en-US" sz="1800"/>
              <a:t>Picture</a:t>
            </a:r>
            <a:endParaRPr lang="en-US"/>
          </a:p>
        </p:txBody>
      </p:sp>
      <p:sp>
        <p:nvSpPr>
          <p:cNvPr id="29" name="Picture Placeholder 8">
            <a:extLst>
              <a:ext uri="{FF2B5EF4-FFF2-40B4-BE49-F238E27FC236}">
                <a16:creationId xmlns:a16="http://schemas.microsoft.com/office/drawing/2014/main" id="{F15C6150-169E-5C44-83A8-35F677830F0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209367" y="1847556"/>
            <a:ext cx="1920240" cy="2560320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/>
            </a:lvl1pPr>
          </a:lstStyle>
          <a:p>
            <a:r>
              <a:rPr lang="en-US" sz="1800"/>
              <a:t>Picture</a:t>
            </a:r>
            <a:endParaRPr lang="en-US"/>
          </a:p>
        </p:txBody>
      </p:sp>
      <p:sp>
        <p:nvSpPr>
          <p:cNvPr id="30" name="Picture Placeholder 8">
            <a:extLst>
              <a:ext uri="{FF2B5EF4-FFF2-40B4-BE49-F238E27FC236}">
                <a16:creationId xmlns:a16="http://schemas.microsoft.com/office/drawing/2014/main" id="{D52B6287-D22A-6E4B-9372-A11DA331E2B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268462" y="1847556"/>
            <a:ext cx="1920240" cy="2560320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/>
            </a:lvl1pPr>
          </a:lstStyle>
          <a:p>
            <a:r>
              <a:rPr lang="en-US" sz="1800"/>
              <a:t>Picture</a:t>
            </a:r>
            <a:endParaRPr lang="en-US"/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EB1B0F65-9B04-0F42-9149-64D110131CA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076785" y="4498536"/>
            <a:ext cx="1920239" cy="10668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 b="1" i="0">
                <a:solidFill>
                  <a:srgbClr val="222222"/>
                </a:solidFill>
                <a:latin typeface="Georgia" panose="02040502050405020303" pitchFamily="18" charset="0"/>
              </a:defRPr>
            </a:lvl1pPr>
            <a:lvl2pPr marL="0">
              <a:lnSpc>
                <a:spcPct val="100000"/>
              </a:lnSpc>
              <a:defRPr sz="1100" b="1" spc="200" baseline="0">
                <a:solidFill>
                  <a:srgbClr val="FBB415"/>
                </a:solidFill>
                <a:latin typeface="+mj-lt"/>
              </a:defRPr>
            </a:lvl2pPr>
            <a:lvl3pPr marL="0">
              <a:lnSpc>
                <a:spcPct val="100000"/>
              </a:lnSpc>
              <a:defRPr sz="1200" i="1">
                <a:latin typeface="Georgia" panose="02040502050405020303" pitchFamily="18" charset="0"/>
              </a:defRPr>
            </a:lvl3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Randall Lange</a:t>
            </a:r>
          </a:p>
          <a:p>
            <a:pPr lvl="1"/>
            <a:r>
              <a:rPr lang="en-US"/>
              <a:t>WI TITLE</a:t>
            </a:r>
          </a:p>
          <a:p>
            <a:pPr lvl="2"/>
            <a:r>
              <a:rPr lang="en-US"/>
              <a:t>Job Title, Organization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8E1C87AF-6A18-FD45-BA05-8BE8D1E74EB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35880" y="4498536"/>
            <a:ext cx="1920239" cy="10668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 b="1" i="0">
                <a:solidFill>
                  <a:srgbClr val="222222"/>
                </a:solidFill>
                <a:latin typeface="Georgia" panose="02040502050405020303" pitchFamily="18" charset="0"/>
              </a:defRPr>
            </a:lvl1pPr>
            <a:lvl2pPr marL="0">
              <a:lnSpc>
                <a:spcPct val="100000"/>
              </a:lnSpc>
              <a:defRPr sz="1100" b="1" spc="200" baseline="0">
                <a:solidFill>
                  <a:srgbClr val="FBB415"/>
                </a:solidFill>
                <a:latin typeface="+mj-lt"/>
              </a:defRPr>
            </a:lvl2pPr>
            <a:lvl3pPr marL="0">
              <a:lnSpc>
                <a:spcPct val="100000"/>
              </a:lnSpc>
              <a:defRPr sz="1200" i="1">
                <a:latin typeface="Georgia" panose="02040502050405020303" pitchFamily="18" charset="0"/>
              </a:defRPr>
            </a:lvl3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Randall Lange</a:t>
            </a:r>
          </a:p>
          <a:p>
            <a:pPr lvl="1"/>
            <a:r>
              <a:rPr lang="en-US"/>
              <a:t>WI TITLE</a:t>
            </a:r>
          </a:p>
          <a:p>
            <a:pPr lvl="2"/>
            <a:r>
              <a:rPr lang="en-US"/>
              <a:t>Job Title, Organization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5FF36B8C-E77E-004F-8D20-529B67B449F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209366" y="4498536"/>
            <a:ext cx="1920239" cy="10668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 b="1" i="0">
                <a:solidFill>
                  <a:srgbClr val="222222"/>
                </a:solidFill>
                <a:latin typeface="Georgia" panose="02040502050405020303" pitchFamily="18" charset="0"/>
              </a:defRPr>
            </a:lvl1pPr>
            <a:lvl2pPr marL="0">
              <a:lnSpc>
                <a:spcPct val="100000"/>
              </a:lnSpc>
              <a:defRPr sz="1100" b="1" spc="200" baseline="0">
                <a:solidFill>
                  <a:srgbClr val="FBB415"/>
                </a:solidFill>
                <a:latin typeface="+mj-lt"/>
              </a:defRPr>
            </a:lvl2pPr>
            <a:lvl3pPr marL="0">
              <a:lnSpc>
                <a:spcPct val="100000"/>
              </a:lnSpc>
              <a:defRPr sz="1200" i="1">
                <a:latin typeface="Georgia" panose="02040502050405020303" pitchFamily="18" charset="0"/>
              </a:defRPr>
            </a:lvl3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Randall Lange</a:t>
            </a:r>
          </a:p>
          <a:p>
            <a:pPr lvl="1"/>
            <a:r>
              <a:rPr lang="en-US"/>
              <a:t>WI TITLE</a:t>
            </a:r>
          </a:p>
          <a:p>
            <a:pPr lvl="2"/>
            <a:r>
              <a:rPr lang="en-US"/>
              <a:t>Job Title, Organization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B6E2E7FB-F948-2B4E-9965-1CEE4B1C245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268462" y="4498536"/>
            <a:ext cx="1920239" cy="10668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 b="1" i="0">
                <a:solidFill>
                  <a:srgbClr val="222222"/>
                </a:solidFill>
                <a:latin typeface="Georgia" panose="02040502050405020303" pitchFamily="18" charset="0"/>
              </a:defRPr>
            </a:lvl1pPr>
            <a:lvl2pPr marL="0">
              <a:lnSpc>
                <a:spcPct val="100000"/>
              </a:lnSpc>
              <a:defRPr sz="1100" b="1" spc="200" baseline="0">
                <a:solidFill>
                  <a:srgbClr val="FBB415"/>
                </a:solidFill>
                <a:latin typeface="+mj-lt"/>
              </a:defRPr>
            </a:lvl2pPr>
            <a:lvl3pPr marL="0">
              <a:lnSpc>
                <a:spcPct val="100000"/>
              </a:lnSpc>
              <a:defRPr sz="1200" i="1">
                <a:latin typeface="Georgia" panose="02040502050405020303" pitchFamily="18" charset="0"/>
              </a:defRPr>
            </a:lvl3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Randall Lange</a:t>
            </a:r>
          </a:p>
          <a:p>
            <a:pPr lvl="1"/>
            <a:r>
              <a:rPr lang="en-US"/>
              <a:t>WI TITLE</a:t>
            </a:r>
          </a:p>
          <a:p>
            <a:pPr lvl="2"/>
            <a:r>
              <a:rPr lang="en-US"/>
              <a:t>Job Title, Organization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5326C8-3D49-E54F-A0BD-553E974954C5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r>
              <a:rPr lang="en-US"/>
              <a:t>Jan. 1, 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0C58B0-E6B1-C947-9F14-54DA9DF6C224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AC090F-E4C9-D547-BF5D-90EACF9E7C61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67D9DE2C-23B3-374B-99FD-B9A0BC7AD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0028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(Fu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0327727E-B665-7F48-94FA-ECB1F6E30516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208090551"/>
              </p:ext>
            </p:extLst>
          </p:nvPr>
        </p:nvGraphicFramePr>
        <p:xfrm>
          <a:off x="1066800" y="1325877"/>
          <a:ext cx="10058400" cy="46854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2800">
                  <a:extLst>
                    <a:ext uri="{9D8B030D-6E8A-4147-A177-3AD203B41FA5}">
                      <a16:colId xmlns:a16="http://schemas.microsoft.com/office/drawing/2014/main" val="178067561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2583503120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2751388668"/>
                    </a:ext>
                  </a:extLst>
                </a:gridCol>
              </a:tblGrid>
              <a:tr h="390455">
                <a:tc>
                  <a:txBody>
                    <a:bodyPr/>
                    <a:lstStyle/>
                    <a:p>
                      <a:pPr algn="ctr"/>
                      <a:r>
                        <a:rPr lang="en-US" b="1" cap="all" spc="150" baseline="0"/>
                        <a:t>Column Name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AA1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cap="all" spc="150" baseline="0"/>
                        <a:t>Column Name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AA1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cap="all" spc="150" baseline="0"/>
                        <a:t>Column Name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AA1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7830247"/>
                  </a:ext>
                </a:extLst>
              </a:tr>
              <a:tr h="390455">
                <a:tc>
                  <a:txBody>
                    <a:bodyPr/>
                    <a:lstStyle/>
                    <a:p>
                      <a:r>
                        <a:rPr lang="en-US" b="0" i="0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2943856"/>
                  </a:ext>
                </a:extLst>
              </a:tr>
              <a:tr h="390455">
                <a:tc>
                  <a:txBody>
                    <a:bodyPr/>
                    <a:lstStyle/>
                    <a:p>
                      <a:r>
                        <a:rPr lang="en-US" b="0" i="0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7840614"/>
                  </a:ext>
                </a:extLst>
              </a:tr>
              <a:tr h="390455">
                <a:tc>
                  <a:txBody>
                    <a:bodyPr/>
                    <a:lstStyle/>
                    <a:p>
                      <a:r>
                        <a:rPr lang="en-US" b="0" i="0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2898776"/>
                  </a:ext>
                </a:extLst>
              </a:tr>
              <a:tr h="390455">
                <a:tc>
                  <a:txBody>
                    <a:bodyPr/>
                    <a:lstStyle/>
                    <a:p>
                      <a:r>
                        <a:rPr lang="en-US" b="0" i="0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3041817"/>
                  </a:ext>
                </a:extLst>
              </a:tr>
              <a:tr h="390455">
                <a:tc>
                  <a:txBody>
                    <a:bodyPr/>
                    <a:lstStyle/>
                    <a:p>
                      <a:r>
                        <a:rPr lang="en-US" b="0" i="0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327120"/>
                  </a:ext>
                </a:extLst>
              </a:tr>
              <a:tr h="390455">
                <a:tc>
                  <a:txBody>
                    <a:bodyPr/>
                    <a:lstStyle/>
                    <a:p>
                      <a:r>
                        <a:rPr lang="en-US" b="0" i="0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262360"/>
                  </a:ext>
                </a:extLst>
              </a:tr>
              <a:tr h="390455">
                <a:tc>
                  <a:txBody>
                    <a:bodyPr/>
                    <a:lstStyle/>
                    <a:p>
                      <a:r>
                        <a:rPr lang="en-US" b="0" i="0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3992269"/>
                  </a:ext>
                </a:extLst>
              </a:tr>
              <a:tr h="390455">
                <a:tc>
                  <a:txBody>
                    <a:bodyPr/>
                    <a:lstStyle/>
                    <a:p>
                      <a:r>
                        <a:rPr lang="en-US" b="0" i="0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4353807"/>
                  </a:ext>
                </a:extLst>
              </a:tr>
              <a:tr h="390455">
                <a:tc>
                  <a:txBody>
                    <a:bodyPr/>
                    <a:lstStyle/>
                    <a:p>
                      <a:r>
                        <a:rPr lang="en-US" b="0" i="0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2085050"/>
                  </a:ext>
                </a:extLst>
              </a:tr>
              <a:tr h="390455">
                <a:tc>
                  <a:txBody>
                    <a:bodyPr/>
                    <a:lstStyle/>
                    <a:p>
                      <a:r>
                        <a:rPr lang="en-US" b="0" i="0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4650810"/>
                  </a:ext>
                </a:extLst>
              </a:tr>
              <a:tr h="390455">
                <a:tc>
                  <a:txBody>
                    <a:bodyPr/>
                    <a:lstStyle/>
                    <a:p>
                      <a:r>
                        <a:rPr lang="en-US" b="0" i="0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4528605"/>
                  </a:ext>
                </a:extLst>
              </a:tr>
            </a:tbl>
          </a:graphicData>
        </a:graphic>
      </p:graphicFrame>
      <p:sp>
        <p:nvSpPr>
          <p:cNvPr id="4" name="Title 2">
            <a:extLst>
              <a:ext uri="{FF2B5EF4-FFF2-40B4-BE49-F238E27FC236}">
                <a16:creationId xmlns:a16="http://schemas.microsoft.com/office/drawing/2014/main" id="{29E2AC6A-2EF0-364E-B9F3-CE23C9701D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1416" y="1"/>
            <a:ext cx="9058656" cy="938854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b="1">
                <a:latin typeface="+mj-lt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211E1A-4F5E-D24A-8088-419640645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Jan. 1, 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274711-E5F3-D946-B53E-2B41F113F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32A334-C845-7744-A0CC-EAC3A2C14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9DE2C-23B3-374B-99FD-B9A0BC7AD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028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. 1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vessel, barrel, basement&#10;&#10;Description automatically generated">
            <a:extLst>
              <a:ext uri="{FF2B5EF4-FFF2-40B4-BE49-F238E27FC236}">
                <a16:creationId xmlns:a16="http://schemas.microsoft.com/office/drawing/2014/main" id="{042B0830-95E2-554E-98B4-C6EE1D0323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4356" r="7018" b="73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7267869-C621-2243-84E3-2D1F46E602A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F343B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CCBCD5-9B32-EC48-B870-AC255522DBD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3725093"/>
            <a:ext cx="10515600" cy="642257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3600" b="0" i="1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0FAD6DE-3D63-2D46-A6A3-C1896618CA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98600"/>
            <a:ext cx="10515600" cy="854666"/>
          </a:xfrm>
          <a:prstGeom prst="rect">
            <a:avLst/>
          </a:prstGeom>
        </p:spPr>
        <p:txBody>
          <a:bodyPr/>
          <a:lstStyle>
            <a:lvl1pPr>
              <a:defRPr sz="6000" baseline="0"/>
            </a:lvl1pPr>
          </a:lstStyle>
          <a:p>
            <a:r>
              <a:rPr lang="en-US"/>
              <a:t>Presentation Name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D83E864-1267-3044-88EA-0DE8F531524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5329238"/>
            <a:ext cx="10515600" cy="914400"/>
          </a:xfrm>
          <a:prstGeom prst="rect">
            <a:avLst/>
          </a:prstGeom>
        </p:spPr>
        <p:txBody>
          <a:bodyPr anchor="ctr" anchorCtr="0"/>
          <a:lstStyle>
            <a:lvl1pPr>
              <a:defRPr b="0" i="0" cap="all" spc="200" baseline="0">
                <a:solidFill>
                  <a:srgbClr val="FBB415"/>
                </a:solidFill>
              </a:defRPr>
            </a:lvl1pPr>
          </a:lstStyle>
          <a:p>
            <a:pPr lvl="0"/>
            <a:r>
              <a:rPr lang="en-US"/>
              <a:t>Date • Location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90982567-3438-1842-9D41-9824D036F2E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81600" y="770996"/>
            <a:ext cx="1828800" cy="1446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6570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(Title &amp; Capt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0327727E-B665-7F48-94FA-ECB1F6E30516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553776208"/>
              </p:ext>
            </p:extLst>
          </p:nvPr>
        </p:nvGraphicFramePr>
        <p:xfrm>
          <a:off x="1066800" y="2621683"/>
          <a:ext cx="10058400" cy="3123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2800">
                  <a:extLst>
                    <a:ext uri="{9D8B030D-6E8A-4147-A177-3AD203B41FA5}">
                      <a16:colId xmlns:a16="http://schemas.microsoft.com/office/drawing/2014/main" val="178067561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2583503120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2751388668"/>
                    </a:ext>
                  </a:extLst>
                </a:gridCol>
              </a:tblGrid>
              <a:tr h="390455">
                <a:tc>
                  <a:txBody>
                    <a:bodyPr/>
                    <a:lstStyle/>
                    <a:p>
                      <a:pPr algn="ctr"/>
                      <a:r>
                        <a:rPr lang="en-US" b="1" cap="all" spc="150" baseline="0"/>
                        <a:t>Column Name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AA1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cap="all" spc="150" baseline="0"/>
                        <a:t>Column Name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AA1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cap="all" spc="150" baseline="0"/>
                        <a:t>Column Name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AA1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7830247"/>
                  </a:ext>
                </a:extLst>
              </a:tr>
              <a:tr h="390455">
                <a:tc>
                  <a:txBody>
                    <a:bodyPr/>
                    <a:lstStyle/>
                    <a:p>
                      <a:r>
                        <a:rPr lang="en-US" b="0" i="0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2943856"/>
                  </a:ext>
                </a:extLst>
              </a:tr>
              <a:tr h="390455">
                <a:tc>
                  <a:txBody>
                    <a:bodyPr/>
                    <a:lstStyle/>
                    <a:p>
                      <a:r>
                        <a:rPr lang="en-US" b="0" i="0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7840614"/>
                  </a:ext>
                </a:extLst>
              </a:tr>
              <a:tr h="390455">
                <a:tc>
                  <a:txBody>
                    <a:bodyPr/>
                    <a:lstStyle/>
                    <a:p>
                      <a:r>
                        <a:rPr lang="en-US" b="0" i="0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2898776"/>
                  </a:ext>
                </a:extLst>
              </a:tr>
              <a:tr h="390455">
                <a:tc>
                  <a:txBody>
                    <a:bodyPr/>
                    <a:lstStyle/>
                    <a:p>
                      <a:r>
                        <a:rPr lang="en-US" b="0" i="0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3041817"/>
                  </a:ext>
                </a:extLst>
              </a:tr>
              <a:tr h="390455">
                <a:tc>
                  <a:txBody>
                    <a:bodyPr/>
                    <a:lstStyle/>
                    <a:p>
                      <a:r>
                        <a:rPr lang="en-US" b="0" i="0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327120"/>
                  </a:ext>
                </a:extLst>
              </a:tr>
              <a:tr h="390455">
                <a:tc>
                  <a:txBody>
                    <a:bodyPr/>
                    <a:lstStyle/>
                    <a:p>
                      <a:r>
                        <a:rPr lang="en-US" b="0" i="0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262360"/>
                  </a:ext>
                </a:extLst>
              </a:tr>
              <a:tr h="390455">
                <a:tc>
                  <a:txBody>
                    <a:bodyPr/>
                    <a:lstStyle/>
                    <a:p>
                      <a:r>
                        <a:rPr lang="en-US" b="0" i="0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4528605"/>
                  </a:ext>
                </a:extLst>
              </a:tr>
            </a:tbl>
          </a:graphicData>
        </a:graphic>
      </p:graphicFrame>
      <p:sp>
        <p:nvSpPr>
          <p:cNvPr id="4" name="Title 2">
            <a:extLst>
              <a:ext uri="{FF2B5EF4-FFF2-40B4-BE49-F238E27FC236}">
                <a16:creationId xmlns:a16="http://schemas.microsoft.com/office/drawing/2014/main" id="{29E2AC6A-2EF0-364E-B9F3-CE23C9701D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1416" y="1"/>
            <a:ext cx="9058656" cy="938854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b="1">
                <a:latin typeface="+mj-lt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7429EDC3-C5C2-3C4D-A17B-E18EEBBA074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66800" y="5959868"/>
            <a:ext cx="10058400" cy="268993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1200" b="0">
                <a:solidFill>
                  <a:srgbClr val="9AA1AB"/>
                </a:solidFill>
                <a:latin typeface="+mn-lt"/>
              </a:defRPr>
            </a:lvl1pPr>
          </a:lstStyle>
          <a:p>
            <a:pPr lvl="0"/>
            <a:r>
              <a:rPr lang="en-US"/>
              <a:t>Source details if needed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D1C3C18-23BF-4F41-9E09-8F6E419043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6800" y="1320800"/>
            <a:ext cx="10058400" cy="938854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sz="3200" b="1" i="0" baseline="0">
                <a:solidFill>
                  <a:srgbClr val="222222"/>
                </a:solidFill>
                <a:latin typeface="+mj-lt"/>
              </a:defRPr>
            </a:lvl1pPr>
            <a:lvl2pPr marL="0">
              <a:lnSpc>
                <a:spcPct val="100000"/>
              </a:lnSpc>
              <a:spcBef>
                <a:spcPts val="0"/>
              </a:spcBef>
              <a:defRPr sz="2800" b="1" i="0" baseline="0">
                <a:solidFill>
                  <a:srgbClr val="222222"/>
                </a:solidFill>
                <a:latin typeface="+mj-lt"/>
              </a:defRPr>
            </a:lvl2pPr>
            <a:lvl3pPr marL="0">
              <a:lnSpc>
                <a:spcPct val="100000"/>
              </a:lnSpc>
              <a:defRPr sz="1800" b="1" i="0" cap="all" spc="200" baseline="0">
                <a:solidFill>
                  <a:srgbClr val="154A9A"/>
                </a:solidFill>
                <a:latin typeface="+mj-lt"/>
              </a:defRPr>
            </a:lvl3pPr>
            <a:lvl4pPr marL="0" algn="ctr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800" baseline="0">
                <a:solidFill>
                  <a:srgbClr val="222222"/>
                </a:solidFill>
                <a:latin typeface="Georgia" panose="02040502050405020303" pitchFamily="18" charset="0"/>
              </a:defRPr>
            </a:lvl4pPr>
            <a:lvl5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600" baseline="0">
                <a:solidFill>
                  <a:srgbClr val="222222"/>
                </a:solidFill>
              </a:defRPr>
            </a:lvl5pPr>
            <a:lvl6pPr marL="0">
              <a:lnSpc>
                <a:spcPct val="100000"/>
              </a:lnSpc>
              <a:buClr>
                <a:srgbClr val="FBB415"/>
              </a:buClr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6pPr>
            <a:lvl7pPr marL="457200">
              <a:lnSpc>
                <a:spcPct val="100000"/>
              </a:lnSpc>
              <a:buClr>
                <a:srgbClr val="FBB415"/>
              </a:buClr>
              <a:buSzPct val="100000"/>
              <a:buFont typeface="Wingdings" pitchFamily="2" charset="2"/>
              <a:buChar char="Ø"/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7pPr>
          </a:lstStyle>
          <a:p>
            <a:pPr lvl="0"/>
            <a:r>
              <a:rPr lang="en-US"/>
              <a:t>Table Headline</a:t>
            </a:r>
          </a:p>
          <a:p>
            <a:pPr lvl="3"/>
            <a:r>
              <a:rPr lang="en-US"/>
              <a:t>Table details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2DDDF9-8693-0346-826A-EF51251A056E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Jan. 1, 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1CB54E-67A4-5D44-B609-0EB4B110D4E5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F03324A-5F97-1044-AD21-B61D300050A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67D9DE2C-23B3-374B-99FD-B9A0BC7AD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525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4D75E9F2-FBEB-0A44-9971-8B5D0762E4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1416" y="1"/>
            <a:ext cx="9058656" cy="938854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b="1">
                <a:latin typeface="+mj-lt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CFB956-3D92-854A-93F5-FE53563EF49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66800" y="5959868"/>
            <a:ext cx="10058400" cy="268993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1200" b="0">
                <a:solidFill>
                  <a:srgbClr val="9AA1AB"/>
                </a:solidFill>
                <a:latin typeface="+mn-lt"/>
              </a:defRPr>
            </a:lvl1pPr>
          </a:lstStyle>
          <a:p>
            <a:pPr lvl="0"/>
            <a:r>
              <a:rPr lang="en-US"/>
              <a:t>Source details if needed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ABDFBE0E-C105-F840-9451-C88FE18D591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63179239"/>
              </p:ext>
            </p:extLst>
          </p:nvPr>
        </p:nvGraphicFramePr>
        <p:xfrm>
          <a:off x="1066800" y="2254901"/>
          <a:ext cx="10058400" cy="36457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5B8465FE-A8A5-3E45-B044-4EC12089AED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6800" y="1320800"/>
            <a:ext cx="10058400" cy="934101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sz="3200" b="1" i="0" baseline="0">
                <a:solidFill>
                  <a:srgbClr val="222222"/>
                </a:solidFill>
                <a:latin typeface="+mj-lt"/>
              </a:defRPr>
            </a:lvl1pPr>
            <a:lvl2pPr marL="0">
              <a:lnSpc>
                <a:spcPct val="100000"/>
              </a:lnSpc>
              <a:spcBef>
                <a:spcPts val="0"/>
              </a:spcBef>
              <a:defRPr sz="2800" b="1" i="0" baseline="0">
                <a:solidFill>
                  <a:srgbClr val="222222"/>
                </a:solidFill>
                <a:latin typeface="+mj-lt"/>
              </a:defRPr>
            </a:lvl2pPr>
            <a:lvl3pPr marL="0">
              <a:lnSpc>
                <a:spcPct val="100000"/>
              </a:lnSpc>
              <a:defRPr sz="1800" b="1" i="0" cap="all" spc="200" baseline="0">
                <a:solidFill>
                  <a:srgbClr val="154A9A"/>
                </a:solidFill>
                <a:latin typeface="+mj-lt"/>
              </a:defRPr>
            </a:lvl3pPr>
            <a:lvl4pPr marL="0" algn="ctr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800" baseline="0">
                <a:solidFill>
                  <a:srgbClr val="222222"/>
                </a:solidFill>
                <a:latin typeface="Georgia" panose="02040502050405020303" pitchFamily="18" charset="0"/>
              </a:defRPr>
            </a:lvl4pPr>
            <a:lvl5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600" baseline="0">
                <a:solidFill>
                  <a:srgbClr val="222222"/>
                </a:solidFill>
              </a:defRPr>
            </a:lvl5pPr>
            <a:lvl6pPr marL="0">
              <a:lnSpc>
                <a:spcPct val="100000"/>
              </a:lnSpc>
              <a:buClr>
                <a:srgbClr val="FBB415"/>
              </a:buClr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6pPr>
            <a:lvl7pPr marL="457200">
              <a:lnSpc>
                <a:spcPct val="100000"/>
              </a:lnSpc>
              <a:buClr>
                <a:srgbClr val="FBB415"/>
              </a:buClr>
              <a:buSzPct val="100000"/>
              <a:buFont typeface="Wingdings" pitchFamily="2" charset="2"/>
              <a:buChar char="Ø"/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7pPr>
          </a:lstStyle>
          <a:p>
            <a:pPr lvl="0"/>
            <a:r>
              <a:rPr lang="en-US"/>
              <a:t>Graph Headline</a:t>
            </a:r>
          </a:p>
          <a:p>
            <a:pPr lvl="3"/>
            <a:r>
              <a:rPr lang="en-US"/>
              <a:t>Graph details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298DEC-01C0-924A-83CB-8BF78F1EFC33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Jan. 1, 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B1F10D-7BD8-8344-95BB-BF1936198BBF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78A441-257A-7B49-BEFA-E590B84C8A8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67D9DE2C-23B3-374B-99FD-B9A0BC7AD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1320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Headlin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4D75E9F2-FBEB-0A44-9971-8B5D0762E4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1416" y="1"/>
            <a:ext cx="9058656" cy="938854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b="1">
                <a:latin typeface="+mj-lt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CFB956-3D92-854A-93F5-FE53563EF49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66800" y="5959868"/>
            <a:ext cx="10058400" cy="268993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1200" b="0">
                <a:solidFill>
                  <a:srgbClr val="9AA1AB"/>
                </a:solidFill>
                <a:latin typeface="+mn-lt"/>
              </a:defRPr>
            </a:lvl1pPr>
          </a:lstStyle>
          <a:p>
            <a:pPr lvl="0"/>
            <a:r>
              <a:rPr lang="en-US"/>
              <a:t>Source details if needed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5B8465FE-A8A5-3E45-B044-4EC12089AED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6800" y="1320800"/>
            <a:ext cx="10058400" cy="938854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sz="3200" b="1" i="0" baseline="0">
                <a:solidFill>
                  <a:srgbClr val="222222"/>
                </a:solidFill>
                <a:latin typeface="+mj-lt"/>
              </a:defRPr>
            </a:lvl1pPr>
            <a:lvl2pPr marL="0">
              <a:lnSpc>
                <a:spcPct val="100000"/>
              </a:lnSpc>
              <a:spcBef>
                <a:spcPts val="0"/>
              </a:spcBef>
              <a:defRPr sz="2800" b="1" i="0" baseline="0">
                <a:solidFill>
                  <a:srgbClr val="222222"/>
                </a:solidFill>
                <a:latin typeface="+mj-lt"/>
              </a:defRPr>
            </a:lvl2pPr>
            <a:lvl3pPr marL="0">
              <a:lnSpc>
                <a:spcPct val="100000"/>
              </a:lnSpc>
              <a:defRPr sz="1800" b="1" i="0" cap="all" spc="200" baseline="0">
                <a:solidFill>
                  <a:srgbClr val="154A9A"/>
                </a:solidFill>
                <a:latin typeface="+mj-lt"/>
              </a:defRPr>
            </a:lvl3pPr>
            <a:lvl4pPr marL="0" algn="ctr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800" baseline="0">
                <a:solidFill>
                  <a:srgbClr val="222222"/>
                </a:solidFill>
                <a:latin typeface="Georgia" panose="02040502050405020303" pitchFamily="18" charset="0"/>
              </a:defRPr>
            </a:lvl4pPr>
            <a:lvl5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600" baseline="0">
                <a:solidFill>
                  <a:srgbClr val="222222"/>
                </a:solidFill>
              </a:defRPr>
            </a:lvl5pPr>
            <a:lvl6pPr marL="0">
              <a:lnSpc>
                <a:spcPct val="100000"/>
              </a:lnSpc>
              <a:buClr>
                <a:srgbClr val="FBB415"/>
              </a:buClr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6pPr>
            <a:lvl7pPr marL="457200">
              <a:lnSpc>
                <a:spcPct val="100000"/>
              </a:lnSpc>
              <a:buClr>
                <a:srgbClr val="FBB415"/>
              </a:buClr>
              <a:buSzPct val="100000"/>
              <a:buFont typeface="Wingdings" pitchFamily="2" charset="2"/>
              <a:buChar char="Ø"/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7pPr>
          </a:lstStyle>
          <a:p>
            <a:pPr lvl="0"/>
            <a:r>
              <a:rPr lang="en-US"/>
              <a:t>Image Headline</a:t>
            </a:r>
          </a:p>
          <a:p>
            <a:pPr lvl="3"/>
            <a:r>
              <a:rPr lang="en-US"/>
              <a:t>Image details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97A3EA0-5BF1-724B-B6AB-CE221BA7668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66800" y="2316163"/>
            <a:ext cx="10058400" cy="36433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C703F0-B32C-234A-9D2E-011F538645CC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/>
              <a:t>Jan. 1, 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E4E34E-AE96-CE49-899F-35B974B3E0F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BB0FB4-B74E-E14A-8673-2AAC009A9AB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7D9DE2C-23B3-374B-99FD-B9A0BC7AD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2110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D5F8F95-9790-5B4D-A62B-486ABF40FC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6800" y="1325879"/>
            <a:ext cx="10031128" cy="468545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1" i="0" baseline="0">
                <a:solidFill>
                  <a:srgbClr val="222222"/>
                </a:solidFill>
                <a:latin typeface="+mj-lt"/>
              </a:defRPr>
            </a:lvl1pPr>
            <a:lvl2pPr marL="0">
              <a:lnSpc>
                <a:spcPct val="100000"/>
              </a:lnSpc>
              <a:spcBef>
                <a:spcPts val="0"/>
              </a:spcBef>
              <a:defRPr sz="2800" b="1" i="0" baseline="0">
                <a:solidFill>
                  <a:srgbClr val="222222"/>
                </a:solidFill>
                <a:latin typeface="+mj-lt"/>
              </a:defRPr>
            </a:lvl2pPr>
            <a:lvl3pPr marL="0">
              <a:lnSpc>
                <a:spcPct val="100000"/>
              </a:lnSpc>
              <a:defRPr sz="1800" b="1" i="0" cap="all" spc="200" baseline="0">
                <a:solidFill>
                  <a:srgbClr val="154A9A"/>
                </a:solidFill>
                <a:latin typeface="+mj-lt"/>
              </a:defRPr>
            </a:lvl3pPr>
            <a:lvl4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800" baseline="0">
                <a:solidFill>
                  <a:srgbClr val="222222"/>
                </a:solidFill>
                <a:latin typeface="Georgia" panose="02040502050405020303" pitchFamily="18" charset="0"/>
              </a:defRPr>
            </a:lvl4pPr>
            <a:lvl5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600" baseline="0">
                <a:solidFill>
                  <a:srgbClr val="222222"/>
                </a:solidFill>
              </a:defRPr>
            </a:lvl5pPr>
            <a:lvl6pPr marL="0">
              <a:lnSpc>
                <a:spcPct val="100000"/>
              </a:lnSpc>
              <a:buClr>
                <a:srgbClr val="FBB415"/>
              </a:buClr>
              <a:buSzPct val="100000"/>
              <a:buFont typeface="Arial" panose="020B0604020202020204" pitchFamily="34" charset="0"/>
              <a:buChar char="•"/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6pPr>
            <a:lvl7pPr marL="457200">
              <a:lnSpc>
                <a:spcPct val="100000"/>
              </a:lnSpc>
              <a:buClr>
                <a:srgbClr val="FBB415"/>
              </a:buClr>
              <a:buSzPct val="100000"/>
              <a:buFont typeface="Courier New" panose="02070309020205020404" pitchFamily="49" charset="0"/>
              <a:buChar char="o"/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7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EBCE8A5-55A0-1C44-AF8D-E6664BA267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1416" y="1"/>
            <a:ext cx="9058656" cy="938854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b="1">
                <a:latin typeface="+mj-lt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DC36B7-9319-564C-831C-2E5A4EA5049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Jan. 1, 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6181AF-4CEF-4346-A513-4F154A1ED1A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AF8EE0-E9D2-2240-AB33-A043D391A5D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7D9DE2C-23B3-374B-99FD-B9A0BC7AD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7704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D5F8F95-9790-5B4D-A62B-486ABF40FC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6800" y="1325879"/>
            <a:ext cx="4800600" cy="468545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1" i="0" baseline="0">
                <a:solidFill>
                  <a:srgbClr val="222222"/>
                </a:solidFill>
                <a:latin typeface="+mj-lt"/>
              </a:defRPr>
            </a:lvl1pPr>
            <a:lvl2pPr marL="0">
              <a:lnSpc>
                <a:spcPct val="100000"/>
              </a:lnSpc>
              <a:spcBef>
                <a:spcPts val="0"/>
              </a:spcBef>
              <a:defRPr sz="2800" b="1" i="0" baseline="0">
                <a:solidFill>
                  <a:srgbClr val="222222"/>
                </a:solidFill>
                <a:latin typeface="+mj-lt"/>
              </a:defRPr>
            </a:lvl2pPr>
            <a:lvl3pPr marL="0">
              <a:lnSpc>
                <a:spcPct val="100000"/>
              </a:lnSpc>
              <a:defRPr sz="1800" b="1" i="0" cap="all" spc="200" baseline="0">
                <a:solidFill>
                  <a:srgbClr val="154A9A"/>
                </a:solidFill>
                <a:latin typeface="+mj-lt"/>
              </a:defRPr>
            </a:lvl3pPr>
            <a:lvl4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800" baseline="0">
                <a:solidFill>
                  <a:srgbClr val="222222"/>
                </a:solidFill>
                <a:latin typeface="Georgia" panose="02040502050405020303" pitchFamily="18" charset="0"/>
              </a:defRPr>
            </a:lvl4pPr>
            <a:lvl5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600" baseline="0">
                <a:solidFill>
                  <a:srgbClr val="222222"/>
                </a:solidFill>
              </a:defRPr>
            </a:lvl5pPr>
            <a:lvl6pPr marL="0">
              <a:lnSpc>
                <a:spcPct val="100000"/>
              </a:lnSpc>
              <a:buClr>
                <a:srgbClr val="FBB415"/>
              </a:buClr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6pPr>
            <a:lvl7pPr marL="457200">
              <a:lnSpc>
                <a:spcPct val="100000"/>
              </a:lnSpc>
              <a:buClr>
                <a:srgbClr val="FBB415"/>
              </a:buClr>
              <a:buSzPct val="100000"/>
              <a:buFont typeface="Courier New" panose="02070309020205020404" pitchFamily="49" charset="0"/>
              <a:buChar char="o"/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7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F837B16-EDC1-4341-830E-5697FACA202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24600" y="1325879"/>
            <a:ext cx="4800600" cy="468545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1" i="0" baseline="0">
                <a:solidFill>
                  <a:srgbClr val="222222"/>
                </a:solidFill>
                <a:latin typeface="+mj-lt"/>
              </a:defRPr>
            </a:lvl1pPr>
            <a:lvl2pPr marL="0">
              <a:lnSpc>
                <a:spcPct val="100000"/>
              </a:lnSpc>
              <a:spcBef>
                <a:spcPts val="0"/>
              </a:spcBef>
              <a:defRPr sz="2800" b="1" i="0" baseline="0">
                <a:solidFill>
                  <a:srgbClr val="222222"/>
                </a:solidFill>
                <a:latin typeface="+mj-lt"/>
              </a:defRPr>
            </a:lvl2pPr>
            <a:lvl3pPr marL="0">
              <a:lnSpc>
                <a:spcPct val="100000"/>
              </a:lnSpc>
              <a:defRPr sz="1800" b="1" i="0" cap="all" spc="200" baseline="0">
                <a:solidFill>
                  <a:srgbClr val="154A9A"/>
                </a:solidFill>
                <a:latin typeface="+mj-lt"/>
              </a:defRPr>
            </a:lvl3pPr>
            <a:lvl4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800" baseline="0">
                <a:solidFill>
                  <a:srgbClr val="222222"/>
                </a:solidFill>
                <a:latin typeface="Georgia" panose="02040502050405020303" pitchFamily="18" charset="0"/>
              </a:defRPr>
            </a:lvl4pPr>
            <a:lvl5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600" baseline="0">
                <a:solidFill>
                  <a:srgbClr val="222222"/>
                </a:solidFill>
              </a:defRPr>
            </a:lvl5pPr>
            <a:lvl6pPr marL="0">
              <a:lnSpc>
                <a:spcPct val="100000"/>
              </a:lnSpc>
              <a:buClr>
                <a:srgbClr val="FBB415"/>
              </a:buClr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6pPr>
            <a:lvl7pPr marL="457200">
              <a:lnSpc>
                <a:spcPct val="100000"/>
              </a:lnSpc>
              <a:buClr>
                <a:srgbClr val="FBB415"/>
              </a:buClr>
              <a:buSzPct val="100000"/>
              <a:buFont typeface="Courier New" panose="02070309020205020404" pitchFamily="49" charset="0"/>
              <a:buChar char="o"/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7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6D1D6CD5-46D0-F442-8909-5FB62B4615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1416" y="1"/>
            <a:ext cx="9058656" cy="938854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b="1">
                <a:latin typeface="+mj-lt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2F47FE-CAC5-1048-9F44-1C184F851CB9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Jan. 1, 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65F8B1-63AC-874A-8E8B-51322B138AF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E0262E-1CFA-0840-BE89-FA331320FE8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7D9DE2C-23B3-374B-99FD-B9A0BC7AD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0400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Text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D5F8F95-9790-5B4D-A62B-486ABF40FC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6800" y="1325879"/>
            <a:ext cx="3200400" cy="468545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1" i="0" baseline="0">
                <a:solidFill>
                  <a:srgbClr val="222222"/>
                </a:solidFill>
                <a:latin typeface="+mj-lt"/>
              </a:defRPr>
            </a:lvl1pPr>
            <a:lvl2pPr marL="0">
              <a:lnSpc>
                <a:spcPct val="100000"/>
              </a:lnSpc>
              <a:spcBef>
                <a:spcPts val="0"/>
              </a:spcBef>
              <a:defRPr sz="2800" b="1" i="0" baseline="0">
                <a:solidFill>
                  <a:srgbClr val="222222"/>
                </a:solidFill>
                <a:latin typeface="+mj-lt"/>
              </a:defRPr>
            </a:lvl2pPr>
            <a:lvl3pPr marL="0">
              <a:lnSpc>
                <a:spcPct val="100000"/>
              </a:lnSpc>
              <a:defRPr sz="1800" b="1" i="0" cap="all" spc="200" baseline="0">
                <a:solidFill>
                  <a:srgbClr val="154A9A"/>
                </a:solidFill>
                <a:latin typeface="+mj-lt"/>
              </a:defRPr>
            </a:lvl3pPr>
            <a:lvl4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800" baseline="0">
                <a:solidFill>
                  <a:srgbClr val="222222"/>
                </a:solidFill>
                <a:latin typeface="Georgia" panose="02040502050405020303" pitchFamily="18" charset="0"/>
              </a:defRPr>
            </a:lvl4pPr>
            <a:lvl5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600" baseline="0">
                <a:solidFill>
                  <a:srgbClr val="222222"/>
                </a:solidFill>
              </a:defRPr>
            </a:lvl5pPr>
            <a:lvl6pPr marL="0">
              <a:lnSpc>
                <a:spcPct val="100000"/>
              </a:lnSpc>
              <a:buClr>
                <a:srgbClr val="FBB415"/>
              </a:buClr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6pPr>
            <a:lvl7pPr marL="457200">
              <a:lnSpc>
                <a:spcPct val="100000"/>
              </a:lnSpc>
              <a:buClr>
                <a:srgbClr val="FBB415"/>
              </a:buClr>
              <a:buSzPct val="100000"/>
              <a:buFont typeface="Courier New" panose="02070309020205020404" pitchFamily="49" charset="0"/>
              <a:buChar char="o"/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7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6D1D6CD5-46D0-F442-8909-5FB62B4615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1416" y="1"/>
            <a:ext cx="9058656" cy="938854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b="1">
                <a:latin typeface="+mj-lt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DA17A665-2AFD-1A45-8004-B2FDE95C529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5800" y="1325879"/>
            <a:ext cx="3200400" cy="468545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1" i="0" baseline="0">
                <a:solidFill>
                  <a:srgbClr val="222222"/>
                </a:solidFill>
                <a:latin typeface="+mj-lt"/>
              </a:defRPr>
            </a:lvl1pPr>
            <a:lvl2pPr marL="0">
              <a:lnSpc>
                <a:spcPct val="100000"/>
              </a:lnSpc>
              <a:spcBef>
                <a:spcPts val="0"/>
              </a:spcBef>
              <a:defRPr sz="2800" b="1" i="0" baseline="0">
                <a:solidFill>
                  <a:srgbClr val="222222"/>
                </a:solidFill>
                <a:latin typeface="+mj-lt"/>
              </a:defRPr>
            </a:lvl2pPr>
            <a:lvl3pPr marL="0">
              <a:lnSpc>
                <a:spcPct val="100000"/>
              </a:lnSpc>
              <a:defRPr sz="1800" b="1" i="0" cap="all" spc="200" baseline="0">
                <a:solidFill>
                  <a:srgbClr val="154A9A"/>
                </a:solidFill>
                <a:latin typeface="+mj-lt"/>
              </a:defRPr>
            </a:lvl3pPr>
            <a:lvl4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800" baseline="0">
                <a:solidFill>
                  <a:srgbClr val="222222"/>
                </a:solidFill>
                <a:latin typeface="Georgia" panose="02040502050405020303" pitchFamily="18" charset="0"/>
              </a:defRPr>
            </a:lvl4pPr>
            <a:lvl5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600" baseline="0">
                <a:solidFill>
                  <a:srgbClr val="222222"/>
                </a:solidFill>
              </a:defRPr>
            </a:lvl5pPr>
            <a:lvl6pPr marL="0">
              <a:lnSpc>
                <a:spcPct val="100000"/>
              </a:lnSpc>
              <a:buClr>
                <a:srgbClr val="FBB415"/>
              </a:buClr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6pPr>
            <a:lvl7pPr marL="457200">
              <a:lnSpc>
                <a:spcPct val="100000"/>
              </a:lnSpc>
              <a:buClr>
                <a:srgbClr val="FBB415"/>
              </a:buClr>
              <a:buSzPct val="100000"/>
              <a:buFont typeface="Courier New" panose="02070309020205020404" pitchFamily="49" charset="0"/>
              <a:buChar char="o"/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7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CD4A4283-3A76-AE4E-8023-E1A9E5D4948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20318" y="1325879"/>
            <a:ext cx="3200400" cy="468545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1" i="0" baseline="0">
                <a:solidFill>
                  <a:srgbClr val="222222"/>
                </a:solidFill>
                <a:latin typeface="+mj-lt"/>
              </a:defRPr>
            </a:lvl1pPr>
            <a:lvl2pPr marL="0">
              <a:lnSpc>
                <a:spcPct val="100000"/>
              </a:lnSpc>
              <a:spcBef>
                <a:spcPts val="0"/>
              </a:spcBef>
              <a:defRPr sz="2800" b="1" i="0" baseline="0">
                <a:solidFill>
                  <a:srgbClr val="222222"/>
                </a:solidFill>
                <a:latin typeface="+mj-lt"/>
              </a:defRPr>
            </a:lvl2pPr>
            <a:lvl3pPr marL="0">
              <a:lnSpc>
                <a:spcPct val="100000"/>
              </a:lnSpc>
              <a:defRPr sz="1800" b="1" i="0" cap="all" spc="200" baseline="0">
                <a:solidFill>
                  <a:srgbClr val="154A9A"/>
                </a:solidFill>
                <a:latin typeface="+mj-lt"/>
              </a:defRPr>
            </a:lvl3pPr>
            <a:lvl4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800" baseline="0">
                <a:solidFill>
                  <a:srgbClr val="222222"/>
                </a:solidFill>
                <a:latin typeface="Georgia" panose="02040502050405020303" pitchFamily="18" charset="0"/>
              </a:defRPr>
            </a:lvl4pPr>
            <a:lvl5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600" baseline="0">
                <a:solidFill>
                  <a:srgbClr val="222222"/>
                </a:solidFill>
              </a:defRPr>
            </a:lvl5pPr>
            <a:lvl6pPr marL="0">
              <a:lnSpc>
                <a:spcPct val="100000"/>
              </a:lnSpc>
              <a:buClr>
                <a:srgbClr val="FBB415"/>
              </a:buClr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6pPr>
            <a:lvl7pPr marL="457200">
              <a:lnSpc>
                <a:spcPct val="100000"/>
              </a:lnSpc>
              <a:buClr>
                <a:srgbClr val="FBB415"/>
              </a:buClr>
              <a:buSzPct val="100000"/>
              <a:buFont typeface="Courier New" panose="02070309020205020404" pitchFamily="49" charset="0"/>
              <a:buChar char="o"/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7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8A6E1B-6A91-B34B-9D31-888774D4FA39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/>
              <a:t>Jan. 1, 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22445C-D9B5-3C47-A757-5934FD40BFF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64EC52-D431-9944-8D4C-1579922E243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7D9DE2C-23B3-374B-99FD-B9A0BC7AD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9466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5B8465FE-A8A5-3E45-B044-4EC12089AED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6800" y="1325879"/>
            <a:ext cx="4800600" cy="468545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1" i="0" baseline="0">
                <a:solidFill>
                  <a:srgbClr val="222222"/>
                </a:solidFill>
                <a:latin typeface="+mj-lt"/>
              </a:defRPr>
            </a:lvl1pPr>
            <a:lvl2pPr marL="0">
              <a:lnSpc>
                <a:spcPct val="100000"/>
              </a:lnSpc>
              <a:spcBef>
                <a:spcPts val="0"/>
              </a:spcBef>
              <a:defRPr sz="2800" b="1" i="0" baseline="0">
                <a:solidFill>
                  <a:srgbClr val="222222"/>
                </a:solidFill>
                <a:latin typeface="+mj-lt"/>
              </a:defRPr>
            </a:lvl2pPr>
            <a:lvl3pPr marL="0">
              <a:lnSpc>
                <a:spcPct val="100000"/>
              </a:lnSpc>
              <a:defRPr sz="1800" b="1" i="0" cap="all" spc="200" baseline="0">
                <a:solidFill>
                  <a:srgbClr val="154A9A"/>
                </a:solidFill>
                <a:latin typeface="+mj-lt"/>
              </a:defRPr>
            </a:lvl3pPr>
            <a:lvl4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800" baseline="0">
                <a:solidFill>
                  <a:srgbClr val="222222"/>
                </a:solidFill>
                <a:latin typeface="Georgia" panose="02040502050405020303" pitchFamily="18" charset="0"/>
              </a:defRPr>
            </a:lvl4pPr>
            <a:lvl5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600" baseline="0">
                <a:solidFill>
                  <a:srgbClr val="222222"/>
                </a:solidFill>
              </a:defRPr>
            </a:lvl5pPr>
            <a:lvl6pPr marL="0">
              <a:lnSpc>
                <a:spcPct val="100000"/>
              </a:lnSpc>
              <a:buClr>
                <a:srgbClr val="FBB415"/>
              </a:buClr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6pPr>
            <a:lvl7pPr marL="457200">
              <a:lnSpc>
                <a:spcPct val="100000"/>
              </a:lnSpc>
              <a:buClr>
                <a:srgbClr val="FBB415"/>
              </a:buClr>
              <a:buSzPct val="100000"/>
              <a:buFont typeface="Courier New" panose="02070309020205020404" pitchFamily="49" charset="0"/>
              <a:buChar char="o"/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7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31091B6-AA90-924E-B3F4-0D0C79AE9A5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35700" y="1325880"/>
            <a:ext cx="4889500" cy="415205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4D75E9F2-FBEB-0A44-9971-8B5D0762E4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1416" y="1"/>
            <a:ext cx="9058656" cy="938854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b="1">
                <a:latin typeface="+mj-lt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CFB956-3D92-854A-93F5-FE53563EF49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5700" y="5672138"/>
            <a:ext cx="4889500" cy="339195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defRPr sz="1200" b="0">
                <a:solidFill>
                  <a:srgbClr val="9AA1AB"/>
                </a:solidFill>
                <a:latin typeface="+mn-lt"/>
              </a:defRPr>
            </a:lvl1pPr>
          </a:lstStyle>
          <a:p>
            <a:pPr lvl="0"/>
            <a:r>
              <a:rPr lang="en-US"/>
              <a:t>Image caption if needed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650C59-D783-3643-9262-28C3712B8AD3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Jan. 1, 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5409C0-1458-F945-90DE-CCFFAE8F66E0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DFC088-2058-BA49-A910-D19CA4304983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67D9DE2C-23B3-374B-99FD-B9A0BC7AD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0069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E212390-BD71-0049-8675-189703BB021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66800" y="1325880"/>
            <a:ext cx="4889500" cy="417745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BCF4A4C4-F1C7-7043-ABDE-D57CA5AA26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24600" y="1325879"/>
            <a:ext cx="4800600" cy="468545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1" i="0" baseline="0">
                <a:solidFill>
                  <a:srgbClr val="222222"/>
                </a:solidFill>
                <a:latin typeface="+mj-lt"/>
              </a:defRPr>
            </a:lvl1pPr>
            <a:lvl2pPr marL="0">
              <a:lnSpc>
                <a:spcPct val="100000"/>
              </a:lnSpc>
              <a:spcBef>
                <a:spcPts val="0"/>
              </a:spcBef>
              <a:defRPr sz="2800" b="1" i="0" baseline="0">
                <a:solidFill>
                  <a:srgbClr val="222222"/>
                </a:solidFill>
                <a:latin typeface="+mj-lt"/>
              </a:defRPr>
            </a:lvl2pPr>
            <a:lvl3pPr marL="0">
              <a:lnSpc>
                <a:spcPct val="100000"/>
              </a:lnSpc>
              <a:defRPr sz="1800" b="1" i="0" cap="all" spc="200" baseline="0">
                <a:solidFill>
                  <a:srgbClr val="154A9A"/>
                </a:solidFill>
                <a:latin typeface="+mj-lt"/>
              </a:defRPr>
            </a:lvl3pPr>
            <a:lvl4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800" baseline="0">
                <a:solidFill>
                  <a:srgbClr val="222222"/>
                </a:solidFill>
                <a:latin typeface="Georgia" panose="02040502050405020303" pitchFamily="18" charset="0"/>
              </a:defRPr>
            </a:lvl4pPr>
            <a:lvl5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600" baseline="0">
                <a:solidFill>
                  <a:srgbClr val="222222"/>
                </a:solidFill>
              </a:defRPr>
            </a:lvl5pPr>
            <a:lvl6pPr marL="0">
              <a:lnSpc>
                <a:spcPct val="100000"/>
              </a:lnSpc>
              <a:buClr>
                <a:srgbClr val="FBB415"/>
              </a:buClr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6pPr>
            <a:lvl7pPr marL="457200">
              <a:lnSpc>
                <a:spcPct val="100000"/>
              </a:lnSpc>
              <a:buClr>
                <a:srgbClr val="FBB415"/>
              </a:buClr>
              <a:buSzPct val="100000"/>
              <a:buFont typeface="Courier New" panose="02070309020205020404" pitchFamily="49" charset="0"/>
              <a:buChar char="o"/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7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C4BF5920-4D64-7548-8C22-5B92EF97F0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1416" y="1"/>
            <a:ext cx="9058656" cy="938854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b="1">
                <a:latin typeface="+mj-lt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9A9CB5E-FE72-724B-AA14-809ABF0EB3F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66800" y="5672138"/>
            <a:ext cx="4889500" cy="339195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1200" b="0">
                <a:solidFill>
                  <a:srgbClr val="9AA1AB"/>
                </a:solidFill>
                <a:latin typeface="+mn-lt"/>
              </a:defRPr>
            </a:lvl1pPr>
          </a:lstStyle>
          <a:p>
            <a:pPr lvl="0"/>
            <a:r>
              <a:rPr lang="en-US"/>
              <a:t>Image caption if needed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F24246-249E-E44F-89A9-436DFF385D75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Jan. 1, 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B57DFD-89A3-2F49-BCFE-5ECD499A406B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C8ED8C-6AF1-464C-ABD5-A3B1DF42C6A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67D9DE2C-23B3-374B-99FD-B9A0BC7AD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41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&amp; Text / Image &amp; Text / Imag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D5F8F95-9790-5B4D-A62B-486ABF40FC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6800" y="3376705"/>
            <a:ext cx="3200400" cy="263462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1" i="0" baseline="0">
                <a:solidFill>
                  <a:srgbClr val="222222"/>
                </a:solidFill>
                <a:latin typeface="+mj-lt"/>
              </a:defRPr>
            </a:lvl1pPr>
            <a:lvl2pPr marL="0">
              <a:lnSpc>
                <a:spcPct val="100000"/>
              </a:lnSpc>
              <a:spcBef>
                <a:spcPts val="0"/>
              </a:spcBef>
              <a:defRPr sz="2800" b="1" i="0" baseline="0">
                <a:solidFill>
                  <a:srgbClr val="222222"/>
                </a:solidFill>
                <a:latin typeface="+mj-lt"/>
              </a:defRPr>
            </a:lvl2pPr>
            <a:lvl3pPr marL="0">
              <a:lnSpc>
                <a:spcPct val="100000"/>
              </a:lnSpc>
              <a:defRPr sz="1800" b="1" i="0" cap="all" spc="200" baseline="0">
                <a:solidFill>
                  <a:srgbClr val="154A9A"/>
                </a:solidFill>
                <a:latin typeface="+mj-lt"/>
              </a:defRPr>
            </a:lvl3pPr>
            <a:lvl4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800" baseline="0">
                <a:solidFill>
                  <a:srgbClr val="222222"/>
                </a:solidFill>
                <a:latin typeface="Georgia" panose="02040502050405020303" pitchFamily="18" charset="0"/>
              </a:defRPr>
            </a:lvl4pPr>
            <a:lvl5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600" baseline="0">
                <a:solidFill>
                  <a:srgbClr val="222222"/>
                </a:solidFill>
              </a:defRPr>
            </a:lvl5pPr>
            <a:lvl6pPr marL="0">
              <a:lnSpc>
                <a:spcPct val="100000"/>
              </a:lnSpc>
              <a:buClr>
                <a:srgbClr val="FBB415"/>
              </a:buClr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6pPr>
            <a:lvl7pPr marL="457200">
              <a:lnSpc>
                <a:spcPct val="100000"/>
              </a:lnSpc>
              <a:buClr>
                <a:srgbClr val="FBB415"/>
              </a:buClr>
              <a:buSzPct val="100000"/>
              <a:buFont typeface="Courier New" panose="02070309020205020404" pitchFamily="49" charset="0"/>
              <a:buChar char="o"/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7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6D1D6CD5-46D0-F442-8909-5FB62B4615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1416" y="1"/>
            <a:ext cx="9058656" cy="938854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b="1">
                <a:latin typeface="+mj-lt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DA17A665-2AFD-1A45-8004-B2FDE95C529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5800" y="3376705"/>
            <a:ext cx="3200400" cy="263462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1" i="0" baseline="0">
                <a:solidFill>
                  <a:srgbClr val="222222"/>
                </a:solidFill>
                <a:latin typeface="+mj-lt"/>
              </a:defRPr>
            </a:lvl1pPr>
            <a:lvl2pPr marL="0">
              <a:lnSpc>
                <a:spcPct val="100000"/>
              </a:lnSpc>
              <a:spcBef>
                <a:spcPts val="0"/>
              </a:spcBef>
              <a:defRPr sz="2800" b="1" i="0" baseline="0">
                <a:solidFill>
                  <a:srgbClr val="222222"/>
                </a:solidFill>
                <a:latin typeface="+mj-lt"/>
              </a:defRPr>
            </a:lvl2pPr>
            <a:lvl3pPr marL="0">
              <a:lnSpc>
                <a:spcPct val="100000"/>
              </a:lnSpc>
              <a:defRPr sz="1800" b="1" i="0" cap="all" spc="200" baseline="0">
                <a:solidFill>
                  <a:srgbClr val="154A9A"/>
                </a:solidFill>
                <a:latin typeface="+mj-lt"/>
              </a:defRPr>
            </a:lvl3pPr>
            <a:lvl4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800" baseline="0">
                <a:solidFill>
                  <a:srgbClr val="222222"/>
                </a:solidFill>
                <a:latin typeface="Georgia" panose="02040502050405020303" pitchFamily="18" charset="0"/>
              </a:defRPr>
            </a:lvl4pPr>
            <a:lvl5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600" baseline="0">
                <a:solidFill>
                  <a:srgbClr val="222222"/>
                </a:solidFill>
              </a:defRPr>
            </a:lvl5pPr>
            <a:lvl6pPr marL="0">
              <a:lnSpc>
                <a:spcPct val="100000"/>
              </a:lnSpc>
              <a:buClr>
                <a:srgbClr val="FBB415"/>
              </a:buClr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6pPr>
            <a:lvl7pPr marL="457200">
              <a:lnSpc>
                <a:spcPct val="100000"/>
              </a:lnSpc>
              <a:buClr>
                <a:srgbClr val="FBB415"/>
              </a:buClr>
              <a:buSzPct val="100000"/>
              <a:buFont typeface="Courier New" panose="02070309020205020404" pitchFamily="49" charset="0"/>
              <a:buChar char="o"/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7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CD4A4283-3A76-AE4E-8023-E1A9E5D4948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20318" y="3376705"/>
            <a:ext cx="3200400" cy="263462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1" i="0" baseline="0">
                <a:solidFill>
                  <a:srgbClr val="222222"/>
                </a:solidFill>
                <a:latin typeface="+mj-lt"/>
              </a:defRPr>
            </a:lvl1pPr>
            <a:lvl2pPr marL="0">
              <a:lnSpc>
                <a:spcPct val="100000"/>
              </a:lnSpc>
              <a:spcBef>
                <a:spcPts val="0"/>
              </a:spcBef>
              <a:defRPr sz="2800" b="1" i="0" baseline="0">
                <a:solidFill>
                  <a:srgbClr val="222222"/>
                </a:solidFill>
                <a:latin typeface="+mj-lt"/>
              </a:defRPr>
            </a:lvl2pPr>
            <a:lvl3pPr marL="0">
              <a:lnSpc>
                <a:spcPct val="100000"/>
              </a:lnSpc>
              <a:defRPr sz="1800" b="1" i="0" cap="all" spc="200" baseline="0">
                <a:solidFill>
                  <a:srgbClr val="154A9A"/>
                </a:solidFill>
                <a:latin typeface="+mj-lt"/>
              </a:defRPr>
            </a:lvl3pPr>
            <a:lvl4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800" baseline="0">
                <a:solidFill>
                  <a:srgbClr val="222222"/>
                </a:solidFill>
                <a:latin typeface="Georgia" panose="02040502050405020303" pitchFamily="18" charset="0"/>
              </a:defRPr>
            </a:lvl4pPr>
            <a:lvl5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600" baseline="0">
                <a:solidFill>
                  <a:srgbClr val="222222"/>
                </a:solidFill>
              </a:defRPr>
            </a:lvl5pPr>
            <a:lvl6pPr marL="0">
              <a:lnSpc>
                <a:spcPct val="100000"/>
              </a:lnSpc>
              <a:buClr>
                <a:srgbClr val="FBB415"/>
              </a:buClr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6pPr>
            <a:lvl7pPr marL="457200">
              <a:lnSpc>
                <a:spcPct val="100000"/>
              </a:lnSpc>
              <a:buClr>
                <a:srgbClr val="FBB415"/>
              </a:buClr>
              <a:buSzPct val="100000"/>
              <a:buFont typeface="Courier New" panose="02070309020205020404" pitchFamily="49" charset="0"/>
              <a:buChar char="o"/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7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427A72-89E8-844C-B803-486E9F4305B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66800" y="1344613"/>
            <a:ext cx="3200400" cy="194786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473AA6A1-C80E-4F46-A855-DA15FD70957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495800" y="1344613"/>
            <a:ext cx="3200400" cy="194786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A9D104D6-0DA0-9241-90ED-61A448CC472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920318" y="1344613"/>
            <a:ext cx="3200400" cy="194786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8C0FBF-F9F0-454A-9536-1B539A4833BF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Jan. 1, 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0F862-072A-164C-A028-B5B479E2717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C2AFE3-5C14-BC4F-9684-9D3534A17C4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67D9DE2C-23B3-374B-99FD-B9A0BC7AD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0673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31091B6-AA90-924E-B3F4-0D0C79AE9A5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03298" y="1847556"/>
            <a:ext cx="1920240" cy="2560320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/>
            </a:lvl1pPr>
          </a:lstStyle>
          <a:p>
            <a:r>
              <a:rPr lang="en-US" sz="1800"/>
              <a:t>Picture</a:t>
            </a:r>
            <a:endParaRPr lang="en-US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4D75E9F2-FBEB-0A44-9971-8B5D0762E4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1416" y="1"/>
            <a:ext cx="9058656" cy="938854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b="1">
                <a:latin typeface="+mj-lt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CFB956-3D92-854A-93F5-FE53563EF49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03299" y="4498536"/>
            <a:ext cx="1920239" cy="10668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 b="1" i="0">
                <a:solidFill>
                  <a:srgbClr val="222222"/>
                </a:solidFill>
                <a:latin typeface="Georgia" panose="02040502050405020303" pitchFamily="18" charset="0"/>
              </a:defRPr>
            </a:lvl1pPr>
            <a:lvl2pPr marL="0" algn="l">
              <a:lnSpc>
                <a:spcPct val="100000"/>
              </a:lnSpc>
              <a:defRPr sz="1100" b="1" spc="200" baseline="0">
                <a:solidFill>
                  <a:srgbClr val="FBB415"/>
                </a:solidFill>
                <a:latin typeface="+mj-lt"/>
              </a:defRPr>
            </a:lvl2pPr>
            <a:lvl3pPr marL="0" algn="l">
              <a:lnSpc>
                <a:spcPct val="100000"/>
              </a:lnSpc>
              <a:defRPr sz="1200" i="1">
                <a:latin typeface="Georgia" panose="02040502050405020303" pitchFamily="18" charset="0"/>
              </a:defRPr>
            </a:lvl3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First Last</a:t>
            </a:r>
          </a:p>
          <a:p>
            <a:pPr lvl="1"/>
            <a:r>
              <a:rPr lang="en-US"/>
              <a:t>WI TITLE</a:t>
            </a:r>
          </a:p>
          <a:p>
            <a:pPr lvl="2"/>
            <a:r>
              <a:rPr lang="en-US"/>
              <a:t>Job Title, Organization</a:t>
            </a:r>
          </a:p>
        </p:txBody>
      </p:sp>
      <p:sp>
        <p:nvSpPr>
          <p:cNvPr id="27" name="Picture Placeholder 8">
            <a:extLst>
              <a:ext uri="{FF2B5EF4-FFF2-40B4-BE49-F238E27FC236}">
                <a16:creationId xmlns:a16="http://schemas.microsoft.com/office/drawing/2014/main" id="{E87A04B5-9CC2-814C-8D1B-1B8E7011B28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076785" y="1847556"/>
            <a:ext cx="1920240" cy="2560320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/>
            </a:lvl1pPr>
          </a:lstStyle>
          <a:p>
            <a:r>
              <a:rPr lang="en-US" sz="1800"/>
              <a:t>Picture</a:t>
            </a:r>
            <a:endParaRPr lang="en-US"/>
          </a:p>
        </p:txBody>
      </p:sp>
      <p:sp>
        <p:nvSpPr>
          <p:cNvPr id="28" name="Picture Placeholder 8">
            <a:extLst>
              <a:ext uri="{FF2B5EF4-FFF2-40B4-BE49-F238E27FC236}">
                <a16:creationId xmlns:a16="http://schemas.microsoft.com/office/drawing/2014/main" id="{298A13B9-1B75-6C40-BB49-1E985D4AFED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135880" y="1847556"/>
            <a:ext cx="1920240" cy="2560320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/>
            </a:lvl1pPr>
          </a:lstStyle>
          <a:p>
            <a:r>
              <a:rPr lang="en-US" sz="1800"/>
              <a:t>Picture</a:t>
            </a:r>
            <a:endParaRPr lang="en-US"/>
          </a:p>
        </p:txBody>
      </p:sp>
      <p:sp>
        <p:nvSpPr>
          <p:cNvPr id="29" name="Picture Placeholder 8">
            <a:extLst>
              <a:ext uri="{FF2B5EF4-FFF2-40B4-BE49-F238E27FC236}">
                <a16:creationId xmlns:a16="http://schemas.microsoft.com/office/drawing/2014/main" id="{F15C6150-169E-5C44-83A8-35F677830F0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209367" y="1847556"/>
            <a:ext cx="1920240" cy="2560320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/>
            </a:lvl1pPr>
          </a:lstStyle>
          <a:p>
            <a:r>
              <a:rPr lang="en-US" sz="1800"/>
              <a:t>Picture</a:t>
            </a:r>
            <a:endParaRPr lang="en-US"/>
          </a:p>
        </p:txBody>
      </p:sp>
      <p:sp>
        <p:nvSpPr>
          <p:cNvPr id="30" name="Picture Placeholder 8">
            <a:extLst>
              <a:ext uri="{FF2B5EF4-FFF2-40B4-BE49-F238E27FC236}">
                <a16:creationId xmlns:a16="http://schemas.microsoft.com/office/drawing/2014/main" id="{D52B6287-D22A-6E4B-9372-A11DA331E2B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268462" y="1847556"/>
            <a:ext cx="1920240" cy="2560320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/>
            </a:lvl1pPr>
          </a:lstStyle>
          <a:p>
            <a:r>
              <a:rPr lang="en-US" sz="1800"/>
              <a:t>Picture</a:t>
            </a:r>
            <a:endParaRPr lang="en-US"/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EB1B0F65-9B04-0F42-9149-64D110131CA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076785" y="4498536"/>
            <a:ext cx="1920239" cy="10668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 b="1" i="0">
                <a:solidFill>
                  <a:srgbClr val="222222"/>
                </a:solidFill>
                <a:latin typeface="Georgia" panose="02040502050405020303" pitchFamily="18" charset="0"/>
              </a:defRPr>
            </a:lvl1pPr>
            <a:lvl2pPr marL="0">
              <a:lnSpc>
                <a:spcPct val="100000"/>
              </a:lnSpc>
              <a:defRPr sz="1100" b="1" spc="200" baseline="0">
                <a:solidFill>
                  <a:srgbClr val="FBB415"/>
                </a:solidFill>
                <a:latin typeface="+mj-lt"/>
              </a:defRPr>
            </a:lvl2pPr>
            <a:lvl3pPr marL="0">
              <a:lnSpc>
                <a:spcPct val="100000"/>
              </a:lnSpc>
              <a:defRPr sz="1200" i="1">
                <a:latin typeface="Georgia" panose="02040502050405020303" pitchFamily="18" charset="0"/>
              </a:defRPr>
            </a:lvl3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Randall Lange</a:t>
            </a:r>
          </a:p>
          <a:p>
            <a:pPr lvl="1"/>
            <a:r>
              <a:rPr lang="en-US"/>
              <a:t>WI TITLE</a:t>
            </a:r>
          </a:p>
          <a:p>
            <a:pPr lvl="2"/>
            <a:r>
              <a:rPr lang="en-US"/>
              <a:t>Job Title, Organization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8E1C87AF-6A18-FD45-BA05-8BE8D1E74EB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35880" y="4498536"/>
            <a:ext cx="1920239" cy="10668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 b="1" i="0">
                <a:solidFill>
                  <a:srgbClr val="222222"/>
                </a:solidFill>
                <a:latin typeface="Georgia" panose="02040502050405020303" pitchFamily="18" charset="0"/>
              </a:defRPr>
            </a:lvl1pPr>
            <a:lvl2pPr marL="0">
              <a:lnSpc>
                <a:spcPct val="100000"/>
              </a:lnSpc>
              <a:defRPr sz="1100" b="1" spc="200" baseline="0">
                <a:solidFill>
                  <a:srgbClr val="FBB415"/>
                </a:solidFill>
                <a:latin typeface="+mj-lt"/>
              </a:defRPr>
            </a:lvl2pPr>
            <a:lvl3pPr marL="0">
              <a:lnSpc>
                <a:spcPct val="100000"/>
              </a:lnSpc>
              <a:defRPr sz="1200" i="1">
                <a:latin typeface="Georgia" panose="02040502050405020303" pitchFamily="18" charset="0"/>
              </a:defRPr>
            </a:lvl3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Randall Lange</a:t>
            </a:r>
          </a:p>
          <a:p>
            <a:pPr lvl="1"/>
            <a:r>
              <a:rPr lang="en-US"/>
              <a:t>WI TITLE</a:t>
            </a:r>
          </a:p>
          <a:p>
            <a:pPr lvl="2"/>
            <a:r>
              <a:rPr lang="en-US"/>
              <a:t>Job Title, Organization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5FF36B8C-E77E-004F-8D20-529B67B449F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209366" y="4498536"/>
            <a:ext cx="1920239" cy="10668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 b="1" i="0">
                <a:solidFill>
                  <a:srgbClr val="222222"/>
                </a:solidFill>
                <a:latin typeface="Georgia" panose="02040502050405020303" pitchFamily="18" charset="0"/>
              </a:defRPr>
            </a:lvl1pPr>
            <a:lvl2pPr marL="0">
              <a:lnSpc>
                <a:spcPct val="100000"/>
              </a:lnSpc>
              <a:defRPr sz="1100" b="1" spc="200" baseline="0">
                <a:solidFill>
                  <a:srgbClr val="FBB415"/>
                </a:solidFill>
                <a:latin typeface="+mj-lt"/>
              </a:defRPr>
            </a:lvl2pPr>
            <a:lvl3pPr marL="0">
              <a:lnSpc>
                <a:spcPct val="100000"/>
              </a:lnSpc>
              <a:defRPr sz="1200" i="1">
                <a:latin typeface="Georgia" panose="02040502050405020303" pitchFamily="18" charset="0"/>
              </a:defRPr>
            </a:lvl3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Randall Lange</a:t>
            </a:r>
          </a:p>
          <a:p>
            <a:pPr lvl="1"/>
            <a:r>
              <a:rPr lang="en-US"/>
              <a:t>WI TITLE</a:t>
            </a:r>
          </a:p>
          <a:p>
            <a:pPr lvl="2"/>
            <a:r>
              <a:rPr lang="en-US"/>
              <a:t>Job Title, Organization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B6E2E7FB-F948-2B4E-9965-1CEE4B1C245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268462" y="4498536"/>
            <a:ext cx="1920239" cy="10668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 b="1" i="0">
                <a:solidFill>
                  <a:srgbClr val="222222"/>
                </a:solidFill>
                <a:latin typeface="Georgia" panose="02040502050405020303" pitchFamily="18" charset="0"/>
              </a:defRPr>
            </a:lvl1pPr>
            <a:lvl2pPr marL="0">
              <a:lnSpc>
                <a:spcPct val="100000"/>
              </a:lnSpc>
              <a:defRPr sz="1100" b="1" spc="200" baseline="0">
                <a:solidFill>
                  <a:srgbClr val="FBB415"/>
                </a:solidFill>
                <a:latin typeface="+mj-lt"/>
              </a:defRPr>
            </a:lvl2pPr>
            <a:lvl3pPr marL="0">
              <a:lnSpc>
                <a:spcPct val="100000"/>
              </a:lnSpc>
              <a:defRPr sz="1200" i="1">
                <a:latin typeface="Georgia" panose="02040502050405020303" pitchFamily="18" charset="0"/>
              </a:defRPr>
            </a:lvl3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Randall Lange</a:t>
            </a:r>
          </a:p>
          <a:p>
            <a:pPr lvl="1"/>
            <a:r>
              <a:rPr lang="en-US"/>
              <a:t>WI TITLE</a:t>
            </a:r>
          </a:p>
          <a:p>
            <a:pPr lvl="2"/>
            <a:r>
              <a:rPr lang="en-US"/>
              <a:t>Job Title, Organization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5326C8-3D49-E54F-A0BD-553E974954C5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r>
              <a:rPr lang="en-US"/>
              <a:t>Jan. 1, 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0C58B0-E6B1-C947-9F14-54DA9DF6C224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AC090F-E4C9-D547-BF5D-90EACF9E7C61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67D9DE2C-23B3-374B-99FD-B9A0BC7AD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481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.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vessel, barrel, basement&#10;&#10;Description automatically generated">
            <a:extLst>
              <a:ext uri="{FF2B5EF4-FFF2-40B4-BE49-F238E27FC236}">
                <a16:creationId xmlns:a16="http://schemas.microsoft.com/office/drawing/2014/main" id="{E350F87A-BAB0-5941-B1EE-8BB4801BEC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4356" r="7018" b="7338"/>
          <a:stretch/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7267869-C621-2243-84E3-2D1F46E602A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F343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0FAD6DE-3D63-2D46-A6A3-C1896618CA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90912" y="3039259"/>
            <a:ext cx="8210176" cy="1706060"/>
          </a:xfrm>
          <a:prstGeom prst="rect">
            <a:avLst/>
          </a:prstGeom>
        </p:spPr>
        <p:txBody>
          <a:bodyPr/>
          <a:lstStyle>
            <a:lvl1pPr>
              <a:defRPr sz="3600" b="0" i="0" baseline="0">
                <a:latin typeface="Georgia" panose="02040502050405020303" pitchFamily="18" charset="0"/>
              </a:defRPr>
            </a:lvl1pPr>
          </a:lstStyle>
          <a:p>
            <a:r>
              <a:rPr lang="en-US"/>
              <a:t>To initiate and advocate public policy that enhances the ability to responsibly produce, promote and enjoy wine.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D83E864-1267-3044-88EA-0DE8F531524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90910" y="2038946"/>
            <a:ext cx="8210177" cy="914400"/>
          </a:xfrm>
          <a:prstGeom prst="rect">
            <a:avLst/>
          </a:prstGeom>
        </p:spPr>
        <p:txBody>
          <a:bodyPr anchor="ctr" anchorCtr="0"/>
          <a:lstStyle>
            <a:lvl1pPr>
              <a:defRPr sz="3600" b="1" i="0" cap="all" spc="200" baseline="0">
                <a:solidFill>
                  <a:srgbClr val="FBB415"/>
                </a:solidFill>
                <a:latin typeface="+mj-lt"/>
              </a:defRPr>
            </a:lvl1pPr>
          </a:lstStyle>
          <a:p>
            <a:pPr lvl="0"/>
            <a:r>
              <a:rPr lang="en-US"/>
              <a:t>Our Mission</a:t>
            </a:r>
          </a:p>
        </p:txBody>
      </p:sp>
    </p:spTree>
    <p:extLst>
      <p:ext uri="{BB962C8B-B14F-4D97-AF65-F5344CB8AC3E}">
        <p14:creationId xmlns:p14="http://schemas.microsoft.com/office/powerpoint/2010/main" val="39244712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(Fu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0327727E-B665-7F48-94FA-ECB1F6E30516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608344820"/>
              </p:ext>
            </p:extLst>
          </p:nvPr>
        </p:nvGraphicFramePr>
        <p:xfrm>
          <a:off x="1066800" y="1325877"/>
          <a:ext cx="10058400" cy="46854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2800">
                  <a:extLst>
                    <a:ext uri="{9D8B030D-6E8A-4147-A177-3AD203B41FA5}">
                      <a16:colId xmlns:a16="http://schemas.microsoft.com/office/drawing/2014/main" val="178067561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2583503120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2751388668"/>
                    </a:ext>
                  </a:extLst>
                </a:gridCol>
              </a:tblGrid>
              <a:tr h="390455">
                <a:tc>
                  <a:txBody>
                    <a:bodyPr/>
                    <a:lstStyle/>
                    <a:p>
                      <a:pPr algn="ctr"/>
                      <a:r>
                        <a:rPr lang="en-US" b="1" cap="all" spc="150" baseline="0"/>
                        <a:t>Column Name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AA1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cap="all" spc="150" baseline="0"/>
                        <a:t>Column Name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AA1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cap="all" spc="150" baseline="0"/>
                        <a:t>Column Name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AA1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7830247"/>
                  </a:ext>
                </a:extLst>
              </a:tr>
              <a:tr h="390455">
                <a:tc>
                  <a:txBody>
                    <a:bodyPr/>
                    <a:lstStyle/>
                    <a:p>
                      <a:r>
                        <a:rPr lang="en-US" b="0" i="0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2943856"/>
                  </a:ext>
                </a:extLst>
              </a:tr>
              <a:tr h="390455">
                <a:tc>
                  <a:txBody>
                    <a:bodyPr/>
                    <a:lstStyle/>
                    <a:p>
                      <a:r>
                        <a:rPr lang="en-US" b="0" i="0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7840614"/>
                  </a:ext>
                </a:extLst>
              </a:tr>
              <a:tr h="390455">
                <a:tc>
                  <a:txBody>
                    <a:bodyPr/>
                    <a:lstStyle/>
                    <a:p>
                      <a:r>
                        <a:rPr lang="en-US" b="0" i="0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2898776"/>
                  </a:ext>
                </a:extLst>
              </a:tr>
              <a:tr h="390455">
                <a:tc>
                  <a:txBody>
                    <a:bodyPr/>
                    <a:lstStyle/>
                    <a:p>
                      <a:r>
                        <a:rPr lang="en-US" b="0" i="0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3041817"/>
                  </a:ext>
                </a:extLst>
              </a:tr>
              <a:tr h="390455">
                <a:tc>
                  <a:txBody>
                    <a:bodyPr/>
                    <a:lstStyle/>
                    <a:p>
                      <a:r>
                        <a:rPr lang="en-US" b="0" i="0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327120"/>
                  </a:ext>
                </a:extLst>
              </a:tr>
              <a:tr h="390455">
                <a:tc>
                  <a:txBody>
                    <a:bodyPr/>
                    <a:lstStyle/>
                    <a:p>
                      <a:r>
                        <a:rPr lang="en-US" b="0" i="0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262360"/>
                  </a:ext>
                </a:extLst>
              </a:tr>
              <a:tr h="390455">
                <a:tc>
                  <a:txBody>
                    <a:bodyPr/>
                    <a:lstStyle/>
                    <a:p>
                      <a:r>
                        <a:rPr lang="en-US" b="0" i="0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3992269"/>
                  </a:ext>
                </a:extLst>
              </a:tr>
              <a:tr h="390455">
                <a:tc>
                  <a:txBody>
                    <a:bodyPr/>
                    <a:lstStyle/>
                    <a:p>
                      <a:r>
                        <a:rPr lang="en-US" b="0" i="0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4353807"/>
                  </a:ext>
                </a:extLst>
              </a:tr>
              <a:tr h="390455">
                <a:tc>
                  <a:txBody>
                    <a:bodyPr/>
                    <a:lstStyle/>
                    <a:p>
                      <a:r>
                        <a:rPr lang="en-US" b="0" i="0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2085050"/>
                  </a:ext>
                </a:extLst>
              </a:tr>
              <a:tr h="390455">
                <a:tc>
                  <a:txBody>
                    <a:bodyPr/>
                    <a:lstStyle/>
                    <a:p>
                      <a:r>
                        <a:rPr lang="en-US" b="0" i="0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4650810"/>
                  </a:ext>
                </a:extLst>
              </a:tr>
              <a:tr h="390455">
                <a:tc>
                  <a:txBody>
                    <a:bodyPr/>
                    <a:lstStyle/>
                    <a:p>
                      <a:r>
                        <a:rPr lang="en-US" b="0" i="0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4528605"/>
                  </a:ext>
                </a:extLst>
              </a:tr>
            </a:tbl>
          </a:graphicData>
        </a:graphic>
      </p:graphicFrame>
      <p:sp>
        <p:nvSpPr>
          <p:cNvPr id="4" name="Title 2">
            <a:extLst>
              <a:ext uri="{FF2B5EF4-FFF2-40B4-BE49-F238E27FC236}">
                <a16:creationId xmlns:a16="http://schemas.microsoft.com/office/drawing/2014/main" id="{29E2AC6A-2EF0-364E-B9F3-CE23C9701D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1416" y="1"/>
            <a:ext cx="9058656" cy="938854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b="1">
                <a:latin typeface="+mj-lt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211E1A-4F5E-D24A-8088-419640645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Jan. 1, 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274711-E5F3-D946-B53E-2B41F113F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32A334-C845-7744-A0CC-EAC3A2C14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9DE2C-23B3-374B-99FD-B9A0BC7AD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2735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(Title &amp; Capt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0327727E-B665-7F48-94FA-ECB1F6E30516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849620174"/>
              </p:ext>
            </p:extLst>
          </p:nvPr>
        </p:nvGraphicFramePr>
        <p:xfrm>
          <a:off x="1066800" y="2621683"/>
          <a:ext cx="10058400" cy="3123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2800">
                  <a:extLst>
                    <a:ext uri="{9D8B030D-6E8A-4147-A177-3AD203B41FA5}">
                      <a16:colId xmlns:a16="http://schemas.microsoft.com/office/drawing/2014/main" val="178067561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2583503120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2751388668"/>
                    </a:ext>
                  </a:extLst>
                </a:gridCol>
              </a:tblGrid>
              <a:tr h="390455">
                <a:tc>
                  <a:txBody>
                    <a:bodyPr/>
                    <a:lstStyle/>
                    <a:p>
                      <a:pPr algn="ctr"/>
                      <a:r>
                        <a:rPr lang="en-US" b="1" cap="all" spc="150" baseline="0"/>
                        <a:t>Column Name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AA1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cap="all" spc="150" baseline="0"/>
                        <a:t>Column Name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AA1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cap="all" spc="150" baseline="0"/>
                        <a:t>Column Name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AA1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7830247"/>
                  </a:ext>
                </a:extLst>
              </a:tr>
              <a:tr h="390455">
                <a:tc>
                  <a:txBody>
                    <a:bodyPr/>
                    <a:lstStyle/>
                    <a:p>
                      <a:r>
                        <a:rPr lang="en-US" b="0" i="0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2943856"/>
                  </a:ext>
                </a:extLst>
              </a:tr>
              <a:tr h="390455">
                <a:tc>
                  <a:txBody>
                    <a:bodyPr/>
                    <a:lstStyle/>
                    <a:p>
                      <a:r>
                        <a:rPr lang="en-US" b="0" i="0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7840614"/>
                  </a:ext>
                </a:extLst>
              </a:tr>
              <a:tr h="390455">
                <a:tc>
                  <a:txBody>
                    <a:bodyPr/>
                    <a:lstStyle/>
                    <a:p>
                      <a:r>
                        <a:rPr lang="en-US" b="0" i="0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2898776"/>
                  </a:ext>
                </a:extLst>
              </a:tr>
              <a:tr h="390455">
                <a:tc>
                  <a:txBody>
                    <a:bodyPr/>
                    <a:lstStyle/>
                    <a:p>
                      <a:r>
                        <a:rPr lang="en-US" b="0" i="0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3041817"/>
                  </a:ext>
                </a:extLst>
              </a:tr>
              <a:tr h="390455">
                <a:tc>
                  <a:txBody>
                    <a:bodyPr/>
                    <a:lstStyle/>
                    <a:p>
                      <a:r>
                        <a:rPr lang="en-US" b="0" i="0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327120"/>
                  </a:ext>
                </a:extLst>
              </a:tr>
              <a:tr h="390455">
                <a:tc>
                  <a:txBody>
                    <a:bodyPr/>
                    <a:lstStyle/>
                    <a:p>
                      <a:r>
                        <a:rPr lang="en-US" b="0" i="0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262360"/>
                  </a:ext>
                </a:extLst>
              </a:tr>
              <a:tr h="390455">
                <a:tc>
                  <a:txBody>
                    <a:bodyPr/>
                    <a:lstStyle/>
                    <a:p>
                      <a:r>
                        <a:rPr lang="en-US" b="0" i="0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4528605"/>
                  </a:ext>
                </a:extLst>
              </a:tr>
            </a:tbl>
          </a:graphicData>
        </a:graphic>
      </p:graphicFrame>
      <p:sp>
        <p:nvSpPr>
          <p:cNvPr id="4" name="Title 2">
            <a:extLst>
              <a:ext uri="{FF2B5EF4-FFF2-40B4-BE49-F238E27FC236}">
                <a16:creationId xmlns:a16="http://schemas.microsoft.com/office/drawing/2014/main" id="{29E2AC6A-2EF0-364E-B9F3-CE23C9701D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1416" y="1"/>
            <a:ext cx="9058656" cy="938854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b="1">
                <a:latin typeface="+mj-lt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7429EDC3-C5C2-3C4D-A17B-E18EEBBA074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66800" y="5959868"/>
            <a:ext cx="10058400" cy="268993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1200" b="0">
                <a:solidFill>
                  <a:srgbClr val="9AA1AB"/>
                </a:solidFill>
                <a:latin typeface="+mn-lt"/>
              </a:defRPr>
            </a:lvl1pPr>
          </a:lstStyle>
          <a:p>
            <a:pPr lvl="0"/>
            <a:r>
              <a:rPr lang="en-US"/>
              <a:t>Source details if needed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D1C3C18-23BF-4F41-9E09-8F6E419043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6800" y="1320800"/>
            <a:ext cx="10058400" cy="938854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sz="3200" b="1" i="0" baseline="0">
                <a:solidFill>
                  <a:srgbClr val="222222"/>
                </a:solidFill>
                <a:latin typeface="+mj-lt"/>
              </a:defRPr>
            </a:lvl1pPr>
            <a:lvl2pPr marL="0">
              <a:lnSpc>
                <a:spcPct val="100000"/>
              </a:lnSpc>
              <a:spcBef>
                <a:spcPts val="0"/>
              </a:spcBef>
              <a:defRPr sz="2800" b="1" i="0" baseline="0">
                <a:solidFill>
                  <a:srgbClr val="222222"/>
                </a:solidFill>
                <a:latin typeface="+mj-lt"/>
              </a:defRPr>
            </a:lvl2pPr>
            <a:lvl3pPr marL="0">
              <a:lnSpc>
                <a:spcPct val="100000"/>
              </a:lnSpc>
              <a:defRPr sz="1800" b="1" i="0" cap="all" spc="200" baseline="0">
                <a:solidFill>
                  <a:srgbClr val="154A9A"/>
                </a:solidFill>
                <a:latin typeface="+mj-lt"/>
              </a:defRPr>
            </a:lvl3pPr>
            <a:lvl4pPr marL="0" algn="ctr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800" baseline="0">
                <a:solidFill>
                  <a:srgbClr val="222222"/>
                </a:solidFill>
                <a:latin typeface="Georgia" panose="02040502050405020303" pitchFamily="18" charset="0"/>
              </a:defRPr>
            </a:lvl4pPr>
            <a:lvl5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600" baseline="0">
                <a:solidFill>
                  <a:srgbClr val="222222"/>
                </a:solidFill>
              </a:defRPr>
            </a:lvl5pPr>
            <a:lvl6pPr marL="0">
              <a:lnSpc>
                <a:spcPct val="100000"/>
              </a:lnSpc>
              <a:buClr>
                <a:srgbClr val="FBB415"/>
              </a:buClr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6pPr>
            <a:lvl7pPr marL="457200">
              <a:lnSpc>
                <a:spcPct val="100000"/>
              </a:lnSpc>
              <a:buClr>
                <a:srgbClr val="FBB415"/>
              </a:buClr>
              <a:buSzPct val="100000"/>
              <a:buFont typeface="Wingdings" pitchFamily="2" charset="2"/>
              <a:buChar char="Ø"/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7pPr>
          </a:lstStyle>
          <a:p>
            <a:pPr lvl="0"/>
            <a:r>
              <a:rPr lang="en-US"/>
              <a:t>Table Headline</a:t>
            </a:r>
          </a:p>
          <a:p>
            <a:pPr lvl="3"/>
            <a:r>
              <a:rPr lang="en-US"/>
              <a:t>Table details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2DDDF9-8693-0346-826A-EF51251A056E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Jan. 1, 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1CB54E-67A4-5D44-B609-0EB4B110D4E5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F03324A-5F97-1044-AD21-B61D300050A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67D9DE2C-23B3-374B-99FD-B9A0BC7AD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8389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4D75E9F2-FBEB-0A44-9971-8B5D0762E4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1416" y="1"/>
            <a:ext cx="9058656" cy="938854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b="1">
                <a:latin typeface="+mj-lt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CFB956-3D92-854A-93F5-FE53563EF49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66800" y="5959868"/>
            <a:ext cx="10058400" cy="268993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1200" b="0">
                <a:solidFill>
                  <a:srgbClr val="9AA1AB"/>
                </a:solidFill>
                <a:latin typeface="+mn-lt"/>
              </a:defRPr>
            </a:lvl1pPr>
          </a:lstStyle>
          <a:p>
            <a:pPr lvl="0"/>
            <a:r>
              <a:rPr lang="en-US"/>
              <a:t>Source details if needed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ABDFBE0E-C105-F840-9451-C88FE18D591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68596083"/>
              </p:ext>
            </p:extLst>
          </p:nvPr>
        </p:nvGraphicFramePr>
        <p:xfrm>
          <a:off x="1066800" y="2254901"/>
          <a:ext cx="10058400" cy="36457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5B8465FE-A8A5-3E45-B044-4EC12089AED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6800" y="1320800"/>
            <a:ext cx="10058400" cy="934101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sz="3200" b="1" i="0" baseline="0">
                <a:solidFill>
                  <a:srgbClr val="222222"/>
                </a:solidFill>
                <a:latin typeface="+mj-lt"/>
              </a:defRPr>
            </a:lvl1pPr>
            <a:lvl2pPr marL="0">
              <a:lnSpc>
                <a:spcPct val="100000"/>
              </a:lnSpc>
              <a:spcBef>
                <a:spcPts val="0"/>
              </a:spcBef>
              <a:defRPr sz="2800" b="1" i="0" baseline="0">
                <a:solidFill>
                  <a:srgbClr val="222222"/>
                </a:solidFill>
                <a:latin typeface="+mj-lt"/>
              </a:defRPr>
            </a:lvl2pPr>
            <a:lvl3pPr marL="0">
              <a:lnSpc>
                <a:spcPct val="100000"/>
              </a:lnSpc>
              <a:defRPr sz="1800" b="1" i="0" cap="all" spc="200" baseline="0">
                <a:solidFill>
                  <a:srgbClr val="154A9A"/>
                </a:solidFill>
                <a:latin typeface="+mj-lt"/>
              </a:defRPr>
            </a:lvl3pPr>
            <a:lvl4pPr marL="0" algn="ctr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800" baseline="0">
                <a:solidFill>
                  <a:srgbClr val="222222"/>
                </a:solidFill>
                <a:latin typeface="Georgia" panose="02040502050405020303" pitchFamily="18" charset="0"/>
              </a:defRPr>
            </a:lvl4pPr>
            <a:lvl5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600" baseline="0">
                <a:solidFill>
                  <a:srgbClr val="222222"/>
                </a:solidFill>
              </a:defRPr>
            </a:lvl5pPr>
            <a:lvl6pPr marL="0">
              <a:lnSpc>
                <a:spcPct val="100000"/>
              </a:lnSpc>
              <a:buClr>
                <a:srgbClr val="FBB415"/>
              </a:buClr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6pPr>
            <a:lvl7pPr marL="457200">
              <a:lnSpc>
                <a:spcPct val="100000"/>
              </a:lnSpc>
              <a:buClr>
                <a:srgbClr val="FBB415"/>
              </a:buClr>
              <a:buSzPct val="100000"/>
              <a:buFont typeface="Wingdings" pitchFamily="2" charset="2"/>
              <a:buChar char="Ø"/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7pPr>
          </a:lstStyle>
          <a:p>
            <a:pPr lvl="0"/>
            <a:r>
              <a:rPr lang="en-US"/>
              <a:t>Graph Headline</a:t>
            </a:r>
          </a:p>
          <a:p>
            <a:pPr lvl="3"/>
            <a:r>
              <a:rPr lang="en-US"/>
              <a:t>Graph details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298DEC-01C0-924A-83CB-8BF78F1EFC33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Jan. 1, 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B1F10D-7BD8-8344-95BB-BF1936198BBF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78A441-257A-7B49-BEFA-E590B84C8A8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67D9DE2C-23B3-374B-99FD-B9A0BC7AD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3592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Headlin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4D75E9F2-FBEB-0A44-9971-8B5D0762E4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1416" y="1"/>
            <a:ext cx="9058656" cy="938854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b="1">
                <a:latin typeface="+mj-lt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CFB956-3D92-854A-93F5-FE53563EF49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66800" y="5959868"/>
            <a:ext cx="10058400" cy="268993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1200" b="0">
                <a:solidFill>
                  <a:srgbClr val="9AA1AB"/>
                </a:solidFill>
                <a:latin typeface="+mn-lt"/>
              </a:defRPr>
            </a:lvl1pPr>
          </a:lstStyle>
          <a:p>
            <a:pPr lvl="0"/>
            <a:r>
              <a:rPr lang="en-US"/>
              <a:t>Source details if needed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5B8465FE-A8A5-3E45-B044-4EC12089AED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6800" y="1320800"/>
            <a:ext cx="10058400" cy="938854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sz="3200" b="1" i="0" baseline="0">
                <a:solidFill>
                  <a:srgbClr val="222222"/>
                </a:solidFill>
                <a:latin typeface="+mj-lt"/>
              </a:defRPr>
            </a:lvl1pPr>
            <a:lvl2pPr marL="0">
              <a:lnSpc>
                <a:spcPct val="100000"/>
              </a:lnSpc>
              <a:spcBef>
                <a:spcPts val="0"/>
              </a:spcBef>
              <a:defRPr sz="2800" b="1" i="0" baseline="0">
                <a:solidFill>
                  <a:srgbClr val="222222"/>
                </a:solidFill>
                <a:latin typeface="+mj-lt"/>
              </a:defRPr>
            </a:lvl2pPr>
            <a:lvl3pPr marL="0">
              <a:lnSpc>
                <a:spcPct val="100000"/>
              </a:lnSpc>
              <a:defRPr sz="1800" b="1" i="0" cap="all" spc="200" baseline="0">
                <a:solidFill>
                  <a:srgbClr val="154A9A"/>
                </a:solidFill>
                <a:latin typeface="+mj-lt"/>
              </a:defRPr>
            </a:lvl3pPr>
            <a:lvl4pPr marL="0" algn="ctr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800" baseline="0">
                <a:solidFill>
                  <a:srgbClr val="222222"/>
                </a:solidFill>
                <a:latin typeface="Georgia" panose="02040502050405020303" pitchFamily="18" charset="0"/>
              </a:defRPr>
            </a:lvl4pPr>
            <a:lvl5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600" baseline="0">
                <a:solidFill>
                  <a:srgbClr val="222222"/>
                </a:solidFill>
              </a:defRPr>
            </a:lvl5pPr>
            <a:lvl6pPr marL="0">
              <a:lnSpc>
                <a:spcPct val="100000"/>
              </a:lnSpc>
              <a:buClr>
                <a:srgbClr val="FBB415"/>
              </a:buClr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6pPr>
            <a:lvl7pPr marL="457200">
              <a:lnSpc>
                <a:spcPct val="100000"/>
              </a:lnSpc>
              <a:buClr>
                <a:srgbClr val="FBB415"/>
              </a:buClr>
              <a:buSzPct val="100000"/>
              <a:buFont typeface="Wingdings" pitchFamily="2" charset="2"/>
              <a:buChar char="Ø"/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7pPr>
          </a:lstStyle>
          <a:p>
            <a:pPr lvl="0"/>
            <a:r>
              <a:rPr lang="en-US"/>
              <a:t>Image Headline</a:t>
            </a:r>
          </a:p>
          <a:p>
            <a:pPr lvl="3"/>
            <a:r>
              <a:rPr lang="en-US"/>
              <a:t>Image details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97A3EA0-5BF1-724B-B6AB-CE221BA7668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66800" y="2316163"/>
            <a:ext cx="10058400" cy="36433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C703F0-B32C-234A-9D2E-011F538645CC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/>
              <a:t>Jan. 1, 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E4E34E-AE96-CE49-899F-35B974B3E0F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BB0FB4-B74E-E14A-8673-2AAC009A9AB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7D9DE2C-23B3-374B-99FD-B9A0BC7AD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6886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D5F8F95-9790-5B4D-A62B-486ABF40FC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6800" y="1325879"/>
            <a:ext cx="10031128" cy="468545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1" i="0" baseline="0">
                <a:solidFill>
                  <a:srgbClr val="222222"/>
                </a:solidFill>
                <a:latin typeface="+mj-lt"/>
              </a:defRPr>
            </a:lvl1pPr>
            <a:lvl2pPr marL="0">
              <a:lnSpc>
                <a:spcPct val="100000"/>
              </a:lnSpc>
              <a:spcBef>
                <a:spcPts val="0"/>
              </a:spcBef>
              <a:defRPr sz="2800" b="1" i="0" baseline="0">
                <a:solidFill>
                  <a:srgbClr val="222222"/>
                </a:solidFill>
                <a:latin typeface="+mj-lt"/>
              </a:defRPr>
            </a:lvl2pPr>
            <a:lvl3pPr marL="0">
              <a:lnSpc>
                <a:spcPct val="100000"/>
              </a:lnSpc>
              <a:defRPr sz="1800" b="1" i="0" cap="all" spc="200" baseline="0">
                <a:solidFill>
                  <a:srgbClr val="154A9A"/>
                </a:solidFill>
                <a:latin typeface="+mj-lt"/>
              </a:defRPr>
            </a:lvl3pPr>
            <a:lvl4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800" baseline="0">
                <a:solidFill>
                  <a:srgbClr val="222222"/>
                </a:solidFill>
                <a:latin typeface="Georgia" panose="02040502050405020303" pitchFamily="18" charset="0"/>
              </a:defRPr>
            </a:lvl4pPr>
            <a:lvl5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600" baseline="0">
                <a:solidFill>
                  <a:srgbClr val="222222"/>
                </a:solidFill>
              </a:defRPr>
            </a:lvl5pPr>
            <a:lvl6pPr marL="0">
              <a:lnSpc>
                <a:spcPct val="100000"/>
              </a:lnSpc>
              <a:buClr>
                <a:srgbClr val="FBB415"/>
              </a:buClr>
              <a:buSzPct val="100000"/>
              <a:buFont typeface="Arial" panose="020B0604020202020204" pitchFamily="34" charset="0"/>
              <a:buChar char="•"/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6pPr>
            <a:lvl7pPr marL="457200">
              <a:lnSpc>
                <a:spcPct val="100000"/>
              </a:lnSpc>
              <a:buClr>
                <a:srgbClr val="FBB415"/>
              </a:buClr>
              <a:buSzPct val="100000"/>
              <a:buFont typeface="Courier New" panose="02070309020205020404" pitchFamily="49" charset="0"/>
              <a:buChar char="o"/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7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EBCE8A5-55A0-1C44-AF8D-E6664BA267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1416" y="1"/>
            <a:ext cx="9058656" cy="938854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b="1">
                <a:latin typeface="+mj-lt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DC36B7-9319-564C-831C-2E5A4EA5049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Jan. 1, 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6181AF-4CEF-4346-A513-4F154A1ED1A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AF8EE0-E9D2-2240-AB33-A043D391A5D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7D9DE2C-23B3-374B-99FD-B9A0BC7AD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9448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D5F8F95-9790-5B4D-A62B-486ABF40FC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6800" y="1325879"/>
            <a:ext cx="4800600" cy="468545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1" i="0" baseline="0">
                <a:solidFill>
                  <a:srgbClr val="222222"/>
                </a:solidFill>
                <a:latin typeface="+mj-lt"/>
              </a:defRPr>
            </a:lvl1pPr>
            <a:lvl2pPr marL="0">
              <a:lnSpc>
                <a:spcPct val="100000"/>
              </a:lnSpc>
              <a:spcBef>
                <a:spcPts val="0"/>
              </a:spcBef>
              <a:defRPr sz="2800" b="1" i="0" baseline="0">
                <a:solidFill>
                  <a:srgbClr val="222222"/>
                </a:solidFill>
                <a:latin typeface="+mj-lt"/>
              </a:defRPr>
            </a:lvl2pPr>
            <a:lvl3pPr marL="0">
              <a:lnSpc>
                <a:spcPct val="100000"/>
              </a:lnSpc>
              <a:defRPr sz="1800" b="1" i="0" cap="all" spc="200" baseline="0">
                <a:solidFill>
                  <a:srgbClr val="154A9A"/>
                </a:solidFill>
                <a:latin typeface="+mj-lt"/>
              </a:defRPr>
            </a:lvl3pPr>
            <a:lvl4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800" baseline="0">
                <a:solidFill>
                  <a:srgbClr val="222222"/>
                </a:solidFill>
                <a:latin typeface="Georgia" panose="02040502050405020303" pitchFamily="18" charset="0"/>
              </a:defRPr>
            </a:lvl4pPr>
            <a:lvl5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600" baseline="0">
                <a:solidFill>
                  <a:srgbClr val="222222"/>
                </a:solidFill>
              </a:defRPr>
            </a:lvl5pPr>
            <a:lvl6pPr marL="0">
              <a:lnSpc>
                <a:spcPct val="100000"/>
              </a:lnSpc>
              <a:buClr>
                <a:srgbClr val="FBB415"/>
              </a:buClr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6pPr>
            <a:lvl7pPr marL="457200">
              <a:lnSpc>
                <a:spcPct val="100000"/>
              </a:lnSpc>
              <a:buClr>
                <a:srgbClr val="FBB415"/>
              </a:buClr>
              <a:buSzPct val="100000"/>
              <a:buFont typeface="Courier New" panose="02070309020205020404" pitchFamily="49" charset="0"/>
              <a:buChar char="o"/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7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F837B16-EDC1-4341-830E-5697FACA202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24600" y="1325879"/>
            <a:ext cx="4800600" cy="468545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1" i="0" baseline="0">
                <a:solidFill>
                  <a:srgbClr val="222222"/>
                </a:solidFill>
                <a:latin typeface="+mj-lt"/>
              </a:defRPr>
            </a:lvl1pPr>
            <a:lvl2pPr marL="0">
              <a:lnSpc>
                <a:spcPct val="100000"/>
              </a:lnSpc>
              <a:spcBef>
                <a:spcPts val="0"/>
              </a:spcBef>
              <a:defRPr sz="2800" b="1" i="0" baseline="0">
                <a:solidFill>
                  <a:srgbClr val="222222"/>
                </a:solidFill>
                <a:latin typeface="+mj-lt"/>
              </a:defRPr>
            </a:lvl2pPr>
            <a:lvl3pPr marL="0">
              <a:lnSpc>
                <a:spcPct val="100000"/>
              </a:lnSpc>
              <a:defRPr sz="1800" b="1" i="0" cap="all" spc="200" baseline="0">
                <a:solidFill>
                  <a:srgbClr val="154A9A"/>
                </a:solidFill>
                <a:latin typeface="+mj-lt"/>
              </a:defRPr>
            </a:lvl3pPr>
            <a:lvl4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800" baseline="0">
                <a:solidFill>
                  <a:srgbClr val="222222"/>
                </a:solidFill>
                <a:latin typeface="Georgia" panose="02040502050405020303" pitchFamily="18" charset="0"/>
              </a:defRPr>
            </a:lvl4pPr>
            <a:lvl5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600" baseline="0">
                <a:solidFill>
                  <a:srgbClr val="222222"/>
                </a:solidFill>
              </a:defRPr>
            </a:lvl5pPr>
            <a:lvl6pPr marL="0">
              <a:lnSpc>
                <a:spcPct val="100000"/>
              </a:lnSpc>
              <a:buClr>
                <a:srgbClr val="FBB415"/>
              </a:buClr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6pPr>
            <a:lvl7pPr marL="457200">
              <a:lnSpc>
                <a:spcPct val="100000"/>
              </a:lnSpc>
              <a:buClr>
                <a:srgbClr val="FBB415"/>
              </a:buClr>
              <a:buSzPct val="100000"/>
              <a:buFont typeface="Courier New" panose="02070309020205020404" pitchFamily="49" charset="0"/>
              <a:buChar char="o"/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7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6D1D6CD5-46D0-F442-8909-5FB62B4615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1416" y="1"/>
            <a:ext cx="9058656" cy="938854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b="1">
                <a:latin typeface="+mj-lt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2F47FE-CAC5-1048-9F44-1C184F851CB9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Jan. 1, 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65F8B1-63AC-874A-8E8B-51322B138AF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E0262E-1CFA-0840-BE89-FA331320FE8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7D9DE2C-23B3-374B-99FD-B9A0BC7AD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8098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Text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D5F8F95-9790-5B4D-A62B-486ABF40FC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6800" y="1325879"/>
            <a:ext cx="3200400" cy="468545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1" i="0" baseline="0">
                <a:solidFill>
                  <a:srgbClr val="222222"/>
                </a:solidFill>
                <a:latin typeface="+mj-lt"/>
              </a:defRPr>
            </a:lvl1pPr>
            <a:lvl2pPr marL="0">
              <a:lnSpc>
                <a:spcPct val="100000"/>
              </a:lnSpc>
              <a:spcBef>
                <a:spcPts val="0"/>
              </a:spcBef>
              <a:defRPr sz="2800" b="1" i="0" baseline="0">
                <a:solidFill>
                  <a:srgbClr val="222222"/>
                </a:solidFill>
                <a:latin typeface="+mj-lt"/>
              </a:defRPr>
            </a:lvl2pPr>
            <a:lvl3pPr marL="0">
              <a:lnSpc>
                <a:spcPct val="100000"/>
              </a:lnSpc>
              <a:defRPr sz="1800" b="1" i="0" cap="all" spc="200" baseline="0">
                <a:solidFill>
                  <a:srgbClr val="154A9A"/>
                </a:solidFill>
                <a:latin typeface="+mj-lt"/>
              </a:defRPr>
            </a:lvl3pPr>
            <a:lvl4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800" baseline="0">
                <a:solidFill>
                  <a:srgbClr val="222222"/>
                </a:solidFill>
                <a:latin typeface="Georgia" panose="02040502050405020303" pitchFamily="18" charset="0"/>
              </a:defRPr>
            </a:lvl4pPr>
            <a:lvl5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600" baseline="0">
                <a:solidFill>
                  <a:srgbClr val="222222"/>
                </a:solidFill>
              </a:defRPr>
            </a:lvl5pPr>
            <a:lvl6pPr marL="0">
              <a:lnSpc>
                <a:spcPct val="100000"/>
              </a:lnSpc>
              <a:buClr>
                <a:srgbClr val="FBB415"/>
              </a:buClr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6pPr>
            <a:lvl7pPr marL="457200">
              <a:lnSpc>
                <a:spcPct val="100000"/>
              </a:lnSpc>
              <a:buClr>
                <a:srgbClr val="FBB415"/>
              </a:buClr>
              <a:buSzPct val="100000"/>
              <a:buFont typeface="Courier New" panose="02070309020205020404" pitchFamily="49" charset="0"/>
              <a:buChar char="o"/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7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6D1D6CD5-46D0-F442-8909-5FB62B4615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1416" y="1"/>
            <a:ext cx="9058656" cy="938854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b="1">
                <a:latin typeface="+mj-lt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DA17A665-2AFD-1A45-8004-B2FDE95C529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5800" y="1325879"/>
            <a:ext cx="3200400" cy="468545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1" i="0" baseline="0">
                <a:solidFill>
                  <a:srgbClr val="222222"/>
                </a:solidFill>
                <a:latin typeface="+mj-lt"/>
              </a:defRPr>
            </a:lvl1pPr>
            <a:lvl2pPr marL="0">
              <a:lnSpc>
                <a:spcPct val="100000"/>
              </a:lnSpc>
              <a:spcBef>
                <a:spcPts val="0"/>
              </a:spcBef>
              <a:defRPr sz="2800" b="1" i="0" baseline="0">
                <a:solidFill>
                  <a:srgbClr val="222222"/>
                </a:solidFill>
                <a:latin typeface="+mj-lt"/>
              </a:defRPr>
            </a:lvl2pPr>
            <a:lvl3pPr marL="0">
              <a:lnSpc>
                <a:spcPct val="100000"/>
              </a:lnSpc>
              <a:defRPr sz="1800" b="1" i="0" cap="all" spc="200" baseline="0">
                <a:solidFill>
                  <a:srgbClr val="154A9A"/>
                </a:solidFill>
                <a:latin typeface="+mj-lt"/>
              </a:defRPr>
            </a:lvl3pPr>
            <a:lvl4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800" baseline="0">
                <a:solidFill>
                  <a:srgbClr val="222222"/>
                </a:solidFill>
                <a:latin typeface="Georgia" panose="02040502050405020303" pitchFamily="18" charset="0"/>
              </a:defRPr>
            </a:lvl4pPr>
            <a:lvl5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600" baseline="0">
                <a:solidFill>
                  <a:srgbClr val="222222"/>
                </a:solidFill>
              </a:defRPr>
            </a:lvl5pPr>
            <a:lvl6pPr marL="0">
              <a:lnSpc>
                <a:spcPct val="100000"/>
              </a:lnSpc>
              <a:buClr>
                <a:srgbClr val="FBB415"/>
              </a:buClr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6pPr>
            <a:lvl7pPr marL="457200">
              <a:lnSpc>
                <a:spcPct val="100000"/>
              </a:lnSpc>
              <a:buClr>
                <a:srgbClr val="FBB415"/>
              </a:buClr>
              <a:buSzPct val="100000"/>
              <a:buFont typeface="Courier New" panose="02070309020205020404" pitchFamily="49" charset="0"/>
              <a:buChar char="o"/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7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CD4A4283-3A76-AE4E-8023-E1A9E5D4948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20318" y="1325879"/>
            <a:ext cx="3200400" cy="468545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1" i="0" baseline="0">
                <a:solidFill>
                  <a:srgbClr val="222222"/>
                </a:solidFill>
                <a:latin typeface="+mj-lt"/>
              </a:defRPr>
            </a:lvl1pPr>
            <a:lvl2pPr marL="0">
              <a:lnSpc>
                <a:spcPct val="100000"/>
              </a:lnSpc>
              <a:spcBef>
                <a:spcPts val="0"/>
              </a:spcBef>
              <a:defRPr sz="2800" b="1" i="0" baseline="0">
                <a:solidFill>
                  <a:srgbClr val="222222"/>
                </a:solidFill>
                <a:latin typeface="+mj-lt"/>
              </a:defRPr>
            </a:lvl2pPr>
            <a:lvl3pPr marL="0">
              <a:lnSpc>
                <a:spcPct val="100000"/>
              </a:lnSpc>
              <a:defRPr sz="1800" b="1" i="0" cap="all" spc="200" baseline="0">
                <a:solidFill>
                  <a:srgbClr val="154A9A"/>
                </a:solidFill>
                <a:latin typeface="+mj-lt"/>
              </a:defRPr>
            </a:lvl3pPr>
            <a:lvl4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800" baseline="0">
                <a:solidFill>
                  <a:srgbClr val="222222"/>
                </a:solidFill>
                <a:latin typeface="Georgia" panose="02040502050405020303" pitchFamily="18" charset="0"/>
              </a:defRPr>
            </a:lvl4pPr>
            <a:lvl5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600" baseline="0">
                <a:solidFill>
                  <a:srgbClr val="222222"/>
                </a:solidFill>
              </a:defRPr>
            </a:lvl5pPr>
            <a:lvl6pPr marL="0">
              <a:lnSpc>
                <a:spcPct val="100000"/>
              </a:lnSpc>
              <a:buClr>
                <a:srgbClr val="FBB415"/>
              </a:buClr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6pPr>
            <a:lvl7pPr marL="457200">
              <a:lnSpc>
                <a:spcPct val="100000"/>
              </a:lnSpc>
              <a:buClr>
                <a:srgbClr val="FBB415"/>
              </a:buClr>
              <a:buSzPct val="100000"/>
              <a:buFont typeface="Courier New" panose="02070309020205020404" pitchFamily="49" charset="0"/>
              <a:buChar char="o"/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7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8A6E1B-6A91-B34B-9D31-888774D4FA39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/>
              <a:t>Jan. 1, 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22445C-D9B5-3C47-A757-5934FD40BFF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64EC52-D431-9944-8D4C-1579922E243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7D9DE2C-23B3-374B-99FD-B9A0BC7AD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8743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5B8465FE-A8A5-3E45-B044-4EC12089AED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6800" y="1325879"/>
            <a:ext cx="4800600" cy="468545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1" i="0" baseline="0">
                <a:solidFill>
                  <a:srgbClr val="222222"/>
                </a:solidFill>
                <a:latin typeface="+mj-lt"/>
              </a:defRPr>
            </a:lvl1pPr>
            <a:lvl2pPr marL="0">
              <a:lnSpc>
                <a:spcPct val="100000"/>
              </a:lnSpc>
              <a:spcBef>
                <a:spcPts val="0"/>
              </a:spcBef>
              <a:defRPr sz="2800" b="1" i="0" baseline="0">
                <a:solidFill>
                  <a:srgbClr val="222222"/>
                </a:solidFill>
                <a:latin typeface="+mj-lt"/>
              </a:defRPr>
            </a:lvl2pPr>
            <a:lvl3pPr marL="0">
              <a:lnSpc>
                <a:spcPct val="100000"/>
              </a:lnSpc>
              <a:defRPr sz="1800" b="1" i="0" cap="all" spc="200" baseline="0">
                <a:solidFill>
                  <a:srgbClr val="154A9A"/>
                </a:solidFill>
                <a:latin typeface="+mj-lt"/>
              </a:defRPr>
            </a:lvl3pPr>
            <a:lvl4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800" baseline="0">
                <a:solidFill>
                  <a:srgbClr val="222222"/>
                </a:solidFill>
                <a:latin typeface="Georgia" panose="02040502050405020303" pitchFamily="18" charset="0"/>
              </a:defRPr>
            </a:lvl4pPr>
            <a:lvl5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600" baseline="0">
                <a:solidFill>
                  <a:srgbClr val="222222"/>
                </a:solidFill>
              </a:defRPr>
            </a:lvl5pPr>
            <a:lvl6pPr marL="0">
              <a:lnSpc>
                <a:spcPct val="100000"/>
              </a:lnSpc>
              <a:buClr>
                <a:srgbClr val="FBB415"/>
              </a:buClr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6pPr>
            <a:lvl7pPr marL="457200">
              <a:lnSpc>
                <a:spcPct val="100000"/>
              </a:lnSpc>
              <a:buClr>
                <a:srgbClr val="FBB415"/>
              </a:buClr>
              <a:buSzPct val="100000"/>
              <a:buFont typeface="Courier New" panose="02070309020205020404" pitchFamily="49" charset="0"/>
              <a:buChar char="o"/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7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31091B6-AA90-924E-B3F4-0D0C79AE9A5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35700" y="1325880"/>
            <a:ext cx="4889500" cy="415205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4D75E9F2-FBEB-0A44-9971-8B5D0762E4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1416" y="1"/>
            <a:ext cx="9058656" cy="938854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b="1">
                <a:latin typeface="+mj-lt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CFB956-3D92-854A-93F5-FE53563EF49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5700" y="5672138"/>
            <a:ext cx="4889500" cy="339195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defRPr sz="1200" b="0">
                <a:solidFill>
                  <a:srgbClr val="9AA1AB"/>
                </a:solidFill>
                <a:latin typeface="+mn-lt"/>
              </a:defRPr>
            </a:lvl1pPr>
          </a:lstStyle>
          <a:p>
            <a:pPr lvl="0"/>
            <a:r>
              <a:rPr lang="en-US"/>
              <a:t>Image caption if needed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650C59-D783-3643-9262-28C3712B8AD3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Jan. 1, 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5409C0-1458-F945-90DE-CCFFAE8F66E0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DFC088-2058-BA49-A910-D19CA4304983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67D9DE2C-23B3-374B-99FD-B9A0BC7AD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1495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E212390-BD71-0049-8675-189703BB021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66800" y="1325880"/>
            <a:ext cx="4889500" cy="417745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BCF4A4C4-F1C7-7043-ABDE-D57CA5AA26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24600" y="1325879"/>
            <a:ext cx="4800600" cy="468545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1" i="0" baseline="0">
                <a:solidFill>
                  <a:srgbClr val="222222"/>
                </a:solidFill>
                <a:latin typeface="+mj-lt"/>
              </a:defRPr>
            </a:lvl1pPr>
            <a:lvl2pPr marL="0">
              <a:lnSpc>
                <a:spcPct val="100000"/>
              </a:lnSpc>
              <a:spcBef>
                <a:spcPts val="0"/>
              </a:spcBef>
              <a:defRPr sz="2800" b="1" i="0" baseline="0">
                <a:solidFill>
                  <a:srgbClr val="222222"/>
                </a:solidFill>
                <a:latin typeface="+mj-lt"/>
              </a:defRPr>
            </a:lvl2pPr>
            <a:lvl3pPr marL="0">
              <a:lnSpc>
                <a:spcPct val="100000"/>
              </a:lnSpc>
              <a:defRPr sz="1800" b="1" i="0" cap="all" spc="200" baseline="0">
                <a:solidFill>
                  <a:srgbClr val="154A9A"/>
                </a:solidFill>
                <a:latin typeface="+mj-lt"/>
              </a:defRPr>
            </a:lvl3pPr>
            <a:lvl4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800" baseline="0">
                <a:solidFill>
                  <a:srgbClr val="222222"/>
                </a:solidFill>
                <a:latin typeface="Georgia" panose="02040502050405020303" pitchFamily="18" charset="0"/>
              </a:defRPr>
            </a:lvl4pPr>
            <a:lvl5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600" baseline="0">
                <a:solidFill>
                  <a:srgbClr val="222222"/>
                </a:solidFill>
              </a:defRPr>
            </a:lvl5pPr>
            <a:lvl6pPr marL="0">
              <a:lnSpc>
                <a:spcPct val="100000"/>
              </a:lnSpc>
              <a:buClr>
                <a:srgbClr val="FBB415"/>
              </a:buClr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6pPr>
            <a:lvl7pPr marL="457200">
              <a:lnSpc>
                <a:spcPct val="100000"/>
              </a:lnSpc>
              <a:buClr>
                <a:srgbClr val="FBB415"/>
              </a:buClr>
              <a:buSzPct val="100000"/>
              <a:buFont typeface="Courier New" panose="02070309020205020404" pitchFamily="49" charset="0"/>
              <a:buChar char="o"/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7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C4BF5920-4D64-7548-8C22-5B92EF97F0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1416" y="1"/>
            <a:ext cx="9058656" cy="938854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b="1">
                <a:latin typeface="+mj-lt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9A9CB5E-FE72-724B-AA14-809ABF0EB3F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66800" y="5672138"/>
            <a:ext cx="4889500" cy="339195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1200" b="0">
                <a:solidFill>
                  <a:srgbClr val="9AA1AB"/>
                </a:solidFill>
                <a:latin typeface="+mn-lt"/>
              </a:defRPr>
            </a:lvl1pPr>
          </a:lstStyle>
          <a:p>
            <a:pPr lvl="0"/>
            <a:r>
              <a:rPr lang="en-US"/>
              <a:t>Image caption if needed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F24246-249E-E44F-89A9-436DFF385D75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Jan. 1, 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B57DFD-89A3-2F49-BCFE-5ECD499A406B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C8ED8C-6AF1-464C-ABD5-A3B1DF42C6A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67D9DE2C-23B3-374B-99FD-B9A0BC7AD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4283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&amp; Text / Image &amp; Text / Imag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D5F8F95-9790-5B4D-A62B-486ABF40FC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6800" y="3376705"/>
            <a:ext cx="3200400" cy="263462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1" i="0" baseline="0">
                <a:solidFill>
                  <a:srgbClr val="222222"/>
                </a:solidFill>
                <a:latin typeface="+mj-lt"/>
              </a:defRPr>
            </a:lvl1pPr>
            <a:lvl2pPr marL="0">
              <a:lnSpc>
                <a:spcPct val="100000"/>
              </a:lnSpc>
              <a:spcBef>
                <a:spcPts val="0"/>
              </a:spcBef>
              <a:defRPr sz="2800" b="1" i="0" baseline="0">
                <a:solidFill>
                  <a:srgbClr val="222222"/>
                </a:solidFill>
                <a:latin typeface="+mj-lt"/>
              </a:defRPr>
            </a:lvl2pPr>
            <a:lvl3pPr marL="0">
              <a:lnSpc>
                <a:spcPct val="100000"/>
              </a:lnSpc>
              <a:defRPr sz="1800" b="1" i="0" cap="all" spc="200" baseline="0">
                <a:solidFill>
                  <a:srgbClr val="154A9A"/>
                </a:solidFill>
                <a:latin typeface="+mj-lt"/>
              </a:defRPr>
            </a:lvl3pPr>
            <a:lvl4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800" baseline="0">
                <a:solidFill>
                  <a:srgbClr val="222222"/>
                </a:solidFill>
                <a:latin typeface="Georgia" panose="02040502050405020303" pitchFamily="18" charset="0"/>
              </a:defRPr>
            </a:lvl4pPr>
            <a:lvl5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600" baseline="0">
                <a:solidFill>
                  <a:srgbClr val="222222"/>
                </a:solidFill>
              </a:defRPr>
            </a:lvl5pPr>
            <a:lvl6pPr marL="0">
              <a:lnSpc>
                <a:spcPct val="100000"/>
              </a:lnSpc>
              <a:buClr>
                <a:srgbClr val="FBB415"/>
              </a:buClr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6pPr>
            <a:lvl7pPr marL="457200">
              <a:lnSpc>
                <a:spcPct val="100000"/>
              </a:lnSpc>
              <a:buClr>
                <a:srgbClr val="FBB415"/>
              </a:buClr>
              <a:buSzPct val="100000"/>
              <a:buFont typeface="Courier New" panose="02070309020205020404" pitchFamily="49" charset="0"/>
              <a:buChar char="o"/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7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6D1D6CD5-46D0-F442-8909-5FB62B4615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1416" y="1"/>
            <a:ext cx="9058656" cy="938854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b="1">
                <a:latin typeface="+mj-lt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DA17A665-2AFD-1A45-8004-B2FDE95C529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5800" y="3376705"/>
            <a:ext cx="3200400" cy="263462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1" i="0" baseline="0">
                <a:solidFill>
                  <a:srgbClr val="222222"/>
                </a:solidFill>
                <a:latin typeface="+mj-lt"/>
              </a:defRPr>
            </a:lvl1pPr>
            <a:lvl2pPr marL="0">
              <a:lnSpc>
                <a:spcPct val="100000"/>
              </a:lnSpc>
              <a:spcBef>
                <a:spcPts val="0"/>
              </a:spcBef>
              <a:defRPr sz="2800" b="1" i="0" baseline="0">
                <a:solidFill>
                  <a:srgbClr val="222222"/>
                </a:solidFill>
                <a:latin typeface="+mj-lt"/>
              </a:defRPr>
            </a:lvl2pPr>
            <a:lvl3pPr marL="0">
              <a:lnSpc>
                <a:spcPct val="100000"/>
              </a:lnSpc>
              <a:defRPr sz="1800" b="1" i="0" cap="all" spc="200" baseline="0">
                <a:solidFill>
                  <a:srgbClr val="154A9A"/>
                </a:solidFill>
                <a:latin typeface="+mj-lt"/>
              </a:defRPr>
            </a:lvl3pPr>
            <a:lvl4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800" baseline="0">
                <a:solidFill>
                  <a:srgbClr val="222222"/>
                </a:solidFill>
                <a:latin typeface="Georgia" panose="02040502050405020303" pitchFamily="18" charset="0"/>
              </a:defRPr>
            </a:lvl4pPr>
            <a:lvl5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600" baseline="0">
                <a:solidFill>
                  <a:srgbClr val="222222"/>
                </a:solidFill>
              </a:defRPr>
            </a:lvl5pPr>
            <a:lvl6pPr marL="0">
              <a:lnSpc>
                <a:spcPct val="100000"/>
              </a:lnSpc>
              <a:buClr>
                <a:srgbClr val="FBB415"/>
              </a:buClr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6pPr>
            <a:lvl7pPr marL="457200">
              <a:lnSpc>
                <a:spcPct val="100000"/>
              </a:lnSpc>
              <a:buClr>
                <a:srgbClr val="FBB415"/>
              </a:buClr>
              <a:buSzPct val="100000"/>
              <a:buFont typeface="Courier New" panose="02070309020205020404" pitchFamily="49" charset="0"/>
              <a:buChar char="o"/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7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CD4A4283-3A76-AE4E-8023-E1A9E5D4948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20318" y="3376705"/>
            <a:ext cx="3200400" cy="263462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1" i="0" baseline="0">
                <a:solidFill>
                  <a:srgbClr val="222222"/>
                </a:solidFill>
                <a:latin typeface="+mj-lt"/>
              </a:defRPr>
            </a:lvl1pPr>
            <a:lvl2pPr marL="0">
              <a:lnSpc>
                <a:spcPct val="100000"/>
              </a:lnSpc>
              <a:spcBef>
                <a:spcPts val="0"/>
              </a:spcBef>
              <a:defRPr sz="2800" b="1" i="0" baseline="0">
                <a:solidFill>
                  <a:srgbClr val="222222"/>
                </a:solidFill>
                <a:latin typeface="+mj-lt"/>
              </a:defRPr>
            </a:lvl2pPr>
            <a:lvl3pPr marL="0">
              <a:lnSpc>
                <a:spcPct val="100000"/>
              </a:lnSpc>
              <a:defRPr sz="1800" b="1" i="0" cap="all" spc="200" baseline="0">
                <a:solidFill>
                  <a:srgbClr val="154A9A"/>
                </a:solidFill>
                <a:latin typeface="+mj-lt"/>
              </a:defRPr>
            </a:lvl3pPr>
            <a:lvl4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800" baseline="0">
                <a:solidFill>
                  <a:srgbClr val="222222"/>
                </a:solidFill>
                <a:latin typeface="Georgia" panose="02040502050405020303" pitchFamily="18" charset="0"/>
              </a:defRPr>
            </a:lvl4pPr>
            <a:lvl5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600" baseline="0">
                <a:solidFill>
                  <a:srgbClr val="222222"/>
                </a:solidFill>
              </a:defRPr>
            </a:lvl5pPr>
            <a:lvl6pPr marL="0">
              <a:lnSpc>
                <a:spcPct val="100000"/>
              </a:lnSpc>
              <a:buClr>
                <a:srgbClr val="FBB415"/>
              </a:buClr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6pPr>
            <a:lvl7pPr marL="457200">
              <a:lnSpc>
                <a:spcPct val="100000"/>
              </a:lnSpc>
              <a:buClr>
                <a:srgbClr val="FBB415"/>
              </a:buClr>
              <a:buSzPct val="100000"/>
              <a:buFont typeface="Courier New" panose="02070309020205020404" pitchFamily="49" charset="0"/>
              <a:buChar char="o"/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7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427A72-89E8-844C-B803-486E9F4305B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66800" y="1344613"/>
            <a:ext cx="3200400" cy="194786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473AA6A1-C80E-4F46-A855-DA15FD70957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495800" y="1344613"/>
            <a:ext cx="3200400" cy="194786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A9D104D6-0DA0-9241-90ED-61A448CC472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920318" y="1344613"/>
            <a:ext cx="3200400" cy="194786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8C0FBF-F9F0-454A-9536-1B539A4833BF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Jan. 1, 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0F862-072A-164C-A028-B5B479E2717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C2AFE3-5C14-BC4F-9684-9D3534A17C4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67D9DE2C-23B3-374B-99FD-B9A0BC7AD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931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. 2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holding a pizza&#10;&#10;Description automatically generated with medium confidence">
            <a:extLst>
              <a:ext uri="{FF2B5EF4-FFF2-40B4-BE49-F238E27FC236}">
                <a16:creationId xmlns:a16="http://schemas.microsoft.com/office/drawing/2014/main" id="{370A70CA-BAEC-E54E-AC7B-06E991E14D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635" t="18195" r="5290" b="1185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7267869-C621-2243-84E3-2D1F46E602A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F343B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CCBCD5-9B32-EC48-B870-AC255522DBD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3725093"/>
            <a:ext cx="10515600" cy="642257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3600" b="0" i="1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0FAD6DE-3D63-2D46-A6A3-C1896618CA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98600"/>
            <a:ext cx="10515600" cy="854666"/>
          </a:xfrm>
          <a:prstGeom prst="rect">
            <a:avLst/>
          </a:prstGeom>
        </p:spPr>
        <p:txBody>
          <a:bodyPr/>
          <a:lstStyle>
            <a:lvl1pPr>
              <a:defRPr sz="6000" baseline="0"/>
            </a:lvl1pPr>
          </a:lstStyle>
          <a:p>
            <a:r>
              <a:rPr lang="en-US"/>
              <a:t>Presentation Name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D83E864-1267-3044-88EA-0DE8F531524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5329238"/>
            <a:ext cx="10515600" cy="914400"/>
          </a:xfrm>
          <a:prstGeom prst="rect">
            <a:avLst/>
          </a:prstGeom>
        </p:spPr>
        <p:txBody>
          <a:bodyPr anchor="ctr" anchorCtr="0"/>
          <a:lstStyle>
            <a:lvl1pPr>
              <a:defRPr b="0" i="0" cap="all" spc="200" baseline="0">
                <a:solidFill>
                  <a:srgbClr val="FBB415"/>
                </a:solidFill>
              </a:defRPr>
            </a:lvl1pPr>
          </a:lstStyle>
          <a:p>
            <a:pPr lvl="0"/>
            <a:r>
              <a:rPr lang="en-US"/>
              <a:t>Date • Location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90982567-3438-1842-9D41-9824D036F2E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81600" y="770996"/>
            <a:ext cx="1828800" cy="1446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23922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31091B6-AA90-924E-B3F4-0D0C79AE9A5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03298" y="1847556"/>
            <a:ext cx="1920240" cy="2560320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/>
            </a:lvl1pPr>
          </a:lstStyle>
          <a:p>
            <a:r>
              <a:rPr lang="en-US" sz="1800"/>
              <a:t>Picture</a:t>
            </a:r>
            <a:endParaRPr lang="en-US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4D75E9F2-FBEB-0A44-9971-8B5D0762E4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1416" y="1"/>
            <a:ext cx="9058656" cy="938854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b="1">
                <a:latin typeface="+mj-lt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CFB956-3D92-854A-93F5-FE53563EF49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03299" y="4498536"/>
            <a:ext cx="1920239" cy="10668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 b="1" i="0">
                <a:solidFill>
                  <a:srgbClr val="222222"/>
                </a:solidFill>
                <a:latin typeface="Georgia" panose="02040502050405020303" pitchFamily="18" charset="0"/>
              </a:defRPr>
            </a:lvl1pPr>
            <a:lvl2pPr marL="0" algn="l">
              <a:lnSpc>
                <a:spcPct val="100000"/>
              </a:lnSpc>
              <a:defRPr sz="1100" b="1" spc="200" baseline="0">
                <a:solidFill>
                  <a:srgbClr val="FBB415"/>
                </a:solidFill>
                <a:latin typeface="+mj-lt"/>
              </a:defRPr>
            </a:lvl2pPr>
            <a:lvl3pPr marL="0" algn="l">
              <a:lnSpc>
                <a:spcPct val="100000"/>
              </a:lnSpc>
              <a:defRPr sz="1200" i="1">
                <a:latin typeface="Georgia" panose="02040502050405020303" pitchFamily="18" charset="0"/>
              </a:defRPr>
            </a:lvl3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First Last</a:t>
            </a:r>
          </a:p>
          <a:p>
            <a:pPr lvl="1"/>
            <a:r>
              <a:rPr lang="en-US"/>
              <a:t>WI TITLE</a:t>
            </a:r>
          </a:p>
          <a:p>
            <a:pPr lvl="2"/>
            <a:r>
              <a:rPr lang="en-US"/>
              <a:t>Job Title, Organization</a:t>
            </a:r>
          </a:p>
        </p:txBody>
      </p:sp>
      <p:sp>
        <p:nvSpPr>
          <p:cNvPr id="27" name="Picture Placeholder 8">
            <a:extLst>
              <a:ext uri="{FF2B5EF4-FFF2-40B4-BE49-F238E27FC236}">
                <a16:creationId xmlns:a16="http://schemas.microsoft.com/office/drawing/2014/main" id="{E87A04B5-9CC2-814C-8D1B-1B8E7011B28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076785" y="1847556"/>
            <a:ext cx="1920240" cy="2560320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/>
            </a:lvl1pPr>
          </a:lstStyle>
          <a:p>
            <a:r>
              <a:rPr lang="en-US" sz="1800"/>
              <a:t>Picture</a:t>
            </a:r>
            <a:endParaRPr lang="en-US"/>
          </a:p>
        </p:txBody>
      </p:sp>
      <p:sp>
        <p:nvSpPr>
          <p:cNvPr id="28" name="Picture Placeholder 8">
            <a:extLst>
              <a:ext uri="{FF2B5EF4-FFF2-40B4-BE49-F238E27FC236}">
                <a16:creationId xmlns:a16="http://schemas.microsoft.com/office/drawing/2014/main" id="{298A13B9-1B75-6C40-BB49-1E985D4AFED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135880" y="1847556"/>
            <a:ext cx="1920240" cy="2560320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/>
            </a:lvl1pPr>
          </a:lstStyle>
          <a:p>
            <a:r>
              <a:rPr lang="en-US" sz="1800"/>
              <a:t>Picture</a:t>
            </a:r>
            <a:endParaRPr lang="en-US"/>
          </a:p>
        </p:txBody>
      </p:sp>
      <p:sp>
        <p:nvSpPr>
          <p:cNvPr id="29" name="Picture Placeholder 8">
            <a:extLst>
              <a:ext uri="{FF2B5EF4-FFF2-40B4-BE49-F238E27FC236}">
                <a16:creationId xmlns:a16="http://schemas.microsoft.com/office/drawing/2014/main" id="{F15C6150-169E-5C44-83A8-35F677830F0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209367" y="1847556"/>
            <a:ext cx="1920240" cy="2560320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/>
            </a:lvl1pPr>
          </a:lstStyle>
          <a:p>
            <a:r>
              <a:rPr lang="en-US" sz="1800"/>
              <a:t>Picture</a:t>
            </a:r>
            <a:endParaRPr lang="en-US"/>
          </a:p>
        </p:txBody>
      </p:sp>
      <p:sp>
        <p:nvSpPr>
          <p:cNvPr id="30" name="Picture Placeholder 8">
            <a:extLst>
              <a:ext uri="{FF2B5EF4-FFF2-40B4-BE49-F238E27FC236}">
                <a16:creationId xmlns:a16="http://schemas.microsoft.com/office/drawing/2014/main" id="{D52B6287-D22A-6E4B-9372-A11DA331E2B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268462" y="1847556"/>
            <a:ext cx="1920240" cy="2560320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/>
            </a:lvl1pPr>
          </a:lstStyle>
          <a:p>
            <a:r>
              <a:rPr lang="en-US" sz="1800"/>
              <a:t>Picture</a:t>
            </a:r>
            <a:endParaRPr lang="en-US"/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EB1B0F65-9B04-0F42-9149-64D110131CA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076785" y="4498536"/>
            <a:ext cx="1920239" cy="10668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 b="1" i="0">
                <a:solidFill>
                  <a:srgbClr val="222222"/>
                </a:solidFill>
                <a:latin typeface="Georgia" panose="02040502050405020303" pitchFamily="18" charset="0"/>
              </a:defRPr>
            </a:lvl1pPr>
            <a:lvl2pPr marL="0">
              <a:lnSpc>
                <a:spcPct val="100000"/>
              </a:lnSpc>
              <a:defRPr sz="1100" b="1" spc="200" baseline="0">
                <a:solidFill>
                  <a:srgbClr val="FBB415"/>
                </a:solidFill>
                <a:latin typeface="+mj-lt"/>
              </a:defRPr>
            </a:lvl2pPr>
            <a:lvl3pPr marL="0">
              <a:lnSpc>
                <a:spcPct val="100000"/>
              </a:lnSpc>
              <a:defRPr sz="1200" i="1">
                <a:latin typeface="Georgia" panose="02040502050405020303" pitchFamily="18" charset="0"/>
              </a:defRPr>
            </a:lvl3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Randall Lange</a:t>
            </a:r>
          </a:p>
          <a:p>
            <a:pPr lvl="1"/>
            <a:r>
              <a:rPr lang="en-US"/>
              <a:t>WI TITLE</a:t>
            </a:r>
          </a:p>
          <a:p>
            <a:pPr lvl="2"/>
            <a:r>
              <a:rPr lang="en-US"/>
              <a:t>Job Title, Organization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8E1C87AF-6A18-FD45-BA05-8BE8D1E74EB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35880" y="4498536"/>
            <a:ext cx="1920239" cy="10668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 b="1" i="0">
                <a:solidFill>
                  <a:srgbClr val="222222"/>
                </a:solidFill>
                <a:latin typeface="Georgia" panose="02040502050405020303" pitchFamily="18" charset="0"/>
              </a:defRPr>
            </a:lvl1pPr>
            <a:lvl2pPr marL="0">
              <a:lnSpc>
                <a:spcPct val="100000"/>
              </a:lnSpc>
              <a:defRPr sz="1100" b="1" spc="200" baseline="0">
                <a:solidFill>
                  <a:srgbClr val="FBB415"/>
                </a:solidFill>
                <a:latin typeface="+mj-lt"/>
              </a:defRPr>
            </a:lvl2pPr>
            <a:lvl3pPr marL="0">
              <a:lnSpc>
                <a:spcPct val="100000"/>
              </a:lnSpc>
              <a:defRPr sz="1200" i="1">
                <a:latin typeface="Georgia" panose="02040502050405020303" pitchFamily="18" charset="0"/>
              </a:defRPr>
            </a:lvl3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Randall Lange</a:t>
            </a:r>
          </a:p>
          <a:p>
            <a:pPr lvl="1"/>
            <a:r>
              <a:rPr lang="en-US"/>
              <a:t>WI TITLE</a:t>
            </a:r>
          </a:p>
          <a:p>
            <a:pPr lvl="2"/>
            <a:r>
              <a:rPr lang="en-US"/>
              <a:t>Job Title, Organization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5FF36B8C-E77E-004F-8D20-529B67B449F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209366" y="4498536"/>
            <a:ext cx="1920239" cy="10668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 b="1" i="0">
                <a:solidFill>
                  <a:srgbClr val="222222"/>
                </a:solidFill>
                <a:latin typeface="Georgia" panose="02040502050405020303" pitchFamily="18" charset="0"/>
              </a:defRPr>
            </a:lvl1pPr>
            <a:lvl2pPr marL="0">
              <a:lnSpc>
                <a:spcPct val="100000"/>
              </a:lnSpc>
              <a:defRPr sz="1100" b="1" spc="200" baseline="0">
                <a:solidFill>
                  <a:srgbClr val="FBB415"/>
                </a:solidFill>
                <a:latin typeface="+mj-lt"/>
              </a:defRPr>
            </a:lvl2pPr>
            <a:lvl3pPr marL="0">
              <a:lnSpc>
                <a:spcPct val="100000"/>
              </a:lnSpc>
              <a:defRPr sz="1200" i="1">
                <a:latin typeface="Georgia" panose="02040502050405020303" pitchFamily="18" charset="0"/>
              </a:defRPr>
            </a:lvl3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Randall Lange</a:t>
            </a:r>
          </a:p>
          <a:p>
            <a:pPr lvl="1"/>
            <a:r>
              <a:rPr lang="en-US"/>
              <a:t>WI TITLE</a:t>
            </a:r>
          </a:p>
          <a:p>
            <a:pPr lvl="2"/>
            <a:r>
              <a:rPr lang="en-US"/>
              <a:t>Job Title, Organization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B6E2E7FB-F948-2B4E-9965-1CEE4B1C245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268462" y="4498536"/>
            <a:ext cx="1920239" cy="10668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 b="1" i="0">
                <a:solidFill>
                  <a:srgbClr val="222222"/>
                </a:solidFill>
                <a:latin typeface="Georgia" panose="02040502050405020303" pitchFamily="18" charset="0"/>
              </a:defRPr>
            </a:lvl1pPr>
            <a:lvl2pPr marL="0">
              <a:lnSpc>
                <a:spcPct val="100000"/>
              </a:lnSpc>
              <a:defRPr sz="1100" b="1" spc="200" baseline="0">
                <a:solidFill>
                  <a:srgbClr val="FBB415"/>
                </a:solidFill>
                <a:latin typeface="+mj-lt"/>
              </a:defRPr>
            </a:lvl2pPr>
            <a:lvl3pPr marL="0">
              <a:lnSpc>
                <a:spcPct val="100000"/>
              </a:lnSpc>
              <a:defRPr sz="1200" i="1">
                <a:latin typeface="Georgia" panose="02040502050405020303" pitchFamily="18" charset="0"/>
              </a:defRPr>
            </a:lvl3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Randall Lange</a:t>
            </a:r>
          </a:p>
          <a:p>
            <a:pPr lvl="1"/>
            <a:r>
              <a:rPr lang="en-US"/>
              <a:t>WI TITLE</a:t>
            </a:r>
          </a:p>
          <a:p>
            <a:pPr lvl="2"/>
            <a:r>
              <a:rPr lang="en-US"/>
              <a:t>Job Title, Organization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5326C8-3D49-E54F-A0BD-553E974954C5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r>
              <a:rPr lang="en-US"/>
              <a:t>Jan. 1, 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0C58B0-E6B1-C947-9F14-54DA9DF6C224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AC090F-E4C9-D547-BF5D-90EACF9E7C61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67D9DE2C-23B3-374B-99FD-B9A0BC7AD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18028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(Fu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0327727E-B665-7F48-94FA-ECB1F6E30516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920752266"/>
              </p:ext>
            </p:extLst>
          </p:nvPr>
        </p:nvGraphicFramePr>
        <p:xfrm>
          <a:off x="1066800" y="1325877"/>
          <a:ext cx="10058400" cy="46854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2800">
                  <a:extLst>
                    <a:ext uri="{9D8B030D-6E8A-4147-A177-3AD203B41FA5}">
                      <a16:colId xmlns:a16="http://schemas.microsoft.com/office/drawing/2014/main" val="178067561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2583503120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2751388668"/>
                    </a:ext>
                  </a:extLst>
                </a:gridCol>
              </a:tblGrid>
              <a:tr h="390455">
                <a:tc>
                  <a:txBody>
                    <a:bodyPr/>
                    <a:lstStyle/>
                    <a:p>
                      <a:pPr algn="ctr"/>
                      <a:r>
                        <a:rPr lang="en-US" b="1" cap="all" spc="150" baseline="0"/>
                        <a:t>Column Name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AA1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cap="all" spc="150" baseline="0"/>
                        <a:t>Column Name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AA1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cap="all" spc="150" baseline="0"/>
                        <a:t>Column Name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AA1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7830247"/>
                  </a:ext>
                </a:extLst>
              </a:tr>
              <a:tr h="390455">
                <a:tc>
                  <a:txBody>
                    <a:bodyPr/>
                    <a:lstStyle/>
                    <a:p>
                      <a:r>
                        <a:rPr lang="en-US" b="0" i="0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2943856"/>
                  </a:ext>
                </a:extLst>
              </a:tr>
              <a:tr h="390455">
                <a:tc>
                  <a:txBody>
                    <a:bodyPr/>
                    <a:lstStyle/>
                    <a:p>
                      <a:r>
                        <a:rPr lang="en-US" b="0" i="0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7840614"/>
                  </a:ext>
                </a:extLst>
              </a:tr>
              <a:tr h="390455">
                <a:tc>
                  <a:txBody>
                    <a:bodyPr/>
                    <a:lstStyle/>
                    <a:p>
                      <a:r>
                        <a:rPr lang="en-US" b="0" i="0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2898776"/>
                  </a:ext>
                </a:extLst>
              </a:tr>
              <a:tr h="390455">
                <a:tc>
                  <a:txBody>
                    <a:bodyPr/>
                    <a:lstStyle/>
                    <a:p>
                      <a:r>
                        <a:rPr lang="en-US" b="0" i="0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3041817"/>
                  </a:ext>
                </a:extLst>
              </a:tr>
              <a:tr h="390455">
                <a:tc>
                  <a:txBody>
                    <a:bodyPr/>
                    <a:lstStyle/>
                    <a:p>
                      <a:r>
                        <a:rPr lang="en-US" b="0" i="0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327120"/>
                  </a:ext>
                </a:extLst>
              </a:tr>
              <a:tr h="390455">
                <a:tc>
                  <a:txBody>
                    <a:bodyPr/>
                    <a:lstStyle/>
                    <a:p>
                      <a:r>
                        <a:rPr lang="en-US" b="0" i="0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262360"/>
                  </a:ext>
                </a:extLst>
              </a:tr>
              <a:tr h="390455">
                <a:tc>
                  <a:txBody>
                    <a:bodyPr/>
                    <a:lstStyle/>
                    <a:p>
                      <a:r>
                        <a:rPr lang="en-US" b="0" i="0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3992269"/>
                  </a:ext>
                </a:extLst>
              </a:tr>
              <a:tr h="390455">
                <a:tc>
                  <a:txBody>
                    <a:bodyPr/>
                    <a:lstStyle/>
                    <a:p>
                      <a:r>
                        <a:rPr lang="en-US" b="0" i="0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4353807"/>
                  </a:ext>
                </a:extLst>
              </a:tr>
              <a:tr h="390455">
                <a:tc>
                  <a:txBody>
                    <a:bodyPr/>
                    <a:lstStyle/>
                    <a:p>
                      <a:r>
                        <a:rPr lang="en-US" b="0" i="0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2085050"/>
                  </a:ext>
                </a:extLst>
              </a:tr>
              <a:tr h="390455">
                <a:tc>
                  <a:txBody>
                    <a:bodyPr/>
                    <a:lstStyle/>
                    <a:p>
                      <a:r>
                        <a:rPr lang="en-US" b="0" i="0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4650810"/>
                  </a:ext>
                </a:extLst>
              </a:tr>
              <a:tr h="390455">
                <a:tc>
                  <a:txBody>
                    <a:bodyPr/>
                    <a:lstStyle/>
                    <a:p>
                      <a:r>
                        <a:rPr lang="en-US" b="0" i="0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4528605"/>
                  </a:ext>
                </a:extLst>
              </a:tr>
            </a:tbl>
          </a:graphicData>
        </a:graphic>
      </p:graphicFrame>
      <p:sp>
        <p:nvSpPr>
          <p:cNvPr id="4" name="Title 2">
            <a:extLst>
              <a:ext uri="{FF2B5EF4-FFF2-40B4-BE49-F238E27FC236}">
                <a16:creationId xmlns:a16="http://schemas.microsoft.com/office/drawing/2014/main" id="{29E2AC6A-2EF0-364E-B9F3-CE23C9701D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1416" y="1"/>
            <a:ext cx="9058656" cy="938854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b="1">
                <a:latin typeface="+mj-lt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211E1A-4F5E-D24A-8088-419640645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Jan. 1, 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274711-E5F3-D946-B53E-2B41F113F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32A334-C845-7744-A0CC-EAC3A2C14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9DE2C-23B3-374B-99FD-B9A0BC7AD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0861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(Title &amp; Capt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0327727E-B665-7F48-94FA-ECB1F6E30516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627334519"/>
              </p:ext>
            </p:extLst>
          </p:nvPr>
        </p:nvGraphicFramePr>
        <p:xfrm>
          <a:off x="1066800" y="2621683"/>
          <a:ext cx="10058400" cy="3123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2800">
                  <a:extLst>
                    <a:ext uri="{9D8B030D-6E8A-4147-A177-3AD203B41FA5}">
                      <a16:colId xmlns:a16="http://schemas.microsoft.com/office/drawing/2014/main" val="178067561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2583503120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2751388668"/>
                    </a:ext>
                  </a:extLst>
                </a:gridCol>
              </a:tblGrid>
              <a:tr h="390455">
                <a:tc>
                  <a:txBody>
                    <a:bodyPr/>
                    <a:lstStyle/>
                    <a:p>
                      <a:pPr algn="ctr"/>
                      <a:r>
                        <a:rPr lang="en-US" b="1" cap="all" spc="150" baseline="0"/>
                        <a:t>Column Name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AA1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cap="all" spc="150" baseline="0"/>
                        <a:t>Column Name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AA1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cap="all" spc="150" baseline="0"/>
                        <a:t>Column Name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AA1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7830247"/>
                  </a:ext>
                </a:extLst>
              </a:tr>
              <a:tr h="390455">
                <a:tc>
                  <a:txBody>
                    <a:bodyPr/>
                    <a:lstStyle/>
                    <a:p>
                      <a:r>
                        <a:rPr lang="en-US" b="0" i="0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2943856"/>
                  </a:ext>
                </a:extLst>
              </a:tr>
              <a:tr h="390455">
                <a:tc>
                  <a:txBody>
                    <a:bodyPr/>
                    <a:lstStyle/>
                    <a:p>
                      <a:r>
                        <a:rPr lang="en-US" b="0" i="0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7840614"/>
                  </a:ext>
                </a:extLst>
              </a:tr>
              <a:tr h="390455">
                <a:tc>
                  <a:txBody>
                    <a:bodyPr/>
                    <a:lstStyle/>
                    <a:p>
                      <a:r>
                        <a:rPr lang="en-US" b="0" i="0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2898776"/>
                  </a:ext>
                </a:extLst>
              </a:tr>
              <a:tr h="390455">
                <a:tc>
                  <a:txBody>
                    <a:bodyPr/>
                    <a:lstStyle/>
                    <a:p>
                      <a:r>
                        <a:rPr lang="en-US" b="0" i="0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3041817"/>
                  </a:ext>
                </a:extLst>
              </a:tr>
              <a:tr h="390455">
                <a:tc>
                  <a:txBody>
                    <a:bodyPr/>
                    <a:lstStyle/>
                    <a:p>
                      <a:r>
                        <a:rPr lang="en-US" b="0" i="0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327120"/>
                  </a:ext>
                </a:extLst>
              </a:tr>
              <a:tr h="390455">
                <a:tc>
                  <a:txBody>
                    <a:bodyPr/>
                    <a:lstStyle/>
                    <a:p>
                      <a:r>
                        <a:rPr lang="en-US" b="0" i="0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262360"/>
                  </a:ext>
                </a:extLst>
              </a:tr>
              <a:tr h="390455">
                <a:tc>
                  <a:txBody>
                    <a:bodyPr/>
                    <a:lstStyle/>
                    <a:p>
                      <a:r>
                        <a:rPr lang="en-US" b="0" i="0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4528605"/>
                  </a:ext>
                </a:extLst>
              </a:tr>
            </a:tbl>
          </a:graphicData>
        </a:graphic>
      </p:graphicFrame>
      <p:sp>
        <p:nvSpPr>
          <p:cNvPr id="4" name="Title 2">
            <a:extLst>
              <a:ext uri="{FF2B5EF4-FFF2-40B4-BE49-F238E27FC236}">
                <a16:creationId xmlns:a16="http://schemas.microsoft.com/office/drawing/2014/main" id="{29E2AC6A-2EF0-364E-B9F3-CE23C9701D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1416" y="1"/>
            <a:ext cx="9058656" cy="938854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b="1">
                <a:latin typeface="+mj-lt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7429EDC3-C5C2-3C4D-A17B-E18EEBBA074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66800" y="5959868"/>
            <a:ext cx="10058400" cy="268993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1200" b="0">
                <a:solidFill>
                  <a:srgbClr val="9AA1AB"/>
                </a:solidFill>
                <a:latin typeface="+mn-lt"/>
              </a:defRPr>
            </a:lvl1pPr>
          </a:lstStyle>
          <a:p>
            <a:pPr lvl="0"/>
            <a:r>
              <a:rPr lang="en-US"/>
              <a:t>Source details if needed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D1C3C18-23BF-4F41-9E09-8F6E419043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6800" y="1320800"/>
            <a:ext cx="10058400" cy="938854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sz="3200" b="1" i="0" baseline="0">
                <a:solidFill>
                  <a:srgbClr val="222222"/>
                </a:solidFill>
                <a:latin typeface="+mj-lt"/>
              </a:defRPr>
            </a:lvl1pPr>
            <a:lvl2pPr marL="0">
              <a:lnSpc>
                <a:spcPct val="100000"/>
              </a:lnSpc>
              <a:spcBef>
                <a:spcPts val="0"/>
              </a:spcBef>
              <a:defRPr sz="2800" b="1" i="0" baseline="0">
                <a:solidFill>
                  <a:srgbClr val="222222"/>
                </a:solidFill>
                <a:latin typeface="+mj-lt"/>
              </a:defRPr>
            </a:lvl2pPr>
            <a:lvl3pPr marL="0">
              <a:lnSpc>
                <a:spcPct val="100000"/>
              </a:lnSpc>
              <a:defRPr sz="1800" b="1" i="0" cap="all" spc="200" baseline="0">
                <a:solidFill>
                  <a:srgbClr val="154A9A"/>
                </a:solidFill>
                <a:latin typeface="+mj-lt"/>
              </a:defRPr>
            </a:lvl3pPr>
            <a:lvl4pPr marL="0" algn="ctr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800" baseline="0">
                <a:solidFill>
                  <a:srgbClr val="222222"/>
                </a:solidFill>
                <a:latin typeface="Georgia" panose="02040502050405020303" pitchFamily="18" charset="0"/>
              </a:defRPr>
            </a:lvl4pPr>
            <a:lvl5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600" baseline="0">
                <a:solidFill>
                  <a:srgbClr val="222222"/>
                </a:solidFill>
              </a:defRPr>
            </a:lvl5pPr>
            <a:lvl6pPr marL="0">
              <a:lnSpc>
                <a:spcPct val="100000"/>
              </a:lnSpc>
              <a:buClr>
                <a:srgbClr val="FBB415"/>
              </a:buClr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6pPr>
            <a:lvl7pPr marL="457200">
              <a:lnSpc>
                <a:spcPct val="100000"/>
              </a:lnSpc>
              <a:buClr>
                <a:srgbClr val="FBB415"/>
              </a:buClr>
              <a:buSzPct val="100000"/>
              <a:buFont typeface="Wingdings" pitchFamily="2" charset="2"/>
              <a:buChar char="Ø"/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7pPr>
          </a:lstStyle>
          <a:p>
            <a:pPr lvl="0"/>
            <a:r>
              <a:rPr lang="en-US"/>
              <a:t>Table Headline</a:t>
            </a:r>
          </a:p>
          <a:p>
            <a:pPr lvl="3"/>
            <a:r>
              <a:rPr lang="en-US"/>
              <a:t>Table details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2DDDF9-8693-0346-826A-EF51251A056E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Jan. 1, 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1CB54E-67A4-5D44-B609-0EB4B110D4E5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F03324A-5F97-1044-AD21-B61D300050A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67D9DE2C-23B3-374B-99FD-B9A0BC7AD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0247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4D75E9F2-FBEB-0A44-9971-8B5D0762E4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1416" y="1"/>
            <a:ext cx="9058656" cy="938854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b="1">
                <a:latin typeface="+mj-lt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CFB956-3D92-854A-93F5-FE53563EF49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66800" y="5959868"/>
            <a:ext cx="10058400" cy="268993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1200" b="0">
                <a:solidFill>
                  <a:srgbClr val="9AA1AB"/>
                </a:solidFill>
                <a:latin typeface="+mn-lt"/>
              </a:defRPr>
            </a:lvl1pPr>
          </a:lstStyle>
          <a:p>
            <a:pPr lvl="0"/>
            <a:r>
              <a:rPr lang="en-US"/>
              <a:t>Source details if needed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ABDFBE0E-C105-F840-9451-C88FE18D591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98094154"/>
              </p:ext>
            </p:extLst>
          </p:nvPr>
        </p:nvGraphicFramePr>
        <p:xfrm>
          <a:off x="1066800" y="2254901"/>
          <a:ext cx="10058400" cy="36457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5B8465FE-A8A5-3E45-B044-4EC12089AED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6800" y="1320800"/>
            <a:ext cx="10058400" cy="934101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sz="3200" b="1" i="0" baseline="0">
                <a:solidFill>
                  <a:srgbClr val="222222"/>
                </a:solidFill>
                <a:latin typeface="+mj-lt"/>
              </a:defRPr>
            </a:lvl1pPr>
            <a:lvl2pPr marL="0">
              <a:lnSpc>
                <a:spcPct val="100000"/>
              </a:lnSpc>
              <a:spcBef>
                <a:spcPts val="0"/>
              </a:spcBef>
              <a:defRPr sz="2800" b="1" i="0" baseline="0">
                <a:solidFill>
                  <a:srgbClr val="222222"/>
                </a:solidFill>
                <a:latin typeface="+mj-lt"/>
              </a:defRPr>
            </a:lvl2pPr>
            <a:lvl3pPr marL="0">
              <a:lnSpc>
                <a:spcPct val="100000"/>
              </a:lnSpc>
              <a:defRPr sz="1800" b="1" i="0" cap="all" spc="200" baseline="0">
                <a:solidFill>
                  <a:srgbClr val="154A9A"/>
                </a:solidFill>
                <a:latin typeface="+mj-lt"/>
              </a:defRPr>
            </a:lvl3pPr>
            <a:lvl4pPr marL="0" algn="ctr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800" baseline="0">
                <a:solidFill>
                  <a:srgbClr val="222222"/>
                </a:solidFill>
                <a:latin typeface="Georgia" panose="02040502050405020303" pitchFamily="18" charset="0"/>
              </a:defRPr>
            </a:lvl4pPr>
            <a:lvl5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600" baseline="0">
                <a:solidFill>
                  <a:srgbClr val="222222"/>
                </a:solidFill>
              </a:defRPr>
            </a:lvl5pPr>
            <a:lvl6pPr marL="0">
              <a:lnSpc>
                <a:spcPct val="100000"/>
              </a:lnSpc>
              <a:buClr>
                <a:srgbClr val="FBB415"/>
              </a:buClr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6pPr>
            <a:lvl7pPr marL="457200">
              <a:lnSpc>
                <a:spcPct val="100000"/>
              </a:lnSpc>
              <a:buClr>
                <a:srgbClr val="FBB415"/>
              </a:buClr>
              <a:buSzPct val="100000"/>
              <a:buFont typeface="Wingdings" pitchFamily="2" charset="2"/>
              <a:buChar char="Ø"/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7pPr>
          </a:lstStyle>
          <a:p>
            <a:pPr lvl="0"/>
            <a:r>
              <a:rPr lang="en-US"/>
              <a:t>Graph Headline</a:t>
            </a:r>
          </a:p>
          <a:p>
            <a:pPr lvl="3"/>
            <a:r>
              <a:rPr lang="en-US"/>
              <a:t>Graph details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298DEC-01C0-924A-83CB-8BF78F1EFC33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Jan. 1, 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B1F10D-7BD8-8344-95BB-BF1936198BBF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78A441-257A-7B49-BEFA-E590B84C8A8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67D9DE2C-23B3-374B-99FD-B9A0BC7AD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4832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Headlin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4D75E9F2-FBEB-0A44-9971-8B5D0762E4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1416" y="1"/>
            <a:ext cx="9058656" cy="938854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b="1">
                <a:latin typeface="+mj-lt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CFB956-3D92-854A-93F5-FE53563EF49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66800" y="5959868"/>
            <a:ext cx="10058400" cy="268993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1200" b="0">
                <a:solidFill>
                  <a:srgbClr val="9AA1AB"/>
                </a:solidFill>
                <a:latin typeface="+mn-lt"/>
              </a:defRPr>
            </a:lvl1pPr>
          </a:lstStyle>
          <a:p>
            <a:pPr lvl="0"/>
            <a:r>
              <a:rPr lang="en-US"/>
              <a:t>Source details if needed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5B8465FE-A8A5-3E45-B044-4EC12089AED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6800" y="1320800"/>
            <a:ext cx="10058400" cy="938854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sz="3200" b="1" i="0" baseline="0">
                <a:solidFill>
                  <a:srgbClr val="222222"/>
                </a:solidFill>
                <a:latin typeface="+mj-lt"/>
              </a:defRPr>
            </a:lvl1pPr>
            <a:lvl2pPr marL="0">
              <a:lnSpc>
                <a:spcPct val="100000"/>
              </a:lnSpc>
              <a:spcBef>
                <a:spcPts val="0"/>
              </a:spcBef>
              <a:defRPr sz="2800" b="1" i="0" baseline="0">
                <a:solidFill>
                  <a:srgbClr val="222222"/>
                </a:solidFill>
                <a:latin typeface="+mj-lt"/>
              </a:defRPr>
            </a:lvl2pPr>
            <a:lvl3pPr marL="0">
              <a:lnSpc>
                <a:spcPct val="100000"/>
              </a:lnSpc>
              <a:defRPr sz="1800" b="1" i="0" cap="all" spc="200" baseline="0">
                <a:solidFill>
                  <a:srgbClr val="154A9A"/>
                </a:solidFill>
                <a:latin typeface="+mj-lt"/>
              </a:defRPr>
            </a:lvl3pPr>
            <a:lvl4pPr marL="0" algn="ctr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800" baseline="0">
                <a:solidFill>
                  <a:srgbClr val="222222"/>
                </a:solidFill>
                <a:latin typeface="Georgia" panose="02040502050405020303" pitchFamily="18" charset="0"/>
              </a:defRPr>
            </a:lvl4pPr>
            <a:lvl5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600" baseline="0">
                <a:solidFill>
                  <a:srgbClr val="222222"/>
                </a:solidFill>
              </a:defRPr>
            </a:lvl5pPr>
            <a:lvl6pPr marL="0">
              <a:lnSpc>
                <a:spcPct val="100000"/>
              </a:lnSpc>
              <a:buClr>
                <a:srgbClr val="FBB415"/>
              </a:buClr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6pPr>
            <a:lvl7pPr marL="457200">
              <a:lnSpc>
                <a:spcPct val="100000"/>
              </a:lnSpc>
              <a:buClr>
                <a:srgbClr val="FBB415"/>
              </a:buClr>
              <a:buSzPct val="100000"/>
              <a:buFont typeface="Wingdings" pitchFamily="2" charset="2"/>
              <a:buChar char="Ø"/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7pPr>
          </a:lstStyle>
          <a:p>
            <a:pPr lvl="0"/>
            <a:r>
              <a:rPr lang="en-US"/>
              <a:t>Image Headline</a:t>
            </a:r>
          </a:p>
          <a:p>
            <a:pPr lvl="3"/>
            <a:r>
              <a:rPr lang="en-US"/>
              <a:t>Image details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97A3EA0-5BF1-724B-B6AB-CE221BA7668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66800" y="2316163"/>
            <a:ext cx="10058400" cy="36433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C703F0-B32C-234A-9D2E-011F538645CC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/>
              <a:t>Jan. 1, 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E4E34E-AE96-CE49-899F-35B974B3E0F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BB0FB4-B74E-E14A-8673-2AAC009A9AB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7D9DE2C-23B3-374B-99FD-B9A0BC7AD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12049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D5F8F95-9790-5B4D-A62B-486ABF40FC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6800" y="1325879"/>
            <a:ext cx="10031128" cy="468545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1" i="0" baseline="0">
                <a:solidFill>
                  <a:srgbClr val="222222"/>
                </a:solidFill>
                <a:latin typeface="+mj-lt"/>
              </a:defRPr>
            </a:lvl1pPr>
            <a:lvl2pPr marL="0">
              <a:lnSpc>
                <a:spcPct val="100000"/>
              </a:lnSpc>
              <a:spcBef>
                <a:spcPts val="0"/>
              </a:spcBef>
              <a:defRPr sz="2800" b="1" i="0" baseline="0">
                <a:solidFill>
                  <a:srgbClr val="222222"/>
                </a:solidFill>
                <a:latin typeface="+mj-lt"/>
              </a:defRPr>
            </a:lvl2pPr>
            <a:lvl3pPr marL="0">
              <a:lnSpc>
                <a:spcPct val="100000"/>
              </a:lnSpc>
              <a:defRPr sz="1800" b="1" i="0" cap="all" spc="200" baseline="0">
                <a:solidFill>
                  <a:srgbClr val="154A9A"/>
                </a:solidFill>
                <a:latin typeface="+mj-lt"/>
              </a:defRPr>
            </a:lvl3pPr>
            <a:lvl4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800" baseline="0">
                <a:solidFill>
                  <a:srgbClr val="222222"/>
                </a:solidFill>
                <a:latin typeface="Georgia" panose="02040502050405020303" pitchFamily="18" charset="0"/>
              </a:defRPr>
            </a:lvl4pPr>
            <a:lvl5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600" baseline="0">
                <a:solidFill>
                  <a:srgbClr val="222222"/>
                </a:solidFill>
              </a:defRPr>
            </a:lvl5pPr>
            <a:lvl6pPr marL="0">
              <a:lnSpc>
                <a:spcPct val="100000"/>
              </a:lnSpc>
              <a:buClr>
                <a:srgbClr val="FBB415"/>
              </a:buClr>
              <a:buSzPct val="100000"/>
              <a:buFont typeface="Arial" panose="020B0604020202020204" pitchFamily="34" charset="0"/>
              <a:buChar char="•"/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6pPr>
            <a:lvl7pPr marL="457200">
              <a:lnSpc>
                <a:spcPct val="100000"/>
              </a:lnSpc>
              <a:buClr>
                <a:srgbClr val="FBB415"/>
              </a:buClr>
              <a:buSzPct val="100000"/>
              <a:buFont typeface="Courier New" panose="02070309020205020404" pitchFamily="49" charset="0"/>
              <a:buChar char="o"/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7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EBCE8A5-55A0-1C44-AF8D-E6664BA267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1416" y="1"/>
            <a:ext cx="9058656" cy="938854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b="1">
                <a:latin typeface="+mj-lt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DC36B7-9319-564C-831C-2E5A4EA5049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Jan. 1, 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6181AF-4CEF-4346-A513-4F154A1ED1A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AF8EE0-E9D2-2240-AB33-A043D391A5D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7D9DE2C-23B3-374B-99FD-B9A0BC7AD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67929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D5F8F95-9790-5B4D-A62B-486ABF40FC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6800" y="1325879"/>
            <a:ext cx="4800600" cy="468545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1" i="0" baseline="0">
                <a:solidFill>
                  <a:srgbClr val="222222"/>
                </a:solidFill>
                <a:latin typeface="+mj-lt"/>
              </a:defRPr>
            </a:lvl1pPr>
            <a:lvl2pPr marL="0">
              <a:lnSpc>
                <a:spcPct val="100000"/>
              </a:lnSpc>
              <a:spcBef>
                <a:spcPts val="0"/>
              </a:spcBef>
              <a:defRPr sz="2800" b="1" i="0" baseline="0">
                <a:solidFill>
                  <a:srgbClr val="222222"/>
                </a:solidFill>
                <a:latin typeface="+mj-lt"/>
              </a:defRPr>
            </a:lvl2pPr>
            <a:lvl3pPr marL="0">
              <a:lnSpc>
                <a:spcPct val="100000"/>
              </a:lnSpc>
              <a:defRPr sz="1800" b="1" i="0" cap="all" spc="200" baseline="0">
                <a:solidFill>
                  <a:srgbClr val="154A9A"/>
                </a:solidFill>
                <a:latin typeface="+mj-lt"/>
              </a:defRPr>
            </a:lvl3pPr>
            <a:lvl4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800" baseline="0">
                <a:solidFill>
                  <a:srgbClr val="222222"/>
                </a:solidFill>
                <a:latin typeface="Georgia" panose="02040502050405020303" pitchFamily="18" charset="0"/>
              </a:defRPr>
            </a:lvl4pPr>
            <a:lvl5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600" baseline="0">
                <a:solidFill>
                  <a:srgbClr val="222222"/>
                </a:solidFill>
              </a:defRPr>
            </a:lvl5pPr>
            <a:lvl6pPr marL="0">
              <a:lnSpc>
                <a:spcPct val="100000"/>
              </a:lnSpc>
              <a:buClr>
                <a:srgbClr val="FBB415"/>
              </a:buClr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6pPr>
            <a:lvl7pPr marL="457200">
              <a:lnSpc>
                <a:spcPct val="100000"/>
              </a:lnSpc>
              <a:buClr>
                <a:srgbClr val="FBB415"/>
              </a:buClr>
              <a:buSzPct val="100000"/>
              <a:buFont typeface="Courier New" panose="02070309020205020404" pitchFamily="49" charset="0"/>
              <a:buChar char="o"/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7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F837B16-EDC1-4341-830E-5697FACA202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24600" y="1325879"/>
            <a:ext cx="4800600" cy="468545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1" i="0" baseline="0">
                <a:solidFill>
                  <a:srgbClr val="222222"/>
                </a:solidFill>
                <a:latin typeface="+mj-lt"/>
              </a:defRPr>
            </a:lvl1pPr>
            <a:lvl2pPr marL="0">
              <a:lnSpc>
                <a:spcPct val="100000"/>
              </a:lnSpc>
              <a:spcBef>
                <a:spcPts val="0"/>
              </a:spcBef>
              <a:defRPr sz="2800" b="1" i="0" baseline="0">
                <a:solidFill>
                  <a:srgbClr val="222222"/>
                </a:solidFill>
                <a:latin typeface="+mj-lt"/>
              </a:defRPr>
            </a:lvl2pPr>
            <a:lvl3pPr marL="0">
              <a:lnSpc>
                <a:spcPct val="100000"/>
              </a:lnSpc>
              <a:defRPr sz="1800" b="1" i="0" cap="all" spc="200" baseline="0">
                <a:solidFill>
                  <a:srgbClr val="154A9A"/>
                </a:solidFill>
                <a:latin typeface="+mj-lt"/>
              </a:defRPr>
            </a:lvl3pPr>
            <a:lvl4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800" baseline="0">
                <a:solidFill>
                  <a:srgbClr val="222222"/>
                </a:solidFill>
                <a:latin typeface="Georgia" panose="02040502050405020303" pitchFamily="18" charset="0"/>
              </a:defRPr>
            </a:lvl4pPr>
            <a:lvl5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600" baseline="0">
                <a:solidFill>
                  <a:srgbClr val="222222"/>
                </a:solidFill>
              </a:defRPr>
            </a:lvl5pPr>
            <a:lvl6pPr marL="0">
              <a:lnSpc>
                <a:spcPct val="100000"/>
              </a:lnSpc>
              <a:buClr>
                <a:srgbClr val="FBB415"/>
              </a:buClr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6pPr>
            <a:lvl7pPr marL="457200">
              <a:lnSpc>
                <a:spcPct val="100000"/>
              </a:lnSpc>
              <a:buClr>
                <a:srgbClr val="FBB415"/>
              </a:buClr>
              <a:buSzPct val="100000"/>
              <a:buFont typeface="Courier New" panose="02070309020205020404" pitchFamily="49" charset="0"/>
              <a:buChar char="o"/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7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6D1D6CD5-46D0-F442-8909-5FB62B4615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1416" y="1"/>
            <a:ext cx="9058656" cy="938854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b="1">
                <a:latin typeface="+mj-lt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2F47FE-CAC5-1048-9F44-1C184F851CB9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Jan. 1, 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65F8B1-63AC-874A-8E8B-51322B138AF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E0262E-1CFA-0840-BE89-FA331320FE8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7D9DE2C-23B3-374B-99FD-B9A0BC7AD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3829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Text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D5F8F95-9790-5B4D-A62B-486ABF40FC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6800" y="1325879"/>
            <a:ext cx="3200400" cy="468545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1" i="0" baseline="0">
                <a:solidFill>
                  <a:srgbClr val="222222"/>
                </a:solidFill>
                <a:latin typeface="+mj-lt"/>
              </a:defRPr>
            </a:lvl1pPr>
            <a:lvl2pPr marL="0">
              <a:lnSpc>
                <a:spcPct val="100000"/>
              </a:lnSpc>
              <a:spcBef>
                <a:spcPts val="0"/>
              </a:spcBef>
              <a:defRPr sz="2800" b="1" i="0" baseline="0">
                <a:solidFill>
                  <a:srgbClr val="222222"/>
                </a:solidFill>
                <a:latin typeface="+mj-lt"/>
              </a:defRPr>
            </a:lvl2pPr>
            <a:lvl3pPr marL="0">
              <a:lnSpc>
                <a:spcPct val="100000"/>
              </a:lnSpc>
              <a:defRPr sz="1800" b="1" i="0" cap="all" spc="200" baseline="0">
                <a:solidFill>
                  <a:srgbClr val="154A9A"/>
                </a:solidFill>
                <a:latin typeface="+mj-lt"/>
              </a:defRPr>
            </a:lvl3pPr>
            <a:lvl4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800" baseline="0">
                <a:solidFill>
                  <a:srgbClr val="222222"/>
                </a:solidFill>
                <a:latin typeface="Georgia" panose="02040502050405020303" pitchFamily="18" charset="0"/>
              </a:defRPr>
            </a:lvl4pPr>
            <a:lvl5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600" baseline="0">
                <a:solidFill>
                  <a:srgbClr val="222222"/>
                </a:solidFill>
              </a:defRPr>
            </a:lvl5pPr>
            <a:lvl6pPr marL="0">
              <a:lnSpc>
                <a:spcPct val="100000"/>
              </a:lnSpc>
              <a:buClr>
                <a:srgbClr val="FBB415"/>
              </a:buClr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6pPr>
            <a:lvl7pPr marL="457200">
              <a:lnSpc>
                <a:spcPct val="100000"/>
              </a:lnSpc>
              <a:buClr>
                <a:srgbClr val="FBB415"/>
              </a:buClr>
              <a:buSzPct val="100000"/>
              <a:buFont typeface="Courier New" panose="02070309020205020404" pitchFamily="49" charset="0"/>
              <a:buChar char="o"/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7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6D1D6CD5-46D0-F442-8909-5FB62B4615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1416" y="1"/>
            <a:ext cx="9058656" cy="938854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b="1">
                <a:latin typeface="+mj-lt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DA17A665-2AFD-1A45-8004-B2FDE95C529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5800" y="1325879"/>
            <a:ext cx="3200400" cy="468545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1" i="0" baseline="0">
                <a:solidFill>
                  <a:srgbClr val="222222"/>
                </a:solidFill>
                <a:latin typeface="+mj-lt"/>
              </a:defRPr>
            </a:lvl1pPr>
            <a:lvl2pPr marL="0">
              <a:lnSpc>
                <a:spcPct val="100000"/>
              </a:lnSpc>
              <a:spcBef>
                <a:spcPts val="0"/>
              </a:spcBef>
              <a:defRPr sz="2800" b="1" i="0" baseline="0">
                <a:solidFill>
                  <a:srgbClr val="222222"/>
                </a:solidFill>
                <a:latin typeface="+mj-lt"/>
              </a:defRPr>
            </a:lvl2pPr>
            <a:lvl3pPr marL="0">
              <a:lnSpc>
                <a:spcPct val="100000"/>
              </a:lnSpc>
              <a:defRPr sz="1800" b="1" i="0" cap="all" spc="200" baseline="0">
                <a:solidFill>
                  <a:srgbClr val="154A9A"/>
                </a:solidFill>
                <a:latin typeface="+mj-lt"/>
              </a:defRPr>
            </a:lvl3pPr>
            <a:lvl4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800" baseline="0">
                <a:solidFill>
                  <a:srgbClr val="222222"/>
                </a:solidFill>
                <a:latin typeface="Georgia" panose="02040502050405020303" pitchFamily="18" charset="0"/>
              </a:defRPr>
            </a:lvl4pPr>
            <a:lvl5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600" baseline="0">
                <a:solidFill>
                  <a:srgbClr val="222222"/>
                </a:solidFill>
              </a:defRPr>
            </a:lvl5pPr>
            <a:lvl6pPr marL="0">
              <a:lnSpc>
                <a:spcPct val="100000"/>
              </a:lnSpc>
              <a:buClr>
                <a:srgbClr val="FBB415"/>
              </a:buClr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6pPr>
            <a:lvl7pPr marL="457200">
              <a:lnSpc>
                <a:spcPct val="100000"/>
              </a:lnSpc>
              <a:buClr>
                <a:srgbClr val="FBB415"/>
              </a:buClr>
              <a:buSzPct val="100000"/>
              <a:buFont typeface="Courier New" panose="02070309020205020404" pitchFamily="49" charset="0"/>
              <a:buChar char="o"/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7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CD4A4283-3A76-AE4E-8023-E1A9E5D4948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20318" y="1325879"/>
            <a:ext cx="3200400" cy="468545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1" i="0" baseline="0">
                <a:solidFill>
                  <a:srgbClr val="222222"/>
                </a:solidFill>
                <a:latin typeface="+mj-lt"/>
              </a:defRPr>
            </a:lvl1pPr>
            <a:lvl2pPr marL="0">
              <a:lnSpc>
                <a:spcPct val="100000"/>
              </a:lnSpc>
              <a:spcBef>
                <a:spcPts val="0"/>
              </a:spcBef>
              <a:defRPr sz="2800" b="1" i="0" baseline="0">
                <a:solidFill>
                  <a:srgbClr val="222222"/>
                </a:solidFill>
                <a:latin typeface="+mj-lt"/>
              </a:defRPr>
            </a:lvl2pPr>
            <a:lvl3pPr marL="0">
              <a:lnSpc>
                <a:spcPct val="100000"/>
              </a:lnSpc>
              <a:defRPr sz="1800" b="1" i="0" cap="all" spc="200" baseline="0">
                <a:solidFill>
                  <a:srgbClr val="154A9A"/>
                </a:solidFill>
                <a:latin typeface="+mj-lt"/>
              </a:defRPr>
            </a:lvl3pPr>
            <a:lvl4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800" baseline="0">
                <a:solidFill>
                  <a:srgbClr val="222222"/>
                </a:solidFill>
                <a:latin typeface="Georgia" panose="02040502050405020303" pitchFamily="18" charset="0"/>
              </a:defRPr>
            </a:lvl4pPr>
            <a:lvl5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600" baseline="0">
                <a:solidFill>
                  <a:srgbClr val="222222"/>
                </a:solidFill>
              </a:defRPr>
            </a:lvl5pPr>
            <a:lvl6pPr marL="0">
              <a:lnSpc>
                <a:spcPct val="100000"/>
              </a:lnSpc>
              <a:buClr>
                <a:srgbClr val="FBB415"/>
              </a:buClr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6pPr>
            <a:lvl7pPr marL="457200">
              <a:lnSpc>
                <a:spcPct val="100000"/>
              </a:lnSpc>
              <a:buClr>
                <a:srgbClr val="FBB415"/>
              </a:buClr>
              <a:buSzPct val="100000"/>
              <a:buFont typeface="Courier New" panose="02070309020205020404" pitchFamily="49" charset="0"/>
              <a:buChar char="o"/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7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8A6E1B-6A91-B34B-9D31-888774D4FA39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/>
              <a:t>Jan. 1, 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22445C-D9B5-3C47-A757-5934FD40BFF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64EC52-D431-9944-8D4C-1579922E243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7D9DE2C-23B3-374B-99FD-B9A0BC7AD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0522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5B8465FE-A8A5-3E45-B044-4EC12089AED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6800" y="1325879"/>
            <a:ext cx="4800600" cy="468545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1" i="0" baseline="0">
                <a:solidFill>
                  <a:srgbClr val="222222"/>
                </a:solidFill>
                <a:latin typeface="+mj-lt"/>
              </a:defRPr>
            </a:lvl1pPr>
            <a:lvl2pPr marL="0">
              <a:lnSpc>
                <a:spcPct val="100000"/>
              </a:lnSpc>
              <a:spcBef>
                <a:spcPts val="0"/>
              </a:spcBef>
              <a:defRPr sz="2800" b="1" i="0" baseline="0">
                <a:solidFill>
                  <a:srgbClr val="222222"/>
                </a:solidFill>
                <a:latin typeface="+mj-lt"/>
              </a:defRPr>
            </a:lvl2pPr>
            <a:lvl3pPr marL="0">
              <a:lnSpc>
                <a:spcPct val="100000"/>
              </a:lnSpc>
              <a:defRPr sz="1800" b="1" i="0" cap="all" spc="200" baseline="0">
                <a:solidFill>
                  <a:srgbClr val="154A9A"/>
                </a:solidFill>
                <a:latin typeface="+mj-lt"/>
              </a:defRPr>
            </a:lvl3pPr>
            <a:lvl4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800" baseline="0">
                <a:solidFill>
                  <a:srgbClr val="222222"/>
                </a:solidFill>
                <a:latin typeface="Georgia" panose="02040502050405020303" pitchFamily="18" charset="0"/>
              </a:defRPr>
            </a:lvl4pPr>
            <a:lvl5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600" baseline="0">
                <a:solidFill>
                  <a:srgbClr val="222222"/>
                </a:solidFill>
              </a:defRPr>
            </a:lvl5pPr>
            <a:lvl6pPr marL="0">
              <a:lnSpc>
                <a:spcPct val="100000"/>
              </a:lnSpc>
              <a:buClr>
                <a:srgbClr val="FBB415"/>
              </a:buClr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6pPr>
            <a:lvl7pPr marL="457200">
              <a:lnSpc>
                <a:spcPct val="100000"/>
              </a:lnSpc>
              <a:buClr>
                <a:srgbClr val="FBB415"/>
              </a:buClr>
              <a:buSzPct val="100000"/>
              <a:buFont typeface="Courier New" panose="02070309020205020404" pitchFamily="49" charset="0"/>
              <a:buChar char="o"/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7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31091B6-AA90-924E-B3F4-0D0C79AE9A5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35700" y="1325880"/>
            <a:ext cx="4889500" cy="415205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4D75E9F2-FBEB-0A44-9971-8B5D0762E4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1416" y="1"/>
            <a:ext cx="9058656" cy="938854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b="1">
                <a:latin typeface="+mj-lt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CFB956-3D92-854A-93F5-FE53563EF49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5700" y="5672138"/>
            <a:ext cx="4889500" cy="339195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defRPr sz="1200" b="0">
                <a:solidFill>
                  <a:srgbClr val="9AA1AB"/>
                </a:solidFill>
                <a:latin typeface="+mn-lt"/>
              </a:defRPr>
            </a:lvl1pPr>
          </a:lstStyle>
          <a:p>
            <a:pPr lvl="0"/>
            <a:r>
              <a:rPr lang="en-US"/>
              <a:t>Image caption if needed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650C59-D783-3643-9262-28C3712B8AD3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Jan. 1, 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5409C0-1458-F945-90DE-CCFFAE8F66E0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DFC088-2058-BA49-A910-D19CA4304983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67D9DE2C-23B3-374B-99FD-B9A0BC7AD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83980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E212390-BD71-0049-8675-189703BB021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66800" y="1325880"/>
            <a:ext cx="4889500" cy="417745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BCF4A4C4-F1C7-7043-ABDE-D57CA5AA26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24600" y="1325879"/>
            <a:ext cx="4800600" cy="468545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1" i="0" baseline="0">
                <a:solidFill>
                  <a:srgbClr val="222222"/>
                </a:solidFill>
                <a:latin typeface="+mj-lt"/>
              </a:defRPr>
            </a:lvl1pPr>
            <a:lvl2pPr marL="0">
              <a:lnSpc>
                <a:spcPct val="100000"/>
              </a:lnSpc>
              <a:spcBef>
                <a:spcPts val="0"/>
              </a:spcBef>
              <a:defRPr sz="2800" b="1" i="0" baseline="0">
                <a:solidFill>
                  <a:srgbClr val="222222"/>
                </a:solidFill>
                <a:latin typeface="+mj-lt"/>
              </a:defRPr>
            </a:lvl2pPr>
            <a:lvl3pPr marL="0">
              <a:lnSpc>
                <a:spcPct val="100000"/>
              </a:lnSpc>
              <a:defRPr sz="1800" b="1" i="0" cap="all" spc="200" baseline="0">
                <a:solidFill>
                  <a:srgbClr val="154A9A"/>
                </a:solidFill>
                <a:latin typeface="+mj-lt"/>
              </a:defRPr>
            </a:lvl3pPr>
            <a:lvl4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800" baseline="0">
                <a:solidFill>
                  <a:srgbClr val="222222"/>
                </a:solidFill>
                <a:latin typeface="Georgia" panose="02040502050405020303" pitchFamily="18" charset="0"/>
              </a:defRPr>
            </a:lvl4pPr>
            <a:lvl5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600" baseline="0">
                <a:solidFill>
                  <a:srgbClr val="222222"/>
                </a:solidFill>
              </a:defRPr>
            </a:lvl5pPr>
            <a:lvl6pPr marL="0">
              <a:lnSpc>
                <a:spcPct val="100000"/>
              </a:lnSpc>
              <a:buClr>
                <a:srgbClr val="FBB415"/>
              </a:buClr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6pPr>
            <a:lvl7pPr marL="457200">
              <a:lnSpc>
                <a:spcPct val="100000"/>
              </a:lnSpc>
              <a:buClr>
                <a:srgbClr val="FBB415"/>
              </a:buClr>
              <a:buSzPct val="100000"/>
              <a:buFont typeface="Courier New" panose="02070309020205020404" pitchFamily="49" charset="0"/>
              <a:buChar char="o"/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7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C4BF5920-4D64-7548-8C22-5B92EF97F0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1416" y="1"/>
            <a:ext cx="9058656" cy="938854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b="1">
                <a:latin typeface="+mj-lt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9A9CB5E-FE72-724B-AA14-809ABF0EB3F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66800" y="5672138"/>
            <a:ext cx="4889500" cy="339195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1200" b="0">
                <a:solidFill>
                  <a:srgbClr val="9AA1AB"/>
                </a:solidFill>
                <a:latin typeface="+mn-lt"/>
              </a:defRPr>
            </a:lvl1pPr>
          </a:lstStyle>
          <a:p>
            <a:pPr lvl="0"/>
            <a:r>
              <a:rPr lang="en-US"/>
              <a:t>Image caption if needed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F24246-249E-E44F-89A9-436DFF385D75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Jan. 1, 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B57DFD-89A3-2F49-BCFE-5ECD499A406B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C8ED8C-6AF1-464C-ABD5-A3B1DF42C6A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67D9DE2C-23B3-374B-99FD-B9A0BC7AD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733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. 2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holding a pizza&#10;&#10;Description automatically generated with medium confidence">
            <a:extLst>
              <a:ext uri="{FF2B5EF4-FFF2-40B4-BE49-F238E27FC236}">
                <a16:creationId xmlns:a16="http://schemas.microsoft.com/office/drawing/2014/main" id="{3DE2C592-06DA-4244-9D27-28AC733929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635" t="18195" r="5290" b="11850"/>
          <a:stretch/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7267869-C621-2243-84E3-2D1F46E602A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F343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0FAD6DE-3D63-2D46-A6A3-C1896618CA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90912" y="3039259"/>
            <a:ext cx="8210176" cy="1706060"/>
          </a:xfrm>
          <a:prstGeom prst="rect">
            <a:avLst/>
          </a:prstGeom>
        </p:spPr>
        <p:txBody>
          <a:bodyPr/>
          <a:lstStyle>
            <a:lvl1pPr>
              <a:defRPr sz="3600" b="0" i="0" baseline="0">
                <a:latin typeface="Georgia" panose="02040502050405020303" pitchFamily="18" charset="0"/>
              </a:defRPr>
            </a:lvl1pPr>
          </a:lstStyle>
          <a:p>
            <a:r>
              <a:rPr lang="en-US"/>
              <a:t>To initiate and advocate public policy that enhances the ability to responsibly produce, promote and enjoy wine.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D83E864-1267-3044-88EA-0DE8F531524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90910" y="2038946"/>
            <a:ext cx="8210177" cy="914400"/>
          </a:xfrm>
          <a:prstGeom prst="rect">
            <a:avLst/>
          </a:prstGeom>
        </p:spPr>
        <p:txBody>
          <a:bodyPr anchor="ctr" anchorCtr="0"/>
          <a:lstStyle>
            <a:lvl1pPr>
              <a:defRPr sz="3600" b="1" i="0" cap="all" spc="200" baseline="0">
                <a:solidFill>
                  <a:srgbClr val="FBB415"/>
                </a:solidFill>
                <a:latin typeface="+mj-lt"/>
              </a:defRPr>
            </a:lvl1pPr>
          </a:lstStyle>
          <a:p>
            <a:pPr lvl="0"/>
            <a:r>
              <a:rPr lang="en-US"/>
              <a:t>Our Mission</a:t>
            </a:r>
          </a:p>
        </p:txBody>
      </p:sp>
    </p:spTree>
    <p:extLst>
      <p:ext uri="{BB962C8B-B14F-4D97-AF65-F5344CB8AC3E}">
        <p14:creationId xmlns:p14="http://schemas.microsoft.com/office/powerpoint/2010/main" val="421270376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&amp; Text / Image &amp; Text / Imag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D5F8F95-9790-5B4D-A62B-486ABF40FC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6800" y="3376705"/>
            <a:ext cx="3200400" cy="263462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1" i="0" baseline="0">
                <a:solidFill>
                  <a:srgbClr val="222222"/>
                </a:solidFill>
                <a:latin typeface="+mj-lt"/>
              </a:defRPr>
            </a:lvl1pPr>
            <a:lvl2pPr marL="0">
              <a:lnSpc>
                <a:spcPct val="100000"/>
              </a:lnSpc>
              <a:spcBef>
                <a:spcPts val="0"/>
              </a:spcBef>
              <a:defRPr sz="2800" b="1" i="0" baseline="0">
                <a:solidFill>
                  <a:srgbClr val="222222"/>
                </a:solidFill>
                <a:latin typeface="+mj-lt"/>
              </a:defRPr>
            </a:lvl2pPr>
            <a:lvl3pPr marL="0">
              <a:lnSpc>
                <a:spcPct val="100000"/>
              </a:lnSpc>
              <a:defRPr sz="1800" b="1" i="0" cap="all" spc="200" baseline="0">
                <a:solidFill>
                  <a:srgbClr val="154A9A"/>
                </a:solidFill>
                <a:latin typeface="+mj-lt"/>
              </a:defRPr>
            </a:lvl3pPr>
            <a:lvl4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800" baseline="0">
                <a:solidFill>
                  <a:srgbClr val="222222"/>
                </a:solidFill>
                <a:latin typeface="Georgia" panose="02040502050405020303" pitchFamily="18" charset="0"/>
              </a:defRPr>
            </a:lvl4pPr>
            <a:lvl5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600" baseline="0">
                <a:solidFill>
                  <a:srgbClr val="222222"/>
                </a:solidFill>
              </a:defRPr>
            </a:lvl5pPr>
            <a:lvl6pPr marL="0">
              <a:lnSpc>
                <a:spcPct val="100000"/>
              </a:lnSpc>
              <a:buClr>
                <a:srgbClr val="FBB415"/>
              </a:buClr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6pPr>
            <a:lvl7pPr marL="457200">
              <a:lnSpc>
                <a:spcPct val="100000"/>
              </a:lnSpc>
              <a:buClr>
                <a:srgbClr val="FBB415"/>
              </a:buClr>
              <a:buSzPct val="100000"/>
              <a:buFont typeface="Courier New" panose="02070309020205020404" pitchFamily="49" charset="0"/>
              <a:buChar char="o"/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7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6D1D6CD5-46D0-F442-8909-5FB62B4615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1416" y="1"/>
            <a:ext cx="9058656" cy="938854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b="1">
                <a:latin typeface="+mj-lt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DA17A665-2AFD-1A45-8004-B2FDE95C529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5800" y="3376705"/>
            <a:ext cx="3200400" cy="263462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1" i="0" baseline="0">
                <a:solidFill>
                  <a:srgbClr val="222222"/>
                </a:solidFill>
                <a:latin typeface="+mj-lt"/>
              </a:defRPr>
            </a:lvl1pPr>
            <a:lvl2pPr marL="0">
              <a:lnSpc>
                <a:spcPct val="100000"/>
              </a:lnSpc>
              <a:spcBef>
                <a:spcPts val="0"/>
              </a:spcBef>
              <a:defRPr sz="2800" b="1" i="0" baseline="0">
                <a:solidFill>
                  <a:srgbClr val="222222"/>
                </a:solidFill>
                <a:latin typeface="+mj-lt"/>
              </a:defRPr>
            </a:lvl2pPr>
            <a:lvl3pPr marL="0">
              <a:lnSpc>
                <a:spcPct val="100000"/>
              </a:lnSpc>
              <a:defRPr sz="1800" b="1" i="0" cap="all" spc="200" baseline="0">
                <a:solidFill>
                  <a:srgbClr val="154A9A"/>
                </a:solidFill>
                <a:latin typeface="+mj-lt"/>
              </a:defRPr>
            </a:lvl3pPr>
            <a:lvl4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800" baseline="0">
                <a:solidFill>
                  <a:srgbClr val="222222"/>
                </a:solidFill>
                <a:latin typeface="Georgia" panose="02040502050405020303" pitchFamily="18" charset="0"/>
              </a:defRPr>
            </a:lvl4pPr>
            <a:lvl5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600" baseline="0">
                <a:solidFill>
                  <a:srgbClr val="222222"/>
                </a:solidFill>
              </a:defRPr>
            </a:lvl5pPr>
            <a:lvl6pPr marL="0">
              <a:lnSpc>
                <a:spcPct val="100000"/>
              </a:lnSpc>
              <a:buClr>
                <a:srgbClr val="FBB415"/>
              </a:buClr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6pPr>
            <a:lvl7pPr marL="457200">
              <a:lnSpc>
                <a:spcPct val="100000"/>
              </a:lnSpc>
              <a:buClr>
                <a:srgbClr val="FBB415"/>
              </a:buClr>
              <a:buSzPct val="100000"/>
              <a:buFont typeface="Courier New" panose="02070309020205020404" pitchFamily="49" charset="0"/>
              <a:buChar char="o"/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7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CD4A4283-3A76-AE4E-8023-E1A9E5D4948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20318" y="3376705"/>
            <a:ext cx="3200400" cy="263462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1" i="0" baseline="0">
                <a:solidFill>
                  <a:srgbClr val="222222"/>
                </a:solidFill>
                <a:latin typeface="+mj-lt"/>
              </a:defRPr>
            </a:lvl1pPr>
            <a:lvl2pPr marL="0">
              <a:lnSpc>
                <a:spcPct val="100000"/>
              </a:lnSpc>
              <a:spcBef>
                <a:spcPts val="0"/>
              </a:spcBef>
              <a:defRPr sz="2800" b="1" i="0" baseline="0">
                <a:solidFill>
                  <a:srgbClr val="222222"/>
                </a:solidFill>
                <a:latin typeface="+mj-lt"/>
              </a:defRPr>
            </a:lvl2pPr>
            <a:lvl3pPr marL="0">
              <a:lnSpc>
                <a:spcPct val="100000"/>
              </a:lnSpc>
              <a:defRPr sz="1800" b="1" i="0" cap="all" spc="200" baseline="0">
                <a:solidFill>
                  <a:srgbClr val="154A9A"/>
                </a:solidFill>
                <a:latin typeface="+mj-lt"/>
              </a:defRPr>
            </a:lvl3pPr>
            <a:lvl4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800" baseline="0">
                <a:solidFill>
                  <a:srgbClr val="222222"/>
                </a:solidFill>
                <a:latin typeface="Georgia" panose="02040502050405020303" pitchFamily="18" charset="0"/>
              </a:defRPr>
            </a:lvl4pPr>
            <a:lvl5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600" baseline="0">
                <a:solidFill>
                  <a:srgbClr val="222222"/>
                </a:solidFill>
              </a:defRPr>
            </a:lvl5pPr>
            <a:lvl6pPr marL="0">
              <a:lnSpc>
                <a:spcPct val="100000"/>
              </a:lnSpc>
              <a:buClr>
                <a:srgbClr val="FBB415"/>
              </a:buClr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6pPr>
            <a:lvl7pPr marL="457200">
              <a:lnSpc>
                <a:spcPct val="100000"/>
              </a:lnSpc>
              <a:buClr>
                <a:srgbClr val="FBB415"/>
              </a:buClr>
              <a:buSzPct val="100000"/>
              <a:buFont typeface="Courier New" panose="02070309020205020404" pitchFamily="49" charset="0"/>
              <a:buChar char="o"/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7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427A72-89E8-844C-B803-486E9F4305B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66800" y="1344613"/>
            <a:ext cx="3200400" cy="194786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473AA6A1-C80E-4F46-A855-DA15FD70957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495800" y="1344613"/>
            <a:ext cx="3200400" cy="194786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A9D104D6-0DA0-9241-90ED-61A448CC472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920318" y="1344613"/>
            <a:ext cx="3200400" cy="194786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8C0FBF-F9F0-454A-9536-1B539A4833BF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Jan. 1, 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0F862-072A-164C-A028-B5B479E2717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C2AFE3-5C14-BC4F-9684-9D3534A17C4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67D9DE2C-23B3-374B-99FD-B9A0BC7AD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57747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31091B6-AA90-924E-B3F4-0D0C79AE9A5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03298" y="1847556"/>
            <a:ext cx="1920240" cy="2560320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/>
            </a:lvl1pPr>
          </a:lstStyle>
          <a:p>
            <a:r>
              <a:rPr lang="en-US" sz="1800"/>
              <a:t>Picture</a:t>
            </a:r>
            <a:endParaRPr lang="en-US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4D75E9F2-FBEB-0A44-9971-8B5D0762E4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1416" y="1"/>
            <a:ext cx="9058656" cy="938854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b="1">
                <a:latin typeface="+mj-lt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CFB956-3D92-854A-93F5-FE53563EF49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03299" y="4498536"/>
            <a:ext cx="1920239" cy="10668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 b="1" i="0">
                <a:solidFill>
                  <a:srgbClr val="222222"/>
                </a:solidFill>
                <a:latin typeface="Georgia" panose="02040502050405020303" pitchFamily="18" charset="0"/>
              </a:defRPr>
            </a:lvl1pPr>
            <a:lvl2pPr marL="0" algn="l">
              <a:lnSpc>
                <a:spcPct val="100000"/>
              </a:lnSpc>
              <a:defRPr sz="1100" b="1" spc="200" baseline="0">
                <a:solidFill>
                  <a:srgbClr val="FBB415"/>
                </a:solidFill>
                <a:latin typeface="+mj-lt"/>
              </a:defRPr>
            </a:lvl2pPr>
            <a:lvl3pPr marL="0" algn="l">
              <a:lnSpc>
                <a:spcPct val="100000"/>
              </a:lnSpc>
              <a:defRPr sz="1200" i="1">
                <a:latin typeface="Georgia" panose="02040502050405020303" pitchFamily="18" charset="0"/>
              </a:defRPr>
            </a:lvl3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First Last</a:t>
            </a:r>
          </a:p>
          <a:p>
            <a:pPr lvl="1"/>
            <a:r>
              <a:rPr lang="en-US"/>
              <a:t>WI TITLE</a:t>
            </a:r>
          </a:p>
          <a:p>
            <a:pPr lvl="2"/>
            <a:r>
              <a:rPr lang="en-US"/>
              <a:t>Job Title, Organization</a:t>
            </a:r>
          </a:p>
        </p:txBody>
      </p:sp>
      <p:sp>
        <p:nvSpPr>
          <p:cNvPr id="27" name="Picture Placeholder 8">
            <a:extLst>
              <a:ext uri="{FF2B5EF4-FFF2-40B4-BE49-F238E27FC236}">
                <a16:creationId xmlns:a16="http://schemas.microsoft.com/office/drawing/2014/main" id="{E87A04B5-9CC2-814C-8D1B-1B8E7011B28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076785" y="1847556"/>
            <a:ext cx="1920240" cy="2560320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/>
            </a:lvl1pPr>
          </a:lstStyle>
          <a:p>
            <a:r>
              <a:rPr lang="en-US" sz="1800"/>
              <a:t>Picture</a:t>
            </a:r>
            <a:endParaRPr lang="en-US"/>
          </a:p>
        </p:txBody>
      </p:sp>
      <p:sp>
        <p:nvSpPr>
          <p:cNvPr id="28" name="Picture Placeholder 8">
            <a:extLst>
              <a:ext uri="{FF2B5EF4-FFF2-40B4-BE49-F238E27FC236}">
                <a16:creationId xmlns:a16="http://schemas.microsoft.com/office/drawing/2014/main" id="{298A13B9-1B75-6C40-BB49-1E985D4AFED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135880" y="1847556"/>
            <a:ext cx="1920240" cy="2560320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/>
            </a:lvl1pPr>
          </a:lstStyle>
          <a:p>
            <a:r>
              <a:rPr lang="en-US" sz="1800"/>
              <a:t>Picture</a:t>
            </a:r>
            <a:endParaRPr lang="en-US"/>
          </a:p>
        </p:txBody>
      </p:sp>
      <p:sp>
        <p:nvSpPr>
          <p:cNvPr id="29" name="Picture Placeholder 8">
            <a:extLst>
              <a:ext uri="{FF2B5EF4-FFF2-40B4-BE49-F238E27FC236}">
                <a16:creationId xmlns:a16="http://schemas.microsoft.com/office/drawing/2014/main" id="{F15C6150-169E-5C44-83A8-35F677830F0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209367" y="1847556"/>
            <a:ext cx="1920240" cy="2560320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/>
            </a:lvl1pPr>
          </a:lstStyle>
          <a:p>
            <a:r>
              <a:rPr lang="en-US" sz="1800"/>
              <a:t>Picture</a:t>
            </a:r>
            <a:endParaRPr lang="en-US"/>
          </a:p>
        </p:txBody>
      </p:sp>
      <p:sp>
        <p:nvSpPr>
          <p:cNvPr id="30" name="Picture Placeholder 8">
            <a:extLst>
              <a:ext uri="{FF2B5EF4-FFF2-40B4-BE49-F238E27FC236}">
                <a16:creationId xmlns:a16="http://schemas.microsoft.com/office/drawing/2014/main" id="{D52B6287-D22A-6E4B-9372-A11DA331E2B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268462" y="1847556"/>
            <a:ext cx="1920240" cy="2560320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/>
            </a:lvl1pPr>
          </a:lstStyle>
          <a:p>
            <a:r>
              <a:rPr lang="en-US" sz="1800"/>
              <a:t>Picture</a:t>
            </a:r>
            <a:endParaRPr lang="en-US"/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EB1B0F65-9B04-0F42-9149-64D110131CA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076785" y="4498536"/>
            <a:ext cx="1920239" cy="10668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 b="1" i="0">
                <a:solidFill>
                  <a:srgbClr val="222222"/>
                </a:solidFill>
                <a:latin typeface="Georgia" panose="02040502050405020303" pitchFamily="18" charset="0"/>
              </a:defRPr>
            </a:lvl1pPr>
            <a:lvl2pPr marL="0">
              <a:lnSpc>
                <a:spcPct val="100000"/>
              </a:lnSpc>
              <a:defRPr sz="1100" b="1" spc="200" baseline="0">
                <a:solidFill>
                  <a:srgbClr val="FBB415"/>
                </a:solidFill>
                <a:latin typeface="+mj-lt"/>
              </a:defRPr>
            </a:lvl2pPr>
            <a:lvl3pPr marL="0">
              <a:lnSpc>
                <a:spcPct val="100000"/>
              </a:lnSpc>
              <a:defRPr sz="1200" i="1">
                <a:latin typeface="Georgia" panose="02040502050405020303" pitchFamily="18" charset="0"/>
              </a:defRPr>
            </a:lvl3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Randall Lange</a:t>
            </a:r>
          </a:p>
          <a:p>
            <a:pPr lvl="1"/>
            <a:r>
              <a:rPr lang="en-US"/>
              <a:t>WI TITLE</a:t>
            </a:r>
          </a:p>
          <a:p>
            <a:pPr lvl="2"/>
            <a:r>
              <a:rPr lang="en-US"/>
              <a:t>Job Title, Organization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8E1C87AF-6A18-FD45-BA05-8BE8D1E74EB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35880" y="4498536"/>
            <a:ext cx="1920239" cy="10668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 b="1" i="0">
                <a:solidFill>
                  <a:srgbClr val="222222"/>
                </a:solidFill>
                <a:latin typeface="Georgia" panose="02040502050405020303" pitchFamily="18" charset="0"/>
              </a:defRPr>
            </a:lvl1pPr>
            <a:lvl2pPr marL="0">
              <a:lnSpc>
                <a:spcPct val="100000"/>
              </a:lnSpc>
              <a:defRPr sz="1100" b="1" spc="200" baseline="0">
                <a:solidFill>
                  <a:srgbClr val="FBB415"/>
                </a:solidFill>
                <a:latin typeface="+mj-lt"/>
              </a:defRPr>
            </a:lvl2pPr>
            <a:lvl3pPr marL="0">
              <a:lnSpc>
                <a:spcPct val="100000"/>
              </a:lnSpc>
              <a:defRPr sz="1200" i="1">
                <a:latin typeface="Georgia" panose="02040502050405020303" pitchFamily="18" charset="0"/>
              </a:defRPr>
            </a:lvl3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Randall Lange</a:t>
            </a:r>
          </a:p>
          <a:p>
            <a:pPr lvl="1"/>
            <a:r>
              <a:rPr lang="en-US"/>
              <a:t>WI TITLE</a:t>
            </a:r>
          </a:p>
          <a:p>
            <a:pPr lvl="2"/>
            <a:r>
              <a:rPr lang="en-US"/>
              <a:t>Job Title, Organization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5FF36B8C-E77E-004F-8D20-529B67B449F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209366" y="4498536"/>
            <a:ext cx="1920239" cy="10668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 b="1" i="0">
                <a:solidFill>
                  <a:srgbClr val="222222"/>
                </a:solidFill>
                <a:latin typeface="Georgia" panose="02040502050405020303" pitchFamily="18" charset="0"/>
              </a:defRPr>
            </a:lvl1pPr>
            <a:lvl2pPr marL="0">
              <a:lnSpc>
                <a:spcPct val="100000"/>
              </a:lnSpc>
              <a:defRPr sz="1100" b="1" spc="200" baseline="0">
                <a:solidFill>
                  <a:srgbClr val="FBB415"/>
                </a:solidFill>
                <a:latin typeface="+mj-lt"/>
              </a:defRPr>
            </a:lvl2pPr>
            <a:lvl3pPr marL="0">
              <a:lnSpc>
                <a:spcPct val="100000"/>
              </a:lnSpc>
              <a:defRPr sz="1200" i="1">
                <a:latin typeface="Georgia" panose="02040502050405020303" pitchFamily="18" charset="0"/>
              </a:defRPr>
            </a:lvl3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Randall Lange</a:t>
            </a:r>
          </a:p>
          <a:p>
            <a:pPr lvl="1"/>
            <a:r>
              <a:rPr lang="en-US"/>
              <a:t>WI TITLE</a:t>
            </a:r>
          </a:p>
          <a:p>
            <a:pPr lvl="2"/>
            <a:r>
              <a:rPr lang="en-US"/>
              <a:t>Job Title, Organization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B6E2E7FB-F948-2B4E-9965-1CEE4B1C245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268462" y="4498536"/>
            <a:ext cx="1920239" cy="10668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 b="1" i="0">
                <a:solidFill>
                  <a:srgbClr val="222222"/>
                </a:solidFill>
                <a:latin typeface="Georgia" panose="02040502050405020303" pitchFamily="18" charset="0"/>
              </a:defRPr>
            </a:lvl1pPr>
            <a:lvl2pPr marL="0">
              <a:lnSpc>
                <a:spcPct val="100000"/>
              </a:lnSpc>
              <a:defRPr sz="1100" b="1" spc="200" baseline="0">
                <a:solidFill>
                  <a:srgbClr val="FBB415"/>
                </a:solidFill>
                <a:latin typeface="+mj-lt"/>
              </a:defRPr>
            </a:lvl2pPr>
            <a:lvl3pPr marL="0">
              <a:lnSpc>
                <a:spcPct val="100000"/>
              </a:lnSpc>
              <a:defRPr sz="1200" i="1">
                <a:latin typeface="Georgia" panose="02040502050405020303" pitchFamily="18" charset="0"/>
              </a:defRPr>
            </a:lvl3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Randall Lange</a:t>
            </a:r>
          </a:p>
          <a:p>
            <a:pPr lvl="1"/>
            <a:r>
              <a:rPr lang="en-US"/>
              <a:t>WI TITLE</a:t>
            </a:r>
          </a:p>
          <a:p>
            <a:pPr lvl="2"/>
            <a:r>
              <a:rPr lang="en-US"/>
              <a:t>Job Title, Organization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5326C8-3D49-E54F-A0BD-553E974954C5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r>
              <a:rPr lang="en-US"/>
              <a:t>Jan. 1, 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0C58B0-E6B1-C947-9F14-54DA9DF6C224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AC090F-E4C9-D547-BF5D-90EACF9E7C61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67D9DE2C-23B3-374B-99FD-B9A0BC7AD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30142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(Fu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0327727E-B665-7F48-94FA-ECB1F6E30516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474618615"/>
              </p:ext>
            </p:extLst>
          </p:nvPr>
        </p:nvGraphicFramePr>
        <p:xfrm>
          <a:off x="1066800" y="1325877"/>
          <a:ext cx="10058400" cy="46854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2800">
                  <a:extLst>
                    <a:ext uri="{9D8B030D-6E8A-4147-A177-3AD203B41FA5}">
                      <a16:colId xmlns:a16="http://schemas.microsoft.com/office/drawing/2014/main" val="178067561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2583503120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2751388668"/>
                    </a:ext>
                  </a:extLst>
                </a:gridCol>
              </a:tblGrid>
              <a:tr h="390455">
                <a:tc>
                  <a:txBody>
                    <a:bodyPr/>
                    <a:lstStyle/>
                    <a:p>
                      <a:pPr algn="ctr"/>
                      <a:r>
                        <a:rPr lang="en-US" b="1" cap="all" spc="150" baseline="0"/>
                        <a:t>Column Name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AA1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cap="all" spc="150" baseline="0"/>
                        <a:t>Column Name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AA1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cap="all" spc="150" baseline="0"/>
                        <a:t>Column Name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AA1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7830247"/>
                  </a:ext>
                </a:extLst>
              </a:tr>
              <a:tr h="390455">
                <a:tc>
                  <a:txBody>
                    <a:bodyPr/>
                    <a:lstStyle/>
                    <a:p>
                      <a:r>
                        <a:rPr lang="en-US" b="0" i="0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2943856"/>
                  </a:ext>
                </a:extLst>
              </a:tr>
              <a:tr h="390455">
                <a:tc>
                  <a:txBody>
                    <a:bodyPr/>
                    <a:lstStyle/>
                    <a:p>
                      <a:r>
                        <a:rPr lang="en-US" b="0" i="0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7840614"/>
                  </a:ext>
                </a:extLst>
              </a:tr>
              <a:tr h="390455">
                <a:tc>
                  <a:txBody>
                    <a:bodyPr/>
                    <a:lstStyle/>
                    <a:p>
                      <a:r>
                        <a:rPr lang="en-US" b="0" i="0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2898776"/>
                  </a:ext>
                </a:extLst>
              </a:tr>
              <a:tr h="390455">
                <a:tc>
                  <a:txBody>
                    <a:bodyPr/>
                    <a:lstStyle/>
                    <a:p>
                      <a:r>
                        <a:rPr lang="en-US" b="0" i="0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3041817"/>
                  </a:ext>
                </a:extLst>
              </a:tr>
              <a:tr h="390455">
                <a:tc>
                  <a:txBody>
                    <a:bodyPr/>
                    <a:lstStyle/>
                    <a:p>
                      <a:r>
                        <a:rPr lang="en-US" b="0" i="0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327120"/>
                  </a:ext>
                </a:extLst>
              </a:tr>
              <a:tr h="390455">
                <a:tc>
                  <a:txBody>
                    <a:bodyPr/>
                    <a:lstStyle/>
                    <a:p>
                      <a:r>
                        <a:rPr lang="en-US" b="0" i="0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262360"/>
                  </a:ext>
                </a:extLst>
              </a:tr>
              <a:tr h="390455">
                <a:tc>
                  <a:txBody>
                    <a:bodyPr/>
                    <a:lstStyle/>
                    <a:p>
                      <a:r>
                        <a:rPr lang="en-US" b="0" i="0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3992269"/>
                  </a:ext>
                </a:extLst>
              </a:tr>
              <a:tr h="390455">
                <a:tc>
                  <a:txBody>
                    <a:bodyPr/>
                    <a:lstStyle/>
                    <a:p>
                      <a:r>
                        <a:rPr lang="en-US" b="0" i="0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4353807"/>
                  </a:ext>
                </a:extLst>
              </a:tr>
              <a:tr h="390455">
                <a:tc>
                  <a:txBody>
                    <a:bodyPr/>
                    <a:lstStyle/>
                    <a:p>
                      <a:r>
                        <a:rPr lang="en-US" b="0" i="0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2085050"/>
                  </a:ext>
                </a:extLst>
              </a:tr>
              <a:tr h="390455">
                <a:tc>
                  <a:txBody>
                    <a:bodyPr/>
                    <a:lstStyle/>
                    <a:p>
                      <a:r>
                        <a:rPr lang="en-US" b="0" i="0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4650810"/>
                  </a:ext>
                </a:extLst>
              </a:tr>
              <a:tr h="390455">
                <a:tc>
                  <a:txBody>
                    <a:bodyPr/>
                    <a:lstStyle/>
                    <a:p>
                      <a:r>
                        <a:rPr lang="en-US" b="0" i="0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4528605"/>
                  </a:ext>
                </a:extLst>
              </a:tr>
            </a:tbl>
          </a:graphicData>
        </a:graphic>
      </p:graphicFrame>
      <p:sp>
        <p:nvSpPr>
          <p:cNvPr id="4" name="Title 2">
            <a:extLst>
              <a:ext uri="{FF2B5EF4-FFF2-40B4-BE49-F238E27FC236}">
                <a16:creationId xmlns:a16="http://schemas.microsoft.com/office/drawing/2014/main" id="{29E2AC6A-2EF0-364E-B9F3-CE23C9701D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1416" y="1"/>
            <a:ext cx="9058656" cy="938854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b="1">
                <a:latin typeface="+mj-lt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211E1A-4F5E-D24A-8088-419640645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Jan. 1, 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274711-E5F3-D946-B53E-2B41F113F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32A334-C845-7744-A0CC-EAC3A2C14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9DE2C-23B3-374B-99FD-B9A0BC7AD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43231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(Title &amp; Capt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0327727E-B665-7F48-94FA-ECB1F6E30516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519148996"/>
              </p:ext>
            </p:extLst>
          </p:nvPr>
        </p:nvGraphicFramePr>
        <p:xfrm>
          <a:off x="1066800" y="2621683"/>
          <a:ext cx="10058400" cy="3123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2800">
                  <a:extLst>
                    <a:ext uri="{9D8B030D-6E8A-4147-A177-3AD203B41FA5}">
                      <a16:colId xmlns:a16="http://schemas.microsoft.com/office/drawing/2014/main" val="178067561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2583503120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2751388668"/>
                    </a:ext>
                  </a:extLst>
                </a:gridCol>
              </a:tblGrid>
              <a:tr h="390455">
                <a:tc>
                  <a:txBody>
                    <a:bodyPr/>
                    <a:lstStyle/>
                    <a:p>
                      <a:pPr algn="ctr"/>
                      <a:r>
                        <a:rPr lang="en-US" b="1" cap="all" spc="150" baseline="0"/>
                        <a:t>Column Name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AA1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cap="all" spc="150" baseline="0"/>
                        <a:t>Column Name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AA1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cap="all" spc="150" baseline="0"/>
                        <a:t>Column Name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AA1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7830247"/>
                  </a:ext>
                </a:extLst>
              </a:tr>
              <a:tr h="390455">
                <a:tc>
                  <a:txBody>
                    <a:bodyPr/>
                    <a:lstStyle/>
                    <a:p>
                      <a:r>
                        <a:rPr lang="en-US" b="0" i="0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2943856"/>
                  </a:ext>
                </a:extLst>
              </a:tr>
              <a:tr h="390455">
                <a:tc>
                  <a:txBody>
                    <a:bodyPr/>
                    <a:lstStyle/>
                    <a:p>
                      <a:r>
                        <a:rPr lang="en-US" b="0" i="0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7840614"/>
                  </a:ext>
                </a:extLst>
              </a:tr>
              <a:tr h="390455">
                <a:tc>
                  <a:txBody>
                    <a:bodyPr/>
                    <a:lstStyle/>
                    <a:p>
                      <a:r>
                        <a:rPr lang="en-US" b="0" i="0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2898776"/>
                  </a:ext>
                </a:extLst>
              </a:tr>
              <a:tr h="390455">
                <a:tc>
                  <a:txBody>
                    <a:bodyPr/>
                    <a:lstStyle/>
                    <a:p>
                      <a:r>
                        <a:rPr lang="en-US" b="0" i="0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3041817"/>
                  </a:ext>
                </a:extLst>
              </a:tr>
              <a:tr h="390455">
                <a:tc>
                  <a:txBody>
                    <a:bodyPr/>
                    <a:lstStyle/>
                    <a:p>
                      <a:r>
                        <a:rPr lang="en-US" b="0" i="0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327120"/>
                  </a:ext>
                </a:extLst>
              </a:tr>
              <a:tr h="390455">
                <a:tc>
                  <a:txBody>
                    <a:bodyPr/>
                    <a:lstStyle/>
                    <a:p>
                      <a:r>
                        <a:rPr lang="en-US" b="0" i="0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262360"/>
                  </a:ext>
                </a:extLst>
              </a:tr>
              <a:tr h="390455">
                <a:tc>
                  <a:txBody>
                    <a:bodyPr/>
                    <a:lstStyle/>
                    <a:p>
                      <a:r>
                        <a:rPr lang="en-US" b="0" i="0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4528605"/>
                  </a:ext>
                </a:extLst>
              </a:tr>
            </a:tbl>
          </a:graphicData>
        </a:graphic>
      </p:graphicFrame>
      <p:sp>
        <p:nvSpPr>
          <p:cNvPr id="4" name="Title 2">
            <a:extLst>
              <a:ext uri="{FF2B5EF4-FFF2-40B4-BE49-F238E27FC236}">
                <a16:creationId xmlns:a16="http://schemas.microsoft.com/office/drawing/2014/main" id="{29E2AC6A-2EF0-364E-B9F3-CE23C9701D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1416" y="1"/>
            <a:ext cx="9058656" cy="938854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b="1">
                <a:latin typeface="+mj-lt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7429EDC3-C5C2-3C4D-A17B-E18EEBBA074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66800" y="5959868"/>
            <a:ext cx="10058400" cy="268993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1200" b="0">
                <a:solidFill>
                  <a:srgbClr val="9AA1AB"/>
                </a:solidFill>
                <a:latin typeface="+mn-lt"/>
              </a:defRPr>
            </a:lvl1pPr>
          </a:lstStyle>
          <a:p>
            <a:pPr lvl="0"/>
            <a:r>
              <a:rPr lang="en-US"/>
              <a:t>Source details if needed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D1C3C18-23BF-4F41-9E09-8F6E419043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6800" y="1320800"/>
            <a:ext cx="10058400" cy="938854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sz="3200" b="1" i="0" baseline="0">
                <a:solidFill>
                  <a:srgbClr val="222222"/>
                </a:solidFill>
                <a:latin typeface="+mj-lt"/>
              </a:defRPr>
            </a:lvl1pPr>
            <a:lvl2pPr marL="0">
              <a:lnSpc>
                <a:spcPct val="100000"/>
              </a:lnSpc>
              <a:spcBef>
                <a:spcPts val="0"/>
              </a:spcBef>
              <a:defRPr sz="2800" b="1" i="0" baseline="0">
                <a:solidFill>
                  <a:srgbClr val="222222"/>
                </a:solidFill>
                <a:latin typeface="+mj-lt"/>
              </a:defRPr>
            </a:lvl2pPr>
            <a:lvl3pPr marL="0">
              <a:lnSpc>
                <a:spcPct val="100000"/>
              </a:lnSpc>
              <a:defRPr sz="1800" b="1" i="0" cap="all" spc="200" baseline="0">
                <a:solidFill>
                  <a:srgbClr val="154A9A"/>
                </a:solidFill>
                <a:latin typeface="+mj-lt"/>
              </a:defRPr>
            </a:lvl3pPr>
            <a:lvl4pPr marL="0" algn="ctr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800" baseline="0">
                <a:solidFill>
                  <a:srgbClr val="222222"/>
                </a:solidFill>
                <a:latin typeface="Georgia" panose="02040502050405020303" pitchFamily="18" charset="0"/>
              </a:defRPr>
            </a:lvl4pPr>
            <a:lvl5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600" baseline="0">
                <a:solidFill>
                  <a:srgbClr val="222222"/>
                </a:solidFill>
              </a:defRPr>
            </a:lvl5pPr>
            <a:lvl6pPr marL="0">
              <a:lnSpc>
                <a:spcPct val="100000"/>
              </a:lnSpc>
              <a:buClr>
                <a:srgbClr val="FBB415"/>
              </a:buClr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6pPr>
            <a:lvl7pPr marL="457200">
              <a:lnSpc>
                <a:spcPct val="100000"/>
              </a:lnSpc>
              <a:buClr>
                <a:srgbClr val="FBB415"/>
              </a:buClr>
              <a:buSzPct val="100000"/>
              <a:buFont typeface="Wingdings" pitchFamily="2" charset="2"/>
              <a:buChar char="Ø"/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7pPr>
          </a:lstStyle>
          <a:p>
            <a:pPr lvl="0"/>
            <a:r>
              <a:rPr lang="en-US"/>
              <a:t>Table Headline</a:t>
            </a:r>
          </a:p>
          <a:p>
            <a:pPr lvl="3"/>
            <a:r>
              <a:rPr lang="en-US"/>
              <a:t>Table details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2DDDF9-8693-0346-826A-EF51251A056E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Jan. 1, 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1CB54E-67A4-5D44-B609-0EB4B110D4E5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F03324A-5F97-1044-AD21-B61D300050A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67D9DE2C-23B3-374B-99FD-B9A0BC7AD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27483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4D75E9F2-FBEB-0A44-9971-8B5D0762E4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1416" y="1"/>
            <a:ext cx="9058656" cy="938854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b="1">
                <a:latin typeface="+mj-lt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CFB956-3D92-854A-93F5-FE53563EF49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66800" y="5959868"/>
            <a:ext cx="10058400" cy="268993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1200" b="0">
                <a:solidFill>
                  <a:srgbClr val="9AA1AB"/>
                </a:solidFill>
                <a:latin typeface="+mn-lt"/>
              </a:defRPr>
            </a:lvl1pPr>
          </a:lstStyle>
          <a:p>
            <a:pPr lvl="0"/>
            <a:r>
              <a:rPr lang="en-US"/>
              <a:t>Source details if needed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ABDFBE0E-C105-F840-9451-C88FE18D591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7327360"/>
              </p:ext>
            </p:extLst>
          </p:nvPr>
        </p:nvGraphicFramePr>
        <p:xfrm>
          <a:off x="1066800" y="2254901"/>
          <a:ext cx="10058400" cy="36457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5B8465FE-A8A5-3E45-B044-4EC12089AED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6800" y="1320800"/>
            <a:ext cx="10058400" cy="934101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sz="3200" b="1" i="0" baseline="0">
                <a:solidFill>
                  <a:srgbClr val="222222"/>
                </a:solidFill>
                <a:latin typeface="+mj-lt"/>
              </a:defRPr>
            </a:lvl1pPr>
            <a:lvl2pPr marL="0">
              <a:lnSpc>
                <a:spcPct val="100000"/>
              </a:lnSpc>
              <a:spcBef>
                <a:spcPts val="0"/>
              </a:spcBef>
              <a:defRPr sz="2800" b="1" i="0" baseline="0">
                <a:solidFill>
                  <a:srgbClr val="222222"/>
                </a:solidFill>
                <a:latin typeface="+mj-lt"/>
              </a:defRPr>
            </a:lvl2pPr>
            <a:lvl3pPr marL="0">
              <a:lnSpc>
                <a:spcPct val="100000"/>
              </a:lnSpc>
              <a:defRPr sz="1800" b="1" i="0" cap="all" spc="200" baseline="0">
                <a:solidFill>
                  <a:srgbClr val="154A9A"/>
                </a:solidFill>
                <a:latin typeface="+mj-lt"/>
              </a:defRPr>
            </a:lvl3pPr>
            <a:lvl4pPr marL="0" algn="ctr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800" baseline="0">
                <a:solidFill>
                  <a:srgbClr val="222222"/>
                </a:solidFill>
                <a:latin typeface="Georgia" panose="02040502050405020303" pitchFamily="18" charset="0"/>
              </a:defRPr>
            </a:lvl4pPr>
            <a:lvl5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600" baseline="0">
                <a:solidFill>
                  <a:srgbClr val="222222"/>
                </a:solidFill>
              </a:defRPr>
            </a:lvl5pPr>
            <a:lvl6pPr marL="0">
              <a:lnSpc>
                <a:spcPct val="100000"/>
              </a:lnSpc>
              <a:buClr>
                <a:srgbClr val="FBB415"/>
              </a:buClr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6pPr>
            <a:lvl7pPr marL="457200">
              <a:lnSpc>
                <a:spcPct val="100000"/>
              </a:lnSpc>
              <a:buClr>
                <a:srgbClr val="FBB415"/>
              </a:buClr>
              <a:buSzPct val="100000"/>
              <a:buFont typeface="Wingdings" pitchFamily="2" charset="2"/>
              <a:buChar char="Ø"/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7pPr>
          </a:lstStyle>
          <a:p>
            <a:pPr lvl="0"/>
            <a:r>
              <a:rPr lang="en-US"/>
              <a:t>Graph Headline</a:t>
            </a:r>
          </a:p>
          <a:p>
            <a:pPr lvl="3"/>
            <a:r>
              <a:rPr lang="en-US"/>
              <a:t>Graph details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298DEC-01C0-924A-83CB-8BF78F1EFC33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Jan. 1, 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B1F10D-7BD8-8344-95BB-BF1936198BBF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78A441-257A-7B49-BEFA-E590B84C8A8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67D9DE2C-23B3-374B-99FD-B9A0BC7AD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8372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Headlin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4D75E9F2-FBEB-0A44-9971-8B5D0762E4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1416" y="1"/>
            <a:ext cx="9058656" cy="938854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b="1">
                <a:latin typeface="+mj-lt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CFB956-3D92-854A-93F5-FE53563EF49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66800" y="5959868"/>
            <a:ext cx="10058400" cy="268993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1200" b="0">
                <a:solidFill>
                  <a:srgbClr val="9AA1AB"/>
                </a:solidFill>
                <a:latin typeface="+mn-lt"/>
              </a:defRPr>
            </a:lvl1pPr>
          </a:lstStyle>
          <a:p>
            <a:pPr lvl="0"/>
            <a:r>
              <a:rPr lang="en-US"/>
              <a:t>Source details if needed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5B8465FE-A8A5-3E45-B044-4EC12089AED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6800" y="1320800"/>
            <a:ext cx="10058400" cy="938854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sz="3200" b="1" i="0" baseline="0">
                <a:solidFill>
                  <a:srgbClr val="222222"/>
                </a:solidFill>
                <a:latin typeface="+mj-lt"/>
              </a:defRPr>
            </a:lvl1pPr>
            <a:lvl2pPr marL="0">
              <a:lnSpc>
                <a:spcPct val="100000"/>
              </a:lnSpc>
              <a:spcBef>
                <a:spcPts val="0"/>
              </a:spcBef>
              <a:defRPr sz="2800" b="1" i="0" baseline="0">
                <a:solidFill>
                  <a:srgbClr val="222222"/>
                </a:solidFill>
                <a:latin typeface="+mj-lt"/>
              </a:defRPr>
            </a:lvl2pPr>
            <a:lvl3pPr marL="0">
              <a:lnSpc>
                <a:spcPct val="100000"/>
              </a:lnSpc>
              <a:defRPr sz="1800" b="1" i="0" cap="all" spc="200" baseline="0">
                <a:solidFill>
                  <a:srgbClr val="154A9A"/>
                </a:solidFill>
                <a:latin typeface="+mj-lt"/>
              </a:defRPr>
            </a:lvl3pPr>
            <a:lvl4pPr marL="0" algn="ctr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800" baseline="0">
                <a:solidFill>
                  <a:srgbClr val="222222"/>
                </a:solidFill>
                <a:latin typeface="Georgia" panose="02040502050405020303" pitchFamily="18" charset="0"/>
              </a:defRPr>
            </a:lvl4pPr>
            <a:lvl5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600" baseline="0">
                <a:solidFill>
                  <a:srgbClr val="222222"/>
                </a:solidFill>
              </a:defRPr>
            </a:lvl5pPr>
            <a:lvl6pPr marL="0">
              <a:lnSpc>
                <a:spcPct val="100000"/>
              </a:lnSpc>
              <a:buClr>
                <a:srgbClr val="FBB415"/>
              </a:buClr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6pPr>
            <a:lvl7pPr marL="457200">
              <a:lnSpc>
                <a:spcPct val="100000"/>
              </a:lnSpc>
              <a:buClr>
                <a:srgbClr val="FBB415"/>
              </a:buClr>
              <a:buSzPct val="100000"/>
              <a:buFont typeface="Wingdings" pitchFamily="2" charset="2"/>
              <a:buChar char="Ø"/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7pPr>
          </a:lstStyle>
          <a:p>
            <a:pPr lvl="0"/>
            <a:r>
              <a:rPr lang="en-US"/>
              <a:t>Image Headline</a:t>
            </a:r>
          </a:p>
          <a:p>
            <a:pPr lvl="3"/>
            <a:r>
              <a:rPr lang="en-US"/>
              <a:t>Image details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97A3EA0-5BF1-724B-B6AB-CE221BA7668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66800" y="2316163"/>
            <a:ext cx="10058400" cy="36433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C703F0-B32C-234A-9D2E-011F538645CC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/>
              <a:t>Jan. 1, 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E4E34E-AE96-CE49-899F-35B974B3E0F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BB0FB4-B74E-E14A-8673-2AAC009A9AB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7D9DE2C-23B3-374B-99FD-B9A0BC7AD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43203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D5F8F95-9790-5B4D-A62B-486ABF40FC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6800" y="1325879"/>
            <a:ext cx="10031128" cy="468545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1" i="0" baseline="0">
                <a:solidFill>
                  <a:srgbClr val="222222"/>
                </a:solidFill>
                <a:latin typeface="+mj-lt"/>
              </a:defRPr>
            </a:lvl1pPr>
            <a:lvl2pPr marL="0">
              <a:lnSpc>
                <a:spcPct val="100000"/>
              </a:lnSpc>
              <a:spcBef>
                <a:spcPts val="0"/>
              </a:spcBef>
              <a:defRPr sz="2800" b="1" i="0" baseline="0">
                <a:solidFill>
                  <a:srgbClr val="222222"/>
                </a:solidFill>
                <a:latin typeface="+mj-lt"/>
              </a:defRPr>
            </a:lvl2pPr>
            <a:lvl3pPr marL="0">
              <a:lnSpc>
                <a:spcPct val="100000"/>
              </a:lnSpc>
              <a:defRPr sz="1800" b="1" i="0" cap="all" spc="200" baseline="0">
                <a:solidFill>
                  <a:srgbClr val="154A9A"/>
                </a:solidFill>
                <a:latin typeface="+mj-lt"/>
              </a:defRPr>
            </a:lvl3pPr>
            <a:lvl4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800" baseline="0">
                <a:solidFill>
                  <a:srgbClr val="222222"/>
                </a:solidFill>
                <a:latin typeface="Georgia" panose="02040502050405020303" pitchFamily="18" charset="0"/>
              </a:defRPr>
            </a:lvl4pPr>
            <a:lvl5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600" baseline="0">
                <a:solidFill>
                  <a:srgbClr val="222222"/>
                </a:solidFill>
              </a:defRPr>
            </a:lvl5pPr>
            <a:lvl6pPr marL="0">
              <a:lnSpc>
                <a:spcPct val="100000"/>
              </a:lnSpc>
              <a:buClr>
                <a:srgbClr val="FBB415"/>
              </a:buClr>
              <a:buSzPct val="100000"/>
              <a:buFont typeface="Arial" panose="020B0604020202020204" pitchFamily="34" charset="0"/>
              <a:buChar char="•"/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6pPr>
            <a:lvl7pPr marL="457200">
              <a:lnSpc>
                <a:spcPct val="100000"/>
              </a:lnSpc>
              <a:buClr>
                <a:srgbClr val="FBB415"/>
              </a:buClr>
              <a:buSzPct val="100000"/>
              <a:buFont typeface="Courier New" panose="02070309020205020404" pitchFamily="49" charset="0"/>
              <a:buChar char="o"/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7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EBCE8A5-55A0-1C44-AF8D-E6664BA267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1416" y="1"/>
            <a:ext cx="9058656" cy="938854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b="1">
                <a:latin typeface="+mj-lt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DC36B7-9319-564C-831C-2E5A4EA5049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Jan. 1, 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6181AF-4CEF-4346-A513-4F154A1ED1A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AF8EE0-E9D2-2240-AB33-A043D391A5D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7D9DE2C-23B3-374B-99FD-B9A0BC7AD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82404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D5F8F95-9790-5B4D-A62B-486ABF40FC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6800" y="1325879"/>
            <a:ext cx="4800600" cy="468545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1" i="0" baseline="0">
                <a:solidFill>
                  <a:srgbClr val="222222"/>
                </a:solidFill>
                <a:latin typeface="+mj-lt"/>
              </a:defRPr>
            </a:lvl1pPr>
            <a:lvl2pPr marL="0">
              <a:lnSpc>
                <a:spcPct val="100000"/>
              </a:lnSpc>
              <a:spcBef>
                <a:spcPts val="0"/>
              </a:spcBef>
              <a:defRPr sz="2800" b="1" i="0" baseline="0">
                <a:solidFill>
                  <a:srgbClr val="222222"/>
                </a:solidFill>
                <a:latin typeface="+mj-lt"/>
              </a:defRPr>
            </a:lvl2pPr>
            <a:lvl3pPr marL="0">
              <a:lnSpc>
                <a:spcPct val="100000"/>
              </a:lnSpc>
              <a:defRPr sz="1800" b="1" i="0" cap="all" spc="200" baseline="0">
                <a:solidFill>
                  <a:srgbClr val="154A9A"/>
                </a:solidFill>
                <a:latin typeface="+mj-lt"/>
              </a:defRPr>
            </a:lvl3pPr>
            <a:lvl4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800" baseline="0">
                <a:solidFill>
                  <a:srgbClr val="222222"/>
                </a:solidFill>
                <a:latin typeface="Georgia" panose="02040502050405020303" pitchFamily="18" charset="0"/>
              </a:defRPr>
            </a:lvl4pPr>
            <a:lvl5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600" baseline="0">
                <a:solidFill>
                  <a:srgbClr val="222222"/>
                </a:solidFill>
              </a:defRPr>
            </a:lvl5pPr>
            <a:lvl6pPr marL="0">
              <a:lnSpc>
                <a:spcPct val="100000"/>
              </a:lnSpc>
              <a:buClr>
                <a:srgbClr val="FBB415"/>
              </a:buClr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6pPr>
            <a:lvl7pPr marL="457200">
              <a:lnSpc>
                <a:spcPct val="100000"/>
              </a:lnSpc>
              <a:buClr>
                <a:srgbClr val="FBB415"/>
              </a:buClr>
              <a:buSzPct val="100000"/>
              <a:buFont typeface="Courier New" panose="02070309020205020404" pitchFamily="49" charset="0"/>
              <a:buChar char="o"/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7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F837B16-EDC1-4341-830E-5697FACA202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24600" y="1325879"/>
            <a:ext cx="4800600" cy="468545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1" i="0" baseline="0">
                <a:solidFill>
                  <a:srgbClr val="222222"/>
                </a:solidFill>
                <a:latin typeface="+mj-lt"/>
              </a:defRPr>
            </a:lvl1pPr>
            <a:lvl2pPr marL="0">
              <a:lnSpc>
                <a:spcPct val="100000"/>
              </a:lnSpc>
              <a:spcBef>
                <a:spcPts val="0"/>
              </a:spcBef>
              <a:defRPr sz="2800" b="1" i="0" baseline="0">
                <a:solidFill>
                  <a:srgbClr val="222222"/>
                </a:solidFill>
                <a:latin typeface="+mj-lt"/>
              </a:defRPr>
            </a:lvl2pPr>
            <a:lvl3pPr marL="0">
              <a:lnSpc>
                <a:spcPct val="100000"/>
              </a:lnSpc>
              <a:defRPr sz="1800" b="1" i="0" cap="all" spc="200" baseline="0">
                <a:solidFill>
                  <a:srgbClr val="154A9A"/>
                </a:solidFill>
                <a:latin typeface="+mj-lt"/>
              </a:defRPr>
            </a:lvl3pPr>
            <a:lvl4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800" baseline="0">
                <a:solidFill>
                  <a:srgbClr val="222222"/>
                </a:solidFill>
                <a:latin typeface="Georgia" panose="02040502050405020303" pitchFamily="18" charset="0"/>
              </a:defRPr>
            </a:lvl4pPr>
            <a:lvl5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600" baseline="0">
                <a:solidFill>
                  <a:srgbClr val="222222"/>
                </a:solidFill>
              </a:defRPr>
            </a:lvl5pPr>
            <a:lvl6pPr marL="0">
              <a:lnSpc>
                <a:spcPct val="100000"/>
              </a:lnSpc>
              <a:buClr>
                <a:srgbClr val="FBB415"/>
              </a:buClr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6pPr>
            <a:lvl7pPr marL="457200">
              <a:lnSpc>
                <a:spcPct val="100000"/>
              </a:lnSpc>
              <a:buClr>
                <a:srgbClr val="FBB415"/>
              </a:buClr>
              <a:buSzPct val="100000"/>
              <a:buFont typeface="Courier New" panose="02070309020205020404" pitchFamily="49" charset="0"/>
              <a:buChar char="o"/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7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6D1D6CD5-46D0-F442-8909-5FB62B4615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1416" y="1"/>
            <a:ext cx="9058656" cy="938854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b="1">
                <a:latin typeface="+mj-lt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2F47FE-CAC5-1048-9F44-1C184F851CB9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Jan. 1, 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65F8B1-63AC-874A-8E8B-51322B138AF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E0262E-1CFA-0840-BE89-FA331320FE8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7D9DE2C-23B3-374B-99FD-B9A0BC7AD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82091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Text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D5F8F95-9790-5B4D-A62B-486ABF40FC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6800" y="1325879"/>
            <a:ext cx="3200400" cy="468545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1" i="0" baseline="0">
                <a:solidFill>
                  <a:srgbClr val="222222"/>
                </a:solidFill>
                <a:latin typeface="+mj-lt"/>
              </a:defRPr>
            </a:lvl1pPr>
            <a:lvl2pPr marL="0">
              <a:lnSpc>
                <a:spcPct val="100000"/>
              </a:lnSpc>
              <a:spcBef>
                <a:spcPts val="0"/>
              </a:spcBef>
              <a:defRPr sz="2800" b="1" i="0" baseline="0">
                <a:solidFill>
                  <a:srgbClr val="222222"/>
                </a:solidFill>
                <a:latin typeface="+mj-lt"/>
              </a:defRPr>
            </a:lvl2pPr>
            <a:lvl3pPr marL="0">
              <a:lnSpc>
                <a:spcPct val="100000"/>
              </a:lnSpc>
              <a:defRPr sz="1800" b="1" i="0" cap="all" spc="200" baseline="0">
                <a:solidFill>
                  <a:srgbClr val="154A9A"/>
                </a:solidFill>
                <a:latin typeface="+mj-lt"/>
              </a:defRPr>
            </a:lvl3pPr>
            <a:lvl4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800" baseline="0">
                <a:solidFill>
                  <a:srgbClr val="222222"/>
                </a:solidFill>
                <a:latin typeface="Georgia" panose="02040502050405020303" pitchFamily="18" charset="0"/>
              </a:defRPr>
            </a:lvl4pPr>
            <a:lvl5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600" baseline="0">
                <a:solidFill>
                  <a:srgbClr val="222222"/>
                </a:solidFill>
              </a:defRPr>
            </a:lvl5pPr>
            <a:lvl6pPr marL="0">
              <a:lnSpc>
                <a:spcPct val="100000"/>
              </a:lnSpc>
              <a:buClr>
                <a:srgbClr val="FBB415"/>
              </a:buClr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6pPr>
            <a:lvl7pPr marL="457200">
              <a:lnSpc>
                <a:spcPct val="100000"/>
              </a:lnSpc>
              <a:buClr>
                <a:srgbClr val="FBB415"/>
              </a:buClr>
              <a:buSzPct val="100000"/>
              <a:buFont typeface="Courier New" panose="02070309020205020404" pitchFamily="49" charset="0"/>
              <a:buChar char="o"/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7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6D1D6CD5-46D0-F442-8909-5FB62B4615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1416" y="1"/>
            <a:ext cx="9058656" cy="938854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b="1">
                <a:latin typeface="+mj-lt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DA17A665-2AFD-1A45-8004-B2FDE95C529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5800" y="1325879"/>
            <a:ext cx="3200400" cy="468545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1" i="0" baseline="0">
                <a:solidFill>
                  <a:srgbClr val="222222"/>
                </a:solidFill>
                <a:latin typeface="+mj-lt"/>
              </a:defRPr>
            </a:lvl1pPr>
            <a:lvl2pPr marL="0">
              <a:lnSpc>
                <a:spcPct val="100000"/>
              </a:lnSpc>
              <a:spcBef>
                <a:spcPts val="0"/>
              </a:spcBef>
              <a:defRPr sz="2800" b="1" i="0" baseline="0">
                <a:solidFill>
                  <a:srgbClr val="222222"/>
                </a:solidFill>
                <a:latin typeface="+mj-lt"/>
              </a:defRPr>
            </a:lvl2pPr>
            <a:lvl3pPr marL="0">
              <a:lnSpc>
                <a:spcPct val="100000"/>
              </a:lnSpc>
              <a:defRPr sz="1800" b="1" i="0" cap="all" spc="200" baseline="0">
                <a:solidFill>
                  <a:srgbClr val="154A9A"/>
                </a:solidFill>
                <a:latin typeface="+mj-lt"/>
              </a:defRPr>
            </a:lvl3pPr>
            <a:lvl4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800" baseline="0">
                <a:solidFill>
                  <a:srgbClr val="222222"/>
                </a:solidFill>
                <a:latin typeface="Georgia" panose="02040502050405020303" pitchFamily="18" charset="0"/>
              </a:defRPr>
            </a:lvl4pPr>
            <a:lvl5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600" baseline="0">
                <a:solidFill>
                  <a:srgbClr val="222222"/>
                </a:solidFill>
              </a:defRPr>
            </a:lvl5pPr>
            <a:lvl6pPr marL="0">
              <a:lnSpc>
                <a:spcPct val="100000"/>
              </a:lnSpc>
              <a:buClr>
                <a:srgbClr val="FBB415"/>
              </a:buClr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6pPr>
            <a:lvl7pPr marL="457200">
              <a:lnSpc>
                <a:spcPct val="100000"/>
              </a:lnSpc>
              <a:buClr>
                <a:srgbClr val="FBB415"/>
              </a:buClr>
              <a:buSzPct val="100000"/>
              <a:buFont typeface="Courier New" panose="02070309020205020404" pitchFamily="49" charset="0"/>
              <a:buChar char="o"/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7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CD4A4283-3A76-AE4E-8023-E1A9E5D4948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20318" y="1325879"/>
            <a:ext cx="3200400" cy="468545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1" i="0" baseline="0">
                <a:solidFill>
                  <a:srgbClr val="222222"/>
                </a:solidFill>
                <a:latin typeface="+mj-lt"/>
              </a:defRPr>
            </a:lvl1pPr>
            <a:lvl2pPr marL="0">
              <a:lnSpc>
                <a:spcPct val="100000"/>
              </a:lnSpc>
              <a:spcBef>
                <a:spcPts val="0"/>
              </a:spcBef>
              <a:defRPr sz="2800" b="1" i="0" baseline="0">
                <a:solidFill>
                  <a:srgbClr val="222222"/>
                </a:solidFill>
                <a:latin typeface="+mj-lt"/>
              </a:defRPr>
            </a:lvl2pPr>
            <a:lvl3pPr marL="0">
              <a:lnSpc>
                <a:spcPct val="100000"/>
              </a:lnSpc>
              <a:defRPr sz="1800" b="1" i="0" cap="all" spc="200" baseline="0">
                <a:solidFill>
                  <a:srgbClr val="154A9A"/>
                </a:solidFill>
                <a:latin typeface="+mj-lt"/>
              </a:defRPr>
            </a:lvl3pPr>
            <a:lvl4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800" baseline="0">
                <a:solidFill>
                  <a:srgbClr val="222222"/>
                </a:solidFill>
                <a:latin typeface="Georgia" panose="02040502050405020303" pitchFamily="18" charset="0"/>
              </a:defRPr>
            </a:lvl4pPr>
            <a:lvl5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600" baseline="0">
                <a:solidFill>
                  <a:srgbClr val="222222"/>
                </a:solidFill>
              </a:defRPr>
            </a:lvl5pPr>
            <a:lvl6pPr marL="0">
              <a:lnSpc>
                <a:spcPct val="100000"/>
              </a:lnSpc>
              <a:buClr>
                <a:srgbClr val="FBB415"/>
              </a:buClr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6pPr>
            <a:lvl7pPr marL="457200">
              <a:lnSpc>
                <a:spcPct val="100000"/>
              </a:lnSpc>
              <a:buClr>
                <a:srgbClr val="FBB415"/>
              </a:buClr>
              <a:buSzPct val="100000"/>
              <a:buFont typeface="Courier New" panose="02070309020205020404" pitchFamily="49" charset="0"/>
              <a:buChar char="o"/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7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8A6E1B-6A91-B34B-9D31-888774D4FA39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/>
              <a:t>Jan. 1, 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22445C-D9B5-3C47-A757-5934FD40BFF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64EC52-D431-9944-8D4C-1579922E243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7D9DE2C-23B3-374B-99FD-B9A0BC7AD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77412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5B8465FE-A8A5-3E45-B044-4EC12089AED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6800" y="1325879"/>
            <a:ext cx="4800600" cy="468545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1" i="0" baseline="0">
                <a:solidFill>
                  <a:srgbClr val="222222"/>
                </a:solidFill>
                <a:latin typeface="+mj-lt"/>
              </a:defRPr>
            </a:lvl1pPr>
            <a:lvl2pPr marL="0">
              <a:lnSpc>
                <a:spcPct val="100000"/>
              </a:lnSpc>
              <a:spcBef>
                <a:spcPts val="0"/>
              </a:spcBef>
              <a:defRPr sz="2800" b="1" i="0" baseline="0">
                <a:solidFill>
                  <a:srgbClr val="222222"/>
                </a:solidFill>
                <a:latin typeface="+mj-lt"/>
              </a:defRPr>
            </a:lvl2pPr>
            <a:lvl3pPr marL="0">
              <a:lnSpc>
                <a:spcPct val="100000"/>
              </a:lnSpc>
              <a:defRPr sz="1800" b="1" i="0" cap="all" spc="200" baseline="0">
                <a:solidFill>
                  <a:srgbClr val="154A9A"/>
                </a:solidFill>
                <a:latin typeface="+mj-lt"/>
              </a:defRPr>
            </a:lvl3pPr>
            <a:lvl4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800" baseline="0">
                <a:solidFill>
                  <a:srgbClr val="222222"/>
                </a:solidFill>
                <a:latin typeface="Georgia" panose="02040502050405020303" pitchFamily="18" charset="0"/>
              </a:defRPr>
            </a:lvl4pPr>
            <a:lvl5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600" baseline="0">
                <a:solidFill>
                  <a:srgbClr val="222222"/>
                </a:solidFill>
              </a:defRPr>
            </a:lvl5pPr>
            <a:lvl6pPr marL="0">
              <a:lnSpc>
                <a:spcPct val="100000"/>
              </a:lnSpc>
              <a:buClr>
                <a:srgbClr val="FBB415"/>
              </a:buClr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6pPr>
            <a:lvl7pPr marL="457200">
              <a:lnSpc>
                <a:spcPct val="100000"/>
              </a:lnSpc>
              <a:buClr>
                <a:srgbClr val="FBB415"/>
              </a:buClr>
              <a:buSzPct val="100000"/>
              <a:buFont typeface="Courier New" panose="02070309020205020404" pitchFamily="49" charset="0"/>
              <a:buChar char="o"/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7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31091B6-AA90-924E-B3F4-0D0C79AE9A5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35700" y="1325880"/>
            <a:ext cx="4889500" cy="415205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4D75E9F2-FBEB-0A44-9971-8B5D0762E4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1416" y="1"/>
            <a:ext cx="9058656" cy="938854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b="1">
                <a:latin typeface="+mj-lt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CFB956-3D92-854A-93F5-FE53563EF49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5700" y="5672138"/>
            <a:ext cx="4889500" cy="339195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defRPr sz="1200" b="0">
                <a:solidFill>
                  <a:srgbClr val="9AA1AB"/>
                </a:solidFill>
                <a:latin typeface="+mn-lt"/>
              </a:defRPr>
            </a:lvl1pPr>
          </a:lstStyle>
          <a:p>
            <a:pPr lvl="0"/>
            <a:r>
              <a:rPr lang="en-US"/>
              <a:t>Image caption if needed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650C59-D783-3643-9262-28C3712B8AD3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Jan. 1, 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5409C0-1458-F945-90DE-CCFFAE8F66E0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DFC088-2058-BA49-A910-D19CA4304983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67D9DE2C-23B3-374B-99FD-B9A0BC7AD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204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I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D5F8F95-9790-5B4D-A62B-486ABF40FC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85360" y="1348509"/>
            <a:ext cx="8418137" cy="448887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200" b="1" i="0" baseline="0">
                <a:solidFill>
                  <a:srgbClr val="222222"/>
                </a:solidFill>
                <a:latin typeface="+mj-lt"/>
              </a:defRPr>
            </a:lvl1pPr>
            <a:lvl2pPr mar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2800" b="1" i="0" baseline="0">
                <a:solidFill>
                  <a:srgbClr val="222222"/>
                </a:solidFill>
                <a:latin typeface="+mj-lt"/>
              </a:defRPr>
            </a:lvl2pPr>
            <a:lvl3pPr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b="1" i="0" cap="all" spc="200" baseline="0">
                <a:solidFill>
                  <a:srgbClr val="9AA1AB"/>
                </a:solidFill>
                <a:latin typeface="+mj-lt"/>
              </a:defRPr>
            </a:lvl3pPr>
            <a:lvl4pPr marL="0" algn="ctr">
              <a:lnSpc>
                <a:spcPct val="100000"/>
              </a:lnSpc>
              <a:spcBef>
                <a:spcPts val="1000"/>
              </a:spcBef>
              <a:defRPr b="0" i="1" baseline="0">
                <a:solidFill>
                  <a:srgbClr val="222222"/>
                </a:solidFill>
                <a:latin typeface="Georgia" panose="02040502050405020303" pitchFamily="18" charset="0"/>
              </a:defRPr>
            </a:lvl4pPr>
            <a:lvl5pPr marL="0" algn="ctr">
              <a:defRPr sz="1600" baseline="0">
                <a:solidFill>
                  <a:srgbClr val="222222"/>
                </a:solidFill>
              </a:defRPr>
            </a:lvl5pPr>
          </a:lstStyle>
          <a:p>
            <a:pPr marL="0" marR="0" lvl="2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Agenda Item No. #</a:t>
            </a:r>
          </a:p>
          <a:p>
            <a:pPr lvl="0"/>
            <a:r>
              <a:rPr lang="en-US"/>
              <a:t>Agenda Item Title</a:t>
            </a:r>
          </a:p>
          <a:p>
            <a:pPr lvl="1"/>
            <a:r>
              <a:rPr lang="en-US"/>
              <a:t>Agenda Item Subtitle (if needed)</a:t>
            </a:r>
          </a:p>
          <a:p>
            <a:pPr lvl="3"/>
            <a:r>
              <a:rPr lang="en-US"/>
              <a:t>Name –Role, Company (if needed)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80A20B-60FA-1342-868B-1B18E3082B0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Jan. 1, 2021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E7E1B3E-3193-4740-93CA-316CF259577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7D9DE2C-23B3-374B-99FD-B9A0BC7AD54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E7E3701-2851-1144-A218-0802DC101D2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24213260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E212390-BD71-0049-8675-189703BB021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66800" y="1325880"/>
            <a:ext cx="4889500" cy="417745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BCF4A4C4-F1C7-7043-ABDE-D57CA5AA26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24600" y="1325879"/>
            <a:ext cx="4800600" cy="468545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1" i="0" baseline="0">
                <a:solidFill>
                  <a:srgbClr val="222222"/>
                </a:solidFill>
                <a:latin typeface="+mj-lt"/>
              </a:defRPr>
            </a:lvl1pPr>
            <a:lvl2pPr marL="0">
              <a:lnSpc>
                <a:spcPct val="100000"/>
              </a:lnSpc>
              <a:spcBef>
                <a:spcPts val="0"/>
              </a:spcBef>
              <a:defRPr sz="2800" b="1" i="0" baseline="0">
                <a:solidFill>
                  <a:srgbClr val="222222"/>
                </a:solidFill>
                <a:latin typeface="+mj-lt"/>
              </a:defRPr>
            </a:lvl2pPr>
            <a:lvl3pPr marL="0">
              <a:lnSpc>
                <a:spcPct val="100000"/>
              </a:lnSpc>
              <a:defRPr sz="1800" b="1" i="0" cap="all" spc="200" baseline="0">
                <a:solidFill>
                  <a:srgbClr val="154A9A"/>
                </a:solidFill>
                <a:latin typeface="+mj-lt"/>
              </a:defRPr>
            </a:lvl3pPr>
            <a:lvl4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800" baseline="0">
                <a:solidFill>
                  <a:srgbClr val="222222"/>
                </a:solidFill>
                <a:latin typeface="Georgia" panose="02040502050405020303" pitchFamily="18" charset="0"/>
              </a:defRPr>
            </a:lvl4pPr>
            <a:lvl5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600" baseline="0">
                <a:solidFill>
                  <a:srgbClr val="222222"/>
                </a:solidFill>
              </a:defRPr>
            </a:lvl5pPr>
            <a:lvl6pPr marL="0">
              <a:lnSpc>
                <a:spcPct val="100000"/>
              </a:lnSpc>
              <a:buClr>
                <a:srgbClr val="FBB415"/>
              </a:buClr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6pPr>
            <a:lvl7pPr marL="457200">
              <a:lnSpc>
                <a:spcPct val="100000"/>
              </a:lnSpc>
              <a:buClr>
                <a:srgbClr val="FBB415"/>
              </a:buClr>
              <a:buSzPct val="100000"/>
              <a:buFont typeface="Courier New" panose="02070309020205020404" pitchFamily="49" charset="0"/>
              <a:buChar char="o"/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7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C4BF5920-4D64-7548-8C22-5B92EF97F0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1416" y="1"/>
            <a:ext cx="9058656" cy="938854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b="1">
                <a:latin typeface="+mj-lt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9A9CB5E-FE72-724B-AA14-809ABF0EB3F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66800" y="5672138"/>
            <a:ext cx="4889500" cy="339195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1200" b="0">
                <a:solidFill>
                  <a:srgbClr val="9AA1AB"/>
                </a:solidFill>
                <a:latin typeface="+mn-lt"/>
              </a:defRPr>
            </a:lvl1pPr>
          </a:lstStyle>
          <a:p>
            <a:pPr lvl="0"/>
            <a:r>
              <a:rPr lang="en-US"/>
              <a:t>Image caption if needed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F24246-249E-E44F-89A9-436DFF385D75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Jan. 1, 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B57DFD-89A3-2F49-BCFE-5ECD499A406B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C8ED8C-6AF1-464C-ABD5-A3B1DF42C6A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67D9DE2C-23B3-374B-99FD-B9A0BC7AD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50040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&amp; Text / Image &amp; Text / Imag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D5F8F95-9790-5B4D-A62B-486ABF40FC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6800" y="3376705"/>
            <a:ext cx="3200400" cy="263462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1" i="0" baseline="0">
                <a:solidFill>
                  <a:srgbClr val="222222"/>
                </a:solidFill>
                <a:latin typeface="+mj-lt"/>
              </a:defRPr>
            </a:lvl1pPr>
            <a:lvl2pPr marL="0">
              <a:lnSpc>
                <a:spcPct val="100000"/>
              </a:lnSpc>
              <a:spcBef>
                <a:spcPts val="0"/>
              </a:spcBef>
              <a:defRPr sz="2800" b="1" i="0" baseline="0">
                <a:solidFill>
                  <a:srgbClr val="222222"/>
                </a:solidFill>
                <a:latin typeface="+mj-lt"/>
              </a:defRPr>
            </a:lvl2pPr>
            <a:lvl3pPr marL="0">
              <a:lnSpc>
                <a:spcPct val="100000"/>
              </a:lnSpc>
              <a:defRPr sz="1800" b="1" i="0" cap="all" spc="200" baseline="0">
                <a:solidFill>
                  <a:srgbClr val="154A9A"/>
                </a:solidFill>
                <a:latin typeface="+mj-lt"/>
              </a:defRPr>
            </a:lvl3pPr>
            <a:lvl4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800" baseline="0">
                <a:solidFill>
                  <a:srgbClr val="222222"/>
                </a:solidFill>
                <a:latin typeface="Georgia" panose="02040502050405020303" pitchFamily="18" charset="0"/>
              </a:defRPr>
            </a:lvl4pPr>
            <a:lvl5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600" baseline="0">
                <a:solidFill>
                  <a:srgbClr val="222222"/>
                </a:solidFill>
              </a:defRPr>
            </a:lvl5pPr>
            <a:lvl6pPr marL="0">
              <a:lnSpc>
                <a:spcPct val="100000"/>
              </a:lnSpc>
              <a:buClr>
                <a:srgbClr val="FBB415"/>
              </a:buClr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6pPr>
            <a:lvl7pPr marL="457200">
              <a:lnSpc>
                <a:spcPct val="100000"/>
              </a:lnSpc>
              <a:buClr>
                <a:srgbClr val="FBB415"/>
              </a:buClr>
              <a:buSzPct val="100000"/>
              <a:buFont typeface="Courier New" panose="02070309020205020404" pitchFamily="49" charset="0"/>
              <a:buChar char="o"/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7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6D1D6CD5-46D0-F442-8909-5FB62B4615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1416" y="1"/>
            <a:ext cx="9058656" cy="938854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b="1">
                <a:latin typeface="+mj-lt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DA17A665-2AFD-1A45-8004-B2FDE95C529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5800" y="3376705"/>
            <a:ext cx="3200400" cy="263462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1" i="0" baseline="0">
                <a:solidFill>
                  <a:srgbClr val="222222"/>
                </a:solidFill>
                <a:latin typeface="+mj-lt"/>
              </a:defRPr>
            </a:lvl1pPr>
            <a:lvl2pPr marL="0">
              <a:lnSpc>
                <a:spcPct val="100000"/>
              </a:lnSpc>
              <a:spcBef>
                <a:spcPts val="0"/>
              </a:spcBef>
              <a:defRPr sz="2800" b="1" i="0" baseline="0">
                <a:solidFill>
                  <a:srgbClr val="222222"/>
                </a:solidFill>
                <a:latin typeface="+mj-lt"/>
              </a:defRPr>
            </a:lvl2pPr>
            <a:lvl3pPr marL="0">
              <a:lnSpc>
                <a:spcPct val="100000"/>
              </a:lnSpc>
              <a:defRPr sz="1800" b="1" i="0" cap="all" spc="200" baseline="0">
                <a:solidFill>
                  <a:srgbClr val="154A9A"/>
                </a:solidFill>
                <a:latin typeface="+mj-lt"/>
              </a:defRPr>
            </a:lvl3pPr>
            <a:lvl4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800" baseline="0">
                <a:solidFill>
                  <a:srgbClr val="222222"/>
                </a:solidFill>
                <a:latin typeface="Georgia" panose="02040502050405020303" pitchFamily="18" charset="0"/>
              </a:defRPr>
            </a:lvl4pPr>
            <a:lvl5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600" baseline="0">
                <a:solidFill>
                  <a:srgbClr val="222222"/>
                </a:solidFill>
              </a:defRPr>
            </a:lvl5pPr>
            <a:lvl6pPr marL="0">
              <a:lnSpc>
                <a:spcPct val="100000"/>
              </a:lnSpc>
              <a:buClr>
                <a:srgbClr val="FBB415"/>
              </a:buClr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6pPr>
            <a:lvl7pPr marL="457200">
              <a:lnSpc>
                <a:spcPct val="100000"/>
              </a:lnSpc>
              <a:buClr>
                <a:srgbClr val="FBB415"/>
              </a:buClr>
              <a:buSzPct val="100000"/>
              <a:buFont typeface="Courier New" panose="02070309020205020404" pitchFamily="49" charset="0"/>
              <a:buChar char="o"/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7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CD4A4283-3A76-AE4E-8023-E1A9E5D4948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20318" y="3376705"/>
            <a:ext cx="3200400" cy="263462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1" i="0" baseline="0">
                <a:solidFill>
                  <a:srgbClr val="222222"/>
                </a:solidFill>
                <a:latin typeface="+mj-lt"/>
              </a:defRPr>
            </a:lvl1pPr>
            <a:lvl2pPr marL="0">
              <a:lnSpc>
                <a:spcPct val="100000"/>
              </a:lnSpc>
              <a:spcBef>
                <a:spcPts val="0"/>
              </a:spcBef>
              <a:defRPr sz="2800" b="1" i="0" baseline="0">
                <a:solidFill>
                  <a:srgbClr val="222222"/>
                </a:solidFill>
                <a:latin typeface="+mj-lt"/>
              </a:defRPr>
            </a:lvl2pPr>
            <a:lvl3pPr marL="0">
              <a:lnSpc>
                <a:spcPct val="100000"/>
              </a:lnSpc>
              <a:defRPr sz="1800" b="1" i="0" cap="all" spc="200" baseline="0">
                <a:solidFill>
                  <a:srgbClr val="154A9A"/>
                </a:solidFill>
                <a:latin typeface="+mj-lt"/>
              </a:defRPr>
            </a:lvl3pPr>
            <a:lvl4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800" baseline="0">
                <a:solidFill>
                  <a:srgbClr val="222222"/>
                </a:solidFill>
                <a:latin typeface="Georgia" panose="02040502050405020303" pitchFamily="18" charset="0"/>
              </a:defRPr>
            </a:lvl4pPr>
            <a:lvl5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600" baseline="0">
                <a:solidFill>
                  <a:srgbClr val="222222"/>
                </a:solidFill>
              </a:defRPr>
            </a:lvl5pPr>
            <a:lvl6pPr marL="0">
              <a:lnSpc>
                <a:spcPct val="100000"/>
              </a:lnSpc>
              <a:buClr>
                <a:srgbClr val="FBB415"/>
              </a:buClr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6pPr>
            <a:lvl7pPr marL="457200">
              <a:lnSpc>
                <a:spcPct val="100000"/>
              </a:lnSpc>
              <a:buClr>
                <a:srgbClr val="FBB415"/>
              </a:buClr>
              <a:buSzPct val="100000"/>
              <a:buFont typeface="Courier New" panose="02070309020205020404" pitchFamily="49" charset="0"/>
              <a:buChar char="o"/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7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427A72-89E8-844C-B803-486E9F4305B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66800" y="1344613"/>
            <a:ext cx="3200400" cy="194786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473AA6A1-C80E-4F46-A855-DA15FD70957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495800" y="1344613"/>
            <a:ext cx="3200400" cy="194786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A9D104D6-0DA0-9241-90ED-61A448CC472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920318" y="1344613"/>
            <a:ext cx="3200400" cy="194786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8C0FBF-F9F0-454A-9536-1B539A4833BF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Jan. 1, 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0F862-072A-164C-A028-B5B479E2717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C2AFE3-5C14-BC4F-9684-9D3534A17C4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67D9DE2C-23B3-374B-99FD-B9A0BC7AD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38879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31091B6-AA90-924E-B3F4-0D0C79AE9A5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03298" y="1847556"/>
            <a:ext cx="1920240" cy="2560320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/>
            </a:lvl1pPr>
          </a:lstStyle>
          <a:p>
            <a:r>
              <a:rPr lang="en-US" sz="1800"/>
              <a:t>Picture</a:t>
            </a:r>
            <a:endParaRPr lang="en-US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4D75E9F2-FBEB-0A44-9971-8B5D0762E4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1416" y="1"/>
            <a:ext cx="9058656" cy="938854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b="1">
                <a:latin typeface="+mj-lt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CFB956-3D92-854A-93F5-FE53563EF49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03299" y="4498536"/>
            <a:ext cx="1920239" cy="10668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 b="1" i="0">
                <a:solidFill>
                  <a:srgbClr val="222222"/>
                </a:solidFill>
                <a:latin typeface="Georgia" panose="02040502050405020303" pitchFamily="18" charset="0"/>
              </a:defRPr>
            </a:lvl1pPr>
            <a:lvl2pPr marL="0" algn="l">
              <a:lnSpc>
                <a:spcPct val="100000"/>
              </a:lnSpc>
              <a:defRPr sz="1100" b="1" spc="200" baseline="0">
                <a:solidFill>
                  <a:srgbClr val="FBB415"/>
                </a:solidFill>
                <a:latin typeface="+mj-lt"/>
              </a:defRPr>
            </a:lvl2pPr>
            <a:lvl3pPr marL="0" algn="l">
              <a:lnSpc>
                <a:spcPct val="100000"/>
              </a:lnSpc>
              <a:defRPr sz="1200" i="1">
                <a:latin typeface="Georgia" panose="02040502050405020303" pitchFamily="18" charset="0"/>
              </a:defRPr>
            </a:lvl3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First Last</a:t>
            </a:r>
          </a:p>
          <a:p>
            <a:pPr lvl="1"/>
            <a:r>
              <a:rPr lang="en-US"/>
              <a:t>WI TITLE</a:t>
            </a:r>
          </a:p>
          <a:p>
            <a:pPr lvl="2"/>
            <a:r>
              <a:rPr lang="en-US"/>
              <a:t>Job Title, Organization</a:t>
            </a:r>
          </a:p>
        </p:txBody>
      </p:sp>
      <p:sp>
        <p:nvSpPr>
          <p:cNvPr id="27" name="Picture Placeholder 8">
            <a:extLst>
              <a:ext uri="{FF2B5EF4-FFF2-40B4-BE49-F238E27FC236}">
                <a16:creationId xmlns:a16="http://schemas.microsoft.com/office/drawing/2014/main" id="{E87A04B5-9CC2-814C-8D1B-1B8E7011B28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076785" y="1847556"/>
            <a:ext cx="1920240" cy="2560320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/>
            </a:lvl1pPr>
          </a:lstStyle>
          <a:p>
            <a:r>
              <a:rPr lang="en-US" sz="1800"/>
              <a:t>Picture</a:t>
            </a:r>
            <a:endParaRPr lang="en-US"/>
          </a:p>
        </p:txBody>
      </p:sp>
      <p:sp>
        <p:nvSpPr>
          <p:cNvPr id="28" name="Picture Placeholder 8">
            <a:extLst>
              <a:ext uri="{FF2B5EF4-FFF2-40B4-BE49-F238E27FC236}">
                <a16:creationId xmlns:a16="http://schemas.microsoft.com/office/drawing/2014/main" id="{298A13B9-1B75-6C40-BB49-1E985D4AFED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135880" y="1847556"/>
            <a:ext cx="1920240" cy="2560320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/>
            </a:lvl1pPr>
          </a:lstStyle>
          <a:p>
            <a:r>
              <a:rPr lang="en-US" sz="1800"/>
              <a:t>Picture</a:t>
            </a:r>
            <a:endParaRPr lang="en-US"/>
          </a:p>
        </p:txBody>
      </p:sp>
      <p:sp>
        <p:nvSpPr>
          <p:cNvPr id="29" name="Picture Placeholder 8">
            <a:extLst>
              <a:ext uri="{FF2B5EF4-FFF2-40B4-BE49-F238E27FC236}">
                <a16:creationId xmlns:a16="http://schemas.microsoft.com/office/drawing/2014/main" id="{F15C6150-169E-5C44-83A8-35F677830F0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209367" y="1847556"/>
            <a:ext cx="1920240" cy="2560320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/>
            </a:lvl1pPr>
          </a:lstStyle>
          <a:p>
            <a:r>
              <a:rPr lang="en-US" sz="1800"/>
              <a:t>Picture</a:t>
            </a:r>
            <a:endParaRPr lang="en-US"/>
          </a:p>
        </p:txBody>
      </p:sp>
      <p:sp>
        <p:nvSpPr>
          <p:cNvPr id="30" name="Picture Placeholder 8">
            <a:extLst>
              <a:ext uri="{FF2B5EF4-FFF2-40B4-BE49-F238E27FC236}">
                <a16:creationId xmlns:a16="http://schemas.microsoft.com/office/drawing/2014/main" id="{D52B6287-D22A-6E4B-9372-A11DA331E2B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268462" y="1847556"/>
            <a:ext cx="1920240" cy="2560320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/>
            </a:lvl1pPr>
          </a:lstStyle>
          <a:p>
            <a:r>
              <a:rPr lang="en-US" sz="1800"/>
              <a:t>Picture</a:t>
            </a:r>
            <a:endParaRPr lang="en-US"/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EB1B0F65-9B04-0F42-9149-64D110131CA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076785" y="4498536"/>
            <a:ext cx="1920239" cy="10668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 b="1" i="0">
                <a:solidFill>
                  <a:srgbClr val="222222"/>
                </a:solidFill>
                <a:latin typeface="Georgia" panose="02040502050405020303" pitchFamily="18" charset="0"/>
              </a:defRPr>
            </a:lvl1pPr>
            <a:lvl2pPr marL="0">
              <a:lnSpc>
                <a:spcPct val="100000"/>
              </a:lnSpc>
              <a:defRPr sz="1100" b="1" spc="200" baseline="0">
                <a:solidFill>
                  <a:srgbClr val="FBB415"/>
                </a:solidFill>
                <a:latin typeface="+mj-lt"/>
              </a:defRPr>
            </a:lvl2pPr>
            <a:lvl3pPr marL="0">
              <a:lnSpc>
                <a:spcPct val="100000"/>
              </a:lnSpc>
              <a:defRPr sz="1200" i="1">
                <a:latin typeface="Georgia" panose="02040502050405020303" pitchFamily="18" charset="0"/>
              </a:defRPr>
            </a:lvl3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Randall Lange</a:t>
            </a:r>
          </a:p>
          <a:p>
            <a:pPr lvl="1"/>
            <a:r>
              <a:rPr lang="en-US"/>
              <a:t>WI TITLE</a:t>
            </a:r>
          </a:p>
          <a:p>
            <a:pPr lvl="2"/>
            <a:r>
              <a:rPr lang="en-US"/>
              <a:t>Job Title, Organization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8E1C87AF-6A18-FD45-BA05-8BE8D1E74EB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35880" y="4498536"/>
            <a:ext cx="1920239" cy="10668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 b="1" i="0">
                <a:solidFill>
                  <a:srgbClr val="222222"/>
                </a:solidFill>
                <a:latin typeface="Georgia" panose="02040502050405020303" pitchFamily="18" charset="0"/>
              </a:defRPr>
            </a:lvl1pPr>
            <a:lvl2pPr marL="0">
              <a:lnSpc>
                <a:spcPct val="100000"/>
              </a:lnSpc>
              <a:defRPr sz="1100" b="1" spc="200" baseline="0">
                <a:solidFill>
                  <a:srgbClr val="FBB415"/>
                </a:solidFill>
                <a:latin typeface="+mj-lt"/>
              </a:defRPr>
            </a:lvl2pPr>
            <a:lvl3pPr marL="0">
              <a:lnSpc>
                <a:spcPct val="100000"/>
              </a:lnSpc>
              <a:defRPr sz="1200" i="1">
                <a:latin typeface="Georgia" panose="02040502050405020303" pitchFamily="18" charset="0"/>
              </a:defRPr>
            </a:lvl3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Randall Lange</a:t>
            </a:r>
          </a:p>
          <a:p>
            <a:pPr lvl="1"/>
            <a:r>
              <a:rPr lang="en-US"/>
              <a:t>WI TITLE</a:t>
            </a:r>
          </a:p>
          <a:p>
            <a:pPr lvl="2"/>
            <a:r>
              <a:rPr lang="en-US"/>
              <a:t>Job Title, Organization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5FF36B8C-E77E-004F-8D20-529B67B449F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209366" y="4498536"/>
            <a:ext cx="1920239" cy="10668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 b="1" i="0">
                <a:solidFill>
                  <a:srgbClr val="222222"/>
                </a:solidFill>
                <a:latin typeface="Georgia" panose="02040502050405020303" pitchFamily="18" charset="0"/>
              </a:defRPr>
            </a:lvl1pPr>
            <a:lvl2pPr marL="0">
              <a:lnSpc>
                <a:spcPct val="100000"/>
              </a:lnSpc>
              <a:defRPr sz="1100" b="1" spc="200" baseline="0">
                <a:solidFill>
                  <a:srgbClr val="FBB415"/>
                </a:solidFill>
                <a:latin typeface="+mj-lt"/>
              </a:defRPr>
            </a:lvl2pPr>
            <a:lvl3pPr marL="0">
              <a:lnSpc>
                <a:spcPct val="100000"/>
              </a:lnSpc>
              <a:defRPr sz="1200" i="1">
                <a:latin typeface="Georgia" panose="02040502050405020303" pitchFamily="18" charset="0"/>
              </a:defRPr>
            </a:lvl3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Randall Lange</a:t>
            </a:r>
          </a:p>
          <a:p>
            <a:pPr lvl="1"/>
            <a:r>
              <a:rPr lang="en-US"/>
              <a:t>WI TITLE</a:t>
            </a:r>
          </a:p>
          <a:p>
            <a:pPr lvl="2"/>
            <a:r>
              <a:rPr lang="en-US"/>
              <a:t>Job Title, Organization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B6E2E7FB-F948-2B4E-9965-1CEE4B1C245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268462" y="4498536"/>
            <a:ext cx="1920239" cy="10668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 b="1" i="0">
                <a:solidFill>
                  <a:srgbClr val="222222"/>
                </a:solidFill>
                <a:latin typeface="Georgia" panose="02040502050405020303" pitchFamily="18" charset="0"/>
              </a:defRPr>
            </a:lvl1pPr>
            <a:lvl2pPr marL="0">
              <a:lnSpc>
                <a:spcPct val="100000"/>
              </a:lnSpc>
              <a:defRPr sz="1100" b="1" spc="200" baseline="0">
                <a:solidFill>
                  <a:srgbClr val="FBB415"/>
                </a:solidFill>
                <a:latin typeface="+mj-lt"/>
              </a:defRPr>
            </a:lvl2pPr>
            <a:lvl3pPr marL="0">
              <a:lnSpc>
                <a:spcPct val="100000"/>
              </a:lnSpc>
              <a:defRPr sz="1200" i="1">
                <a:latin typeface="Georgia" panose="02040502050405020303" pitchFamily="18" charset="0"/>
              </a:defRPr>
            </a:lvl3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Randall Lange</a:t>
            </a:r>
          </a:p>
          <a:p>
            <a:pPr lvl="1"/>
            <a:r>
              <a:rPr lang="en-US"/>
              <a:t>WI TITLE</a:t>
            </a:r>
          </a:p>
          <a:p>
            <a:pPr lvl="2"/>
            <a:r>
              <a:rPr lang="en-US"/>
              <a:t>Job Title, Organization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5326C8-3D49-E54F-A0BD-553E974954C5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r>
              <a:rPr lang="en-US"/>
              <a:t>Jan. 1, 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0C58B0-E6B1-C947-9F14-54DA9DF6C224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AC090F-E4C9-D547-BF5D-90EACF9E7C61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67D9DE2C-23B3-374B-99FD-B9A0BC7AD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18694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(Fu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0327727E-B665-7F48-94FA-ECB1F6E30516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98968030"/>
              </p:ext>
            </p:extLst>
          </p:nvPr>
        </p:nvGraphicFramePr>
        <p:xfrm>
          <a:off x="1066800" y="1325877"/>
          <a:ext cx="10058400" cy="46854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2800">
                  <a:extLst>
                    <a:ext uri="{9D8B030D-6E8A-4147-A177-3AD203B41FA5}">
                      <a16:colId xmlns:a16="http://schemas.microsoft.com/office/drawing/2014/main" val="178067561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2583503120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2751388668"/>
                    </a:ext>
                  </a:extLst>
                </a:gridCol>
              </a:tblGrid>
              <a:tr h="390455">
                <a:tc>
                  <a:txBody>
                    <a:bodyPr/>
                    <a:lstStyle/>
                    <a:p>
                      <a:pPr algn="ctr"/>
                      <a:r>
                        <a:rPr lang="en-US" b="1" cap="all" spc="150" baseline="0"/>
                        <a:t>Column Name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AA1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cap="all" spc="150" baseline="0"/>
                        <a:t>Column Name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AA1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cap="all" spc="150" baseline="0"/>
                        <a:t>Column Name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AA1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7830247"/>
                  </a:ext>
                </a:extLst>
              </a:tr>
              <a:tr h="390455">
                <a:tc>
                  <a:txBody>
                    <a:bodyPr/>
                    <a:lstStyle/>
                    <a:p>
                      <a:r>
                        <a:rPr lang="en-US" b="0" i="0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2943856"/>
                  </a:ext>
                </a:extLst>
              </a:tr>
              <a:tr h="390455">
                <a:tc>
                  <a:txBody>
                    <a:bodyPr/>
                    <a:lstStyle/>
                    <a:p>
                      <a:r>
                        <a:rPr lang="en-US" b="0" i="0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7840614"/>
                  </a:ext>
                </a:extLst>
              </a:tr>
              <a:tr h="390455">
                <a:tc>
                  <a:txBody>
                    <a:bodyPr/>
                    <a:lstStyle/>
                    <a:p>
                      <a:r>
                        <a:rPr lang="en-US" b="0" i="0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2898776"/>
                  </a:ext>
                </a:extLst>
              </a:tr>
              <a:tr h="390455">
                <a:tc>
                  <a:txBody>
                    <a:bodyPr/>
                    <a:lstStyle/>
                    <a:p>
                      <a:r>
                        <a:rPr lang="en-US" b="0" i="0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3041817"/>
                  </a:ext>
                </a:extLst>
              </a:tr>
              <a:tr h="390455">
                <a:tc>
                  <a:txBody>
                    <a:bodyPr/>
                    <a:lstStyle/>
                    <a:p>
                      <a:r>
                        <a:rPr lang="en-US" b="0" i="0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327120"/>
                  </a:ext>
                </a:extLst>
              </a:tr>
              <a:tr h="390455">
                <a:tc>
                  <a:txBody>
                    <a:bodyPr/>
                    <a:lstStyle/>
                    <a:p>
                      <a:r>
                        <a:rPr lang="en-US" b="0" i="0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262360"/>
                  </a:ext>
                </a:extLst>
              </a:tr>
              <a:tr h="390455">
                <a:tc>
                  <a:txBody>
                    <a:bodyPr/>
                    <a:lstStyle/>
                    <a:p>
                      <a:r>
                        <a:rPr lang="en-US" b="0" i="0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3992269"/>
                  </a:ext>
                </a:extLst>
              </a:tr>
              <a:tr h="390455">
                <a:tc>
                  <a:txBody>
                    <a:bodyPr/>
                    <a:lstStyle/>
                    <a:p>
                      <a:r>
                        <a:rPr lang="en-US" b="0" i="0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4353807"/>
                  </a:ext>
                </a:extLst>
              </a:tr>
              <a:tr h="390455">
                <a:tc>
                  <a:txBody>
                    <a:bodyPr/>
                    <a:lstStyle/>
                    <a:p>
                      <a:r>
                        <a:rPr lang="en-US" b="0" i="0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2085050"/>
                  </a:ext>
                </a:extLst>
              </a:tr>
              <a:tr h="390455">
                <a:tc>
                  <a:txBody>
                    <a:bodyPr/>
                    <a:lstStyle/>
                    <a:p>
                      <a:r>
                        <a:rPr lang="en-US" b="0" i="0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4650810"/>
                  </a:ext>
                </a:extLst>
              </a:tr>
              <a:tr h="390455">
                <a:tc>
                  <a:txBody>
                    <a:bodyPr/>
                    <a:lstStyle/>
                    <a:p>
                      <a:r>
                        <a:rPr lang="en-US" b="0" i="0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4528605"/>
                  </a:ext>
                </a:extLst>
              </a:tr>
            </a:tbl>
          </a:graphicData>
        </a:graphic>
      </p:graphicFrame>
      <p:sp>
        <p:nvSpPr>
          <p:cNvPr id="4" name="Title 2">
            <a:extLst>
              <a:ext uri="{FF2B5EF4-FFF2-40B4-BE49-F238E27FC236}">
                <a16:creationId xmlns:a16="http://schemas.microsoft.com/office/drawing/2014/main" id="{29E2AC6A-2EF0-364E-B9F3-CE23C9701D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1416" y="1"/>
            <a:ext cx="9058656" cy="938854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b="1">
                <a:latin typeface="+mj-lt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211E1A-4F5E-D24A-8088-419640645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Jan. 1, 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274711-E5F3-D946-B53E-2B41F113F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32A334-C845-7744-A0CC-EAC3A2C14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9DE2C-23B3-374B-99FD-B9A0BC7AD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22261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(Title &amp; Capt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0327727E-B665-7F48-94FA-ECB1F6E30516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220294618"/>
              </p:ext>
            </p:extLst>
          </p:nvPr>
        </p:nvGraphicFramePr>
        <p:xfrm>
          <a:off x="1066800" y="2621683"/>
          <a:ext cx="10058400" cy="3123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2800">
                  <a:extLst>
                    <a:ext uri="{9D8B030D-6E8A-4147-A177-3AD203B41FA5}">
                      <a16:colId xmlns:a16="http://schemas.microsoft.com/office/drawing/2014/main" val="178067561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2583503120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2751388668"/>
                    </a:ext>
                  </a:extLst>
                </a:gridCol>
              </a:tblGrid>
              <a:tr h="390455">
                <a:tc>
                  <a:txBody>
                    <a:bodyPr/>
                    <a:lstStyle/>
                    <a:p>
                      <a:pPr algn="ctr"/>
                      <a:r>
                        <a:rPr lang="en-US" b="1" cap="all" spc="150" baseline="0"/>
                        <a:t>Column Name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AA1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cap="all" spc="150" baseline="0"/>
                        <a:t>Column Name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AA1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cap="all" spc="150" baseline="0"/>
                        <a:t>Column Name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AA1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7830247"/>
                  </a:ext>
                </a:extLst>
              </a:tr>
              <a:tr h="390455">
                <a:tc>
                  <a:txBody>
                    <a:bodyPr/>
                    <a:lstStyle/>
                    <a:p>
                      <a:r>
                        <a:rPr lang="en-US" b="0" i="0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2943856"/>
                  </a:ext>
                </a:extLst>
              </a:tr>
              <a:tr h="390455">
                <a:tc>
                  <a:txBody>
                    <a:bodyPr/>
                    <a:lstStyle/>
                    <a:p>
                      <a:r>
                        <a:rPr lang="en-US" b="0" i="0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7840614"/>
                  </a:ext>
                </a:extLst>
              </a:tr>
              <a:tr h="390455">
                <a:tc>
                  <a:txBody>
                    <a:bodyPr/>
                    <a:lstStyle/>
                    <a:p>
                      <a:r>
                        <a:rPr lang="en-US" b="0" i="0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2898776"/>
                  </a:ext>
                </a:extLst>
              </a:tr>
              <a:tr h="390455">
                <a:tc>
                  <a:txBody>
                    <a:bodyPr/>
                    <a:lstStyle/>
                    <a:p>
                      <a:r>
                        <a:rPr lang="en-US" b="0" i="0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3041817"/>
                  </a:ext>
                </a:extLst>
              </a:tr>
              <a:tr h="390455">
                <a:tc>
                  <a:txBody>
                    <a:bodyPr/>
                    <a:lstStyle/>
                    <a:p>
                      <a:r>
                        <a:rPr lang="en-US" b="0" i="0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327120"/>
                  </a:ext>
                </a:extLst>
              </a:tr>
              <a:tr h="390455">
                <a:tc>
                  <a:txBody>
                    <a:bodyPr/>
                    <a:lstStyle/>
                    <a:p>
                      <a:r>
                        <a:rPr lang="en-US" b="0" i="0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262360"/>
                  </a:ext>
                </a:extLst>
              </a:tr>
              <a:tr h="390455">
                <a:tc>
                  <a:txBody>
                    <a:bodyPr/>
                    <a:lstStyle/>
                    <a:p>
                      <a:r>
                        <a:rPr lang="en-US" b="0" i="0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4528605"/>
                  </a:ext>
                </a:extLst>
              </a:tr>
            </a:tbl>
          </a:graphicData>
        </a:graphic>
      </p:graphicFrame>
      <p:sp>
        <p:nvSpPr>
          <p:cNvPr id="4" name="Title 2">
            <a:extLst>
              <a:ext uri="{FF2B5EF4-FFF2-40B4-BE49-F238E27FC236}">
                <a16:creationId xmlns:a16="http://schemas.microsoft.com/office/drawing/2014/main" id="{29E2AC6A-2EF0-364E-B9F3-CE23C9701D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1416" y="1"/>
            <a:ext cx="9058656" cy="938854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b="1">
                <a:latin typeface="+mj-lt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7429EDC3-C5C2-3C4D-A17B-E18EEBBA074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66800" y="5959868"/>
            <a:ext cx="10058400" cy="268993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1200" b="0">
                <a:solidFill>
                  <a:srgbClr val="9AA1AB"/>
                </a:solidFill>
                <a:latin typeface="+mn-lt"/>
              </a:defRPr>
            </a:lvl1pPr>
          </a:lstStyle>
          <a:p>
            <a:pPr lvl="0"/>
            <a:r>
              <a:rPr lang="en-US"/>
              <a:t>Source details if needed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D1C3C18-23BF-4F41-9E09-8F6E419043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6800" y="1320800"/>
            <a:ext cx="10058400" cy="938854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sz="3200" b="1" i="0" baseline="0">
                <a:solidFill>
                  <a:srgbClr val="222222"/>
                </a:solidFill>
                <a:latin typeface="+mj-lt"/>
              </a:defRPr>
            </a:lvl1pPr>
            <a:lvl2pPr marL="0">
              <a:lnSpc>
                <a:spcPct val="100000"/>
              </a:lnSpc>
              <a:spcBef>
                <a:spcPts val="0"/>
              </a:spcBef>
              <a:defRPr sz="2800" b="1" i="0" baseline="0">
                <a:solidFill>
                  <a:srgbClr val="222222"/>
                </a:solidFill>
                <a:latin typeface="+mj-lt"/>
              </a:defRPr>
            </a:lvl2pPr>
            <a:lvl3pPr marL="0">
              <a:lnSpc>
                <a:spcPct val="100000"/>
              </a:lnSpc>
              <a:defRPr sz="1800" b="1" i="0" cap="all" spc="200" baseline="0">
                <a:solidFill>
                  <a:srgbClr val="154A9A"/>
                </a:solidFill>
                <a:latin typeface="+mj-lt"/>
              </a:defRPr>
            </a:lvl3pPr>
            <a:lvl4pPr marL="0" algn="ctr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800" baseline="0">
                <a:solidFill>
                  <a:srgbClr val="222222"/>
                </a:solidFill>
                <a:latin typeface="Georgia" panose="02040502050405020303" pitchFamily="18" charset="0"/>
              </a:defRPr>
            </a:lvl4pPr>
            <a:lvl5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600" baseline="0">
                <a:solidFill>
                  <a:srgbClr val="222222"/>
                </a:solidFill>
              </a:defRPr>
            </a:lvl5pPr>
            <a:lvl6pPr marL="0">
              <a:lnSpc>
                <a:spcPct val="100000"/>
              </a:lnSpc>
              <a:buClr>
                <a:srgbClr val="FBB415"/>
              </a:buClr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6pPr>
            <a:lvl7pPr marL="457200">
              <a:lnSpc>
                <a:spcPct val="100000"/>
              </a:lnSpc>
              <a:buClr>
                <a:srgbClr val="FBB415"/>
              </a:buClr>
              <a:buSzPct val="100000"/>
              <a:buFont typeface="Wingdings" pitchFamily="2" charset="2"/>
              <a:buChar char="Ø"/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7pPr>
          </a:lstStyle>
          <a:p>
            <a:pPr lvl="0"/>
            <a:r>
              <a:rPr lang="en-US"/>
              <a:t>Table Headline</a:t>
            </a:r>
          </a:p>
          <a:p>
            <a:pPr lvl="3"/>
            <a:r>
              <a:rPr lang="en-US"/>
              <a:t>Table details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2DDDF9-8693-0346-826A-EF51251A056E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Jan. 1, 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1CB54E-67A4-5D44-B609-0EB4B110D4E5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F03324A-5F97-1044-AD21-B61D300050A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67D9DE2C-23B3-374B-99FD-B9A0BC7AD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72161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4D75E9F2-FBEB-0A44-9971-8B5D0762E4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1416" y="1"/>
            <a:ext cx="9058656" cy="938854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b="1">
                <a:latin typeface="+mj-lt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CFB956-3D92-854A-93F5-FE53563EF49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66800" y="5959868"/>
            <a:ext cx="10058400" cy="268993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1200" b="0">
                <a:solidFill>
                  <a:srgbClr val="9AA1AB"/>
                </a:solidFill>
                <a:latin typeface="+mn-lt"/>
              </a:defRPr>
            </a:lvl1pPr>
          </a:lstStyle>
          <a:p>
            <a:pPr lvl="0"/>
            <a:r>
              <a:rPr lang="en-US"/>
              <a:t>Source details if needed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ABDFBE0E-C105-F840-9451-C88FE18D591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72699661"/>
              </p:ext>
            </p:extLst>
          </p:nvPr>
        </p:nvGraphicFramePr>
        <p:xfrm>
          <a:off x="1066800" y="2254901"/>
          <a:ext cx="10058400" cy="36457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5B8465FE-A8A5-3E45-B044-4EC12089AED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6800" y="1320800"/>
            <a:ext cx="10058400" cy="934101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sz="3200" b="1" i="0" baseline="0">
                <a:solidFill>
                  <a:srgbClr val="222222"/>
                </a:solidFill>
                <a:latin typeface="+mj-lt"/>
              </a:defRPr>
            </a:lvl1pPr>
            <a:lvl2pPr marL="0">
              <a:lnSpc>
                <a:spcPct val="100000"/>
              </a:lnSpc>
              <a:spcBef>
                <a:spcPts val="0"/>
              </a:spcBef>
              <a:defRPr sz="2800" b="1" i="0" baseline="0">
                <a:solidFill>
                  <a:srgbClr val="222222"/>
                </a:solidFill>
                <a:latin typeface="+mj-lt"/>
              </a:defRPr>
            </a:lvl2pPr>
            <a:lvl3pPr marL="0">
              <a:lnSpc>
                <a:spcPct val="100000"/>
              </a:lnSpc>
              <a:defRPr sz="1800" b="1" i="0" cap="all" spc="200" baseline="0">
                <a:solidFill>
                  <a:srgbClr val="154A9A"/>
                </a:solidFill>
                <a:latin typeface="+mj-lt"/>
              </a:defRPr>
            </a:lvl3pPr>
            <a:lvl4pPr marL="0" algn="ctr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800" baseline="0">
                <a:solidFill>
                  <a:srgbClr val="222222"/>
                </a:solidFill>
                <a:latin typeface="Georgia" panose="02040502050405020303" pitchFamily="18" charset="0"/>
              </a:defRPr>
            </a:lvl4pPr>
            <a:lvl5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600" baseline="0">
                <a:solidFill>
                  <a:srgbClr val="222222"/>
                </a:solidFill>
              </a:defRPr>
            </a:lvl5pPr>
            <a:lvl6pPr marL="0">
              <a:lnSpc>
                <a:spcPct val="100000"/>
              </a:lnSpc>
              <a:buClr>
                <a:srgbClr val="FBB415"/>
              </a:buClr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6pPr>
            <a:lvl7pPr marL="457200">
              <a:lnSpc>
                <a:spcPct val="100000"/>
              </a:lnSpc>
              <a:buClr>
                <a:srgbClr val="FBB415"/>
              </a:buClr>
              <a:buSzPct val="100000"/>
              <a:buFont typeface="Wingdings" pitchFamily="2" charset="2"/>
              <a:buChar char="Ø"/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7pPr>
          </a:lstStyle>
          <a:p>
            <a:pPr lvl="0"/>
            <a:r>
              <a:rPr lang="en-US"/>
              <a:t>Graph Headline</a:t>
            </a:r>
          </a:p>
          <a:p>
            <a:pPr lvl="3"/>
            <a:r>
              <a:rPr lang="en-US"/>
              <a:t>Graph details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298DEC-01C0-924A-83CB-8BF78F1EFC33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Jan. 1, 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B1F10D-7BD8-8344-95BB-BF1936198BBF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78A441-257A-7B49-BEFA-E590B84C8A8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67D9DE2C-23B3-374B-99FD-B9A0BC7AD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80250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Headlin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4D75E9F2-FBEB-0A44-9971-8B5D0762E4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1416" y="1"/>
            <a:ext cx="9058656" cy="938854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b="1">
                <a:latin typeface="+mj-lt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CFB956-3D92-854A-93F5-FE53563EF49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66800" y="5959868"/>
            <a:ext cx="10058400" cy="268993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1200" b="0">
                <a:solidFill>
                  <a:srgbClr val="9AA1AB"/>
                </a:solidFill>
                <a:latin typeface="+mn-lt"/>
              </a:defRPr>
            </a:lvl1pPr>
          </a:lstStyle>
          <a:p>
            <a:pPr lvl="0"/>
            <a:r>
              <a:rPr lang="en-US"/>
              <a:t>Source details if needed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5B8465FE-A8A5-3E45-B044-4EC12089AED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6800" y="1320800"/>
            <a:ext cx="10058400" cy="938854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sz="3200" b="1" i="0" baseline="0">
                <a:solidFill>
                  <a:srgbClr val="222222"/>
                </a:solidFill>
                <a:latin typeface="+mj-lt"/>
              </a:defRPr>
            </a:lvl1pPr>
            <a:lvl2pPr marL="0">
              <a:lnSpc>
                <a:spcPct val="100000"/>
              </a:lnSpc>
              <a:spcBef>
                <a:spcPts val="0"/>
              </a:spcBef>
              <a:defRPr sz="2800" b="1" i="0" baseline="0">
                <a:solidFill>
                  <a:srgbClr val="222222"/>
                </a:solidFill>
                <a:latin typeface="+mj-lt"/>
              </a:defRPr>
            </a:lvl2pPr>
            <a:lvl3pPr marL="0">
              <a:lnSpc>
                <a:spcPct val="100000"/>
              </a:lnSpc>
              <a:defRPr sz="1800" b="1" i="0" cap="all" spc="200" baseline="0">
                <a:solidFill>
                  <a:srgbClr val="154A9A"/>
                </a:solidFill>
                <a:latin typeface="+mj-lt"/>
              </a:defRPr>
            </a:lvl3pPr>
            <a:lvl4pPr marL="0" algn="ctr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800" baseline="0">
                <a:solidFill>
                  <a:srgbClr val="222222"/>
                </a:solidFill>
                <a:latin typeface="Georgia" panose="02040502050405020303" pitchFamily="18" charset="0"/>
              </a:defRPr>
            </a:lvl4pPr>
            <a:lvl5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600" baseline="0">
                <a:solidFill>
                  <a:srgbClr val="222222"/>
                </a:solidFill>
              </a:defRPr>
            </a:lvl5pPr>
            <a:lvl6pPr marL="0">
              <a:lnSpc>
                <a:spcPct val="100000"/>
              </a:lnSpc>
              <a:buClr>
                <a:srgbClr val="FBB415"/>
              </a:buClr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6pPr>
            <a:lvl7pPr marL="457200">
              <a:lnSpc>
                <a:spcPct val="100000"/>
              </a:lnSpc>
              <a:buClr>
                <a:srgbClr val="FBB415"/>
              </a:buClr>
              <a:buSzPct val="100000"/>
              <a:buFont typeface="Wingdings" pitchFamily="2" charset="2"/>
              <a:buChar char="Ø"/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7pPr>
          </a:lstStyle>
          <a:p>
            <a:pPr lvl="0"/>
            <a:r>
              <a:rPr lang="en-US"/>
              <a:t>Image Headline</a:t>
            </a:r>
          </a:p>
          <a:p>
            <a:pPr lvl="3"/>
            <a:r>
              <a:rPr lang="en-US"/>
              <a:t>Image details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97A3EA0-5BF1-724B-B6AB-CE221BA7668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66800" y="2316163"/>
            <a:ext cx="10058400" cy="36433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C703F0-B32C-234A-9D2E-011F538645CC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/>
              <a:t>Jan. 1, 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E4E34E-AE96-CE49-899F-35B974B3E0F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BB0FB4-B74E-E14A-8673-2AAC009A9AB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7D9DE2C-23B3-374B-99FD-B9A0BC7AD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80385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09353F92-2C72-3D43-A58C-944D158CDE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0436" y="1086273"/>
            <a:ext cx="10031128" cy="4685454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lnSpc>
                <a:spcPct val="100000"/>
              </a:lnSpc>
              <a:defRPr sz="6000" b="1" i="0" baseline="0">
                <a:solidFill>
                  <a:srgbClr val="FBB415"/>
                </a:solidFill>
                <a:latin typeface="+mj-lt"/>
              </a:defRPr>
            </a:lvl1pPr>
            <a:lvl2pPr marL="0" algn="ctr">
              <a:lnSpc>
                <a:spcPct val="100000"/>
              </a:lnSpc>
              <a:spcBef>
                <a:spcPts val="0"/>
              </a:spcBef>
              <a:buNone/>
              <a:defRPr sz="4000" b="1" i="0" baseline="0">
                <a:solidFill>
                  <a:schemeClr val="bg1"/>
                </a:solidFill>
                <a:latin typeface="+mj-lt"/>
              </a:defRPr>
            </a:lvl2pPr>
            <a:lvl3pPr marL="0">
              <a:lnSpc>
                <a:spcPct val="100000"/>
              </a:lnSpc>
              <a:defRPr sz="1800" b="1" i="0" cap="all" spc="200" baseline="0">
                <a:solidFill>
                  <a:srgbClr val="154A9A"/>
                </a:solidFill>
                <a:latin typeface="+mj-lt"/>
              </a:defRPr>
            </a:lvl3pPr>
            <a:lvl4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800" baseline="0">
                <a:solidFill>
                  <a:srgbClr val="222222"/>
                </a:solidFill>
                <a:latin typeface="Georgia" panose="02040502050405020303" pitchFamily="18" charset="0"/>
              </a:defRPr>
            </a:lvl4pPr>
            <a:lvl5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600" baseline="0">
                <a:solidFill>
                  <a:srgbClr val="222222"/>
                </a:solidFill>
              </a:defRPr>
            </a:lvl5pPr>
            <a:lvl6pPr marL="0">
              <a:lnSpc>
                <a:spcPct val="100000"/>
              </a:lnSpc>
              <a:buClr>
                <a:srgbClr val="FBB415"/>
              </a:buClr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6pPr>
            <a:lvl7pPr marL="457200">
              <a:lnSpc>
                <a:spcPct val="100000"/>
              </a:lnSpc>
              <a:buClr>
                <a:srgbClr val="FBB415"/>
              </a:buClr>
              <a:buSzPct val="100000"/>
              <a:buFont typeface="Wingdings" pitchFamily="2" charset="2"/>
              <a:buChar char="Ø"/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7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00585811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rai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2E4A6C5C-A23D-2C45-9D11-9A0056611D1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739735" y="284871"/>
            <a:ext cx="4712530" cy="628825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44908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E5B0F87B-3345-174F-A0C1-CCE67041293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0436" y="1086273"/>
            <a:ext cx="10031128" cy="4685454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lnSpc>
                <a:spcPct val="100000"/>
              </a:lnSpc>
              <a:defRPr sz="6000" b="1" i="0" baseline="0">
                <a:solidFill>
                  <a:srgbClr val="154A9A"/>
                </a:solidFill>
                <a:latin typeface="+mj-lt"/>
              </a:defRPr>
            </a:lvl1pPr>
            <a:lvl2pPr marL="0" algn="ctr">
              <a:lnSpc>
                <a:spcPct val="100000"/>
              </a:lnSpc>
              <a:spcBef>
                <a:spcPts val="0"/>
              </a:spcBef>
              <a:buNone/>
              <a:defRPr sz="4000" b="1" i="0" baseline="0">
                <a:solidFill>
                  <a:srgbClr val="222222"/>
                </a:solidFill>
                <a:latin typeface="+mj-lt"/>
              </a:defRPr>
            </a:lvl2pPr>
            <a:lvl3pPr marL="0">
              <a:lnSpc>
                <a:spcPct val="100000"/>
              </a:lnSpc>
              <a:defRPr sz="1800" b="1" i="0" cap="all" spc="200" baseline="0">
                <a:solidFill>
                  <a:srgbClr val="154A9A"/>
                </a:solidFill>
                <a:latin typeface="+mj-lt"/>
              </a:defRPr>
            </a:lvl3pPr>
            <a:lvl4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800" baseline="0">
                <a:solidFill>
                  <a:srgbClr val="222222"/>
                </a:solidFill>
                <a:latin typeface="Georgia" panose="02040502050405020303" pitchFamily="18" charset="0"/>
              </a:defRPr>
            </a:lvl4pPr>
            <a:lvl5pPr marL="0">
              <a:lnSpc>
                <a:spcPct val="100000"/>
              </a:lnSpc>
              <a:buClr>
                <a:srgbClr val="FBB415"/>
              </a:buClr>
              <a:buFont typeface="Arial" panose="020B0604020202020204" pitchFamily="34" charset="0"/>
              <a:buNone/>
              <a:defRPr sz="1600" baseline="0">
                <a:solidFill>
                  <a:srgbClr val="222222"/>
                </a:solidFill>
              </a:defRPr>
            </a:lvl5pPr>
            <a:lvl6pPr marL="0">
              <a:lnSpc>
                <a:spcPct val="100000"/>
              </a:lnSpc>
              <a:buClr>
                <a:srgbClr val="FBB415"/>
              </a:buClr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6pPr>
            <a:lvl7pPr marL="457200">
              <a:lnSpc>
                <a:spcPct val="100000"/>
              </a:lnSpc>
              <a:buClr>
                <a:srgbClr val="FBB415"/>
              </a:buClr>
              <a:buSzPct val="100000"/>
              <a:buFont typeface="Wingdings" pitchFamily="2" charset="2"/>
              <a:buChar char="Ø"/>
              <a:defRPr b="0" i="0" baseline="0">
                <a:solidFill>
                  <a:srgbClr val="222222"/>
                </a:solidFill>
                <a:latin typeface="Georgia" panose="02040502050405020303" pitchFamily="18" charset="0"/>
              </a:defRPr>
            </a:lvl7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865671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D5F8F95-9790-5B4D-A62B-486ABF40FC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85360" y="1348509"/>
            <a:ext cx="8418137" cy="448887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200" b="1" i="0" baseline="0">
                <a:solidFill>
                  <a:srgbClr val="222222"/>
                </a:solidFill>
                <a:latin typeface="+mj-lt"/>
              </a:defRPr>
            </a:lvl1pPr>
            <a:lvl2pPr mar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2800" b="1" i="0" baseline="0">
                <a:solidFill>
                  <a:srgbClr val="222222"/>
                </a:solidFill>
                <a:latin typeface="+mj-lt"/>
              </a:defRPr>
            </a:lvl2pPr>
            <a:lvl3pPr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b="1" i="0" cap="all" spc="200" baseline="0">
                <a:solidFill>
                  <a:srgbClr val="9AA1AB"/>
                </a:solidFill>
                <a:latin typeface="+mj-lt"/>
              </a:defRPr>
            </a:lvl3pPr>
            <a:lvl4pPr marL="0" algn="ctr">
              <a:lnSpc>
                <a:spcPct val="100000"/>
              </a:lnSpc>
              <a:spcBef>
                <a:spcPts val="1000"/>
              </a:spcBef>
              <a:defRPr b="0" i="1" baseline="0">
                <a:solidFill>
                  <a:srgbClr val="222222"/>
                </a:solidFill>
                <a:latin typeface="Georgia" panose="02040502050405020303" pitchFamily="18" charset="0"/>
              </a:defRPr>
            </a:lvl4pPr>
            <a:lvl5pPr marL="0" algn="ctr">
              <a:defRPr sz="1600" baseline="0">
                <a:solidFill>
                  <a:srgbClr val="222222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  <a:p>
            <a:pPr lvl="1"/>
            <a:r>
              <a:rPr lang="en-US"/>
              <a:t>Section Subtitle (if needed)</a:t>
            </a:r>
          </a:p>
          <a:p>
            <a:pPr lvl="3"/>
            <a:r>
              <a:rPr lang="en-US"/>
              <a:t>Details (if needed)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80A20B-60FA-1342-868B-1B18E3082B0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Jan. 1, 2021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E7E1B3E-3193-4740-93CA-316CF259577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7D9DE2C-23B3-374B-99FD-B9A0BC7AD54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43DFC5-9946-3146-BBEB-EE8D7DACE4D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80100616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rai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82ADC0CF-8C86-574E-9994-E9CF860F941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739735" y="284871"/>
            <a:ext cx="4712530" cy="628825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41086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dia Placeholder 5">
            <a:extLst>
              <a:ext uri="{FF2B5EF4-FFF2-40B4-BE49-F238E27FC236}">
                <a16:creationId xmlns:a16="http://schemas.microsoft.com/office/drawing/2014/main" id="{02EC713B-E0C4-4F4C-9BE8-EEB51091F39B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0494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Image (Full Sc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6011E3-0E7B-F44C-A31A-482EB8FF8B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74825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814230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D5F8F95-9790-5B4D-A62B-486ABF40FC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66800" y="1325879"/>
            <a:ext cx="10058400" cy="4685454"/>
          </a:xfrm>
          <a:prstGeom prst="rect">
            <a:avLst/>
          </a:prstGeom>
        </p:spPr>
        <p:txBody>
          <a:bodyPr lIns="0" tIns="0" rIns="0" bIns="0"/>
          <a:lstStyle>
            <a:lvl1pPr>
              <a:defRPr b="1" i="0" baseline="0">
                <a:solidFill>
                  <a:srgbClr val="222222"/>
                </a:solidFill>
                <a:latin typeface="+mj-lt"/>
              </a:defRPr>
            </a:lvl1pPr>
            <a:lvl2pPr marL="0">
              <a:spcBef>
                <a:spcPts val="0"/>
              </a:spcBef>
              <a:defRPr sz="2100" b="1" i="0" baseline="0">
                <a:solidFill>
                  <a:srgbClr val="222222"/>
                </a:solidFill>
                <a:latin typeface="+mj-lt"/>
              </a:defRPr>
            </a:lvl2pPr>
            <a:lvl3pPr marL="0">
              <a:defRPr b="1" i="0" cap="all" spc="150" baseline="0">
                <a:solidFill>
                  <a:srgbClr val="154A9A"/>
                </a:solidFill>
                <a:latin typeface="+mj-lt"/>
              </a:defRPr>
            </a:lvl3pPr>
            <a:lvl4pPr marL="0">
              <a:defRPr baseline="0">
                <a:solidFill>
                  <a:srgbClr val="222222"/>
                </a:solidFill>
                <a:latin typeface="Georgia" panose="02040502050405020303" pitchFamily="18" charset="0"/>
              </a:defRPr>
            </a:lvl4pPr>
            <a:lvl5pPr marL="0">
              <a:defRPr sz="1200" baseline="0">
                <a:solidFill>
                  <a:srgbClr val="22222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EBCE8A5-55A0-1C44-AF8D-E6664BA26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C7C6D590-274E-43D3-A9A3-D27E480F19D1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0" y="6399714"/>
            <a:ext cx="2926080" cy="458286"/>
          </a:xfrm>
        </p:spPr>
        <p:txBody>
          <a:bodyPr/>
          <a:lstStyle/>
          <a:p>
            <a:r>
              <a:rPr lang="en-US"/>
              <a:t>11/08/2021</a:t>
            </a:r>
          </a:p>
        </p:txBody>
      </p:sp>
      <p:sp>
        <p:nvSpPr>
          <p:cNvPr id="5" name="Footer Placeholder 6">
            <a:extLst>
              <a:ext uri="{FF2B5EF4-FFF2-40B4-BE49-F238E27FC236}">
                <a16:creationId xmlns:a16="http://schemas.microsoft.com/office/drawing/2014/main" id="{5231A7DF-823C-4CA7-AEAD-D23336F3559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600" y="6399714"/>
            <a:ext cx="4114800" cy="458286"/>
          </a:xfrm>
        </p:spPr>
        <p:txBody>
          <a:bodyPr/>
          <a:lstStyle/>
          <a:p>
            <a:r>
              <a:rPr lang="en-US"/>
              <a:t>CONFIDENTIAL - WI Legal Subcommittee</a:t>
            </a:r>
          </a:p>
        </p:txBody>
      </p:sp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id="{C4A7FAC3-2725-4EED-8039-4748760226D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839200" y="6399714"/>
            <a:ext cx="3352800" cy="458286"/>
          </a:xfrm>
        </p:spPr>
        <p:txBody>
          <a:bodyPr/>
          <a:lstStyle/>
          <a:p>
            <a:fld id="{67D9DE2C-23B3-374B-99FD-B9A0BC7AD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88129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i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0327727E-B665-7F48-94FA-ECB1F6E30516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897000366"/>
              </p:ext>
            </p:extLst>
          </p:nvPr>
        </p:nvGraphicFramePr>
        <p:xfrm>
          <a:off x="1066800" y="1325877"/>
          <a:ext cx="10058400" cy="46854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2800">
                  <a:extLst>
                    <a:ext uri="{9D8B030D-6E8A-4147-A177-3AD203B41FA5}">
                      <a16:colId xmlns:a16="http://schemas.microsoft.com/office/drawing/2014/main" val="178067561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2583503120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2751388668"/>
                    </a:ext>
                  </a:extLst>
                </a:gridCol>
              </a:tblGrid>
              <a:tr h="390455">
                <a:tc>
                  <a:txBody>
                    <a:bodyPr/>
                    <a:lstStyle/>
                    <a:p>
                      <a:pPr algn="ctr"/>
                      <a:r>
                        <a:rPr lang="en-US" b="1" cap="all" spc="150" baseline="0"/>
                        <a:t>Column Name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AA1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cap="all" spc="150" baseline="0"/>
                        <a:t>Column Name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AA1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cap="all" spc="150" baseline="0"/>
                        <a:t>Column Name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AA1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7830247"/>
                  </a:ext>
                </a:extLst>
              </a:tr>
              <a:tr h="390455">
                <a:tc>
                  <a:txBody>
                    <a:bodyPr/>
                    <a:lstStyle/>
                    <a:p>
                      <a:r>
                        <a:rPr lang="en-US" b="0" i="0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2943856"/>
                  </a:ext>
                </a:extLst>
              </a:tr>
              <a:tr h="390455">
                <a:tc>
                  <a:txBody>
                    <a:bodyPr/>
                    <a:lstStyle/>
                    <a:p>
                      <a:r>
                        <a:rPr lang="en-US" b="0" i="0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7840614"/>
                  </a:ext>
                </a:extLst>
              </a:tr>
              <a:tr h="390455">
                <a:tc>
                  <a:txBody>
                    <a:bodyPr/>
                    <a:lstStyle/>
                    <a:p>
                      <a:r>
                        <a:rPr lang="en-US" b="0" i="0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2898776"/>
                  </a:ext>
                </a:extLst>
              </a:tr>
              <a:tr h="390455">
                <a:tc>
                  <a:txBody>
                    <a:bodyPr/>
                    <a:lstStyle/>
                    <a:p>
                      <a:r>
                        <a:rPr lang="en-US" b="0" i="0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3041817"/>
                  </a:ext>
                </a:extLst>
              </a:tr>
              <a:tr h="390455">
                <a:tc>
                  <a:txBody>
                    <a:bodyPr/>
                    <a:lstStyle/>
                    <a:p>
                      <a:r>
                        <a:rPr lang="en-US" b="0" i="0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327120"/>
                  </a:ext>
                </a:extLst>
              </a:tr>
              <a:tr h="390455">
                <a:tc>
                  <a:txBody>
                    <a:bodyPr/>
                    <a:lstStyle/>
                    <a:p>
                      <a:r>
                        <a:rPr lang="en-US" b="0" i="0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262360"/>
                  </a:ext>
                </a:extLst>
              </a:tr>
              <a:tr h="390455">
                <a:tc>
                  <a:txBody>
                    <a:bodyPr/>
                    <a:lstStyle/>
                    <a:p>
                      <a:r>
                        <a:rPr lang="en-US" b="0" i="0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3992269"/>
                  </a:ext>
                </a:extLst>
              </a:tr>
              <a:tr h="390455">
                <a:tc>
                  <a:txBody>
                    <a:bodyPr/>
                    <a:lstStyle/>
                    <a:p>
                      <a:r>
                        <a:rPr lang="en-US" b="0" i="0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4353807"/>
                  </a:ext>
                </a:extLst>
              </a:tr>
              <a:tr h="390455">
                <a:tc>
                  <a:txBody>
                    <a:bodyPr/>
                    <a:lstStyle/>
                    <a:p>
                      <a:r>
                        <a:rPr lang="en-US" b="0" i="0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2085050"/>
                  </a:ext>
                </a:extLst>
              </a:tr>
              <a:tr h="390455">
                <a:tc>
                  <a:txBody>
                    <a:bodyPr/>
                    <a:lstStyle/>
                    <a:p>
                      <a:r>
                        <a:rPr lang="en-US" b="0" i="0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4650810"/>
                  </a:ext>
                </a:extLst>
              </a:tr>
              <a:tr h="390455">
                <a:tc>
                  <a:txBody>
                    <a:bodyPr/>
                    <a:lstStyle/>
                    <a:p>
                      <a:r>
                        <a:rPr lang="en-US" b="0" i="0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>
                          <a:solidFill>
                            <a:srgbClr val="222222"/>
                          </a:solidFill>
                        </a:rPr>
                        <a:t>Entry</a:t>
                      </a:r>
                    </a:p>
                  </a:txBody>
                  <a:tcPr>
                    <a:lnL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AA1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4528605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14913449-CBA2-EB47-BE9E-6DC4FBF38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BCC5C6E8-8382-41B2-BE56-D9D5CF6C86EC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0" y="6399714"/>
            <a:ext cx="2926080" cy="458286"/>
          </a:xfrm>
        </p:spPr>
        <p:txBody>
          <a:bodyPr/>
          <a:lstStyle/>
          <a:p>
            <a:r>
              <a:rPr lang="en-US"/>
              <a:t>11/08/2021</a:t>
            </a:r>
          </a:p>
        </p:txBody>
      </p:sp>
      <p:sp>
        <p:nvSpPr>
          <p:cNvPr id="6" name="Footer Placeholder 6">
            <a:extLst>
              <a:ext uri="{FF2B5EF4-FFF2-40B4-BE49-F238E27FC236}">
                <a16:creationId xmlns:a16="http://schemas.microsoft.com/office/drawing/2014/main" id="{FDB444CE-1FCC-4644-BCA7-17D219A36D9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600" y="6399714"/>
            <a:ext cx="4114800" cy="458286"/>
          </a:xfrm>
        </p:spPr>
        <p:txBody>
          <a:bodyPr/>
          <a:lstStyle/>
          <a:p>
            <a:r>
              <a:rPr lang="en-US"/>
              <a:t>CONFIDENTIAL - WI Legal Subcommittee</a:t>
            </a:r>
          </a:p>
        </p:txBody>
      </p:sp>
      <p:sp>
        <p:nvSpPr>
          <p:cNvPr id="7" name="Slide Number Placeholder 7">
            <a:extLst>
              <a:ext uri="{FF2B5EF4-FFF2-40B4-BE49-F238E27FC236}">
                <a16:creationId xmlns:a16="http://schemas.microsoft.com/office/drawing/2014/main" id="{C3492D2D-96AA-41E7-A095-FC96D5DF9FA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839200" y="6399714"/>
            <a:ext cx="3352800" cy="458286"/>
          </a:xfrm>
        </p:spPr>
        <p:txBody>
          <a:bodyPr/>
          <a:lstStyle/>
          <a:p>
            <a:fld id="{67D9DE2C-23B3-374B-99FD-B9A0BC7AD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49440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i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D5F8F95-9790-5B4D-A62B-486ABF40FC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66801" y="1325880"/>
            <a:ext cx="4798291" cy="4668521"/>
          </a:xfrm>
          <a:prstGeom prst="rect">
            <a:avLst/>
          </a:prstGeom>
        </p:spPr>
        <p:txBody>
          <a:bodyPr lIns="0" tIns="0" rIns="0" bIns="0"/>
          <a:lstStyle>
            <a:lvl1pPr>
              <a:defRPr b="1" i="0" baseline="0">
                <a:solidFill>
                  <a:srgbClr val="222222"/>
                </a:solidFill>
                <a:latin typeface="+mj-lt"/>
              </a:defRPr>
            </a:lvl1pPr>
            <a:lvl2pPr marL="0">
              <a:spcBef>
                <a:spcPts val="0"/>
              </a:spcBef>
              <a:defRPr sz="2100" b="1" i="0" baseline="0">
                <a:solidFill>
                  <a:srgbClr val="222222"/>
                </a:solidFill>
                <a:latin typeface="+mj-lt"/>
              </a:defRPr>
            </a:lvl2pPr>
            <a:lvl3pPr marL="0">
              <a:defRPr b="1" i="0" cap="all" spc="150" baseline="0">
                <a:solidFill>
                  <a:srgbClr val="154A9A"/>
                </a:solidFill>
                <a:latin typeface="+mj-lt"/>
              </a:defRPr>
            </a:lvl3pPr>
            <a:lvl4pPr marL="0">
              <a:defRPr baseline="0">
                <a:solidFill>
                  <a:srgbClr val="222222"/>
                </a:solidFill>
                <a:latin typeface="Georgia" panose="02040502050405020303" pitchFamily="18" charset="0"/>
              </a:defRPr>
            </a:lvl4pPr>
            <a:lvl5pPr marL="0">
              <a:defRPr sz="1200" baseline="0">
                <a:solidFill>
                  <a:srgbClr val="22222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C2DDF071-5A55-644E-B1B8-B42B388F458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26909" y="1325880"/>
            <a:ext cx="4798291" cy="4668521"/>
          </a:xfrm>
          <a:prstGeom prst="rect">
            <a:avLst/>
          </a:prstGeom>
        </p:spPr>
        <p:txBody>
          <a:bodyPr lIns="0" tIns="0" rIns="0" bIns="0"/>
          <a:lstStyle>
            <a:lvl1pPr>
              <a:defRPr b="1" i="0" baseline="0">
                <a:solidFill>
                  <a:srgbClr val="222222"/>
                </a:solidFill>
                <a:latin typeface="+mj-lt"/>
              </a:defRPr>
            </a:lvl1pPr>
            <a:lvl2pPr marL="0">
              <a:spcBef>
                <a:spcPts val="0"/>
              </a:spcBef>
              <a:defRPr sz="2100" b="1" i="0" baseline="0">
                <a:solidFill>
                  <a:srgbClr val="222222"/>
                </a:solidFill>
                <a:latin typeface="+mj-lt"/>
              </a:defRPr>
            </a:lvl2pPr>
            <a:lvl3pPr marL="0">
              <a:defRPr b="1" i="0" cap="all" spc="150" baseline="0">
                <a:solidFill>
                  <a:srgbClr val="154A9A"/>
                </a:solidFill>
                <a:latin typeface="+mj-lt"/>
              </a:defRPr>
            </a:lvl3pPr>
            <a:lvl4pPr marL="0">
              <a:defRPr baseline="0">
                <a:solidFill>
                  <a:srgbClr val="222222"/>
                </a:solidFill>
                <a:latin typeface="Georgia" panose="02040502050405020303" pitchFamily="18" charset="0"/>
              </a:defRPr>
            </a:lvl4pPr>
            <a:lvl5pPr marL="0">
              <a:defRPr sz="1200" baseline="0">
                <a:solidFill>
                  <a:srgbClr val="22222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8B94C3-2DB5-6B41-9F08-BB2A66D24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AB60AE-5976-46EB-B57B-9BEEC9E7D41C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0" y="6399714"/>
            <a:ext cx="2926080" cy="458286"/>
          </a:xfrm>
        </p:spPr>
        <p:txBody>
          <a:bodyPr/>
          <a:lstStyle/>
          <a:p>
            <a:r>
              <a:rPr lang="en-US"/>
              <a:t>11/08/2021</a:t>
            </a:r>
          </a:p>
        </p:txBody>
      </p:sp>
      <p:sp>
        <p:nvSpPr>
          <p:cNvPr id="6" name="Footer Placeholder 6">
            <a:extLst>
              <a:ext uri="{FF2B5EF4-FFF2-40B4-BE49-F238E27FC236}">
                <a16:creationId xmlns:a16="http://schemas.microsoft.com/office/drawing/2014/main" id="{807C5728-0AAE-4A75-8091-BEF39DA30DA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600" y="6399714"/>
            <a:ext cx="4114800" cy="458286"/>
          </a:xfrm>
        </p:spPr>
        <p:txBody>
          <a:bodyPr/>
          <a:lstStyle/>
          <a:p>
            <a:r>
              <a:rPr lang="en-US"/>
              <a:t>CONFIDENTIAL - WI Legal Subcommittee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6288923-8EB5-4AAC-BA6C-AA56FE77874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839200" y="6399714"/>
            <a:ext cx="3352800" cy="458286"/>
          </a:xfrm>
        </p:spPr>
        <p:txBody>
          <a:bodyPr/>
          <a:lstStyle/>
          <a:p>
            <a:fld id="{67D9DE2C-23B3-374B-99FD-B9A0BC7AD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26025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i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C2DDF071-5A55-644E-B1B8-B42B388F458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26909" y="1325880"/>
            <a:ext cx="4798291" cy="4617720"/>
          </a:xfrm>
          <a:prstGeom prst="rect">
            <a:avLst/>
          </a:prstGeom>
        </p:spPr>
        <p:txBody>
          <a:bodyPr lIns="0" tIns="0" rIns="0" bIns="0"/>
          <a:lstStyle>
            <a:lvl1pPr>
              <a:defRPr b="1" i="0" baseline="0">
                <a:solidFill>
                  <a:srgbClr val="222222"/>
                </a:solidFill>
                <a:latin typeface="+mj-lt"/>
              </a:defRPr>
            </a:lvl1pPr>
            <a:lvl2pPr marL="0">
              <a:spcBef>
                <a:spcPts val="0"/>
              </a:spcBef>
              <a:defRPr sz="2100" b="1" i="0" baseline="0">
                <a:solidFill>
                  <a:srgbClr val="222222"/>
                </a:solidFill>
                <a:latin typeface="+mj-lt"/>
              </a:defRPr>
            </a:lvl2pPr>
            <a:lvl3pPr marL="0">
              <a:defRPr b="1" i="0" cap="all" spc="150" baseline="0">
                <a:solidFill>
                  <a:srgbClr val="154A9A"/>
                </a:solidFill>
                <a:latin typeface="+mj-lt"/>
              </a:defRPr>
            </a:lvl3pPr>
            <a:lvl4pPr marL="0">
              <a:defRPr baseline="0">
                <a:solidFill>
                  <a:srgbClr val="222222"/>
                </a:solidFill>
                <a:latin typeface="Georgia" panose="02040502050405020303" pitchFamily="18" charset="0"/>
              </a:defRPr>
            </a:lvl4pPr>
            <a:lvl5pPr marL="0">
              <a:defRPr sz="1200" baseline="0">
                <a:solidFill>
                  <a:srgbClr val="22222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5C621BC-0293-0A49-82C4-6677B9B87A12}"/>
              </a:ext>
            </a:extLst>
          </p:cNvPr>
          <p:cNvSpPr/>
          <p:nvPr userDrawn="1"/>
        </p:nvSpPr>
        <p:spPr>
          <a:xfrm>
            <a:off x="651934" y="939800"/>
            <a:ext cx="5213159" cy="545896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481B5E-FA80-044E-ACE3-196031D9A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322CFA-9BE3-A14C-AFFB-2FC56F3F65CC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11/08/2021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970855C-EB8C-8E4B-963A-39874251219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CONFIDENTIAL - WI Legal Subcommittee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E41D18A-7F98-624B-988B-981319158A5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7D9DE2C-23B3-374B-99FD-B9A0BC7AD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56310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2" y="515546"/>
            <a:ext cx="9968089" cy="410369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225"/>
              </a:lnSpc>
              <a:defRPr sz="2700" baseline="0">
                <a:solidFill>
                  <a:srgbClr val="F8D353"/>
                </a:solidFill>
              </a:defRPr>
            </a:lvl1pPr>
          </a:lstStyle>
          <a:p>
            <a:r>
              <a:rPr lang="en-US"/>
              <a:t>Picture Slide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8632" y="1583271"/>
            <a:ext cx="10350385" cy="382156"/>
          </a:xfrm>
        </p:spPr>
        <p:txBody>
          <a:bodyPr lIns="0" tIns="0" rIns="0" bIns="0">
            <a:spAutoFit/>
          </a:bodyPr>
          <a:lstStyle>
            <a:lvl1pPr>
              <a:lnSpc>
                <a:spcPts val="2250"/>
              </a:lnSpc>
              <a:spcAft>
                <a:spcPts val="0"/>
              </a:spcAft>
              <a:buNone/>
              <a:defRPr sz="18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170260" indent="-170260">
              <a:lnSpc>
                <a:spcPts val="1725"/>
              </a:lnSpc>
              <a:spcBef>
                <a:spcPts val="450"/>
              </a:spcBef>
              <a:buClr>
                <a:srgbClr val="EEA420"/>
              </a:buClr>
              <a:buSzPct val="120000"/>
              <a:buFont typeface="Lucida Grande"/>
              <a:buChar char="»"/>
              <a:tabLst>
                <a:tab pos="170260" algn="l"/>
              </a:tabLst>
              <a:defRPr sz="1350">
                <a:solidFill>
                  <a:srgbClr val="262626"/>
                </a:solidFill>
              </a:defRPr>
            </a:lvl2pPr>
            <a:lvl3pPr marL="345281" indent="-175022">
              <a:lnSpc>
                <a:spcPts val="1725"/>
              </a:lnSpc>
              <a:spcBef>
                <a:spcPts val="225"/>
              </a:spcBef>
              <a:defRPr sz="1350" i="1">
                <a:solidFill>
                  <a:srgbClr val="262626"/>
                </a:solidFill>
              </a:defRPr>
            </a:lvl3pPr>
            <a:lvl4pPr marL="345281" indent="-175022">
              <a:lnSpc>
                <a:spcPts val="1950"/>
              </a:lnSpc>
              <a:buSzPct val="100000"/>
              <a:buFont typeface="Wingdings" charset="2"/>
              <a:buChar char="§"/>
              <a:defRPr sz="1050" baseline="0">
                <a:solidFill>
                  <a:srgbClr val="262626"/>
                </a:solidFill>
              </a:defRPr>
            </a:lvl4pPr>
            <a:lvl5pPr marL="0" marR="0" indent="0" algn="l" defTabSz="342900" rtl="0" eaLnBrk="1" fontAlgn="auto" latinLnBrk="0" hangingPunct="1">
              <a:lnSpc>
                <a:spcPts val="195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350" i="1">
                <a:solidFill>
                  <a:srgbClr val="EEA420"/>
                </a:solidFill>
              </a:defRPr>
            </a:lvl5pPr>
            <a:lvl6pPr>
              <a:lnSpc>
                <a:spcPts val="2250"/>
              </a:lnSpc>
              <a:spcAft>
                <a:spcPts val="750"/>
              </a:spcAft>
              <a:defRPr>
                <a:solidFill>
                  <a:srgbClr val="3E923A"/>
                </a:solidFill>
              </a:defRPr>
            </a:lvl6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2" y="141137"/>
            <a:ext cx="9968089" cy="365125"/>
          </a:xfrm>
        </p:spPr>
        <p:txBody>
          <a:bodyPr lIns="0" tIns="0" rIns="0" bIns="0" anchor="t"/>
          <a:lstStyle>
            <a:lvl1pPr algn="l">
              <a:defRPr sz="675" i="0">
                <a:solidFill>
                  <a:srgbClr val="FFFDE6"/>
                </a:solidFill>
                <a:latin typeface="Arial Black"/>
                <a:cs typeface="Arial Black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54052" y="2099733"/>
            <a:ext cx="10928349" cy="4284134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Picture 6" descr="Wine Inst logo CoatedCMYK.eps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16757" y="228267"/>
            <a:ext cx="1465521" cy="86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72806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CC96C-BEE1-4F99-9705-43ED9DBA9F20}" type="datetime1">
              <a:rPr lang="en-US"/>
              <a:pPr>
                <a:defRPr/>
              </a:pPr>
              <a:t>2/29/2024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1C6B0D-5281-4463-A670-D777B68748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751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/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80A20B-60FA-1342-868B-1B18E3082B0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Jan. 1, 2021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E7E1B3E-3193-4740-93CA-316CF259577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7D9DE2C-23B3-374B-99FD-B9A0BC7AD54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43DFC5-9946-3146-BBEB-EE8D7DACE4D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0E1724E-EF35-F549-AF74-D76AD8855460}"/>
              </a:ext>
            </a:extLst>
          </p:cNvPr>
          <p:cNvSpPr/>
          <p:nvPr userDrawn="1"/>
        </p:nvSpPr>
        <p:spPr>
          <a:xfrm>
            <a:off x="1885360" y="2367171"/>
            <a:ext cx="8418136" cy="212365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4200" b="1">
                <a:latin typeface="+mj-lt"/>
              </a:rPr>
              <a:t>Questions?</a:t>
            </a:r>
          </a:p>
          <a:p>
            <a:pPr algn="ctr"/>
            <a:endParaRPr lang="en-US" i="0">
              <a:latin typeface="Georgia" panose="02040502050405020303" pitchFamily="18" charset="0"/>
            </a:endParaRPr>
          </a:p>
          <a:p>
            <a:pPr algn="ctr"/>
            <a:r>
              <a:rPr lang="en-US" i="0">
                <a:latin typeface="Georgia" panose="02040502050405020303" pitchFamily="18" charset="0"/>
              </a:rPr>
              <a:t>Name</a:t>
            </a:r>
          </a:p>
          <a:p>
            <a:pPr algn="ctr"/>
            <a:r>
              <a:rPr lang="en-US">
                <a:latin typeface="Georgia" panose="02040502050405020303" pitchFamily="18" charset="0"/>
              </a:rPr>
              <a:t>Role</a:t>
            </a:r>
            <a:endParaRPr lang="en-US" i="0">
              <a:latin typeface="Georgia" panose="02040502050405020303" pitchFamily="18" charset="0"/>
            </a:endParaRPr>
          </a:p>
          <a:p>
            <a:pPr algn="ctr"/>
            <a:r>
              <a:rPr lang="en-US" i="0">
                <a:latin typeface="Georgia" panose="02040502050405020303" pitchFamily="18" charset="0"/>
                <a:hlinkClick r:id="rId2"/>
              </a:rPr>
              <a:t>email@wineinstitute.org</a:t>
            </a:r>
            <a:endParaRPr lang="en-US" i="0">
              <a:latin typeface="Georgia" panose="02040502050405020303" pitchFamily="18" charset="0"/>
            </a:endParaRPr>
          </a:p>
          <a:p>
            <a:pPr algn="ctr"/>
            <a:r>
              <a:rPr lang="en-US" i="0">
                <a:latin typeface="Georgia" panose="02040502050405020303" pitchFamily="18" charset="0"/>
              </a:rPr>
              <a:t>000-000-0000</a:t>
            </a:r>
          </a:p>
        </p:txBody>
      </p:sp>
    </p:spTree>
    <p:extLst>
      <p:ext uri="{BB962C8B-B14F-4D97-AF65-F5344CB8AC3E}">
        <p14:creationId xmlns:p14="http://schemas.microsoft.com/office/powerpoint/2010/main" val="298713232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D5F8F95-9790-5B4D-A62B-486ABF40FC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85361" y="1348511"/>
            <a:ext cx="8418137" cy="448887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marR="0" indent="0" algn="ctr" defTabSz="685800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150" b="1" i="0" baseline="0">
                <a:solidFill>
                  <a:srgbClr val="222222"/>
                </a:solidFill>
                <a:latin typeface="+mj-lt"/>
              </a:defRPr>
            </a:lvl1pPr>
            <a:lvl2pPr marL="0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defRPr sz="2100" b="1" i="0" baseline="0">
                <a:solidFill>
                  <a:srgbClr val="222222"/>
                </a:solidFill>
                <a:latin typeface="+mj-lt"/>
              </a:defRPr>
            </a:lvl2pPr>
            <a:lvl3pPr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b="1" i="0" cap="all" spc="150" baseline="0">
                <a:solidFill>
                  <a:srgbClr val="9AA1AB"/>
                </a:solidFill>
                <a:latin typeface="+mj-lt"/>
              </a:defRPr>
            </a:lvl3pPr>
            <a:lvl4pPr marL="0" algn="ctr">
              <a:lnSpc>
                <a:spcPct val="100000"/>
              </a:lnSpc>
              <a:spcBef>
                <a:spcPts val="750"/>
              </a:spcBef>
              <a:defRPr b="0" i="1" baseline="0">
                <a:solidFill>
                  <a:srgbClr val="222222"/>
                </a:solidFill>
                <a:latin typeface="Georgia" panose="02040502050405020303" pitchFamily="18" charset="0"/>
              </a:defRPr>
            </a:lvl4pPr>
            <a:lvl5pPr marL="0" algn="ctr">
              <a:defRPr sz="1200" baseline="0">
                <a:solidFill>
                  <a:srgbClr val="222222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  <a:p>
            <a:pPr lvl="1"/>
            <a:r>
              <a:rPr lang="en-US"/>
              <a:t>Section Subtitle (if needed)</a:t>
            </a:r>
          </a:p>
          <a:p>
            <a:pPr lvl="3"/>
            <a:r>
              <a:rPr lang="en-US"/>
              <a:t>Details (if needed)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80A20B-60FA-1342-868B-1B18E3082B0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E7E1B3E-3193-4740-93CA-316CF259577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7D9DE2C-23B3-374B-99FD-B9A0BC7AD54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43DFC5-9946-3146-BBEB-EE8D7DACE4D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586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microsoft.com/office/2007/relationships/hdphoto" Target="../media/hdphoto1.wdp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3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theme" Target="../theme/theme12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image" Target="../media/image3.svg"/><Relationship Id="rId5" Type="http://schemas.openxmlformats.org/officeDocument/2006/relationships/slideLayout" Target="../slideLayouts/slideLayout88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87.xml"/><Relationship Id="rId9" Type="http://schemas.openxmlformats.org/officeDocument/2006/relationships/image" Target="../media/image6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3.sv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6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image" Target="../media/image3.svg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image" Target="../media/image3.svg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image" Target="../media/image3.svg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image" Target="../media/image3.svg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image" Target="../media/image12.jpeg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image" Target="../media/image3.svg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image" Target="../media/image2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93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5425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9" r:id="rId2"/>
    <p:sldLayoutId id="2147483745" r:id="rId3"/>
    <p:sldLayoutId id="2147483746" r:id="rId4"/>
    <p:sldLayoutId id="2147483742" r:id="rId5"/>
    <p:sldLayoutId id="2147483743" r:id="rId6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BB4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75FC6BE-4504-DD4D-8BB1-EBF9CC892F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399714"/>
            <a:ext cx="2926080" cy="458286"/>
          </a:xfrm>
          <a:prstGeom prst="rect">
            <a:avLst/>
          </a:prstGeom>
        </p:spPr>
        <p:txBody>
          <a:bodyPr vert="horz" lIns="182880" tIns="0" rIns="0" bIns="0" rtlCol="0" anchor="ctr" anchorCtr="0"/>
          <a:lstStyle>
            <a:lvl1pPr algn="l">
              <a:defRPr sz="1200">
                <a:solidFill>
                  <a:srgbClr val="222222"/>
                </a:solidFill>
              </a:defRPr>
            </a:lvl1pPr>
          </a:lstStyle>
          <a:p>
            <a:r>
              <a:rPr lang="en-US"/>
              <a:t>Jan. 1, 2021</a:t>
            </a:r>
            <a:endParaRPr lang="en-US">
              <a:solidFill>
                <a:srgbClr val="222222"/>
              </a:solidFill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0F73832-004E-E246-AC98-88035C1E57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99714"/>
            <a:ext cx="4114800" cy="458286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ctr">
              <a:defRPr sz="1200">
                <a:solidFill>
                  <a:srgbClr val="222222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8FCCC5D-BC45-1E4B-8035-6DA8BB4E74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39200" y="6399714"/>
            <a:ext cx="3352800" cy="458286"/>
          </a:xfrm>
          <a:prstGeom prst="rect">
            <a:avLst/>
          </a:prstGeom>
        </p:spPr>
        <p:txBody>
          <a:bodyPr vert="horz" lIns="0" tIns="0" rIns="182880" bIns="0" rtlCol="0" anchor="ctr" anchorCtr="0"/>
          <a:lstStyle>
            <a:lvl1pPr algn="r">
              <a:defRPr sz="1200">
                <a:solidFill>
                  <a:srgbClr val="222222"/>
                </a:solidFill>
              </a:defRPr>
            </a:lvl1pPr>
          </a:lstStyle>
          <a:p>
            <a:fld id="{67D9DE2C-23B3-374B-99FD-B9A0BC7AD5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406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747" r:id="rId2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75FC6BE-4504-DD4D-8BB1-EBF9CC892F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399714"/>
            <a:ext cx="2926080" cy="458286"/>
          </a:xfrm>
          <a:prstGeom prst="rect">
            <a:avLst/>
          </a:prstGeom>
        </p:spPr>
        <p:txBody>
          <a:bodyPr vert="horz" lIns="182880" tIns="0" rIns="0" bIns="0" rtlCol="0" anchor="ctr" anchorCtr="0"/>
          <a:lstStyle>
            <a:lvl1pPr algn="l">
              <a:defRPr sz="1200">
                <a:solidFill>
                  <a:srgbClr val="222222"/>
                </a:solidFill>
              </a:defRPr>
            </a:lvl1pPr>
          </a:lstStyle>
          <a:p>
            <a:r>
              <a:rPr lang="en-US"/>
              <a:t>Jan. 1, 2021</a:t>
            </a:r>
            <a:endParaRPr lang="en-US">
              <a:solidFill>
                <a:srgbClr val="222222"/>
              </a:solidFill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0F73832-004E-E246-AC98-88035C1E57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99714"/>
            <a:ext cx="4114800" cy="458286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ctr">
              <a:defRPr sz="1200">
                <a:solidFill>
                  <a:srgbClr val="222222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8FCCC5D-BC45-1E4B-8035-6DA8BB4E74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39200" y="6399714"/>
            <a:ext cx="3352800" cy="458286"/>
          </a:xfrm>
          <a:prstGeom prst="rect">
            <a:avLst/>
          </a:prstGeom>
        </p:spPr>
        <p:txBody>
          <a:bodyPr vert="horz" lIns="0" tIns="0" rIns="182880" bIns="0" rtlCol="0" anchor="ctr" anchorCtr="0"/>
          <a:lstStyle>
            <a:lvl1pPr algn="r">
              <a:defRPr sz="1200">
                <a:solidFill>
                  <a:srgbClr val="222222"/>
                </a:solidFill>
              </a:defRPr>
            </a:lvl1pPr>
          </a:lstStyle>
          <a:p>
            <a:fld id="{67D9DE2C-23B3-374B-99FD-B9A0BC7AD5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28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77" r:id="rId2"/>
    <p:sldLayoutId id="2147483778" r:id="rId3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CEC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raphic 3">
            <a:extLst>
              <a:ext uri="{FF2B5EF4-FFF2-40B4-BE49-F238E27FC236}">
                <a16:creationId xmlns:a16="http://schemas.microsoft.com/office/drawing/2014/main" id="{6F299F89-7AC8-304E-8CA1-FCE5143A5F47}"/>
              </a:ext>
            </a:extLst>
          </p:cNvPr>
          <p:cNvSpPr/>
          <p:nvPr userDrawn="1"/>
        </p:nvSpPr>
        <p:spPr>
          <a:xfrm>
            <a:off x="0" y="-945"/>
            <a:ext cx="12192000" cy="2854960"/>
          </a:xfrm>
          <a:custGeom>
            <a:avLst/>
            <a:gdLst>
              <a:gd name="connsiteX0" fmla="*/ 0 w 12192000"/>
              <a:gd name="connsiteY0" fmla="*/ 0 h 2854960"/>
              <a:gd name="connsiteX1" fmla="*/ 12192000 w 12192000"/>
              <a:gd name="connsiteY1" fmla="*/ 0 h 2854960"/>
              <a:gd name="connsiteX2" fmla="*/ 12192000 w 12192000"/>
              <a:gd name="connsiteY2" fmla="*/ 2481912 h 2854960"/>
              <a:gd name="connsiteX3" fmla="*/ 8382000 w 12192000"/>
              <a:gd name="connsiteY3" fmla="*/ 2854960 h 2854960"/>
              <a:gd name="connsiteX4" fmla="*/ 3169920 w 12192000"/>
              <a:gd name="connsiteY4" fmla="*/ 2223062 h 2854960"/>
              <a:gd name="connsiteX5" fmla="*/ 0 w 12192000"/>
              <a:gd name="connsiteY5" fmla="*/ 2481912 h 2854960"/>
              <a:gd name="connsiteX6" fmla="*/ 0 w 12192000"/>
              <a:gd name="connsiteY6" fmla="*/ 0 h 2854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2854960">
                <a:moveTo>
                  <a:pt x="0" y="0"/>
                </a:moveTo>
                <a:lnTo>
                  <a:pt x="12192000" y="0"/>
                </a:lnTo>
                <a:lnTo>
                  <a:pt x="12192000" y="2481912"/>
                </a:lnTo>
                <a:cubicBezTo>
                  <a:pt x="12192000" y="2481912"/>
                  <a:pt x="10683240" y="2854960"/>
                  <a:pt x="8382000" y="2854960"/>
                </a:cubicBezTo>
                <a:cubicBezTo>
                  <a:pt x="6156960" y="2854960"/>
                  <a:pt x="4998720" y="2223062"/>
                  <a:pt x="3169920" y="2223062"/>
                </a:cubicBezTo>
                <a:cubicBezTo>
                  <a:pt x="1341120" y="2223062"/>
                  <a:pt x="0" y="2481912"/>
                  <a:pt x="0" y="2481912"/>
                </a:cubicBezTo>
                <a:lnTo>
                  <a:pt x="0" y="0"/>
                </a:lnTo>
                <a:close/>
              </a:path>
            </a:pathLst>
          </a:custGeom>
          <a:blipFill>
            <a:blip r:embed="rId9"/>
            <a:tile tx="0" ty="0" sx="15000" sy="15000" flip="none" algn="ctr"/>
          </a:blipFill>
          <a:ln w="762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CE8695EA-4219-D04E-A883-662175C6BC0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731501" y="120650"/>
            <a:ext cx="850900" cy="6731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E952D83-9A71-2942-991D-8294E94896EC}"/>
              </a:ext>
            </a:extLst>
          </p:cNvPr>
          <p:cNvSpPr/>
          <p:nvPr userDrawn="1"/>
        </p:nvSpPr>
        <p:spPr>
          <a:xfrm>
            <a:off x="655320" y="939800"/>
            <a:ext cx="10881360" cy="5458968"/>
          </a:xfrm>
          <a:prstGeom prst="rect">
            <a:avLst/>
          </a:prstGeom>
          <a:ln>
            <a:noFill/>
          </a:ln>
          <a:effectLst>
            <a:outerShdw blurRad="622300" dist="1270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8D36E172-1E52-F747-B202-7A0FA1A41E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399714"/>
            <a:ext cx="2926080" cy="458286"/>
          </a:xfrm>
          <a:prstGeom prst="rect">
            <a:avLst/>
          </a:prstGeom>
        </p:spPr>
        <p:txBody>
          <a:bodyPr vert="horz" lIns="182880" tIns="0" rIns="0" bIns="0" rtlCol="0" anchor="ctr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11/08/2021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07C434E7-32D2-BF41-A349-CCDAC034E7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99714"/>
            <a:ext cx="4114800" cy="458286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ctr">
              <a:defRPr sz="900" u="none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</a:defRPr>
            </a:lvl1pPr>
          </a:lstStyle>
          <a:p>
            <a:r>
              <a:rPr lang="en-US"/>
              <a:t>CONFIDENTIAL - WI Legal Subcommittee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18ECF57F-2CA7-F344-9D85-BA204FEDF8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39200" y="6399714"/>
            <a:ext cx="3352800" cy="458286"/>
          </a:xfrm>
          <a:prstGeom prst="rect">
            <a:avLst/>
          </a:prstGeom>
        </p:spPr>
        <p:txBody>
          <a:bodyPr vert="horz" lIns="0" tIns="0" rIns="182880" bIns="0" rtlCol="0" anchor="ctr" anchorCtr="0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D9DE2C-23B3-374B-99FD-B9A0BC7AD54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71D197-688F-0F43-9ACE-ACFB3AD6C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416" y="1"/>
            <a:ext cx="9058656" cy="938854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37275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2700" b="1" i="0" kern="1200" baseline="0">
          <a:solidFill>
            <a:srgbClr val="154A9A"/>
          </a:solidFill>
          <a:latin typeface="+mn-lt"/>
          <a:ea typeface="+mn-ea"/>
          <a:cs typeface="+mn-cs"/>
        </a:defRPr>
      </a:lvl1pPr>
      <a:lvl2pPr marL="3429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350" kern="1200" baseline="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CEC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3">
            <a:extLst>
              <a:ext uri="{FF2B5EF4-FFF2-40B4-BE49-F238E27FC236}">
                <a16:creationId xmlns:a16="http://schemas.microsoft.com/office/drawing/2014/main" id="{342615B1-249A-2D49-A273-B91862E30F28}"/>
              </a:ext>
            </a:extLst>
          </p:cNvPr>
          <p:cNvSpPr/>
          <p:nvPr userDrawn="1"/>
        </p:nvSpPr>
        <p:spPr>
          <a:xfrm>
            <a:off x="0" y="0"/>
            <a:ext cx="12192000" cy="2854960"/>
          </a:xfrm>
          <a:custGeom>
            <a:avLst/>
            <a:gdLst>
              <a:gd name="connsiteX0" fmla="*/ 0 w 12192000"/>
              <a:gd name="connsiteY0" fmla="*/ 0 h 2854960"/>
              <a:gd name="connsiteX1" fmla="*/ 12192000 w 12192000"/>
              <a:gd name="connsiteY1" fmla="*/ 0 h 2854960"/>
              <a:gd name="connsiteX2" fmla="*/ 12192000 w 12192000"/>
              <a:gd name="connsiteY2" fmla="*/ 2481912 h 2854960"/>
              <a:gd name="connsiteX3" fmla="*/ 8382000 w 12192000"/>
              <a:gd name="connsiteY3" fmla="*/ 2854960 h 2854960"/>
              <a:gd name="connsiteX4" fmla="*/ 3169920 w 12192000"/>
              <a:gd name="connsiteY4" fmla="*/ 2223062 h 2854960"/>
              <a:gd name="connsiteX5" fmla="*/ 0 w 12192000"/>
              <a:gd name="connsiteY5" fmla="*/ 2481912 h 2854960"/>
              <a:gd name="connsiteX6" fmla="*/ 0 w 12192000"/>
              <a:gd name="connsiteY6" fmla="*/ 0 h 2854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2854960">
                <a:moveTo>
                  <a:pt x="0" y="0"/>
                </a:moveTo>
                <a:lnTo>
                  <a:pt x="12192000" y="0"/>
                </a:lnTo>
                <a:lnTo>
                  <a:pt x="12192000" y="2481912"/>
                </a:lnTo>
                <a:cubicBezTo>
                  <a:pt x="12192000" y="2481912"/>
                  <a:pt x="10683240" y="2854960"/>
                  <a:pt x="8382000" y="2854960"/>
                </a:cubicBezTo>
                <a:cubicBezTo>
                  <a:pt x="6156960" y="2854960"/>
                  <a:pt x="4998720" y="2223062"/>
                  <a:pt x="3169920" y="2223062"/>
                </a:cubicBezTo>
                <a:cubicBezTo>
                  <a:pt x="1341120" y="2223062"/>
                  <a:pt x="0" y="2481912"/>
                  <a:pt x="0" y="2481912"/>
                </a:cubicBezTo>
                <a:lnTo>
                  <a:pt x="0" y="0"/>
                </a:lnTo>
                <a:close/>
              </a:path>
            </a:pathLst>
          </a:custGeom>
          <a:solidFill>
            <a:srgbClr val="154A9A"/>
          </a:solidFill>
          <a:ln w="762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B867262-EEF7-BA4C-8330-77C858716D8F}"/>
              </a:ext>
            </a:extLst>
          </p:cNvPr>
          <p:cNvSpPr/>
          <p:nvPr userDrawn="1"/>
        </p:nvSpPr>
        <p:spPr>
          <a:xfrm>
            <a:off x="1524000" y="730434"/>
            <a:ext cx="9144000" cy="5669280"/>
          </a:xfrm>
          <a:prstGeom prst="rect">
            <a:avLst/>
          </a:prstGeom>
          <a:ln>
            <a:noFill/>
          </a:ln>
          <a:effectLst>
            <a:outerShdw blurRad="622300" dist="1270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CE8695EA-4219-D04E-A883-662175C6BC0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01640" y="260269"/>
            <a:ext cx="1188721" cy="940330"/>
          </a:xfrm>
          <a:prstGeom prst="rect">
            <a:avLst/>
          </a:prstGeom>
        </p:spPr>
      </p:pic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2669536E-D003-4049-93C6-B6570FF62B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399714"/>
            <a:ext cx="2926080" cy="458286"/>
          </a:xfrm>
          <a:prstGeom prst="rect">
            <a:avLst/>
          </a:prstGeom>
        </p:spPr>
        <p:txBody>
          <a:bodyPr vert="horz" lIns="182880" tIns="0" rIns="0" bIns="0" rtlCol="0" anchor="ctr" anchorCtr="0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Jan. 1, 2021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76E083E-6B3C-584C-A5F9-80E7203730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39200" y="6399714"/>
            <a:ext cx="3352800" cy="458286"/>
          </a:xfrm>
          <a:prstGeom prst="rect">
            <a:avLst/>
          </a:prstGeom>
        </p:spPr>
        <p:txBody>
          <a:bodyPr vert="horz" lIns="0" tIns="0" rIns="182880" bIns="0" rtlCol="0" anchor="ctr" anchorCtr="0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D9DE2C-23B3-374B-99FD-B9A0BC7AD54E}" type="slidenum">
              <a:rPr lang="en-US" smtClean="0"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48A58C-8D75-784F-8E61-4FCF9EA5FB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4629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4282595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749" r:id="rId2"/>
    <p:sldLayoutId id="2147483780" r:id="rId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3600" b="1" i="0" kern="1200" baseline="0">
          <a:solidFill>
            <a:srgbClr val="154A9A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 baseline="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CEC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raphic 3">
            <a:extLst>
              <a:ext uri="{FF2B5EF4-FFF2-40B4-BE49-F238E27FC236}">
                <a16:creationId xmlns:a16="http://schemas.microsoft.com/office/drawing/2014/main" id="{85FAF1E2-D39B-8946-9249-14D7193EEB1C}"/>
              </a:ext>
            </a:extLst>
          </p:cNvPr>
          <p:cNvSpPr/>
          <p:nvPr userDrawn="1"/>
        </p:nvSpPr>
        <p:spPr>
          <a:xfrm>
            <a:off x="0" y="0"/>
            <a:ext cx="12192000" cy="2854960"/>
          </a:xfrm>
          <a:custGeom>
            <a:avLst/>
            <a:gdLst>
              <a:gd name="connsiteX0" fmla="*/ 0 w 12192000"/>
              <a:gd name="connsiteY0" fmla="*/ 0 h 2854960"/>
              <a:gd name="connsiteX1" fmla="*/ 12192000 w 12192000"/>
              <a:gd name="connsiteY1" fmla="*/ 0 h 2854960"/>
              <a:gd name="connsiteX2" fmla="*/ 12192000 w 12192000"/>
              <a:gd name="connsiteY2" fmla="*/ 2481912 h 2854960"/>
              <a:gd name="connsiteX3" fmla="*/ 8382000 w 12192000"/>
              <a:gd name="connsiteY3" fmla="*/ 2854960 h 2854960"/>
              <a:gd name="connsiteX4" fmla="*/ 3169920 w 12192000"/>
              <a:gd name="connsiteY4" fmla="*/ 2223062 h 2854960"/>
              <a:gd name="connsiteX5" fmla="*/ 0 w 12192000"/>
              <a:gd name="connsiteY5" fmla="*/ 2481912 h 2854960"/>
              <a:gd name="connsiteX6" fmla="*/ 0 w 12192000"/>
              <a:gd name="connsiteY6" fmla="*/ 0 h 2854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2854960">
                <a:moveTo>
                  <a:pt x="0" y="0"/>
                </a:moveTo>
                <a:lnTo>
                  <a:pt x="12192000" y="0"/>
                </a:lnTo>
                <a:lnTo>
                  <a:pt x="12192000" y="2481912"/>
                </a:lnTo>
                <a:cubicBezTo>
                  <a:pt x="12192000" y="2481912"/>
                  <a:pt x="10683240" y="2854960"/>
                  <a:pt x="8382000" y="2854960"/>
                </a:cubicBezTo>
                <a:cubicBezTo>
                  <a:pt x="6156960" y="2854960"/>
                  <a:pt x="4998720" y="2223062"/>
                  <a:pt x="3169920" y="2223062"/>
                </a:cubicBezTo>
                <a:cubicBezTo>
                  <a:pt x="1341120" y="2223062"/>
                  <a:pt x="0" y="2481912"/>
                  <a:pt x="0" y="2481912"/>
                </a:cubicBezTo>
                <a:lnTo>
                  <a:pt x="0" y="0"/>
                </a:lnTo>
                <a:close/>
              </a:path>
            </a:pathLst>
          </a:custGeom>
          <a:blipFill>
            <a:blip r:embed="rId14"/>
            <a:tile tx="0" ty="0" sx="15000" sy="15000" flip="none" algn="ctr"/>
          </a:blipFill>
          <a:ln w="762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CE8695EA-4219-D04E-A883-662175C6BC0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731500" y="120650"/>
            <a:ext cx="850900" cy="6731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E952D83-9A71-2942-991D-8294E94896EC}"/>
              </a:ext>
            </a:extLst>
          </p:cNvPr>
          <p:cNvSpPr/>
          <p:nvPr userDrawn="1"/>
        </p:nvSpPr>
        <p:spPr>
          <a:xfrm>
            <a:off x="655320" y="939800"/>
            <a:ext cx="10881360" cy="5458968"/>
          </a:xfrm>
          <a:prstGeom prst="rect">
            <a:avLst/>
          </a:prstGeom>
          <a:ln>
            <a:noFill/>
          </a:ln>
          <a:effectLst>
            <a:outerShdw blurRad="622300" dist="1270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8D36E172-1E52-F747-B202-7A0FA1A41E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399714"/>
            <a:ext cx="2926080" cy="458286"/>
          </a:xfrm>
          <a:prstGeom prst="rect">
            <a:avLst/>
          </a:prstGeom>
        </p:spPr>
        <p:txBody>
          <a:bodyPr vert="horz" lIns="182880" tIns="0" rIns="0" bIns="0" rtlCol="0" anchor="ctr" anchorCtr="0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Jan. 1, 2021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07C434E7-32D2-BF41-A349-CCDAC034E7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99714"/>
            <a:ext cx="4114800" cy="458286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18ECF57F-2CA7-F344-9D85-BA204FEDF8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39200" y="6399714"/>
            <a:ext cx="3352800" cy="458286"/>
          </a:xfrm>
          <a:prstGeom prst="rect">
            <a:avLst/>
          </a:prstGeom>
        </p:spPr>
        <p:txBody>
          <a:bodyPr vert="horz" lIns="0" tIns="0" rIns="182880" bIns="0" rtlCol="0" anchor="ctr" anchorCtr="0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D9DE2C-23B3-374B-99FD-B9A0BC7AD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170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779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3600" b="1" i="0" kern="1200" baseline="0">
          <a:solidFill>
            <a:srgbClr val="154A9A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 baseline="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CEC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raphic 3">
            <a:extLst>
              <a:ext uri="{FF2B5EF4-FFF2-40B4-BE49-F238E27FC236}">
                <a16:creationId xmlns:a16="http://schemas.microsoft.com/office/drawing/2014/main" id="{6F299F89-7AC8-304E-8CA1-FCE5143A5F47}"/>
              </a:ext>
            </a:extLst>
          </p:cNvPr>
          <p:cNvSpPr/>
          <p:nvPr userDrawn="1"/>
        </p:nvSpPr>
        <p:spPr>
          <a:xfrm>
            <a:off x="0" y="-945"/>
            <a:ext cx="12192000" cy="2854960"/>
          </a:xfrm>
          <a:custGeom>
            <a:avLst/>
            <a:gdLst>
              <a:gd name="connsiteX0" fmla="*/ 0 w 12192000"/>
              <a:gd name="connsiteY0" fmla="*/ 0 h 2854960"/>
              <a:gd name="connsiteX1" fmla="*/ 12192000 w 12192000"/>
              <a:gd name="connsiteY1" fmla="*/ 0 h 2854960"/>
              <a:gd name="connsiteX2" fmla="*/ 12192000 w 12192000"/>
              <a:gd name="connsiteY2" fmla="*/ 2481912 h 2854960"/>
              <a:gd name="connsiteX3" fmla="*/ 8382000 w 12192000"/>
              <a:gd name="connsiteY3" fmla="*/ 2854960 h 2854960"/>
              <a:gd name="connsiteX4" fmla="*/ 3169920 w 12192000"/>
              <a:gd name="connsiteY4" fmla="*/ 2223062 h 2854960"/>
              <a:gd name="connsiteX5" fmla="*/ 0 w 12192000"/>
              <a:gd name="connsiteY5" fmla="*/ 2481912 h 2854960"/>
              <a:gd name="connsiteX6" fmla="*/ 0 w 12192000"/>
              <a:gd name="connsiteY6" fmla="*/ 0 h 2854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2854960">
                <a:moveTo>
                  <a:pt x="0" y="0"/>
                </a:moveTo>
                <a:lnTo>
                  <a:pt x="12192000" y="0"/>
                </a:lnTo>
                <a:lnTo>
                  <a:pt x="12192000" y="2481912"/>
                </a:lnTo>
                <a:cubicBezTo>
                  <a:pt x="12192000" y="2481912"/>
                  <a:pt x="10683240" y="2854960"/>
                  <a:pt x="8382000" y="2854960"/>
                </a:cubicBezTo>
                <a:cubicBezTo>
                  <a:pt x="6156960" y="2854960"/>
                  <a:pt x="4998720" y="2223062"/>
                  <a:pt x="3169920" y="2223062"/>
                </a:cubicBezTo>
                <a:cubicBezTo>
                  <a:pt x="1341120" y="2223062"/>
                  <a:pt x="0" y="2481912"/>
                  <a:pt x="0" y="2481912"/>
                </a:cubicBezTo>
                <a:lnTo>
                  <a:pt x="0" y="0"/>
                </a:lnTo>
                <a:close/>
              </a:path>
            </a:pathLst>
          </a:custGeom>
          <a:blipFill dpi="0" rotWithShape="1">
            <a:blip r:embed="rId13"/>
            <a:srcRect/>
            <a:tile tx="0" ty="0" sx="96000" sy="96000" flip="none" algn="ctr"/>
          </a:blipFill>
          <a:ln w="762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CE8695EA-4219-D04E-A883-662175C6BC0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731500" y="120650"/>
            <a:ext cx="850900" cy="6731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E952D83-9A71-2942-991D-8294E94896EC}"/>
              </a:ext>
            </a:extLst>
          </p:cNvPr>
          <p:cNvSpPr/>
          <p:nvPr userDrawn="1"/>
        </p:nvSpPr>
        <p:spPr>
          <a:xfrm>
            <a:off x="655320" y="939800"/>
            <a:ext cx="10881360" cy="5458968"/>
          </a:xfrm>
          <a:prstGeom prst="rect">
            <a:avLst/>
          </a:prstGeom>
          <a:ln>
            <a:noFill/>
          </a:ln>
          <a:effectLst>
            <a:outerShdw blurRad="622300" dist="1270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8D36E172-1E52-F747-B202-7A0FA1A41E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399714"/>
            <a:ext cx="2926080" cy="458286"/>
          </a:xfrm>
          <a:prstGeom prst="rect">
            <a:avLst/>
          </a:prstGeom>
        </p:spPr>
        <p:txBody>
          <a:bodyPr vert="horz" lIns="182880" tIns="0" rIns="0" bIns="0" rtlCol="0" anchor="ctr" anchorCtr="0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Jan. 1, 2021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07C434E7-32D2-BF41-A349-CCDAC034E7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99714"/>
            <a:ext cx="4114800" cy="458286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18ECF57F-2CA7-F344-9D85-BA204FEDF8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39200" y="6399714"/>
            <a:ext cx="3352800" cy="458286"/>
          </a:xfrm>
          <a:prstGeom prst="rect">
            <a:avLst/>
          </a:prstGeom>
        </p:spPr>
        <p:txBody>
          <a:bodyPr vert="horz" lIns="0" tIns="0" rIns="182880" bIns="0" rtlCol="0" anchor="ctr" anchorCtr="0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D9DE2C-23B3-374B-99FD-B9A0BC7AD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932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3600" b="1" i="0" kern="1200" baseline="0">
          <a:solidFill>
            <a:srgbClr val="154A9A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 baseline="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CEC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raphic 3">
            <a:extLst>
              <a:ext uri="{FF2B5EF4-FFF2-40B4-BE49-F238E27FC236}">
                <a16:creationId xmlns:a16="http://schemas.microsoft.com/office/drawing/2014/main" id="{6F299F89-7AC8-304E-8CA1-FCE5143A5F47}"/>
              </a:ext>
            </a:extLst>
          </p:cNvPr>
          <p:cNvSpPr/>
          <p:nvPr userDrawn="1"/>
        </p:nvSpPr>
        <p:spPr>
          <a:xfrm>
            <a:off x="0" y="-945"/>
            <a:ext cx="12192000" cy="2854960"/>
          </a:xfrm>
          <a:custGeom>
            <a:avLst/>
            <a:gdLst>
              <a:gd name="connsiteX0" fmla="*/ 0 w 12192000"/>
              <a:gd name="connsiteY0" fmla="*/ 0 h 2854960"/>
              <a:gd name="connsiteX1" fmla="*/ 12192000 w 12192000"/>
              <a:gd name="connsiteY1" fmla="*/ 0 h 2854960"/>
              <a:gd name="connsiteX2" fmla="*/ 12192000 w 12192000"/>
              <a:gd name="connsiteY2" fmla="*/ 2481912 h 2854960"/>
              <a:gd name="connsiteX3" fmla="*/ 8382000 w 12192000"/>
              <a:gd name="connsiteY3" fmla="*/ 2854960 h 2854960"/>
              <a:gd name="connsiteX4" fmla="*/ 3169920 w 12192000"/>
              <a:gd name="connsiteY4" fmla="*/ 2223062 h 2854960"/>
              <a:gd name="connsiteX5" fmla="*/ 0 w 12192000"/>
              <a:gd name="connsiteY5" fmla="*/ 2481912 h 2854960"/>
              <a:gd name="connsiteX6" fmla="*/ 0 w 12192000"/>
              <a:gd name="connsiteY6" fmla="*/ 0 h 2854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2854960">
                <a:moveTo>
                  <a:pt x="0" y="0"/>
                </a:moveTo>
                <a:lnTo>
                  <a:pt x="12192000" y="0"/>
                </a:lnTo>
                <a:lnTo>
                  <a:pt x="12192000" y="2481912"/>
                </a:lnTo>
                <a:cubicBezTo>
                  <a:pt x="12192000" y="2481912"/>
                  <a:pt x="10683240" y="2854960"/>
                  <a:pt x="8382000" y="2854960"/>
                </a:cubicBezTo>
                <a:cubicBezTo>
                  <a:pt x="6156960" y="2854960"/>
                  <a:pt x="4998720" y="2223062"/>
                  <a:pt x="3169920" y="2223062"/>
                </a:cubicBezTo>
                <a:cubicBezTo>
                  <a:pt x="1341120" y="2223062"/>
                  <a:pt x="0" y="2481912"/>
                  <a:pt x="0" y="2481912"/>
                </a:cubicBezTo>
                <a:lnTo>
                  <a:pt x="0" y="0"/>
                </a:lnTo>
                <a:close/>
              </a:path>
            </a:pathLst>
          </a:custGeom>
          <a:blipFill dpi="0" rotWithShape="1">
            <a:blip r:embed="rId13"/>
            <a:srcRect/>
            <a:tile tx="0" ty="0" sx="17000" sy="17000" flip="none" algn="ctr"/>
          </a:blipFill>
          <a:ln w="762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Graphic 3">
            <a:extLst>
              <a:ext uri="{FF2B5EF4-FFF2-40B4-BE49-F238E27FC236}">
                <a16:creationId xmlns:a16="http://schemas.microsoft.com/office/drawing/2014/main" id="{EBFB5EF7-9196-3448-BA5B-F0434FC8B2EA}"/>
              </a:ext>
            </a:extLst>
          </p:cNvPr>
          <p:cNvSpPr/>
          <p:nvPr userDrawn="1"/>
        </p:nvSpPr>
        <p:spPr>
          <a:xfrm>
            <a:off x="0" y="-1891"/>
            <a:ext cx="12192000" cy="2854960"/>
          </a:xfrm>
          <a:custGeom>
            <a:avLst/>
            <a:gdLst>
              <a:gd name="connsiteX0" fmla="*/ 0 w 12192000"/>
              <a:gd name="connsiteY0" fmla="*/ 0 h 2854960"/>
              <a:gd name="connsiteX1" fmla="*/ 12192000 w 12192000"/>
              <a:gd name="connsiteY1" fmla="*/ 0 h 2854960"/>
              <a:gd name="connsiteX2" fmla="*/ 12192000 w 12192000"/>
              <a:gd name="connsiteY2" fmla="*/ 2481912 h 2854960"/>
              <a:gd name="connsiteX3" fmla="*/ 8382000 w 12192000"/>
              <a:gd name="connsiteY3" fmla="*/ 2854960 h 2854960"/>
              <a:gd name="connsiteX4" fmla="*/ 3169920 w 12192000"/>
              <a:gd name="connsiteY4" fmla="*/ 2223062 h 2854960"/>
              <a:gd name="connsiteX5" fmla="*/ 0 w 12192000"/>
              <a:gd name="connsiteY5" fmla="*/ 2481912 h 2854960"/>
              <a:gd name="connsiteX6" fmla="*/ 0 w 12192000"/>
              <a:gd name="connsiteY6" fmla="*/ 0 h 2854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2854960">
                <a:moveTo>
                  <a:pt x="0" y="0"/>
                </a:moveTo>
                <a:lnTo>
                  <a:pt x="12192000" y="0"/>
                </a:lnTo>
                <a:lnTo>
                  <a:pt x="12192000" y="2481912"/>
                </a:lnTo>
                <a:cubicBezTo>
                  <a:pt x="12192000" y="2481912"/>
                  <a:pt x="10683240" y="2854960"/>
                  <a:pt x="8382000" y="2854960"/>
                </a:cubicBezTo>
                <a:cubicBezTo>
                  <a:pt x="6156960" y="2854960"/>
                  <a:pt x="4998720" y="2223062"/>
                  <a:pt x="3169920" y="2223062"/>
                </a:cubicBezTo>
                <a:cubicBezTo>
                  <a:pt x="1341120" y="2223062"/>
                  <a:pt x="0" y="2481912"/>
                  <a:pt x="0" y="2481912"/>
                </a:cubicBezTo>
                <a:lnTo>
                  <a:pt x="0" y="0"/>
                </a:lnTo>
                <a:close/>
              </a:path>
            </a:pathLst>
          </a:custGeom>
          <a:solidFill>
            <a:srgbClr val="2F343B">
              <a:alpha val="20000"/>
            </a:srgbClr>
          </a:solidFill>
          <a:ln w="762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CE8695EA-4219-D04E-A883-662175C6BC0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731500" y="120650"/>
            <a:ext cx="850900" cy="6731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E952D83-9A71-2942-991D-8294E94896EC}"/>
              </a:ext>
            </a:extLst>
          </p:cNvPr>
          <p:cNvSpPr/>
          <p:nvPr userDrawn="1"/>
        </p:nvSpPr>
        <p:spPr>
          <a:xfrm>
            <a:off x="655320" y="939800"/>
            <a:ext cx="10881360" cy="5458968"/>
          </a:xfrm>
          <a:prstGeom prst="rect">
            <a:avLst/>
          </a:prstGeom>
          <a:ln>
            <a:noFill/>
          </a:ln>
          <a:effectLst>
            <a:outerShdw blurRad="622300" dist="1270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8D36E172-1E52-F747-B202-7A0FA1A41E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399714"/>
            <a:ext cx="2926080" cy="458286"/>
          </a:xfrm>
          <a:prstGeom prst="rect">
            <a:avLst/>
          </a:prstGeom>
        </p:spPr>
        <p:txBody>
          <a:bodyPr vert="horz" lIns="182880" tIns="0" rIns="0" bIns="0" rtlCol="0" anchor="ctr" anchorCtr="0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Jan. 1, 2021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07C434E7-32D2-BF41-A349-CCDAC034E7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99714"/>
            <a:ext cx="4114800" cy="458286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18ECF57F-2CA7-F344-9D85-BA204FEDF8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39200" y="6399714"/>
            <a:ext cx="3352800" cy="458286"/>
          </a:xfrm>
          <a:prstGeom prst="rect">
            <a:avLst/>
          </a:prstGeom>
        </p:spPr>
        <p:txBody>
          <a:bodyPr vert="horz" lIns="0" tIns="0" rIns="182880" bIns="0" rtlCol="0" anchor="ctr" anchorCtr="0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D9DE2C-23B3-374B-99FD-B9A0BC7AD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466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3600" b="1" i="0" kern="1200" baseline="0">
          <a:solidFill>
            <a:srgbClr val="154A9A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 baseline="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CEC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raphic 3">
            <a:extLst>
              <a:ext uri="{FF2B5EF4-FFF2-40B4-BE49-F238E27FC236}">
                <a16:creationId xmlns:a16="http://schemas.microsoft.com/office/drawing/2014/main" id="{6F299F89-7AC8-304E-8CA1-FCE5143A5F47}"/>
              </a:ext>
            </a:extLst>
          </p:cNvPr>
          <p:cNvSpPr/>
          <p:nvPr userDrawn="1"/>
        </p:nvSpPr>
        <p:spPr>
          <a:xfrm>
            <a:off x="0" y="-945"/>
            <a:ext cx="12192000" cy="2854960"/>
          </a:xfrm>
          <a:custGeom>
            <a:avLst/>
            <a:gdLst>
              <a:gd name="connsiteX0" fmla="*/ 0 w 12192000"/>
              <a:gd name="connsiteY0" fmla="*/ 0 h 2854960"/>
              <a:gd name="connsiteX1" fmla="*/ 12192000 w 12192000"/>
              <a:gd name="connsiteY1" fmla="*/ 0 h 2854960"/>
              <a:gd name="connsiteX2" fmla="*/ 12192000 w 12192000"/>
              <a:gd name="connsiteY2" fmla="*/ 2481912 h 2854960"/>
              <a:gd name="connsiteX3" fmla="*/ 8382000 w 12192000"/>
              <a:gd name="connsiteY3" fmla="*/ 2854960 h 2854960"/>
              <a:gd name="connsiteX4" fmla="*/ 3169920 w 12192000"/>
              <a:gd name="connsiteY4" fmla="*/ 2223062 h 2854960"/>
              <a:gd name="connsiteX5" fmla="*/ 0 w 12192000"/>
              <a:gd name="connsiteY5" fmla="*/ 2481912 h 2854960"/>
              <a:gd name="connsiteX6" fmla="*/ 0 w 12192000"/>
              <a:gd name="connsiteY6" fmla="*/ 0 h 2854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2854960">
                <a:moveTo>
                  <a:pt x="0" y="0"/>
                </a:moveTo>
                <a:lnTo>
                  <a:pt x="12192000" y="0"/>
                </a:lnTo>
                <a:lnTo>
                  <a:pt x="12192000" y="2481912"/>
                </a:lnTo>
                <a:cubicBezTo>
                  <a:pt x="12192000" y="2481912"/>
                  <a:pt x="10683240" y="2854960"/>
                  <a:pt x="8382000" y="2854960"/>
                </a:cubicBezTo>
                <a:cubicBezTo>
                  <a:pt x="6156960" y="2854960"/>
                  <a:pt x="4998720" y="2223062"/>
                  <a:pt x="3169920" y="2223062"/>
                </a:cubicBezTo>
                <a:cubicBezTo>
                  <a:pt x="1341120" y="2223062"/>
                  <a:pt x="0" y="2481912"/>
                  <a:pt x="0" y="2481912"/>
                </a:cubicBezTo>
                <a:lnTo>
                  <a:pt x="0" y="0"/>
                </a:lnTo>
                <a:close/>
              </a:path>
            </a:pathLst>
          </a:custGeom>
          <a:blipFill dpi="0" rotWithShape="1">
            <a:blip r:embed="rId13"/>
            <a:srcRect/>
            <a:tile tx="1905000" ty="-1879600" sx="25000" sy="25000" flip="none" algn="ctr"/>
          </a:blipFill>
          <a:ln w="762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Graphic 3">
            <a:extLst>
              <a:ext uri="{FF2B5EF4-FFF2-40B4-BE49-F238E27FC236}">
                <a16:creationId xmlns:a16="http://schemas.microsoft.com/office/drawing/2014/main" id="{617A5DE9-11CB-1949-8159-EBE1DC6AB745}"/>
              </a:ext>
            </a:extLst>
          </p:cNvPr>
          <p:cNvSpPr/>
          <p:nvPr userDrawn="1"/>
        </p:nvSpPr>
        <p:spPr>
          <a:xfrm>
            <a:off x="0" y="0"/>
            <a:ext cx="12192000" cy="2854960"/>
          </a:xfrm>
          <a:custGeom>
            <a:avLst/>
            <a:gdLst>
              <a:gd name="connsiteX0" fmla="*/ 0 w 12192000"/>
              <a:gd name="connsiteY0" fmla="*/ 0 h 2854960"/>
              <a:gd name="connsiteX1" fmla="*/ 12192000 w 12192000"/>
              <a:gd name="connsiteY1" fmla="*/ 0 h 2854960"/>
              <a:gd name="connsiteX2" fmla="*/ 12192000 w 12192000"/>
              <a:gd name="connsiteY2" fmla="*/ 2481912 h 2854960"/>
              <a:gd name="connsiteX3" fmla="*/ 8382000 w 12192000"/>
              <a:gd name="connsiteY3" fmla="*/ 2854960 h 2854960"/>
              <a:gd name="connsiteX4" fmla="*/ 3169920 w 12192000"/>
              <a:gd name="connsiteY4" fmla="*/ 2223062 h 2854960"/>
              <a:gd name="connsiteX5" fmla="*/ 0 w 12192000"/>
              <a:gd name="connsiteY5" fmla="*/ 2481912 h 2854960"/>
              <a:gd name="connsiteX6" fmla="*/ 0 w 12192000"/>
              <a:gd name="connsiteY6" fmla="*/ 0 h 2854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2854960">
                <a:moveTo>
                  <a:pt x="0" y="0"/>
                </a:moveTo>
                <a:lnTo>
                  <a:pt x="12192000" y="0"/>
                </a:lnTo>
                <a:lnTo>
                  <a:pt x="12192000" y="2481912"/>
                </a:lnTo>
                <a:cubicBezTo>
                  <a:pt x="12192000" y="2481912"/>
                  <a:pt x="10683240" y="2854960"/>
                  <a:pt x="8382000" y="2854960"/>
                </a:cubicBezTo>
                <a:cubicBezTo>
                  <a:pt x="6156960" y="2854960"/>
                  <a:pt x="4998720" y="2223062"/>
                  <a:pt x="3169920" y="2223062"/>
                </a:cubicBezTo>
                <a:cubicBezTo>
                  <a:pt x="1341120" y="2223062"/>
                  <a:pt x="0" y="2481912"/>
                  <a:pt x="0" y="2481912"/>
                </a:cubicBezTo>
                <a:lnTo>
                  <a:pt x="0" y="0"/>
                </a:lnTo>
                <a:close/>
              </a:path>
            </a:pathLst>
          </a:custGeom>
          <a:solidFill>
            <a:srgbClr val="2F343B">
              <a:alpha val="50000"/>
            </a:srgbClr>
          </a:solidFill>
          <a:ln w="762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CE8695EA-4219-D04E-A883-662175C6BC0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731500" y="120650"/>
            <a:ext cx="850900" cy="6731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E952D83-9A71-2942-991D-8294E94896EC}"/>
              </a:ext>
            </a:extLst>
          </p:cNvPr>
          <p:cNvSpPr/>
          <p:nvPr userDrawn="1"/>
        </p:nvSpPr>
        <p:spPr>
          <a:xfrm>
            <a:off x="655320" y="939800"/>
            <a:ext cx="10881360" cy="5458968"/>
          </a:xfrm>
          <a:prstGeom prst="rect">
            <a:avLst/>
          </a:prstGeom>
          <a:ln>
            <a:noFill/>
          </a:ln>
          <a:effectLst>
            <a:outerShdw blurRad="622300" dist="1270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8D36E172-1E52-F747-B202-7A0FA1A41E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399714"/>
            <a:ext cx="2926080" cy="458286"/>
          </a:xfrm>
          <a:prstGeom prst="rect">
            <a:avLst/>
          </a:prstGeom>
        </p:spPr>
        <p:txBody>
          <a:bodyPr vert="horz" lIns="182880" tIns="0" rIns="0" bIns="0" rtlCol="0" anchor="ctr" anchorCtr="0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Jan. 1, 2021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07C434E7-32D2-BF41-A349-CCDAC034E7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99714"/>
            <a:ext cx="4114800" cy="458286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18ECF57F-2CA7-F344-9D85-BA204FEDF8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39200" y="6399714"/>
            <a:ext cx="3352800" cy="458286"/>
          </a:xfrm>
          <a:prstGeom prst="rect">
            <a:avLst/>
          </a:prstGeom>
        </p:spPr>
        <p:txBody>
          <a:bodyPr vert="horz" lIns="0" tIns="0" rIns="182880" bIns="0" rtlCol="0" anchor="ctr" anchorCtr="0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D9DE2C-23B3-374B-99FD-B9A0BC7AD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32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3600" b="1" i="0" kern="1200" baseline="0">
          <a:solidFill>
            <a:srgbClr val="154A9A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 baseline="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CEC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raphic 3">
            <a:extLst>
              <a:ext uri="{FF2B5EF4-FFF2-40B4-BE49-F238E27FC236}">
                <a16:creationId xmlns:a16="http://schemas.microsoft.com/office/drawing/2014/main" id="{6F299F89-7AC8-304E-8CA1-FCE5143A5F47}"/>
              </a:ext>
            </a:extLst>
          </p:cNvPr>
          <p:cNvSpPr/>
          <p:nvPr userDrawn="1"/>
        </p:nvSpPr>
        <p:spPr>
          <a:xfrm>
            <a:off x="0" y="-945"/>
            <a:ext cx="12192000" cy="2854960"/>
          </a:xfrm>
          <a:custGeom>
            <a:avLst/>
            <a:gdLst>
              <a:gd name="connsiteX0" fmla="*/ 0 w 12192000"/>
              <a:gd name="connsiteY0" fmla="*/ 0 h 2854960"/>
              <a:gd name="connsiteX1" fmla="*/ 12192000 w 12192000"/>
              <a:gd name="connsiteY1" fmla="*/ 0 h 2854960"/>
              <a:gd name="connsiteX2" fmla="*/ 12192000 w 12192000"/>
              <a:gd name="connsiteY2" fmla="*/ 2481912 h 2854960"/>
              <a:gd name="connsiteX3" fmla="*/ 8382000 w 12192000"/>
              <a:gd name="connsiteY3" fmla="*/ 2854960 h 2854960"/>
              <a:gd name="connsiteX4" fmla="*/ 3169920 w 12192000"/>
              <a:gd name="connsiteY4" fmla="*/ 2223062 h 2854960"/>
              <a:gd name="connsiteX5" fmla="*/ 0 w 12192000"/>
              <a:gd name="connsiteY5" fmla="*/ 2481912 h 2854960"/>
              <a:gd name="connsiteX6" fmla="*/ 0 w 12192000"/>
              <a:gd name="connsiteY6" fmla="*/ 0 h 2854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2854960">
                <a:moveTo>
                  <a:pt x="0" y="0"/>
                </a:moveTo>
                <a:lnTo>
                  <a:pt x="12192000" y="0"/>
                </a:lnTo>
                <a:lnTo>
                  <a:pt x="12192000" y="2481912"/>
                </a:lnTo>
                <a:cubicBezTo>
                  <a:pt x="12192000" y="2481912"/>
                  <a:pt x="10683240" y="2854960"/>
                  <a:pt x="8382000" y="2854960"/>
                </a:cubicBezTo>
                <a:cubicBezTo>
                  <a:pt x="6156960" y="2854960"/>
                  <a:pt x="4998720" y="2223062"/>
                  <a:pt x="3169920" y="2223062"/>
                </a:cubicBezTo>
                <a:cubicBezTo>
                  <a:pt x="1341120" y="2223062"/>
                  <a:pt x="0" y="2481912"/>
                  <a:pt x="0" y="2481912"/>
                </a:cubicBezTo>
                <a:lnTo>
                  <a:pt x="0" y="0"/>
                </a:lnTo>
                <a:close/>
              </a:path>
            </a:pathLst>
          </a:custGeom>
          <a:blipFill dpi="0" rotWithShape="1">
            <a:blip r:embed="rId13"/>
            <a:srcRect/>
            <a:stretch>
              <a:fillRect/>
            </a:stretch>
          </a:blipFill>
          <a:ln w="762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Graphic 3">
            <a:extLst>
              <a:ext uri="{FF2B5EF4-FFF2-40B4-BE49-F238E27FC236}">
                <a16:creationId xmlns:a16="http://schemas.microsoft.com/office/drawing/2014/main" id="{617A5DE9-11CB-1949-8159-EBE1DC6AB745}"/>
              </a:ext>
            </a:extLst>
          </p:cNvPr>
          <p:cNvSpPr/>
          <p:nvPr userDrawn="1"/>
        </p:nvSpPr>
        <p:spPr>
          <a:xfrm>
            <a:off x="0" y="0"/>
            <a:ext cx="12192000" cy="2854960"/>
          </a:xfrm>
          <a:custGeom>
            <a:avLst/>
            <a:gdLst>
              <a:gd name="connsiteX0" fmla="*/ 0 w 12192000"/>
              <a:gd name="connsiteY0" fmla="*/ 0 h 2854960"/>
              <a:gd name="connsiteX1" fmla="*/ 12192000 w 12192000"/>
              <a:gd name="connsiteY1" fmla="*/ 0 h 2854960"/>
              <a:gd name="connsiteX2" fmla="*/ 12192000 w 12192000"/>
              <a:gd name="connsiteY2" fmla="*/ 2481912 h 2854960"/>
              <a:gd name="connsiteX3" fmla="*/ 8382000 w 12192000"/>
              <a:gd name="connsiteY3" fmla="*/ 2854960 h 2854960"/>
              <a:gd name="connsiteX4" fmla="*/ 3169920 w 12192000"/>
              <a:gd name="connsiteY4" fmla="*/ 2223062 h 2854960"/>
              <a:gd name="connsiteX5" fmla="*/ 0 w 12192000"/>
              <a:gd name="connsiteY5" fmla="*/ 2481912 h 2854960"/>
              <a:gd name="connsiteX6" fmla="*/ 0 w 12192000"/>
              <a:gd name="connsiteY6" fmla="*/ 0 h 2854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2854960">
                <a:moveTo>
                  <a:pt x="0" y="0"/>
                </a:moveTo>
                <a:lnTo>
                  <a:pt x="12192000" y="0"/>
                </a:lnTo>
                <a:lnTo>
                  <a:pt x="12192000" y="2481912"/>
                </a:lnTo>
                <a:cubicBezTo>
                  <a:pt x="12192000" y="2481912"/>
                  <a:pt x="10683240" y="2854960"/>
                  <a:pt x="8382000" y="2854960"/>
                </a:cubicBezTo>
                <a:cubicBezTo>
                  <a:pt x="6156960" y="2854960"/>
                  <a:pt x="4998720" y="2223062"/>
                  <a:pt x="3169920" y="2223062"/>
                </a:cubicBezTo>
                <a:cubicBezTo>
                  <a:pt x="1341120" y="2223062"/>
                  <a:pt x="0" y="2481912"/>
                  <a:pt x="0" y="2481912"/>
                </a:cubicBezTo>
                <a:lnTo>
                  <a:pt x="0" y="0"/>
                </a:lnTo>
                <a:close/>
              </a:path>
            </a:pathLst>
          </a:custGeom>
          <a:solidFill>
            <a:srgbClr val="2F343B">
              <a:alpha val="35000"/>
            </a:srgbClr>
          </a:solidFill>
          <a:ln w="762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CE8695EA-4219-D04E-A883-662175C6BC0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731500" y="120650"/>
            <a:ext cx="850900" cy="6731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E952D83-9A71-2942-991D-8294E94896EC}"/>
              </a:ext>
            </a:extLst>
          </p:cNvPr>
          <p:cNvSpPr/>
          <p:nvPr userDrawn="1"/>
        </p:nvSpPr>
        <p:spPr>
          <a:xfrm>
            <a:off x="655320" y="939800"/>
            <a:ext cx="10881360" cy="5458968"/>
          </a:xfrm>
          <a:prstGeom prst="rect">
            <a:avLst/>
          </a:prstGeom>
          <a:ln>
            <a:noFill/>
          </a:ln>
          <a:effectLst>
            <a:outerShdw blurRad="622300" dist="1270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8D36E172-1E52-F747-B202-7A0FA1A41E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399714"/>
            <a:ext cx="2926080" cy="458286"/>
          </a:xfrm>
          <a:prstGeom prst="rect">
            <a:avLst/>
          </a:prstGeom>
        </p:spPr>
        <p:txBody>
          <a:bodyPr vert="horz" lIns="182880" tIns="0" rIns="0" bIns="0" rtlCol="0" anchor="ctr" anchorCtr="0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Jan. 1, 2021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07C434E7-32D2-BF41-A349-CCDAC034E7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99714"/>
            <a:ext cx="4114800" cy="458286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18ECF57F-2CA7-F344-9D85-BA204FEDF8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39200" y="6399714"/>
            <a:ext cx="3352800" cy="458286"/>
          </a:xfrm>
          <a:prstGeom prst="rect">
            <a:avLst/>
          </a:prstGeom>
        </p:spPr>
        <p:txBody>
          <a:bodyPr vert="horz" lIns="0" tIns="0" rIns="182880" bIns="0" rtlCol="0" anchor="ctr" anchorCtr="0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D9DE2C-23B3-374B-99FD-B9A0BC7AD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775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3600" b="1" i="0" kern="1200" baseline="0">
          <a:solidFill>
            <a:srgbClr val="154A9A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 baseline="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CEC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raphic 3">
            <a:extLst>
              <a:ext uri="{FF2B5EF4-FFF2-40B4-BE49-F238E27FC236}">
                <a16:creationId xmlns:a16="http://schemas.microsoft.com/office/drawing/2014/main" id="{6F299F89-7AC8-304E-8CA1-FCE5143A5F47}"/>
              </a:ext>
            </a:extLst>
          </p:cNvPr>
          <p:cNvSpPr/>
          <p:nvPr userDrawn="1"/>
        </p:nvSpPr>
        <p:spPr>
          <a:xfrm>
            <a:off x="0" y="-945"/>
            <a:ext cx="12192000" cy="2854960"/>
          </a:xfrm>
          <a:custGeom>
            <a:avLst/>
            <a:gdLst>
              <a:gd name="connsiteX0" fmla="*/ 0 w 12192000"/>
              <a:gd name="connsiteY0" fmla="*/ 0 h 2854960"/>
              <a:gd name="connsiteX1" fmla="*/ 12192000 w 12192000"/>
              <a:gd name="connsiteY1" fmla="*/ 0 h 2854960"/>
              <a:gd name="connsiteX2" fmla="*/ 12192000 w 12192000"/>
              <a:gd name="connsiteY2" fmla="*/ 2481912 h 2854960"/>
              <a:gd name="connsiteX3" fmla="*/ 8382000 w 12192000"/>
              <a:gd name="connsiteY3" fmla="*/ 2854960 h 2854960"/>
              <a:gd name="connsiteX4" fmla="*/ 3169920 w 12192000"/>
              <a:gd name="connsiteY4" fmla="*/ 2223062 h 2854960"/>
              <a:gd name="connsiteX5" fmla="*/ 0 w 12192000"/>
              <a:gd name="connsiteY5" fmla="*/ 2481912 h 2854960"/>
              <a:gd name="connsiteX6" fmla="*/ 0 w 12192000"/>
              <a:gd name="connsiteY6" fmla="*/ 0 h 2854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2854960">
                <a:moveTo>
                  <a:pt x="0" y="0"/>
                </a:moveTo>
                <a:lnTo>
                  <a:pt x="12192000" y="0"/>
                </a:lnTo>
                <a:lnTo>
                  <a:pt x="12192000" y="2481912"/>
                </a:lnTo>
                <a:cubicBezTo>
                  <a:pt x="12192000" y="2481912"/>
                  <a:pt x="10683240" y="2854960"/>
                  <a:pt x="8382000" y="2854960"/>
                </a:cubicBezTo>
                <a:cubicBezTo>
                  <a:pt x="6156960" y="2854960"/>
                  <a:pt x="4998720" y="2223062"/>
                  <a:pt x="3169920" y="2223062"/>
                </a:cubicBezTo>
                <a:cubicBezTo>
                  <a:pt x="1341120" y="2223062"/>
                  <a:pt x="0" y="2481912"/>
                  <a:pt x="0" y="2481912"/>
                </a:cubicBezTo>
                <a:lnTo>
                  <a:pt x="0" y="0"/>
                </a:lnTo>
                <a:close/>
              </a:path>
            </a:pathLst>
          </a:custGeom>
          <a:blipFill dpi="0" rotWithShape="1">
            <a:blip r:embed="rId13"/>
            <a:srcRect/>
            <a:tile tx="412750" ty="247650" sx="27000" sy="27000" flip="none" algn="ctr"/>
          </a:blipFill>
          <a:ln w="762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CE8695EA-4219-D04E-A883-662175C6BC0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731500" y="120650"/>
            <a:ext cx="850900" cy="6731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E952D83-9A71-2942-991D-8294E94896EC}"/>
              </a:ext>
            </a:extLst>
          </p:cNvPr>
          <p:cNvSpPr/>
          <p:nvPr userDrawn="1"/>
        </p:nvSpPr>
        <p:spPr>
          <a:xfrm>
            <a:off x="655320" y="939800"/>
            <a:ext cx="10881360" cy="5458968"/>
          </a:xfrm>
          <a:prstGeom prst="rect">
            <a:avLst/>
          </a:prstGeom>
          <a:ln>
            <a:noFill/>
          </a:ln>
          <a:effectLst>
            <a:outerShdw blurRad="622300" dist="1270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8D36E172-1E52-F747-B202-7A0FA1A41E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399714"/>
            <a:ext cx="2926080" cy="458286"/>
          </a:xfrm>
          <a:prstGeom prst="rect">
            <a:avLst/>
          </a:prstGeom>
        </p:spPr>
        <p:txBody>
          <a:bodyPr vert="horz" lIns="182880" tIns="0" rIns="0" bIns="0" rtlCol="0" anchor="ctr" anchorCtr="0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Jan. 1, 2021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07C434E7-32D2-BF41-A349-CCDAC034E7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99714"/>
            <a:ext cx="4114800" cy="458286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18ECF57F-2CA7-F344-9D85-BA204FEDF8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39200" y="6399714"/>
            <a:ext cx="3352800" cy="458286"/>
          </a:xfrm>
          <a:prstGeom prst="rect">
            <a:avLst/>
          </a:prstGeom>
        </p:spPr>
        <p:txBody>
          <a:bodyPr vert="horz" lIns="0" tIns="0" rIns="182880" bIns="0" rtlCol="0" anchor="ctr" anchorCtr="0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D9DE2C-23B3-374B-99FD-B9A0BC7AD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729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3600" b="1" i="0" kern="1200" baseline="0">
          <a:solidFill>
            <a:srgbClr val="154A9A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 baseline="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54A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44185FD-299D-8147-9AB5-8789DBBDE3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399714"/>
            <a:ext cx="2926080" cy="458286"/>
          </a:xfrm>
          <a:prstGeom prst="rect">
            <a:avLst/>
          </a:prstGeom>
        </p:spPr>
        <p:txBody>
          <a:bodyPr vert="horz" lIns="182880" tIns="0" rIns="0" bIns="0" rtlCol="0" anchor="ctr" anchorCtr="0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Jan. 1, 2021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AF98607-E3B2-5041-9C74-04352608C7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99714"/>
            <a:ext cx="4114800" cy="458286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2E89B36-8845-924F-B412-2ED9790865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39200" y="6399714"/>
            <a:ext cx="3352800" cy="458286"/>
          </a:xfrm>
          <a:prstGeom prst="rect">
            <a:avLst/>
          </a:prstGeom>
        </p:spPr>
        <p:txBody>
          <a:bodyPr vert="horz" lIns="0" tIns="0" rIns="182880" bIns="0" rtlCol="0" anchor="ctr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67D9DE2C-23B3-374B-99FD-B9A0BC7AD54E}" type="slidenum">
              <a:rPr lang="en-US" smtClean="0"/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454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748" r:id="rId2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C8E9AE57-3DBC-BA43-BF00-99BE5B2F44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1338" y="4701453"/>
            <a:ext cx="10502462" cy="627769"/>
          </a:xfrm>
        </p:spPr>
        <p:txBody>
          <a:bodyPr/>
          <a:lstStyle/>
          <a:p>
            <a:r>
              <a:rPr lang="en-US" dirty="0"/>
              <a:t>Labeling Part 2: </a:t>
            </a:r>
          </a:p>
          <a:p>
            <a:r>
              <a:rPr lang="en-US" dirty="0"/>
              <a:t>Labeling Requirements and Regulations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EA070B3-A6A1-AF45-B81D-3A10954FE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296" y="2698600"/>
            <a:ext cx="10509504" cy="1598378"/>
          </a:xfrm>
        </p:spPr>
        <p:txBody>
          <a:bodyPr lIns="91440" tIns="45720" rIns="91440" bIns="45720" anchor="t"/>
          <a:lstStyle/>
          <a:p>
            <a:r>
              <a:rPr lang="en-US" dirty="0"/>
              <a:t>Unified</a:t>
            </a:r>
            <a:br>
              <a:rPr lang="en-US" dirty="0"/>
            </a:br>
            <a:r>
              <a:rPr lang="en-US" dirty="0"/>
              <a:t>Wine &amp; Grape Symposium 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71AF72-BFBC-A540-9A15-4BD7556B2E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5544584"/>
            <a:ext cx="10515600" cy="914400"/>
          </a:xfrm>
        </p:spPr>
        <p:txBody>
          <a:bodyPr/>
          <a:lstStyle/>
          <a:p>
            <a:r>
              <a:rPr lang="en-US" dirty="0"/>
              <a:t>23 January 2024</a:t>
            </a:r>
          </a:p>
        </p:txBody>
      </p:sp>
    </p:spTree>
    <p:extLst>
      <p:ext uri="{BB962C8B-B14F-4D97-AF65-F5344CB8AC3E}">
        <p14:creationId xmlns:p14="http://schemas.microsoft.com/office/powerpoint/2010/main" val="8243466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84AB08F-6818-8240-ADBF-2800864F03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68678" y="1791075"/>
            <a:ext cx="6071050" cy="2516638"/>
          </a:xfrm>
        </p:spPr>
        <p:txBody>
          <a:bodyPr/>
          <a:lstStyle/>
          <a:p>
            <a:pPr marL="285750" lvl="3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/>
              <a:t>Effective for wines “produced” after 8 December 2023</a:t>
            </a:r>
          </a:p>
          <a:p>
            <a:pPr marL="285750" lvl="3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/>
              <a:t>Energy must be on physical label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93B913F-266D-8B44-96A1-2FF147995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EU Wine Labeling Regulations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6444FD-9627-874C-B362-6ED28AD47EE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7D9DE2C-23B3-374B-99FD-B9A0BC7AD54E}" type="slidenum">
              <a:rPr lang="en-US" smtClean="0"/>
              <a:t>2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FA6D08-10E2-F4EE-6921-AECF966C82A9}"/>
              </a:ext>
            </a:extLst>
          </p:cNvPr>
          <p:cNvSpPr txBox="1"/>
          <p:nvPr/>
        </p:nvSpPr>
        <p:spPr>
          <a:xfrm>
            <a:off x="748860" y="4033227"/>
            <a:ext cx="10110427" cy="17107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3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FBB41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Nutrition and ingredients may be off label via “electronic means” – no user data or marketing</a:t>
            </a:r>
          </a:p>
          <a:p>
            <a:pPr marL="285750" marR="0" lvl="3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FBB41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1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See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Regulation (EU) No. 2021/2117</a:t>
            </a:r>
          </a:p>
        </p:txBody>
      </p:sp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19E150C7-CC7F-5AC3-4CCC-78A6E8DD1EA5}"/>
              </a:ext>
            </a:extLst>
          </p:cNvPr>
          <p:cNvSpPr txBox="1">
            <a:spLocks/>
          </p:cNvSpPr>
          <p:nvPr/>
        </p:nvSpPr>
        <p:spPr>
          <a:xfrm>
            <a:off x="0" y="6399714"/>
            <a:ext cx="2926080" cy="45828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23 January 2024</a:t>
            </a:r>
          </a:p>
        </p:txBody>
      </p:sp>
    </p:spTree>
    <p:extLst>
      <p:ext uri="{BB962C8B-B14F-4D97-AF65-F5344CB8AC3E}">
        <p14:creationId xmlns:p14="http://schemas.microsoft.com/office/powerpoint/2010/main" val="19510176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E213E-0E4A-4406-BB08-CA218B313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88900"/>
            <a:ext cx="9552432" cy="938854"/>
          </a:xfrm>
        </p:spPr>
        <p:txBody>
          <a:bodyPr>
            <a:normAutofit/>
          </a:bodyPr>
          <a:lstStyle/>
          <a:p>
            <a:r>
              <a:rPr lang="en-US" dirty="0"/>
              <a:t>Important Considerations About Wine Ingredients:</a:t>
            </a:r>
            <a:endParaRPr lang="en-US" sz="75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29C794-48C7-E21F-6553-7352F99E3352}"/>
              </a:ext>
            </a:extLst>
          </p:cNvPr>
          <p:cNvSpPr txBox="1">
            <a:spLocks/>
          </p:cNvSpPr>
          <p:nvPr/>
        </p:nvSpPr>
        <p:spPr>
          <a:xfrm>
            <a:off x="1346200" y="1358900"/>
            <a:ext cx="9880600" cy="4496790"/>
          </a:xfrm>
          <a:prstGeom prst="rect">
            <a:avLst/>
          </a:prstGeom>
        </p:spPr>
        <p:txBody>
          <a:bodyPr lIns="91440" tIns="45720" rIns="91440" bIns="45720" anchor="t">
            <a:normAutofit lnSpcReduction="10000"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700" b="1" i="0" kern="1200" baseline="0">
                <a:solidFill>
                  <a:srgbClr val="154A9A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 baseline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7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0">
                <a:solidFill>
                  <a:prstClr val="black"/>
                </a:solidFill>
                <a:latin typeface="Franklin Gothic Book" panose="020B0503020102020204"/>
              </a:rPr>
              <a:t>Wine is not a recipe product</a:t>
            </a:r>
          </a:p>
          <a:p>
            <a:pPr marL="342900" indent="-342900">
              <a:spcBef>
                <a:spcPts val="7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0">
                <a:solidFill>
                  <a:prstClr val="black"/>
                </a:solidFill>
                <a:latin typeface="Franklin Gothic Book" panose="020B0503020102020204"/>
              </a:rPr>
              <a:t>Wine is often considered a single-ingredient product</a:t>
            </a:r>
          </a:p>
          <a:p>
            <a:pPr marL="342900" indent="-342900">
              <a:spcBef>
                <a:spcPts val="7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0">
                <a:solidFill>
                  <a:prstClr val="black"/>
                </a:solidFill>
                <a:latin typeface="Franklin Gothic Book" panose="020B0503020102020204"/>
              </a:rPr>
              <a:t>At least the following should be exempted from any mandatory ingredient labeling:</a:t>
            </a:r>
          </a:p>
          <a:p>
            <a:pPr marL="685800" lvl="1" indent="-342900">
              <a:spcBef>
                <a:spcPts val="700"/>
              </a:spcBef>
              <a:spcAft>
                <a:spcPts val="400"/>
              </a:spcAft>
              <a:buFont typeface="Wingdings" panose="05000000000000000000" pitchFamily="2" charset="2"/>
              <a:buChar char="Ø"/>
              <a:defRPr/>
            </a:pPr>
            <a:r>
              <a:rPr lang="en-US" sz="2400">
                <a:solidFill>
                  <a:prstClr val="black"/>
                </a:solidFill>
                <a:latin typeface="Franklin Gothic Book" panose="020B0503020102020204"/>
              </a:rPr>
              <a:t>Grape-based materials</a:t>
            </a:r>
          </a:p>
          <a:p>
            <a:pPr marL="685800" lvl="1" indent="-342900">
              <a:spcBef>
                <a:spcPts val="700"/>
              </a:spcBef>
              <a:spcAft>
                <a:spcPts val="400"/>
              </a:spcAft>
              <a:buFont typeface="Wingdings" panose="05000000000000000000" pitchFamily="2" charset="2"/>
              <a:buChar char="Ø"/>
              <a:defRPr/>
            </a:pPr>
            <a:r>
              <a:rPr lang="en-US" sz="2400" b="0">
                <a:solidFill>
                  <a:prstClr val="black"/>
                </a:solidFill>
                <a:latin typeface="Franklin Gothic Book" panose="020B0503020102020204"/>
              </a:rPr>
              <a:t>Grape-derived materials </a:t>
            </a:r>
          </a:p>
          <a:p>
            <a:pPr marL="685800" lvl="1" indent="-342900">
              <a:spcBef>
                <a:spcPts val="700"/>
              </a:spcBef>
              <a:spcAft>
                <a:spcPts val="400"/>
              </a:spcAft>
              <a:buFont typeface="Wingdings" panose="05000000000000000000" pitchFamily="2" charset="2"/>
              <a:buChar char="Ø"/>
              <a:defRPr/>
            </a:pPr>
            <a:r>
              <a:rPr lang="en-US" sz="2400">
                <a:solidFill>
                  <a:prstClr val="black"/>
                </a:solidFill>
                <a:latin typeface="Franklin Gothic Book" panose="020B0503020102020204"/>
              </a:rPr>
              <a:t>Processing aids</a:t>
            </a:r>
          </a:p>
          <a:p>
            <a:pPr marL="342900" indent="-342900">
              <a:spcBef>
                <a:spcPts val="7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0">
                <a:solidFill>
                  <a:prstClr val="black"/>
                </a:solidFill>
                <a:latin typeface="Franklin Gothic Book" panose="020B0503020102020204"/>
              </a:rPr>
              <a:t>“And/or” information should be allowed</a:t>
            </a:r>
          </a:p>
          <a:p>
            <a:pPr marL="342900" indent="-342900">
              <a:spcBef>
                <a:spcPts val="7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0">
                <a:solidFill>
                  <a:prstClr val="black"/>
                </a:solidFill>
                <a:latin typeface="Franklin Gothic Book" panose="020B0503020102020204"/>
              </a:rPr>
              <a:t>Off-label provision should be allowed</a:t>
            </a:r>
          </a:p>
          <a:p>
            <a:pPr marL="342900" indent="-342900">
              <a:spcBef>
                <a:spcPts val="7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0">
                <a:solidFill>
                  <a:prstClr val="black"/>
                </a:solidFill>
                <a:latin typeface="Franklin Gothic Book" panose="020B0503020102020204"/>
              </a:rPr>
              <a:t>Be mindful of unintended trade distortions</a:t>
            </a:r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0FF7AFA5-380F-6FBE-4386-5CF10784B200}"/>
              </a:ext>
            </a:extLst>
          </p:cNvPr>
          <p:cNvSpPr txBox="1">
            <a:spLocks/>
          </p:cNvSpPr>
          <p:nvPr/>
        </p:nvSpPr>
        <p:spPr>
          <a:xfrm>
            <a:off x="0" y="6399714"/>
            <a:ext cx="2926080" cy="45828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23 January 2024</a:t>
            </a:r>
          </a:p>
        </p:txBody>
      </p:sp>
    </p:spTree>
    <p:extLst>
      <p:ext uri="{BB962C8B-B14F-4D97-AF65-F5344CB8AC3E}">
        <p14:creationId xmlns:p14="http://schemas.microsoft.com/office/powerpoint/2010/main" val="39082887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E213E-0E4A-4406-BB08-CA218B313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88900"/>
            <a:ext cx="7772400" cy="938854"/>
          </a:xfrm>
        </p:spPr>
        <p:txBody>
          <a:bodyPr>
            <a:normAutofit/>
          </a:bodyPr>
          <a:lstStyle/>
          <a:p>
            <a:r>
              <a:rPr lang="en-US"/>
              <a:t>Current Nutrition:</a:t>
            </a:r>
            <a:endParaRPr lang="en-US" sz="75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29C794-48C7-E21F-6553-7352F99E3352}"/>
              </a:ext>
            </a:extLst>
          </p:cNvPr>
          <p:cNvSpPr txBox="1">
            <a:spLocks/>
          </p:cNvSpPr>
          <p:nvPr/>
        </p:nvSpPr>
        <p:spPr>
          <a:xfrm>
            <a:off x="1346200" y="1581150"/>
            <a:ext cx="7636230" cy="4496790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700" b="1" i="0" kern="1200" baseline="0">
                <a:solidFill>
                  <a:srgbClr val="154A9A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 baseline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7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0">
                <a:solidFill>
                  <a:prstClr val="black"/>
                </a:solidFill>
                <a:latin typeface="Franklin Gothic Book" panose="020B0503020102020204"/>
              </a:rPr>
              <a:t>Interim Rule for Voluntary Nutrition Labeling - TTB Ruling 2013-2</a:t>
            </a:r>
            <a:endParaRPr lang="en-US">
              <a:latin typeface="Franklin Gothic Book" panose="020B0503020102020204"/>
            </a:endParaRPr>
          </a:p>
          <a:p>
            <a:pPr marL="342900" indent="-342900" fontAlgn="base">
              <a:spcBef>
                <a:spcPts val="7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0">
                <a:solidFill>
                  <a:prstClr val="black"/>
                </a:solidFill>
                <a:latin typeface="Franklin Gothic Book" panose="020B0503020102020204"/>
              </a:rPr>
              <a:t>Must include full panel or linear information (calories, carbohydrates, fat, protein)</a:t>
            </a:r>
          </a:p>
          <a:p>
            <a:pPr marL="342900" indent="-342900" fontAlgn="base">
              <a:spcBef>
                <a:spcPts val="7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0">
                <a:solidFill>
                  <a:prstClr val="black"/>
                </a:solidFill>
                <a:latin typeface="Franklin Gothic Book" panose="020B0503020102020204"/>
              </a:rPr>
              <a:t>Optional – Alcohol (ABV, fl. oz)</a:t>
            </a:r>
            <a:endParaRPr lang="en-US">
              <a:solidFill>
                <a:prstClr val="black"/>
              </a:solidFill>
              <a:latin typeface="Franklin Gothic Book" panose="020B0503020102020204"/>
            </a:endParaRPr>
          </a:p>
          <a:p>
            <a:pPr marL="342900" indent="-342900" fontAlgn="base">
              <a:spcBef>
                <a:spcPts val="7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0">
                <a:solidFill>
                  <a:prstClr val="black"/>
                </a:solidFill>
                <a:latin typeface="Franklin Gothic Book" panose="020B0503020102020204"/>
              </a:rPr>
              <a:t>Expanded tolerances for voluntary calorie statements – TTB Ruling 2020-1</a:t>
            </a:r>
            <a:endParaRPr lang="en-US">
              <a:solidFill>
                <a:prstClr val="black"/>
              </a:solidFill>
              <a:latin typeface="Franklin Gothic Book" panose="020B0503020102020204"/>
            </a:endParaRPr>
          </a:p>
          <a:p>
            <a:pPr marL="342900" indent="-342900">
              <a:spcBef>
                <a:spcPts val="7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0">
                <a:solidFill>
                  <a:prstClr val="black"/>
                </a:solidFill>
                <a:latin typeface="Franklin Gothic Book" panose="020B0503020102020204"/>
              </a:rPr>
              <a:t>Allows use of typical values and Wine Institute Nutrition Data Calculator</a:t>
            </a:r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0FF7AFA5-380F-6FBE-4386-5CF10784B200}"/>
              </a:ext>
            </a:extLst>
          </p:cNvPr>
          <p:cNvSpPr txBox="1">
            <a:spLocks/>
          </p:cNvSpPr>
          <p:nvPr/>
        </p:nvSpPr>
        <p:spPr>
          <a:xfrm>
            <a:off x="0" y="6399714"/>
            <a:ext cx="2926080" cy="45828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23 January 2024</a:t>
            </a:r>
          </a:p>
        </p:txBody>
      </p:sp>
    </p:spTree>
    <p:extLst>
      <p:ext uri="{BB962C8B-B14F-4D97-AF65-F5344CB8AC3E}">
        <p14:creationId xmlns:p14="http://schemas.microsoft.com/office/powerpoint/2010/main" val="38718601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E213E-0E4A-4406-BB08-CA218B313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6200"/>
            <a:ext cx="7772400" cy="938854"/>
          </a:xfrm>
        </p:spPr>
        <p:txBody>
          <a:bodyPr>
            <a:normAutofit/>
          </a:bodyPr>
          <a:lstStyle/>
          <a:p>
            <a:r>
              <a:rPr lang="en-US"/>
              <a:t>Permitted Nutrition Claims:</a:t>
            </a:r>
            <a:endParaRPr lang="en-US" sz="75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29C794-48C7-E21F-6553-7352F99E3352}"/>
              </a:ext>
            </a:extLst>
          </p:cNvPr>
          <p:cNvSpPr txBox="1">
            <a:spLocks/>
          </p:cNvSpPr>
          <p:nvPr/>
        </p:nvSpPr>
        <p:spPr>
          <a:xfrm>
            <a:off x="1309956" y="1243654"/>
            <a:ext cx="6456094" cy="4496790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700" b="1" i="0" kern="1200" baseline="0">
                <a:solidFill>
                  <a:srgbClr val="154A9A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 baseline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sz="2400" b="0">
              <a:solidFill>
                <a:prstClr val="black"/>
              </a:solidFill>
              <a:latin typeface="Franklin Gothic Book" panose="020B0503020102020204"/>
            </a:endParaRPr>
          </a:p>
          <a:p>
            <a:pPr fontAlgn="base">
              <a:defRPr/>
            </a:pPr>
            <a:r>
              <a:rPr lang="en-US" sz="2400" b="0">
                <a:solidFill>
                  <a:prstClr val="black"/>
                </a:solidFill>
                <a:latin typeface="Franklin Gothic Book" panose="020B0503020102020204"/>
              </a:rPr>
              <a:t>Permitted* nutrition claims:</a:t>
            </a:r>
            <a:endParaRPr lang="en-US">
              <a:solidFill>
                <a:prstClr val="black"/>
              </a:solidFill>
              <a:latin typeface="Franklin Gothic Book" panose="020B0503020102020204"/>
            </a:endParaRPr>
          </a:p>
          <a:p>
            <a:pPr fontAlgn="base">
              <a:defRPr/>
            </a:pPr>
            <a:endParaRPr lang="en-US" sz="2400">
              <a:solidFill>
                <a:prstClr val="black"/>
              </a:solidFill>
              <a:latin typeface="Franklin Gothic Book" panose="020B0503020102020204"/>
            </a:endParaRPr>
          </a:p>
          <a:p>
            <a:pPr marL="685800" lvl="1" indent="-342900">
              <a:buFont typeface="Wingdings" panose="05000000000000000000" pitchFamily="2" charset="2"/>
              <a:buChar char="Ø"/>
              <a:defRPr/>
            </a:pPr>
            <a:r>
              <a:rPr lang="en-US" sz="2400">
                <a:solidFill>
                  <a:prstClr val="black"/>
                </a:solidFill>
                <a:latin typeface="Franklin Gothic Book" panose="020B0503020102020204"/>
              </a:rPr>
              <a:t>Calories: “Low Calorie” or “Less than 100 Calories per Serving”​</a:t>
            </a:r>
          </a:p>
          <a:p>
            <a:pPr marL="685800" lvl="1" indent="-342900">
              <a:buFont typeface="Wingdings" panose="05000000000000000000" pitchFamily="2" charset="2"/>
              <a:buChar char="Ø"/>
              <a:defRPr/>
            </a:pPr>
            <a:r>
              <a:rPr lang="en-US" sz="2400">
                <a:solidFill>
                  <a:prstClr val="black"/>
                </a:solidFill>
                <a:latin typeface="Franklin Gothic Book" panose="020B0503020102020204"/>
              </a:rPr>
              <a:t>Carbs: “Low Carbs” or “Reduced Carbs”​</a:t>
            </a:r>
          </a:p>
          <a:p>
            <a:pPr marL="685800" lvl="1" indent="-342900">
              <a:buFont typeface="Wingdings" panose="05000000000000000000" pitchFamily="2" charset="2"/>
              <a:buChar char="Ø"/>
              <a:defRPr/>
            </a:pPr>
            <a:r>
              <a:rPr lang="en-US" sz="2400">
                <a:solidFill>
                  <a:prstClr val="black"/>
                </a:solidFill>
                <a:latin typeface="Franklin Gothic Book" panose="020B0503020102020204"/>
              </a:rPr>
              <a:t>Sugar: “Less than one gram of sugar” or “Zero grams of sugar”​</a:t>
            </a:r>
          </a:p>
          <a:p>
            <a:pPr marL="685800" lvl="1" indent="-342900">
              <a:buFont typeface="Wingdings" panose="05000000000000000000" pitchFamily="2" charset="2"/>
              <a:buChar char="Ø"/>
              <a:defRPr/>
            </a:pPr>
            <a:r>
              <a:rPr lang="en-US" sz="2400">
                <a:solidFill>
                  <a:prstClr val="black"/>
                </a:solidFill>
                <a:latin typeface="Franklin Gothic Book" panose="020B0503020102020204"/>
              </a:rPr>
              <a:t>Abbreviated numerical references to calories and carbs</a:t>
            </a:r>
          </a:p>
          <a:p>
            <a:pPr lvl="1">
              <a:defRPr/>
            </a:pPr>
            <a:endParaRPr lang="en-US" sz="2400">
              <a:solidFill>
                <a:prstClr val="black"/>
              </a:solidFill>
              <a:latin typeface="Franklin Gothic Book" panose="020B0503020102020204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8875237-1466-31B2-428A-7B35B956B059}"/>
              </a:ext>
            </a:extLst>
          </p:cNvPr>
          <p:cNvSpPr txBox="1">
            <a:spLocks/>
          </p:cNvSpPr>
          <p:nvPr/>
        </p:nvSpPr>
        <p:spPr>
          <a:xfrm>
            <a:off x="2209800" y="5651403"/>
            <a:ext cx="2667000" cy="45720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>
            <a:lvl1pPr marL="0" indent="0" algn="l" defTabSz="457200" rtl="0" eaLnBrk="1" latinLnBrk="0" hangingPunct="1">
              <a:lnSpc>
                <a:spcPts val="3000"/>
              </a:lnSpc>
              <a:spcBef>
                <a:spcPts val="0"/>
              </a:spcBef>
              <a:spcAft>
                <a:spcPts val="1000"/>
              </a:spcAft>
              <a:buFont typeface="Arial"/>
              <a:buNone/>
              <a:defRPr sz="2400" kern="1200">
                <a:solidFill>
                  <a:schemeClr val="bg1">
                    <a:lumMod val="85000"/>
                    <a:lumOff val="15000"/>
                  </a:schemeClr>
                </a:solidFill>
                <a:latin typeface="Georgia"/>
                <a:ea typeface="+mn-ea"/>
                <a:cs typeface="Georgia"/>
              </a:defRPr>
            </a:lvl1pPr>
            <a:lvl2pPr marL="457200" indent="-457200" algn="l" defTabSz="457200" rtl="0" eaLnBrk="1" latinLnBrk="0" hangingPunct="1">
              <a:lnSpc>
                <a:spcPts val="2300"/>
              </a:lnSpc>
              <a:spcBef>
                <a:spcPts val="0"/>
              </a:spcBef>
              <a:spcAft>
                <a:spcPts val="800"/>
              </a:spcAft>
              <a:buClr>
                <a:srgbClr val="EEA420"/>
              </a:buClr>
              <a:buSzPct val="120000"/>
              <a:buFont typeface="Lucida Grande"/>
              <a:buChar char="»"/>
              <a:tabLst>
                <a:tab pos="227013" algn="l"/>
              </a:tabLst>
              <a:defRPr sz="1800" kern="1200">
                <a:solidFill>
                  <a:srgbClr val="262626"/>
                </a:solidFill>
                <a:latin typeface="Georgia"/>
                <a:ea typeface="+mn-ea"/>
                <a:cs typeface="Georgia"/>
              </a:defRPr>
            </a:lvl2pPr>
            <a:lvl3pPr marL="914400" indent="-457200" algn="l" defTabSz="457200" rtl="0" eaLnBrk="1" latinLnBrk="0" hangingPunct="1">
              <a:lnSpc>
                <a:spcPts val="2300"/>
              </a:lnSpc>
              <a:spcBef>
                <a:spcPts val="300"/>
              </a:spcBef>
              <a:buClr>
                <a:schemeClr val="bg1"/>
              </a:buClr>
              <a:buFont typeface="Arial"/>
              <a:buChar char="•"/>
              <a:defRPr sz="1800" i="1" kern="1200">
                <a:solidFill>
                  <a:srgbClr val="262626"/>
                </a:solidFill>
                <a:latin typeface="Georgia"/>
                <a:ea typeface="+mn-ea"/>
                <a:cs typeface="Georgia"/>
              </a:defRPr>
            </a:lvl3pPr>
            <a:lvl4pPr marL="914400" indent="-457200" algn="l" defTabSz="457200" rtl="0" eaLnBrk="1" latinLnBrk="0" hangingPunct="1">
              <a:lnSpc>
                <a:spcPts val="2600"/>
              </a:lnSpc>
              <a:spcBef>
                <a:spcPct val="20000"/>
              </a:spcBef>
              <a:buSzPct val="100000"/>
              <a:buFont typeface="Wingdings" charset="2"/>
              <a:buChar char="§"/>
              <a:defRPr sz="1400" kern="1200" baseline="0">
                <a:solidFill>
                  <a:srgbClr val="262626"/>
                </a:solidFill>
                <a:latin typeface="Georgia"/>
                <a:ea typeface="+mn-ea"/>
                <a:cs typeface="Georgia"/>
              </a:defRPr>
            </a:lvl4pPr>
            <a:lvl5pPr marL="0" marR="0" indent="0" algn="l" defTabSz="457200" rtl="0" eaLnBrk="1" fontAlgn="auto" latinLnBrk="0" hangingPunct="1">
              <a:lnSpc>
                <a:spcPts val="26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i="1" kern="1200">
                <a:solidFill>
                  <a:srgbClr val="EEA420"/>
                </a:solidFill>
                <a:latin typeface="Georgia"/>
                <a:ea typeface="+mn-ea"/>
                <a:cs typeface="Georgia"/>
              </a:defRPr>
            </a:lvl5pPr>
            <a:lvl6pPr marL="0" indent="0" algn="l" defTabSz="457200" rtl="0" eaLnBrk="1" latinLnBrk="0" hangingPunct="1">
              <a:lnSpc>
                <a:spcPts val="3200"/>
              </a:lnSpc>
              <a:spcBef>
                <a:spcPts val="800"/>
              </a:spcBef>
              <a:spcAft>
                <a:spcPts val="1000"/>
              </a:spcAft>
              <a:buFont typeface="Arial"/>
              <a:buNone/>
              <a:defRPr sz="3200" i="1" kern="1200">
                <a:solidFill>
                  <a:srgbClr val="7F7F7F"/>
                </a:solidFill>
                <a:latin typeface="Georgia"/>
                <a:ea typeface="+mn-ea"/>
                <a:cs typeface="Georgia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200" b="1">
                <a:solidFill>
                  <a:prstClr val="white">
                    <a:lumMod val="85000"/>
                    <a:lumOff val="15000"/>
                  </a:prstClr>
                </a:solidFill>
                <a:latin typeface="Franklin Gothic Book" panose="020B0503020102020204"/>
              </a:rPr>
              <a:t>*</a:t>
            </a:r>
            <a:r>
              <a:rPr lang="en-US" sz="1200" b="1">
                <a:solidFill>
                  <a:prstClr val="black"/>
                </a:solidFill>
                <a:latin typeface="Franklin Gothic Book" panose="020B0503020102020204"/>
              </a:rPr>
              <a:t>*Subject to certain requirements</a:t>
            </a: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C126E3C5-709D-BA6F-795F-37B22EF568C2}"/>
              </a:ext>
            </a:extLst>
          </p:cNvPr>
          <p:cNvSpPr txBox="1">
            <a:spLocks/>
          </p:cNvSpPr>
          <p:nvPr/>
        </p:nvSpPr>
        <p:spPr>
          <a:xfrm>
            <a:off x="0" y="6399714"/>
            <a:ext cx="2926080" cy="45828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23 January 2024</a:t>
            </a:r>
          </a:p>
        </p:txBody>
      </p:sp>
    </p:spTree>
    <p:extLst>
      <p:ext uri="{BB962C8B-B14F-4D97-AF65-F5344CB8AC3E}">
        <p14:creationId xmlns:p14="http://schemas.microsoft.com/office/powerpoint/2010/main" val="26918720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E213E-0E4A-4406-BB08-CA218B313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en-US"/>
              <a:t>Other Permitted Claims:</a:t>
            </a:r>
            <a:endParaRPr lang="en-US" sz="75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5A1BCD6-6332-4F52-BD7F-F52F0A4F2080}"/>
              </a:ext>
            </a:extLst>
          </p:cNvPr>
          <p:cNvSpPr txBox="1"/>
          <p:nvPr/>
        </p:nvSpPr>
        <p:spPr>
          <a:xfrm>
            <a:off x="2362201" y="1310566"/>
            <a:ext cx="5044657" cy="3947234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defTabSz="685800"/>
            <a:endParaRPr lang="en-US" sz="2800" b="1">
              <a:solidFill>
                <a:prstClr val="black"/>
              </a:solidFill>
              <a:latin typeface="Franklin Gothic Book" panose="020B0503020102020204"/>
            </a:endParaRPr>
          </a:p>
          <a:p>
            <a:pPr marL="257175" indent="-257175" defTabSz="685800">
              <a:buFont typeface="Arial" panose="020B0604020202020204" pitchFamily="34" charset="0"/>
              <a:buChar char="•"/>
            </a:pPr>
            <a:r>
              <a:rPr lang="en-US" sz="2800" b="1">
                <a:solidFill>
                  <a:prstClr val="black"/>
                </a:solidFill>
                <a:latin typeface="Franklin Gothic Book" panose="020B0503020102020204"/>
              </a:rPr>
              <a:t>“Gluten Free”</a:t>
            </a:r>
          </a:p>
          <a:p>
            <a:pPr marL="257175" indent="-257175" defTabSz="685800">
              <a:buFont typeface="Arial" panose="020B0604020202020204" pitchFamily="34" charset="0"/>
              <a:buChar char="•"/>
            </a:pPr>
            <a:r>
              <a:rPr lang="en-US" sz="2800" b="1">
                <a:solidFill>
                  <a:prstClr val="black"/>
                </a:solidFill>
                <a:latin typeface="Franklin Gothic Book" panose="020B0503020102020204"/>
              </a:rPr>
              <a:t>“Organic” </a:t>
            </a:r>
          </a:p>
          <a:p>
            <a:pPr marL="257175" indent="-257175" defTabSz="685800">
              <a:buFont typeface="Arial" panose="020B0604020202020204" pitchFamily="34" charset="0"/>
              <a:buChar char="•"/>
            </a:pPr>
            <a:r>
              <a:rPr lang="en-US" sz="2800" b="1">
                <a:solidFill>
                  <a:prstClr val="black"/>
                </a:solidFill>
                <a:latin typeface="Franklin Gothic Book" panose="020B0503020102020204"/>
              </a:rPr>
              <a:t>“Sustainable Farming”</a:t>
            </a:r>
          </a:p>
          <a:p>
            <a:pPr marL="257175" indent="-257175" defTabSz="685800">
              <a:buFont typeface="Arial" panose="020B0604020202020204" pitchFamily="34" charset="0"/>
              <a:buChar char="•"/>
            </a:pPr>
            <a:r>
              <a:rPr lang="en-US" sz="2800" b="1">
                <a:solidFill>
                  <a:prstClr val="black"/>
                </a:solidFill>
                <a:latin typeface="Franklin Gothic Book" panose="020B0503020102020204"/>
              </a:rPr>
              <a:t>“Sustainably Grown”</a:t>
            </a:r>
          </a:p>
          <a:p>
            <a:pPr marL="257175" indent="-257175" defTabSz="685800">
              <a:buFont typeface="Arial" panose="020B0604020202020204" pitchFamily="34" charset="0"/>
              <a:buChar char="•"/>
            </a:pPr>
            <a:r>
              <a:rPr lang="en-US" sz="2800" b="1">
                <a:solidFill>
                  <a:prstClr val="black"/>
                </a:solidFill>
                <a:latin typeface="Franklin Gothic Book" panose="020B0503020102020204"/>
              </a:rPr>
              <a:t>“Carbon Neutral”</a:t>
            </a:r>
          </a:p>
          <a:p>
            <a:pPr marL="257175" indent="-257175" defTabSz="685800">
              <a:buFont typeface="Arial" panose="020B0604020202020204" pitchFamily="34" charset="0"/>
              <a:buChar char="•"/>
            </a:pPr>
            <a:r>
              <a:rPr lang="en-US" sz="2800" b="1">
                <a:solidFill>
                  <a:prstClr val="black"/>
                </a:solidFill>
                <a:latin typeface="Franklin Gothic Book" panose="020B0503020102020204"/>
              </a:rPr>
              <a:t>“Environmentally Friendly”</a:t>
            </a:r>
          </a:p>
          <a:p>
            <a:pPr marL="257175" indent="-257175" defTabSz="685800">
              <a:buFont typeface="Arial" panose="020B0604020202020204" pitchFamily="34" charset="0"/>
              <a:buChar char="•"/>
            </a:pPr>
            <a:r>
              <a:rPr lang="en-US" sz="2800" b="1">
                <a:solidFill>
                  <a:prstClr val="black"/>
                </a:solidFill>
                <a:latin typeface="Franklin Gothic Book" panose="020B0503020102020204"/>
              </a:rPr>
              <a:t>“Environmentally Conscious”</a:t>
            </a:r>
          </a:p>
          <a:p>
            <a:pPr marL="257175" indent="-257175" defTabSz="685800">
              <a:buFont typeface="Arial" panose="020B0604020202020204" pitchFamily="34" charset="0"/>
              <a:buChar char="•"/>
            </a:pPr>
            <a:endParaRPr lang="en-US" sz="2800" b="1">
              <a:solidFill>
                <a:prstClr val="black"/>
              </a:solidFill>
              <a:latin typeface="Franklin Gothic Book" panose="020B050302010202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9A7196-277F-4D37-ACBB-2D31A890BBAD}"/>
              </a:ext>
            </a:extLst>
          </p:cNvPr>
          <p:cNvSpPr txBox="1"/>
          <p:nvPr/>
        </p:nvSpPr>
        <p:spPr>
          <a:xfrm>
            <a:off x="6705600" y="1676400"/>
            <a:ext cx="3556832" cy="2223686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/>
          <a:p>
            <a:pPr marL="257175" indent="-257175" defTabSz="685800">
              <a:buFont typeface="Arial" panose="020B0604020202020204" pitchFamily="34" charset="0"/>
              <a:buChar char="•"/>
            </a:pPr>
            <a:r>
              <a:rPr lang="en-US" sz="2800" b="1">
                <a:solidFill>
                  <a:prstClr val="black"/>
                </a:solidFill>
                <a:latin typeface="Franklin Gothic Book" panose="020B0503020102020204"/>
              </a:rPr>
              <a:t>“Vegan-Friendly”</a:t>
            </a:r>
          </a:p>
          <a:p>
            <a:pPr marL="257175" indent="-257175" defTabSz="685800">
              <a:buFont typeface="Arial" panose="020B0604020202020204" pitchFamily="34" charset="0"/>
              <a:buChar char="•"/>
            </a:pPr>
            <a:r>
              <a:rPr lang="en-US" sz="2800" b="1">
                <a:solidFill>
                  <a:prstClr val="black"/>
                </a:solidFill>
                <a:latin typeface="Franklin Gothic Book" panose="020B0503020102020204"/>
              </a:rPr>
              <a:t>“Eco-Friendly”</a:t>
            </a:r>
          </a:p>
          <a:p>
            <a:pPr marL="257175" indent="-257175" defTabSz="685800">
              <a:buFont typeface="Arial" panose="020B0604020202020204" pitchFamily="34" charset="0"/>
              <a:buChar char="•"/>
            </a:pPr>
            <a:r>
              <a:rPr lang="en-US" sz="2800" b="1">
                <a:solidFill>
                  <a:prstClr val="black"/>
                </a:solidFill>
                <a:latin typeface="Franklin Gothic Book" panose="020B0503020102020204"/>
              </a:rPr>
              <a:t>“Biodynamic”</a:t>
            </a:r>
          </a:p>
          <a:p>
            <a:pPr marL="257175" indent="-257175" defTabSz="685800">
              <a:buFont typeface="Arial" panose="020B0604020202020204" pitchFamily="34" charset="0"/>
              <a:buChar char="•"/>
            </a:pPr>
            <a:r>
              <a:rPr lang="en-US" sz="2800" b="1">
                <a:solidFill>
                  <a:prstClr val="black"/>
                </a:solidFill>
                <a:latin typeface="Franklin Gothic Book" panose="020B0503020102020204"/>
              </a:rPr>
              <a:t>“Salmon Safe”</a:t>
            </a:r>
          </a:p>
          <a:p>
            <a:pPr marL="257175" indent="-257175" defTabSz="685800">
              <a:buFont typeface="Arial" panose="020B0604020202020204" pitchFamily="34" charset="0"/>
              <a:buChar char="•"/>
            </a:pPr>
            <a:r>
              <a:rPr lang="en-US" sz="2800" b="1">
                <a:solidFill>
                  <a:prstClr val="black"/>
                </a:solidFill>
                <a:latin typeface="Franklin Gothic Book" panose="020B0503020102020204"/>
              </a:rPr>
              <a:t>“Eco-Conscious”</a:t>
            </a:r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EB7E48B0-6FCA-9ACB-7C70-7B9799542354}"/>
              </a:ext>
            </a:extLst>
          </p:cNvPr>
          <p:cNvSpPr txBox="1">
            <a:spLocks/>
          </p:cNvSpPr>
          <p:nvPr/>
        </p:nvSpPr>
        <p:spPr>
          <a:xfrm>
            <a:off x="0" y="6399714"/>
            <a:ext cx="2926080" cy="45828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23 January 2024</a:t>
            </a:r>
          </a:p>
        </p:txBody>
      </p:sp>
    </p:spTree>
    <p:extLst>
      <p:ext uri="{BB962C8B-B14F-4D97-AF65-F5344CB8AC3E}">
        <p14:creationId xmlns:p14="http://schemas.microsoft.com/office/powerpoint/2010/main" val="20970073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B5F83E7-1359-554A-97C7-3948A0CFFF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Questions?</a:t>
            </a:r>
          </a:p>
          <a:p>
            <a:pPr lvl="3"/>
            <a:endParaRPr lang="en-US" i="0">
              <a:solidFill>
                <a:schemeClr val="tx1"/>
              </a:solidFill>
            </a:endParaRPr>
          </a:p>
          <a:p>
            <a:pPr lvl="3"/>
            <a:r>
              <a:rPr lang="en-US" i="0">
                <a:solidFill>
                  <a:schemeClr val="tx1"/>
                </a:solidFill>
              </a:rPr>
              <a:t>Tracy Genesen</a:t>
            </a:r>
          </a:p>
          <a:p>
            <a:pPr lvl="3"/>
            <a:r>
              <a:rPr lang="en-US">
                <a:solidFill>
                  <a:schemeClr val="tx1"/>
                </a:solidFill>
              </a:rPr>
              <a:t>General Counsel – Wine Institute</a:t>
            </a:r>
          </a:p>
          <a:p>
            <a:pPr lvl="3"/>
            <a:r>
              <a:rPr lang="en-US" i="0" u="sng">
                <a:solidFill>
                  <a:srgbClr val="0563C1"/>
                </a:solidFill>
              </a:rPr>
              <a:t>tgenesen@wineinstitute.org</a:t>
            </a:r>
            <a:r>
              <a:rPr lang="en-US" i="0" u="sng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0BFA06-2C9F-3846-9D52-DB9A37EB441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7D9DE2C-23B3-374B-99FD-B9A0BC7AD54E}" type="slidenum">
              <a:rPr lang="en-US" smtClean="0"/>
              <a:t>7</a:t>
            </a:fld>
            <a:endParaRPr lang="en-US"/>
          </a:p>
        </p:txBody>
      </p:sp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5F1EF313-0351-076F-61EA-7B800BE5DFE9}"/>
              </a:ext>
            </a:extLst>
          </p:cNvPr>
          <p:cNvSpPr txBox="1">
            <a:spLocks/>
          </p:cNvSpPr>
          <p:nvPr/>
        </p:nvSpPr>
        <p:spPr>
          <a:xfrm>
            <a:off x="0" y="6399714"/>
            <a:ext cx="2926080" cy="45828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23 January 2024</a:t>
            </a:r>
          </a:p>
        </p:txBody>
      </p:sp>
    </p:spTree>
    <p:extLst>
      <p:ext uri="{BB962C8B-B14F-4D97-AF65-F5344CB8AC3E}">
        <p14:creationId xmlns:p14="http://schemas.microsoft.com/office/powerpoint/2010/main" val="11477705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00A1D9F-9F57-5843-AD1E-5CC6651AB8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688426159"/>
      </p:ext>
    </p:extLst>
  </p:cSld>
  <p:clrMapOvr>
    <a:masterClrMapping/>
  </p:clrMapOvr>
</p:sld>
</file>

<file path=ppt/theme/theme1.xml><?xml version="1.0" encoding="utf-8"?>
<a:theme xmlns:a="http://schemas.openxmlformats.org/drawingml/2006/main" name="Titles &amp; Statement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Highlight - Yellow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Video &amp; Imag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avigatio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tandard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Environmental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Lifestyl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Advocacy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Complianc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International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Highlight - Blu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f200732-f2ac-4352-867c-7038c2824878">
      <Terms xmlns="http://schemas.microsoft.com/office/infopath/2007/PartnerControls"/>
    </lcf76f155ced4ddcb4097134ff3c332f>
    <TaxCatchAll xmlns="7fc74f8c-80fb-4158-a9e0-e385035212dd" xsi:nil="true"/>
    <SharedWithUsers xmlns="7fc74f8c-80fb-4158-a9e0-e385035212dd">
      <UserInfo>
        <DisplayName>Tracy Genesen</DisplayName>
        <AccountId>18</AccountId>
        <AccountType/>
      </UserInfo>
      <UserInfo>
        <DisplayName>Natalie Wymer</DisplayName>
        <AccountId>240</AccountId>
        <AccountType/>
      </UserInfo>
      <UserInfo>
        <DisplayName>Debbie Fonseca</DisplayName>
        <AccountId>39</AccountId>
        <AccountType/>
      </UserInfo>
      <UserInfo>
        <DisplayName>Justin McGuirk</DisplayName>
        <AccountId>71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0EBFBCBAB65AB4AA55BC0B9D289C77B" ma:contentTypeVersion="18" ma:contentTypeDescription="Create a new document." ma:contentTypeScope="" ma:versionID="efa77903f07f9065a9d228412f86f7ab">
  <xsd:schema xmlns:xsd="http://www.w3.org/2001/XMLSchema" xmlns:xs="http://www.w3.org/2001/XMLSchema" xmlns:p="http://schemas.microsoft.com/office/2006/metadata/properties" xmlns:ns2="1f200732-f2ac-4352-867c-7038c2824878" xmlns:ns3="7fc74f8c-80fb-4158-a9e0-e385035212dd" targetNamespace="http://schemas.microsoft.com/office/2006/metadata/properties" ma:root="true" ma:fieldsID="a982f5a27464da4f137b274e3c21308a" ns2:_="" ns3:_="">
    <xsd:import namespace="1f200732-f2ac-4352-867c-7038c2824878"/>
    <xsd:import namespace="7fc74f8c-80fb-4158-a9e0-e385035212d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200732-f2ac-4352-867c-7038c282487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25c207bb-edb5-45ed-9c3e-daad55d07c9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c74f8c-80fb-4158-a9e0-e385035212d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df61f5e4-9c9a-4e2b-a7b9-53c14c4f34b7}" ma:internalName="TaxCatchAll" ma:showField="CatchAllData" ma:web="7fc74f8c-80fb-4158-a9e0-e385035212d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276D47B-757C-4904-86B6-93D5A45235B5}">
  <ds:schemaRefs>
    <ds:schemaRef ds:uri="1f200732-f2ac-4352-867c-7038c2824878"/>
    <ds:schemaRef ds:uri="7fc74f8c-80fb-4158-a9e0-e385035212dd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7C1F8026-8604-4364-AB4E-E86D39A1547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f200732-f2ac-4352-867c-7038c2824878"/>
    <ds:schemaRef ds:uri="7fc74f8c-80fb-4158-a9e0-e385035212d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50AB77D-A14E-4487-A751-6BB121EA8CC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609</Words>
  <Application>Microsoft Office PowerPoint</Application>
  <PresentationFormat>Widescreen</PresentationFormat>
  <Paragraphs>82</Paragraphs>
  <Slides>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8</vt:i4>
      </vt:variant>
    </vt:vector>
  </HeadingPairs>
  <TitlesOfParts>
    <vt:vector size="30" baseType="lpstr">
      <vt:lpstr>Arial</vt:lpstr>
      <vt:lpstr>Arial Black</vt:lpstr>
      <vt:lpstr>Calibri</vt:lpstr>
      <vt:lpstr>Courier New</vt:lpstr>
      <vt:lpstr>Franklin Gothic Book</vt:lpstr>
      <vt:lpstr>Franklin Gothic Medium</vt:lpstr>
      <vt:lpstr>Georgia</vt:lpstr>
      <vt:lpstr>Lato</vt:lpstr>
      <vt:lpstr>Lucida Grande</vt:lpstr>
      <vt:lpstr>Wingdings</vt:lpstr>
      <vt:lpstr>Titles &amp; Statements</vt:lpstr>
      <vt:lpstr>Navigation</vt:lpstr>
      <vt:lpstr>Standard</vt:lpstr>
      <vt:lpstr>Environmental</vt:lpstr>
      <vt:lpstr>Lifestyle</vt:lpstr>
      <vt:lpstr>Advocacy</vt:lpstr>
      <vt:lpstr>Compliance</vt:lpstr>
      <vt:lpstr>International</vt:lpstr>
      <vt:lpstr>Highlight - Blue</vt:lpstr>
      <vt:lpstr>Highlight - Yellow</vt:lpstr>
      <vt:lpstr>Video &amp; Image</vt:lpstr>
      <vt:lpstr>2_office theme</vt:lpstr>
      <vt:lpstr>Unified Wine &amp; Grape Symposium </vt:lpstr>
      <vt:lpstr>EU Wine Labeling Regulations</vt:lpstr>
      <vt:lpstr>Important Considerations About Wine Ingredients:</vt:lpstr>
      <vt:lpstr>Current Nutrition:</vt:lpstr>
      <vt:lpstr>Permitted Nutrition Claims:</vt:lpstr>
      <vt:lpstr>Other Permitted Claims: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Mike Jackson</dc:creator>
  <cp:lastModifiedBy>Jerry Sypkens</cp:lastModifiedBy>
  <cp:revision>5</cp:revision>
  <dcterms:created xsi:type="dcterms:W3CDTF">2020-12-09T19:53:44Z</dcterms:created>
  <dcterms:modified xsi:type="dcterms:W3CDTF">2024-03-01T00:32:06Z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0x01010000EBFBCBAB65AB4AA55BC0B9D289C77B</vt:lpwstr>
  </property>
  <property fmtid="{D5CDD505-2E9C-101B-9397-08002B2CF9AE}" pid="3" name="MediaServiceImageTags">
    <vt:lpwstr/>
  </property>
</Properties>
</file>