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8"/>
  </p:notesMasterIdLst>
  <p:sldIdLst>
    <p:sldId id="256" r:id="rId6"/>
    <p:sldId id="258" r:id="rId7"/>
    <p:sldId id="264" r:id="rId8"/>
    <p:sldId id="265" r:id="rId9"/>
    <p:sldId id="266" r:id="rId10"/>
    <p:sldId id="274" r:id="rId11"/>
    <p:sldId id="275" r:id="rId12"/>
    <p:sldId id="276" r:id="rId13"/>
    <p:sldId id="268" r:id="rId14"/>
    <p:sldId id="277" r:id="rId15"/>
    <p:sldId id="278" r:id="rId16"/>
    <p:sldId id="271" r:id="rId17"/>
    <p:sldId id="269" r:id="rId18"/>
    <p:sldId id="267" r:id="rId19"/>
    <p:sldId id="270" r:id="rId20"/>
    <p:sldId id="272" r:id="rId21"/>
    <p:sldId id="273" r:id="rId22"/>
    <p:sldId id="257" r:id="rId23"/>
    <p:sldId id="365" r:id="rId24"/>
    <p:sldId id="425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EA3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19874E-B042-4084-997F-D86584E45850}" v="28" dt="2025-02-13T00:38:21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737" autoAdjust="0"/>
  </p:normalViewPr>
  <p:slideViewPr>
    <p:cSldViewPr>
      <p:cViewPr varScale="1">
        <p:scale>
          <a:sx n="64" d="100"/>
          <a:sy n="64" d="100"/>
        </p:scale>
        <p:origin x="600" y="66"/>
      </p:cViewPr>
      <p:guideLst>
        <p:guide orient="horz" pos="960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mmer, Stephan" userId="54425dfd-86ea-47c0-86e7-b657c176d2e1" providerId="ADAL" clId="{3E884A9D-4F8B-44A8-98AD-1B38332652FA}"/>
    <pc:docChg chg="undo custSel addSld delSld modSld sldOrd">
      <pc:chgData name="Sommer, Stephan" userId="54425dfd-86ea-47c0-86e7-b657c176d2e1" providerId="ADAL" clId="{3E884A9D-4F8B-44A8-98AD-1B38332652FA}" dt="2025-01-11T19:13:48.714" v="1856" actId="13926"/>
      <pc:docMkLst>
        <pc:docMk/>
      </pc:docMkLst>
      <pc:sldChg chg="modSp mod">
        <pc:chgData name="Sommer, Stephan" userId="54425dfd-86ea-47c0-86e7-b657c176d2e1" providerId="ADAL" clId="{3E884A9D-4F8B-44A8-98AD-1B38332652FA}" dt="2025-01-06T16:03:24.833" v="387" actId="20577"/>
        <pc:sldMkLst>
          <pc:docMk/>
          <pc:sldMk cId="0" sldId="256"/>
        </pc:sldMkLst>
        <pc:spChg chg="mod">
          <ac:chgData name="Sommer, Stephan" userId="54425dfd-86ea-47c0-86e7-b657c176d2e1" providerId="ADAL" clId="{3E884A9D-4F8B-44A8-98AD-1B38332652FA}" dt="2025-01-06T16:03:18.570" v="373" actId="1076"/>
          <ac:spMkLst>
            <pc:docMk/>
            <pc:sldMk cId="0" sldId="256"/>
            <ac:spMk id="2050" creationId="{A3A8A9A8-ACBE-BFE4-41A2-B880D20B0DA0}"/>
          </ac:spMkLst>
        </pc:spChg>
        <pc:spChg chg="mod">
          <ac:chgData name="Sommer, Stephan" userId="54425dfd-86ea-47c0-86e7-b657c176d2e1" providerId="ADAL" clId="{3E884A9D-4F8B-44A8-98AD-1B38332652FA}" dt="2025-01-06T16:03:24.833" v="387" actId="20577"/>
          <ac:spMkLst>
            <pc:docMk/>
            <pc:sldMk cId="0" sldId="256"/>
            <ac:spMk id="2052" creationId="{EDF256EB-EFB0-84A4-AEEA-E5F1D22AE0CA}"/>
          </ac:spMkLst>
        </pc:spChg>
      </pc:sldChg>
      <pc:sldChg chg="addSp delSp modSp mod ord delAnim modAnim">
        <pc:chgData name="Sommer, Stephan" userId="54425dfd-86ea-47c0-86e7-b657c176d2e1" providerId="ADAL" clId="{3E884A9D-4F8B-44A8-98AD-1B38332652FA}" dt="2025-01-06T16:54:22.459" v="835"/>
        <pc:sldMkLst>
          <pc:docMk/>
          <pc:sldMk cId="0" sldId="257"/>
        </pc:sldMkLst>
        <pc:spChg chg="mod">
          <ac:chgData name="Sommer, Stephan" userId="54425dfd-86ea-47c0-86e7-b657c176d2e1" providerId="ADAL" clId="{3E884A9D-4F8B-44A8-98AD-1B38332652FA}" dt="2025-01-06T16:20:18.436" v="566" actId="20577"/>
          <ac:spMkLst>
            <pc:docMk/>
            <pc:sldMk cId="0" sldId="257"/>
            <ac:spMk id="3076" creationId="{33962D45-2B74-DD5B-768D-264C91AC2746}"/>
          </ac:spMkLst>
        </pc:spChg>
        <pc:picChg chg="add mod">
          <ac:chgData name="Sommer, Stephan" userId="54425dfd-86ea-47c0-86e7-b657c176d2e1" providerId="ADAL" clId="{3E884A9D-4F8B-44A8-98AD-1B38332652FA}" dt="2025-01-06T16:20:28.003" v="570" actId="1036"/>
          <ac:picMkLst>
            <pc:docMk/>
            <pc:sldMk cId="0" sldId="257"/>
            <ac:picMk id="5" creationId="{728E8650-2907-D942-3936-C1BF0FE30905}"/>
          </ac:picMkLst>
        </pc:picChg>
      </pc:sldChg>
      <pc:sldChg chg="addSp modSp mod ord modAnim">
        <pc:chgData name="Sommer, Stephan" userId="54425dfd-86ea-47c0-86e7-b657c176d2e1" providerId="ADAL" clId="{3E884A9D-4F8B-44A8-98AD-1B38332652FA}" dt="2025-01-06T16:54:10.905" v="834"/>
        <pc:sldMkLst>
          <pc:docMk/>
          <pc:sldMk cId="0" sldId="258"/>
        </pc:sldMkLst>
        <pc:spChg chg="mod">
          <ac:chgData name="Sommer, Stephan" userId="54425dfd-86ea-47c0-86e7-b657c176d2e1" providerId="ADAL" clId="{3E884A9D-4F8B-44A8-98AD-1B38332652FA}" dt="2025-01-06T16:05:08.095" v="452" actId="20577"/>
          <ac:spMkLst>
            <pc:docMk/>
            <pc:sldMk cId="0" sldId="258"/>
            <ac:spMk id="4099" creationId="{6FD59F13-EE0D-82D4-2CA2-E891345E4586}"/>
          </ac:spMkLst>
        </pc:spChg>
      </pc:sldChg>
      <pc:sldChg chg="del">
        <pc:chgData name="Sommer, Stephan" userId="54425dfd-86ea-47c0-86e7-b657c176d2e1" providerId="ADAL" clId="{3E884A9D-4F8B-44A8-98AD-1B38332652FA}" dt="2025-01-06T16:05:32.449" v="454" actId="47"/>
        <pc:sldMkLst>
          <pc:docMk/>
          <pc:sldMk cId="0" sldId="259"/>
        </pc:sldMkLst>
      </pc:sldChg>
      <pc:sldChg chg="del">
        <pc:chgData name="Sommer, Stephan" userId="54425dfd-86ea-47c0-86e7-b657c176d2e1" providerId="ADAL" clId="{3E884A9D-4F8B-44A8-98AD-1B38332652FA}" dt="2025-01-06T16:05:32.449" v="454" actId="47"/>
        <pc:sldMkLst>
          <pc:docMk/>
          <pc:sldMk cId="0" sldId="260"/>
        </pc:sldMkLst>
      </pc:sldChg>
      <pc:sldChg chg="del">
        <pc:chgData name="Sommer, Stephan" userId="54425dfd-86ea-47c0-86e7-b657c176d2e1" providerId="ADAL" clId="{3E884A9D-4F8B-44A8-98AD-1B38332652FA}" dt="2025-01-06T16:05:32.449" v="454" actId="47"/>
        <pc:sldMkLst>
          <pc:docMk/>
          <pc:sldMk cId="0" sldId="261"/>
        </pc:sldMkLst>
      </pc:sldChg>
      <pc:sldChg chg="del">
        <pc:chgData name="Sommer, Stephan" userId="54425dfd-86ea-47c0-86e7-b657c176d2e1" providerId="ADAL" clId="{3E884A9D-4F8B-44A8-98AD-1B38332652FA}" dt="2025-01-06T16:05:32.449" v="454" actId="47"/>
        <pc:sldMkLst>
          <pc:docMk/>
          <pc:sldMk cId="0" sldId="262"/>
        </pc:sldMkLst>
      </pc:sldChg>
      <pc:sldChg chg="add del">
        <pc:chgData name="Sommer, Stephan" userId="54425dfd-86ea-47c0-86e7-b657c176d2e1" providerId="ADAL" clId="{3E884A9D-4F8B-44A8-98AD-1B38332652FA}" dt="2025-01-06T16:03:35.257" v="388" actId="47"/>
        <pc:sldMkLst>
          <pc:docMk/>
          <pc:sldMk cId="0" sldId="263"/>
        </pc:sldMkLst>
      </pc:sldChg>
      <pc:sldChg chg="modSp add">
        <pc:chgData name="Sommer, Stephan" userId="54425dfd-86ea-47c0-86e7-b657c176d2e1" providerId="ADAL" clId="{3E884A9D-4F8B-44A8-98AD-1B38332652FA}" dt="2025-01-06T15:54:34.625" v="15" actId="1035"/>
        <pc:sldMkLst>
          <pc:docMk/>
          <pc:sldMk cId="0" sldId="264"/>
        </pc:sldMkLst>
        <pc:spChg chg="mod">
          <ac:chgData name="Sommer, Stephan" userId="54425dfd-86ea-47c0-86e7-b657c176d2e1" providerId="ADAL" clId="{3E884A9D-4F8B-44A8-98AD-1B38332652FA}" dt="2025-01-06T15:54:29.177" v="4" actId="1076"/>
          <ac:spMkLst>
            <pc:docMk/>
            <pc:sldMk cId="0" sldId="264"/>
            <ac:spMk id="7" creationId="{00000000-0000-0000-0000-000000000000}"/>
          </ac:spMkLst>
        </pc:spChg>
      </pc:sldChg>
      <pc:sldChg chg="addSp delSp modSp add mod">
        <pc:chgData name="Sommer, Stephan" userId="54425dfd-86ea-47c0-86e7-b657c176d2e1" providerId="ADAL" clId="{3E884A9D-4F8B-44A8-98AD-1B38332652FA}" dt="2025-01-11T19:05:21.826" v="1745" actId="1038"/>
        <pc:sldMkLst>
          <pc:docMk/>
          <pc:sldMk cId="0" sldId="265"/>
        </pc:sldMkLst>
        <pc:spChg chg="add mod">
          <ac:chgData name="Sommer, Stephan" userId="54425dfd-86ea-47c0-86e7-b657c176d2e1" providerId="ADAL" clId="{3E884A9D-4F8B-44A8-98AD-1B38332652FA}" dt="2025-01-11T19:05:21.826" v="1745" actId="1038"/>
          <ac:spMkLst>
            <pc:docMk/>
            <pc:sldMk cId="0" sldId="265"/>
            <ac:spMk id="3" creationId="{73E35374-4F6C-9CDB-E9B8-8A0081500041}"/>
          </ac:spMkLst>
        </pc:spChg>
        <pc:spChg chg="mod">
          <ac:chgData name="Sommer, Stephan" userId="54425dfd-86ea-47c0-86e7-b657c176d2e1" providerId="ADAL" clId="{3E884A9D-4F8B-44A8-98AD-1B38332652FA}" dt="2025-01-06T16:25:24.220" v="626" actId="14100"/>
          <ac:spMkLst>
            <pc:docMk/>
            <pc:sldMk cId="0" sldId="265"/>
            <ac:spMk id="3076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10T22:16:07.745" v="1555" actId="20577"/>
          <ac:spMkLst>
            <pc:docMk/>
            <pc:sldMk cId="0" sldId="265"/>
            <ac:spMk id="3077" creationId="{00000000-0000-0000-0000-000000000000}"/>
          </ac:spMkLst>
        </pc:spChg>
      </pc:sldChg>
      <pc:sldChg chg="modSp add">
        <pc:chgData name="Sommer, Stephan" userId="54425dfd-86ea-47c0-86e7-b657c176d2e1" providerId="ADAL" clId="{3E884A9D-4F8B-44A8-98AD-1B38332652FA}" dt="2025-01-06T15:55:10.124" v="61" actId="1035"/>
        <pc:sldMkLst>
          <pc:docMk/>
          <pc:sldMk cId="0" sldId="266"/>
        </pc:sldMkLst>
        <pc:spChg chg="mod">
          <ac:chgData name="Sommer, Stephan" userId="54425dfd-86ea-47c0-86e7-b657c176d2e1" providerId="ADAL" clId="{3E884A9D-4F8B-44A8-98AD-1B38332652FA}" dt="2025-01-06T15:55:10.124" v="61" actId="1035"/>
          <ac:spMkLst>
            <pc:docMk/>
            <pc:sldMk cId="0" sldId="266"/>
            <ac:spMk id="3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5:10.124" v="61" actId="1035"/>
          <ac:spMkLst>
            <pc:docMk/>
            <pc:sldMk cId="0" sldId="266"/>
            <ac:spMk id="8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5:10.124" v="61" actId="1035"/>
          <ac:spMkLst>
            <pc:docMk/>
            <pc:sldMk cId="0" sldId="266"/>
            <ac:spMk id="9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4:57.425" v="52" actId="1035"/>
          <ac:spMkLst>
            <pc:docMk/>
            <pc:sldMk cId="0" sldId="266"/>
            <ac:spMk id="6148" creationId="{00000000-0000-0000-0000-000000000000}"/>
          </ac:spMkLst>
        </pc:spChg>
      </pc:sldChg>
      <pc:sldChg chg="modSp add ord">
        <pc:chgData name="Sommer, Stephan" userId="54425dfd-86ea-47c0-86e7-b657c176d2e1" providerId="ADAL" clId="{3E884A9D-4F8B-44A8-98AD-1B38332652FA}" dt="2025-01-10T22:19:40.745" v="1568"/>
        <pc:sldMkLst>
          <pc:docMk/>
          <pc:sldMk cId="3473189878" sldId="267"/>
        </pc:sldMkLst>
        <pc:spChg chg="mod">
          <ac:chgData name="Sommer, Stephan" userId="54425dfd-86ea-47c0-86e7-b657c176d2e1" providerId="ADAL" clId="{3E884A9D-4F8B-44A8-98AD-1B38332652FA}" dt="2025-01-06T15:56:16.796" v="142" actId="1035"/>
          <ac:spMkLst>
            <pc:docMk/>
            <pc:sldMk cId="3473189878" sldId="267"/>
            <ac:spMk id="5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6:16.796" v="142" actId="1035"/>
          <ac:spMkLst>
            <pc:docMk/>
            <pc:sldMk cId="3473189878" sldId="267"/>
            <ac:spMk id="7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6:08.316" v="133" actId="1035"/>
          <ac:spMkLst>
            <pc:docMk/>
            <pc:sldMk cId="3473189878" sldId="267"/>
            <ac:spMk id="7172" creationId="{00000000-0000-0000-0000-000000000000}"/>
          </ac:spMkLst>
        </pc:spChg>
      </pc:sldChg>
      <pc:sldChg chg="modSp add mod">
        <pc:chgData name="Sommer, Stephan" userId="54425dfd-86ea-47c0-86e7-b657c176d2e1" providerId="ADAL" clId="{3E884A9D-4F8B-44A8-98AD-1B38332652FA}" dt="2025-01-11T19:05:57.135" v="1750" actId="20577"/>
        <pc:sldMkLst>
          <pc:docMk/>
          <pc:sldMk cId="1983015714" sldId="268"/>
        </pc:sldMkLst>
        <pc:spChg chg="mod">
          <ac:chgData name="Sommer, Stephan" userId="54425dfd-86ea-47c0-86e7-b657c176d2e1" providerId="ADAL" clId="{3E884A9D-4F8B-44A8-98AD-1B38332652FA}" dt="2025-01-06T15:56:32.068" v="161" actId="1035"/>
          <ac:spMkLst>
            <pc:docMk/>
            <pc:sldMk cId="1983015714" sldId="268"/>
            <ac:spMk id="2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11T19:05:57.135" v="1750" actId="20577"/>
          <ac:spMkLst>
            <pc:docMk/>
            <pc:sldMk cId="1983015714" sldId="268"/>
            <ac:spMk id="9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6:24.277" v="154" actId="1035"/>
          <ac:spMkLst>
            <pc:docMk/>
            <pc:sldMk cId="1983015714" sldId="268"/>
            <ac:spMk id="7172" creationId="{00000000-0000-0000-0000-000000000000}"/>
          </ac:spMkLst>
        </pc:spChg>
      </pc:sldChg>
      <pc:sldChg chg="modSp add">
        <pc:chgData name="Sommer, Stephan" userId="54425dfd-86ea-47c0-86e7-b657c176d2e1" providerId="ADAL" clId="{3E884A9D-4F8B-44A8-98AD-1B38332652FA}" dt="2025-01-06T15:57:35.684" v="235" actId="1035"/>
        <pc:sldMkLst>
          <pc:docMk/>
          <pc:sldMk cId="3719682779" sldId="269"/>
        </pc:sldMkLst>
        <pc:spChg chg="mod">
          <ac:chgData name="Sommer, Stephan" userId="54425dfd-86ea-47c0-86e7-b657c176d2e1" providerId="ADAL" clId="{3E884A9D-4F8B-44A8-98AD-1B38332652FA}" dt="2025-01-06T15:57:35.684" v="235" actId="1035"/>
          <ac:spMkLst>
            <pc:docMk/>
            <pc:sldMk cId="3719682779" sldId="269"/>
            <ac:spMk id="3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7:35.684" v="235" actId="1035"/>
          <ac:spMkLst>
            <pc:docMk/>
            <pc:sldMk cId="3719682779" sldId="269"/>
            <ac:spMk id="6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7:26.585" v="225" actId="1035"/>
          <ac:spMkLst>
            <pc:docMk/>
            <pc:sldMk cId="3719682779" sldId="269"/>
            <ac:spMk id="7172" creationId="{00000000-0000-0000-0000-000000000000}"/>
          </ac:spMkLst>
        </pc:spChg>
      </pc:sldChg>
      <pc:sldChg chg="modSp add mod">
        <pc:chgData name="Sommer, Stephan" userId="54425dfd-86ea-47c0-86e7-b657c176d2e1" providerId="ADAL" clId="{3E884A9D-4F8B-44A8-98AD-1B38332652FA}" dt="2025-01-11T19:13:48.714" v="1856" actId="13926"/>
        <pc:sldMkLst>
          <pc:docMk/>
          <pc:sldMk cId="2971677972" sldId="270"/>
        </pc:sldMkLst>
        <pc:graphicFrameChg chg="mod modGraphic">
          <ac:chgData name="Sommer, Stephan" userId="54425dfd-86ea-47c0-86e7-b657c176d2e1" providerId="ADAL" clId="{3E884A9D-4F8B-44A8-98AD-1B38332652FA}" dt="2025-01-11T19:13:48.714" v="1856" actId="13926"/>
          <ac:graphicFrameMkLst>
            <pc:docMk/>
            <pc:sldMk cId="2971677972" sldId="270"/>
            <ac:graphicFrameMk id="2" creationId="{00000000-0000-0000-0000-000000000000}"/>
          </ac:graphicFrameMkLst>
        </pc:graphicFrameChg>
      </pc:sldChg>
      <pc:sldChg chg="modSp add">
        <pc:chgData name="Sommer, Stephan" userId="54425dfd-86ea-47c0-86e7-b657c176d2e1" providerId="ADAL" clId="{3E884A9D-4F8B-44A8-98AD-1B38332652FA}" dt="2025-01-06T15:57:16.779" v="213" actId="1035"/>
        <pc:sldMkLst>
          <pc:docMk/>
          <pc:sldMk cId="1962401712" sldId="271"/>
        </pc:sldMkLst>
        <pc:spChg chg="mod">
          <ac:chgData name="Sommer, Stephan" userId="54425dfd-86ea-47c0-86e7-b657c176d2e1" providerId="ADAL" clId="{3E884A9D-4F8B-44A8-98AD-1B38332652FA}" dt="2025-01-06T15:57:16.779" v="213" actId="1035"/>
          <ac:spMkLst>
            <pc:docMk/>
            <pc:sldMk cId="1962401712" sldId="271"/>
            <ac:spMk id="5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7:16.779" v="213" actId="1035"/>
          <ac:spMkLst>
            <pc:docMk/>
            <pc:sldMk cId="1962401712" sldId="271"/>
            <ac:spMk id="6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7:09.508" v="202" actId="1035"/>
          <ac:spMkLst>
            <pc:docMk/>
            <pc:sldMk cId="1962401712" sldId="271"/>
            <ac:spMk id="7172" creationId="{00000000-0000-0000-0000-000000000000}"/>
          </ac:spMkLst>
        </pc:spChg>
      </pc:sldChg>
      <pc:sldChg chg="modSp add ord">
        <pc:chgData name="Sommer, Stephan" userId="54425dfd-86ea-47c0-86e7-b657c176d2e1" providerId="ADAL" clId="{3E884A9D-4F8B-44A8-98AD-1B38332652FA}" dt="2025-01-10T22:35:22.730" v="1616"/>
        <pc:sldMkLst>
          <pc:docMk/>
          <pc:sldMk cId="270702084" sldId="272"/>
        </pc:sldMkLst>
        <pc:spChg chg="mod">
          <ac:chgData name="Sommer, Stephan" userId="54425dfd-86ea-47c0-86e7-b657c176d2e1" providerId="ADAL" clId="{3E884A9D-4F8B-44A8-98AD-1B38332652FA}" dt="2025-01-06T15:58:22.473" v="278" actId="1036"/>
          <ac:spMkLst>
            <pc:docMk/>
            <pc:sldMk cId="270702084" sldId="272"/>
            <ac:spMk id="2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8:22.473" v="278" actId="1036"/>
          <ac:spMkLst>
            <pc:docMk/>
            <pc:sldMk cId="270702084" sldId="272"/>
            <ac:spMk id="4" creationId="{00000000-0000-0000-0000-000000000000}"/>
          </ac:spMkLst>
        </pc:spChg>
      </pc:sldChg>
      <pc:sldChg chg="modSp add mod">
        <pc:chgData name="Sommer, Stephan" userId="54425dfd-86ea-47c0-86e7-b657c176d2e1" providerId="ADAL" clId="{3E884A9D-4F8B-44A8-98AD-1B38332652FA}" dt="2025-01-06T15:58:10.893" v="265" actId="1035"/>
        <pc:sldMkLst>
          <pc:docMk/>
          <pc:sldMk cId="3506535558" sldId="273"/>
        </pc:sldMkLst>
        <pc:spChg chg="mod">
          <ac:chgData name="Sommer, Stephan" userId="54425dfd-86ea-47c0-86e7-b657c176d2e1" providerId="ADAL" clId="{3E884A9D-4F8B-44A8-98AD-1B38332652FA}" dt="2025-01-06T15:58:10.893" v="265" actId="1035"/>
          <ac:spMkLst>
            <pc:docMk/>
            <pc:sldMk cId="3506535558" sldId="273"/>
            <ac:spMk id="2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8:10.893" v="265" actId="1035"/>
          <ac:spMkLst>
            <pc:docMk/>
            <pc:sldMk cId="3506535558" sldId="273"/>
            <ac:spMk id="5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8:10.893" v="265" actId="1035"/>
          <ac:spMkLst>
            <pc:docMk/>
            <pc:sldMk cId="3506535558" sldId="273"/>
            <ac:spMk id="7" creationId="{00000000-0000-0000-0000-000000000000}"/>
          </ac:spMkLst>
        </pc:spChg>
      </pc:sldChg>
      <pc:sldChg chg="modSp add mod">
        <pc:chgData name="Sommer, Stephan" userId="54425dfd-86ea-47c0-86e7-b657c176d2e1" providerId="ADAL" clId="{3E884A9D-4F8B-44A8-98AD-1B38332652FA}" dt="2025-01-06T18:22:22.411" v="984" actId="20577"/>
        <pc:sldMkLst>
          <pc:docMk/>
          <pc:sldMk cId="1978678917" sldId="274"/>
        </pc:sldMkLst>
        <pc:spChg chg="mod">
          <ac:chgData name="Sommer, Stephan" userId="54425dfd-86ea-47c0-86e7-b657c176d2e1" providerId="ADAL" clId="{3E884A9D-4F8B-44A8-98AD-1B38332652FA}" dt="2025-01-06T15:55:20.976" v="73" actId="1035"/>
          <ac:spMkLst>
            <pc:docMk/>
            <pc:sldMk cId="1978678917" sldId="274"/>
            <ac:spMk id="2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22:19.219" v="982" actId="20577"/>
          <ac:spMkLst>
            <pc:docMk/>
            <pc:sldMk cId="1978678917" sldId="274"/>
            <ac:spMk id="4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22:22.411" v="984" actId="20577"/>
          <ac:spMkLst>
            <pc:docMk/>
            <pc:sldMk cId="1978678917" sldId="274"/>
            <ac:spMk id="6" creationId="{00000000-0000-0000-0000-000000000000}"/>
          </ac:spMkLst>
        </pc:spChg>
      </pc:sldChg>
      <pc:sldChg chg="modSp add mod">
        <pc:chgData name="Sommer, Stephan" userId="54425dfd-86ea-47c0-86e7-b657c176d2e1" providerId="ADAL" clId="{3E884A9D-4F8B-44A8-98AD-1B38332652FA}" dt="2025-01-06T18:24:40.560" v="992" actId="20577"/>
        <pc:sldMkLst>
          <pc:docMk/>
          <pc:sldMk cId="0" sldId="275"/>
        </pc:sldMkLst>
        <pc:spChg chg="mod">
          <ac:chgData name="Sommer, Stephan" userId="54425dfd-86ea-47c0-86e7-b657c176d2e1" providerId="ADAL" clId="{3E884A9D-4F8B-44A8-98AD-1B38332652FA}" dt="2025-01-06T15:55:44.881" v="101" actId="1035"/>
          <ac:spMkLst>
            <pc:docMk/>
            <pc:sldMk cId="0" sldId="275"/>
            <ac:spMk id="2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5:44.881" v="101" actId="1035"/>
          <ac:spMkLst>
            <pc:docMk/>
            <pc:sldMk cId="0" sldId="275"/>
            <ac:spMk id="7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24:40.560" v="992" actId="20577"/>
          <ac:spMkLst>
            <pc:docMk/>
            <pc:sldMk cId="0" sldId="275"/>
            <ac:spMk id="9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5:36.909" v="94" actId="1035"/>
          <ac:spMkLst>
            <pc:docMk/>
            <pc:sldMk cId="0" sldId="275"/>
            <ac:spMk id="7172" creationId="{00000000-0000-0000-0000-000000000000}"/>
          </ac:spMkLst>
        </pc:spChg>
      </pc:sldChg>
      <pc:sldChg chg="modSp add">
        <pc:chgData name="Sommer, Stephan" userId="54425dfd-86ea-47c0-86e7-b657c176d2e1" providerId="ADAL" clId="{3E884A9D-4F8B-44A8-98AD-1B38332652FA}" dt="2025-01-06T15:56:01.509" v="121" actId="1035"/>
        <pc:sldMkLst>
          <pc:docMk/>
          <pc:sldMk cId="1502130646" sldId="276"/>
        </pc:sldMkLst>
        <pc:spChg chg="mod">
          <ac:chgData name="Sommer, Stephan" userId="54425dfd-86ea-47c0-86e7-b657c176d2e1" providerId="ADAL" clId="{3E884A9D-4F8B-44A8-98AD-1B38332652FA}" dt="2025-01-06T15:56:01.509" v="121" actId="1035"/>
          <ac:spMkLst>
            <pc:docMk/>
            <pc:sldMk cId="1502130646" sldId="276"/>
            <ac:spMk id="6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6:01.509" v="121" actId="1035"/>
          <ac:spMkLst>
            <pc:docMk/>
            <pc:sldMk cId="1502130646" sldId="276"/>
            <ac:spMk id="7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5:53.390" v="113" actId="1035"/>
          <ac:spMkLst>
            <pc:docMk/>
            <pc:sldMk cId="1502130646" sldId="276"/>
            <ac:spMk id="7172" creationId="{00000000-0000-0000-0000-000000000000}"/>
          </ac:spMkLst>
        </pc:spChg>
      </pc:sldChg>
      <pc:sldChg chg="modSp add">
        <pc:chgData name="Sommer, Stephan" userId="54425dfd-86ea-47c0-86e7-b657c176d2e1" providerId="ADAL" clId="{3E884A9D-4F8B-44A8-98AD-1B38332652FA}" dt="2025-01-06T15:56:49.121" v="181" actId="1035"/>
        <pc:sldMkLst>
          <pc:docMk/>
          <pc:sldMk cId="708350529" sldId="277"/>
        </pc:sldMkLst>
        <pc:spChg chg="mod">
          <ac:chgData name="Sommer, Stephan" userId="54425dfd-86ea-47c0-86e7-b657c176d2e1" providerId="ADAL" clId="{3E884A9D-4F8B-44A8-98AD-1B38332652FA}" dt="2025-01-06T15:56:49.121" v="181" actId="1035"/>
          <ac:spMkLst>
            <pc:docMk/>
            <pc:sldMk cId="708350529" sldId="277"/>
            <ac:spMk id="5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6:49.121" v="181" actId="1035"/>
          <ac:spMkLst>
            <pc:docMk/>
            <pc:sldMk cId="708350529" sldId="277"/>
            <ac:spMk id="8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6:49.121" v="181" actId="1035"/>
          <ac:spMkLst>
            <pc:docMk/>
            <pc:sldMk cId="708350529" sldId="277"/>
            <ac:spMk id="10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6:49.121" v="181" actId="1035"/>
          <ac:spMkLst>
            <pc:docMk/>
            <pc:sldMk cId="708350529" sldId="277"/>
            <ac:spMk id="14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6:40.258" v="173" actId="1035"/>
          <ac:spMkLst>
            <pc:docMk/>
            <pc:sldMk cId="708350529" sldId="277"/>
            <ac:spMk id="15" creationId="{00000000-0000-0000-0000-000000000000}"/>
          </ac:spMkLst>
        </pc:spChg>
      </pc:sldChg>
      <pc:sldChg chg="modSp add">
        <pc:chgData name="Sommer, Stephan" userId="54425dfd-86ea-47c0-86e7-b657c176d2e1" providerId="ADAL" clId="{3E884A9D-4F8B-44A8-98AD-1B38332652FA}" dt="2025-01-06T15:57:00.960" v="190" actId="1035"/>
        <pc:sldMkLst>
          <pc:docMk/>
          <pc:sldMk cId="2071840743" sldId="278"/>
        </pc:sldMkLst>
        <pc:spChg chg="mod">
          <ac:chgData name="Sommer, Stephan" userId="54425dfd-86ea-47c0-86e7-b657c176d2e1" providerId="ADAL" clId="{3E884A9D-4F8B-44A8-98AD-1B38332652FA}" dt="2025-01-06T15:57:00.960" v="190" actId="1035"/>
          <ac:spMkLst>
            <pc:docMk/>
            <pc:sldMk cId="2071840743" sldId="278"/>
            <ac:spMk id="4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5:57:00.960" v="190" actId="1035"/>
          <ac:spMkLst>
            <pc:docMk/>
            <pc:sldMk cId="2071840743" sldId="278"/>
            <ac:spMk id="17" creationId="{00000000-0000-0000-0000-000000000000}"/>
          </ac:spMkLst>
        </pc:spChg>
      </pc:sldChg>
      <pc:sldChg chg="modSp add del mod">
        <pc:chgData name="Sommer, Stephan" userId="54425dfd-86ea-47c0-86e7-b657c176d2e1" providerId="ADAL" clId="{3E884A9D-4F8B-44A8-98AD-1B38332652FA}" dt="2025-01-06T18:13:22.964" v="895" actId="47"/>
        <pc:sldMkLst>
          <pc:docMk/>
          <pc:sldMk cId="2927064365" sldId="279"/>
        </pc:sldMkLst>
      </pc:sldChg>
      <pc:sldChg chg="modSp add mod ord">
        <pc:chgData name="Sommer, Stephan" userId="54425dfd-86ea-47c0-86e7-b657c176d2e1" providerId="ADAL" clId="{3E884A9D-4F8B-44A8-98AD-1B38332652FA}" dt="2025-01-11T19:10:22.304" v="1829" actId="20577"/>
        <pc:sldMkLst>
          <pc:docMk/>
          <pc:sldMk cId="0" sldId="280"/>
        </pc:sldMkLst>
        <pc:spChg chg="mod">
          <ac:chgData name="Sommer, Stephan" userId="54425dfd-86ea-47c0-86e7-b657c176d2e1" providerId="ADAL" clId="{3E884A9D-4F8B-44A8-98AD-1B38332652FA}" dt="2025-01-11T19:10:22.304" v="1829" actId="20577"/>
          <ac:spMkLst>
            <pc:docMk/>
            <pc:sldMk cId="0" sldId="280"/>
            <ac:spMk id="4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10T22:43:55.662" v="1624" actId="20577"/>
          <ac:spMkLst>
            <pc:docMk/>
            <pc:sldMk cId="0" sldId="280"/>
            <ac:spMk id="13" creationId="{00000000-0000-0000-0000-000000000000}"/>
          </ac:spMkLst>
        </pc:spChg>
      </pc:sldChg>
      <pc:sldChg chg="addSp delSp modSp add mod">
        <pc:chgData name="Sommer, Stephan" userId="54425dfd-86ea-47c0-86e7-b657c176d2e1" providerId="ADAL" clId="{3E884A9D-4F8B-44A8-98AD-1B38332652FA}" dt="2025-01-06T18:31:13.841" v="1162" actId="27636"/>
        <pc:sldMkLst>
          <pc:docMk/>
          <pc:sldMk cId="981254264" sldId="281"/>
        </pc:sldMkLst>
        <pc:spChg chg="mod">
          <ac:chgData name="Sommer, Stephan" userId="54425dfd-86ea-47c0-86e7-b657c176d2e1" providerId="ADAL" clId="{3E884A9D-4F8B-44A8-98AD-1B38332652FA}" dt="2025-01-06T18:31:13.841" v="1162" actId="27636"/>
          <ac:spMkLst>
            <pc:docMk/>
            <pc:sldMk cId="981254264" sldId="281"/>
            <ac:spMk id="5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1:02.429" v="1154" actId="1076"/>
          <ac:spMkLst>
            <pc:docMk/>
            <pc:sldMk cId="981254264" sldId="281"/>
            <ac:spMk id="9" creationId="{00000000-0000-0000-0000-000000000000}"/>
          </ac:spMkLst>
        </pc:spChg>
      </pc:sldChg>
      <pc:sldChg chg="addSp delSp modSp add mod ord modAnim">
        <pc:chgData name="Sommer, Stephan" userId="54425dfd-86ea-47c0-86e7-b657c176d2e1" providerId="ADAL" clId="{3E884A9D-4F8B-44A8-98AD-1B38332652FA}" dt="2025-01-06T18:38:59.286" v="1491" actId="1076"/>
        <pc:sldMkLst>
          <pc:docMk/>
          <pc:sldMk cId="608091017" sldId="365"/>
        </pc:sldMkLst>
        <pc:spChg chg="add mod">
          <ac:chgData name="Sommer, Stephan" userId="54425dfd-86ea-47c0-86e7-b657c176d2e1" providerId="ADAL" clId="{3E884A9D-4F8B-44A8-98AD-1B38332652FA}" dt="2025-01-06T16:19:49.780" v="540" actId="14100"/>
          <ac:spMkLst>
            <pc:docMk/>
            <pc:sldMk cId="608091017" sldId="365"/>
            <ac:spMk id="2" creationId="{B09809EF-0BA7-E655-3341-B0578774330C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5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7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8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9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10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11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12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13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14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15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16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17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18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19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20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21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22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23" creationId="{00000000-0000-0000-0000-000000000000}"/>
          </ac:spMkLst>
        </pc:spChg>
        <pc:spChg chg="add mod">
          <ac:chgData name="Sommer, Stephan" userId="54425dfd-86ea-47c0-86e7-b657c176d2e1" providerId="ADAL" clId="{3E884A9D-4F8B-44A8-98AD-1B38332652FA}" dt="2025-01-06T18:38:59.286" v="1491" actId="1076"/>
          <ac:spMkLst>
            <pc:docMk/>
            <pc:sldMk cId="608091017" sldId="365"/>
            <ac:spMk id="24" creationId="{9572CCF9-0DA2-044E-5F2A-5C11B05C66E6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25" creationId="{00000000-0000-0000-0000-000000000000}"/>
          </ac:spMkLst>
        </pc:spChg>
        <pc:spChg chg="mod">
          <ac:chgData name="Sommer, Stephan" userId="54425dfd-86ea-47c0-86e7-b657c176d2e1" providerId="ADAL" clId="{3E884A9D-4F8B-44A8-98AD-1B38332652FA}" dt="2025-01-06T18:32:54.660" v="1193" actId="1038"/>
          <ac:spMkLst>
            <pc:docMk/>
            <pc:sldMk cId="608091017" sldId="365"/>
            <ac:spMk id="26" creationId="{00000000-0000-0000-0000-000000000000}"/>
          </ac:spMkLst>
        </pc:spChg>
      </pc:sldChg>
      <pc:sldChg chg="add del">
        <pc:chgData name="Sommer, Stephan" userId="54425dfd-86ea-47c0-86e7-b657c176d2e1" providerId="ADAL" clId="{3E884A9D-4F8B-44A8-98AD-1B38332652FA}" dt="2025-01-06T16:53:22.389" v="833" actId="47"/>
        <pc:sldMkLst>
          <pc:docMk/>
          <pc:sldMk cId="3201878138" sldId="416"/>
        </pc:sldMkLst>
      </pc:sldChg>
      <pc:sldChg chg="addSp delSp modSp add mod ord">
        <pc:chgData name="Sommer, Stephan" userId="54425dfd-86ea-47c0-86e7-b657c176d2e1" providerId="ADAL" clId="{3E884A9D-4F8B-44A8-98AD-1B38332652FA}" dt="2025-01-06T18:39:29.259" v="1494" actId="1035"/>
        <pc:sldMkLst>
          <pc:docMk/>
          <pc:sldMk cId="70440668" sldId="424"/>
        </pc:sldMkLst>
      </pc:sldChg>
      <pc:sldChg chg="addSp modSp new mod modAnim">
        <pc:chgData name="Sommer, Stephan" userId="54425dfd-86ea-47c0-86e7-b657c176d2e1" providerId="ADAL" clId="{3E884A9D-4F8B-44A8-98AD-1B38332652FA}" dt="2025-01-06T18:43:56.569" v="1542" actId="1076"/>
        <pc:sldMkLst>
          <pc:docMk/>
          <pc:sldMk cId="366822124" sldId="425"/>
        </pc:sldMkLst>
        <pc:spChg chg="add mod">
          <ac:chgData name="Sommer, Stephan" userId="54425dfd-86ea-47c0-86e7-b657c176d2e1" providerId="ADAL" clId="{3E884A9D-4F8B-44A8-98AD-1B38332652FA}" dt="2025-01-06T16:20:44.211" v="592" actId="20577"/>
          <ac:spMkLst>
            <pc:docMk/>
            <pc:sldMk cId="366822124" sldId="425"/>
            <ac:spMk id="6" creationId="{C77217EA-653F-CE5B-805F-2A701E832332}"/>
          </ac:spMkLst>
        </pc:spChg>
        <pc:spChg chg="add mod">
          <ac:chgData name="Sommer, Stephan" userId="54425dfd-86ea-47c0-86e7-b657c176d2e1" providerId="ADAL" clId="{3E884A9D-4F8B-44A8-98AD-1B38332652FA}" dt="2025-01-06T16:21:10.540" v="611" actId="1076"/>
          <ac:spMkLst>
            <pc:docMk/>
            <pc:sldMk cId="366822124" sldId="425"/>
            <ac:spMk id="7" creationId="{57E93E98-8882-F45A-4346-EF792FFD0D3C}"/>
          </ac:spMkLst>
        </pc:spChg>
        <pc:spChg chg="add mod">
          <ac:chgData name="Sommer, Stephan" userId="54425dfd-86ea-47c0-86e7-b657c176d2e1" providerId="ADAL" clId="{3E884A9D-4F8B-44A8-98AD-1B38332652FA}" dt="2025-01-06T18:41:54.660" v="1518" actId="20577"/>
          <ac:spMkLst>
            <pc:docMk/>
            <pc:sldMk cId="366822124" sldId="425"/>
            <ac:spMk id="8" creationId="{FF975E34-1D6D-6F6C-9BFC-F0A472271472}"/>
          </ac:spMkLst>
        </pc:spChg>
        <pc:spChg chg="add mod">
          <ac:chgData name="Sommer, Stephan" userId="54425dfd-86ea-47c0-86e7-b657c176d2e1" providerId="ADAL" clId="{3E884A9D-4F8B-44A8-98AD-1B38332652FA}" dt="2025-01-06T18:42:59.271" v="1527" actId="1076"/>
          <ac:spMkLst>
            <pc:docMk/>
            <pc:sldMk cId="366822124" sldId="425"/>
            <ac:spMk id="9" creationId="{78B2A5C5-C0A0-AD9C-65C6-4356C6087878}"/>
          </ac:spMkLst>
        </pc:spChg>
        <pc:spChg chg="add mod">
          <ac:chgData name="Sommer, Stephan" userId="54425dfd-86ea-47c0-86e7-b657c176d2e1" providerId="ADAL" clId="{3E884A9D-4F8B-44A8-98AD-1B38332652FA}" dt="2025-01-06T18:43:08.583" v="1529" actId="1076"/>
          <ac:spMkLst>
            <pc:docMk/>
            <pc:sldMk cId="366822124" sldId="425"/>
            <ac:spMk id="10" creationId="{9AFD6089-FCD3-EBD2-50AA-7A0D8BED640B}"/>
          </ac:spMkLst>
        </pc:spChg>
        <pc:spChg chg="add mod">
          <ac:chgData name="Sommer, Stephan" userId="54425dfd-86ea-47c0-86e7-b657c176d2e1" providerId="ADAL" clId="{3E884A9D-4F8B-44A8-98AD-1B38332652FA}" dt="2025-01-06T18:43:17.880" v="1531" actId="1076"/>
          <ac:spMkLst>
            <pc:docMk/>
            <pc:sldMk cId="366822124" sldId="425"/>
            <ac:spMk id="11" creationId="{38F30840-65A5-E5BA-E148-C461874D40BC}"/>
          </ac:spMkLst>
        </pc:spChg>
        <pc:spChg chg="add mod">
          <ac:chgData name="Sommer, Stephan" userId="54425dfd-86ea-47c0-86e7-b657c176d2e1" providerId="ADAL" clId="{3E884A9D-4F8B-44A8-98AD-1B38332652FA}" dt="2025-01-06T18:43:27.487" v="1533" actId="1076"/>
          <ac:spMkLst>
            <pc:docMk/>
            <pc:sldMk cId="366822124" sldId="425"/>
            <ac:spMk id="12" creationId="{A25F5B46-C188-FDF8-8CE3-0CDFE3DC3382}"/>
          </ac:spMkLst>
        </pc:spChg>
        <pc:spChg chg="add mod">
          <ac:chgData name="Sommer, Stephan" userId="54425dfd-86ea-47c0-86e7-b657c176d2e1" providerId="ADAL" clId="{3E884A9D-4F8B-44A8-98AD-1B38332652FA}" dt="2025-01-06T18:43:56.569" v="1542" actId="1076"/>
          <ac:spMkLst>
            <pc:docMk/>
            <pc:sldMk cId="366822124" sldId="425"/>
            <ac:spMk id="13" creationId="{F4D651C0-8B5D-6D42-8CE3-5F37D4332978}"/>
          </ac:spMkLst>
        </pc:spChg>
      </pc:sldChg>
    </pc:docChg>
  </pc:docChgLst>
  <pc:docChgLst>
    <pc:chgData name="Jerry Sypkens" userId="50b5d4a2-da21-4ddc-9fa6-3b69f0ed7855" providerId="ADAL" clId="{8A19874E-B042-4084-997F-D86584E45850}"/>
    <pc:docChg chg="custSel delSld modSld">
      <pc:chgData name="Jerry Sypkens" userId="50b5d4a2-da21-4ddc-9fa6-3b69f0ed7855" providerId="ADAL" clId="{8A19874E-B042-4084-997F-D86584E45850}" dt="2025-02-13T00:38:27.273" v="48" actId="478"/>
      <pc:docMkLst>
        <pc:docMk/>
      </pc:docMkLst>
      <pc:sldChg chg="delSp mod">
        <pc:chgData name="Jerry Sypkens" userId="50b5d4a2-da21-4ddc-9fa6-3b69f0ed7855" providerId="ADAL" clId="{8A19874E-B042-4084-997F-D86584E45850}" dt="2025-02-10T17:46:09.856" v="31" actId="478"/>
        <pc:sldMkLst>
          <pc:docMk/>
          <pc:sldMk cId="0" sldId="257"/>
        </pc:sldMkLst>
      </pc:sldChg>
      <pc:sldChg chg="delSp mod">
        <pc:chgData name="Jerry Sypkens" userId="50b5d4a2-da21-4ddc-9fa6-3b69f0ed7855" providerId="ADAL" clId="{8A19874E-B042-4084-997F-D86584E45850}" dt="2025-02-10T17:44:51.705" v="1" actId="478"/>
        <pc:sldMkLst>
          <pc:docMk/>
          <pc:sldMk cId="0" sldId="258"/>
        </pc:sldMkLst>
      </pc:sldChg>
      <pc:sldChg chg="delSp">
        <pc:chgData name="Jerry Sypkens" userId="50b5d4a2-da21-4ddc-9fa6-3b69f0ed7855" providerId="ADAL" clId="{8A19874E-B042-4084-997F-D86584E45850}" dt="2025-02-10T17:44:55.831" v="4" actId="478"/>
        <pc:sldMkLst>
          <pc:docMk/>
          <pc:sldMk cId="0" sldId="264"/>
        </pc:sldMkLst>
      </pc:sldChg>
      <pc:sldChg chg="delSp mod">
        <pc:chgData name="Jerry Sypkens" userId="50b5d4a2-da21-4ddc-9fa6-3b69f0ed7855" providerId="ADAL" clId="{8A19874E-B042-4084-997F-D86584E45850}" dt="2025-02-10T17:45:11.303" v="9" actId="478"/>
        <pc:sldMkLst>
          <pc:docMk/>
          <pc:sldMk cId="0" sldId="266"/>
        </pc:sldMkLst>
      </pc:sldChg>
      <pc:sldChg chg="delSp">
        <pc:chgData name="Jerry Sypkens" userId="50b5d4a2-da21-4ddc-9fa6-3b69f0ed7855" providerId="ADAL" clId="{8A19874E-B042-4084-997F-D86584E45850}" dt="2025-02-10T17:45:50.231" v="28" actId="478"/>
        <pc:sldMkLst>
          <pc:docMk/>
          <pc:sldMk cId="3473189878" sldId="267"/>
        </pc:sldMkLst>
      </pc:sldChg>
      <pc:sldChg chg="delSp">
        <pc:chgData name="Jerry Sypkens" userId="50b5d4a2-da21-4ddc-9fa6-3b69f0ed7855" providerId="ADAL" clId="{8A19874E-B042-4084-997F-D86584E45850}" dt="2025-02-10T17:45:29.792" v="18" actId="478"/>
        <pc:sldMkLst>
          <pc:docMk/>
          <pc:sldMk cId="1983015714" sldId="268"/>
        </pc:sldMkLst>
      </pc:sldChg>
      <pc:sldChg chg="delSp">
        <pc:chgData name="Jerry Sypkens" userId="50b5d4a2-da21-4ddc-9fa6-3b69f0ed7855" providerId="ADAL" clId="{8A19874E-B042-4084-997F-D86584E45850}" dt="2025-02-10T17:45:44.299" v="26" actId="478"/>
        <pc:sldMkLst>
          <pc:docMk/>
          <pc:sldMk cId="3719682779" sldId="269"/>
        </pc:sldMkLst>
      </pc:sldChg>
      <pc:sldChg chg="delSp">
        <pc:chgData name="Jerry Sypkens" userId="50b5d4a2-da21-4ddc-9fa6-3b69f0ed7855" providerId="ADAL" clId="{8A19874E-B042-4084-997F-D86584E45850}" dt="2025-02-10T17:45:40.233" v="24" actId="478"/>
        <pc:sldMkLst>
          <pc:docMk/>
          <pc:sldMk cId="1962401712" sldId="271"/>
        </pc:sldMkLst>
      </pc:sldChg>
      <pc:sldChg chg="delSp">
        <pc:chgData name="Jerry Sypkens" userId="50b5d4a2-da21-4ddc-9fa6-3b69f0ed7855" providerId="ADAL" clId="{8A19874E-B042-4084-997F-D86584E45850}" dt="2025-02-10T17:45:58.868" v="29" actId="478"/>
        <pc:sldMkLst>
          <pc:docMk/>
          <pc:sldMk cId="270702084" sldId="272"/>
        </pc:sldMkLst>
      </pc:sldChg>
      <pc:sldChg chg="delSp mod">
        <pc:chgData name="Jerry Sypkens" userId="50b5d4a2-da21-4ddc-9fa6-3b69f0ed7855" providerId="ADAL" clId="{8A19874E-B042-4084-997F-D86584E45850}" dt="2025-02-10T17:46:05.473" v="30" actId="478"/>
        <pc:sldMkLst>
          <pc:docMk/>
          <pc:sldMk cId="3506535558" sldId="273"/>
        </pc:sldMkLst>
      </pc:sldChg>
      <pc:sldChg chg="delSp mod">
        <pc:chgData name="Jerry Sypkens" userId="50b5d4a2-da21-4ddc-9fa6-3b69f0ed7855" providerId="ADAL" clId="{8A19874E-B042-4084-997F-D86584E45850}" dt="2025-02-10T17:45:05.608" v="8" actId="478"/>
        <pc:sldMkLst>
          <pc:docMk/>
          <pc:sldMk cId="1978678917" sldId="274"/>
        </pc:sldMkLst>
      </pc:sldChg>
      <pc:sldChg chg="delSp mod">
        <pc:chgData name="Jerry Sypkens" userId="50b5d4a2-da21-4ddc-9fa6-3b69f0ed7855" providerId="ADAL" clId="{8A19874E-B042-4084-997F-D86584E45850}" dt="2025-02-10T17:45:16.283" v="11" actId="478"/>
        <pc:sldMkLst>
          <pc:docMk/>
          <pc:sldMk cId="0" sldId="275"/>
        </pc:sldMkLst>
      </pc:sldChg>
      <pc:sldChg chg="delSp modSp">
        <pc:chgData name="Jerry Sypkens" userId="50b5d4a2-da21-4ddc-9fa6-3b69f0ed7855" providerId="ADAL" clId="{8A19874E-B042-4084-997F-D86584E45850}" dt="2025-02-10T17:45:24.695" v="14" actId="478"/>
        <pc:sldMkLst>
          <pc:docMk/>
          <pc:sldMk cId="1502130646" sldId="276"/>
        </pc:sldMkLst>
      </pc:sldChg>
      <pc:sldChg chg="delSp mod">
        <pc:chgData name="Jerry Sypkens" userId="50b5d4a2-da21-4ddc-9fa6-3b69f0ed7855" providerId="ADAL" clId="{8A19874E-B042-4084-997F-D86584E45850}" dt="2025-02-10T17:45:36.157" v="23" actId="478"/>
        <pc:sldMkLst>
          <pc:docMk/>
          <pc:sldMk cId="708350529" sldId="277"/>
        </pc:sldMkLst>
      </pc:sldChg>
      <pc:sldChg chg="delSp">
        <pc:chgData name="Jerry Sypkens" userId="50b5d4a2-da21-4ddc-9fa6-3b69f0ed7855" providerId="ADAL" clId="{8A19874E-B042-4084-997F-D86584E45850}" dt="2025-02-13T00:38:21.247" v="47" actId="478"/>
        <pc:sldMkLst>
          <pc:docMk/>
          <pc:sldMk cId="2071840743" sldId="278"/>
        </pc:sldMkLst>
        <pc:picChg chg="del">
          <ac:chgData name="Jerry Sypkens" userId="50b5d4a2-da21-4ddc-9fa6-3b69f0ed7855" providerId="ADAL" clId="{8A19874E-B042-4084-997F-D86584E45850}" dt="2025-02-13T00:38:19.741" v="45" actId="478"/>
          <ac:picMkLst>
            <pc:docMk/>
            <pc:sldMk cId="2071840743" sldId="278"/>
            <ac:picMk id="14" creationId="{00000000-0000-0000-0000-000000000000}"/>
          </ac:picMkLst>
        </pc:picChg>
        <pc:picChg chg="del">
          <ac:chgData name="Jerry Sypkens" userId="50b5d4a2-da21-4ddc-9fa6-3b69f0ed7855" providerId="ADAL" clId="{8A19874E-B042-4084-997F-D86584E45850}" dt="2025-02-13T00:38:20.415" v="46" actId="478"/>
          <ac:picMkLst>
            <pc:docMk/>
            <pc:sldMk cId="2071840743" sldId="278"/>
            <ac:picMk id="16" creationId="{00000000-0000-0000-0000-000000000000}"/>
          </ac:picMkLst>
        </pc:picChg>
        <pc:picChg chg="del">
          <ac:chgData name="Jerry Sypkens" userId="50b5d4a2-da21-4ddc-9fa6-3b69f0ed7855" providerId="ADAL" clId="{8A19874E-B042-4084-997F-D86584E45850}" dt="2025-02-13T00:38:21.247" v="47" actId="478"/>
          <ac:picMkLst>
            <pc:docMk/>
            <pc:sldMk cId="2071840743" sldId="278"/>
            <ac:picMk id="5134" creationId="{00000000-0000-0000-0000-000000000000}"/>
          </ac:picMkLst>
        </pc:picChg>
      </pc:sldChg>
      <pc:sldChg chg="delSp mod">
        <pc:chgData name="Jerry Sypkens" userId="50b5d4a2-da21-4ddc-9fa6-3b69f0ed7855" providerId="ADAL" clId="{8A19874E-B042-4084-997F-D86584E45850}" dt="2025-02-13T00:38:27.273" v="48" actId="478"/>
        <pc:sldMkLst>
          <pc:docMk/>
          <pc:sldMk cId="981254264" sldId="281"/>
        </pc:sldMkLst>
        <pc:picChg chg="del">
          <ac:chgData name="Jerry Sypkens" userId="50b5d4a2-da21-4ddc-9fa6-3b69f0ed7855" providerId="ADAL" clId="{8A19874E-B042-4084-997F-D86584E45850}" dt="2025-02-13T00:38:27.273" v="48" actId="478"/>
          <ac:picMkLst>
            <pc:docMk/>
            <pc:sldMk cId="981254264" sldId="281"/>
            <ac:picMk id="7" creationId="{AFC57B5F-87D6-4BFC-B8CA-801AABBA23BD}"/>
          </ac:picMkLst>
        </pc:picChg>
      </pc:sldChg>
      <pc:sldChg chg="delSp mod">
        <pc:chgData name="Jerry Sypkens" userId="50b5d4a2-da21-4ddc-9fa6-3b69f0ed7855" providerId="ADAL" clId="{8A19874E-B042-4084-997F-D86584E45850}" dt="2025-02-10T17:46:14.976" v="33" actId="478"/>
        <pc:sldMkLst>
          <pc:docMk/>
          <pc:sldMk cId="608091017" sldId="365"/>
        </pc:sldMkLst>
      </pc:sldChg>
      <pc:sldChg chg="delSp modSp del mod delAnim">
        <pc:chgData name="Jerry Sypkens" userId="50b5d4a2-da21-4ddc-9fa6-3b69f0ed7855" providerId="ADAL" clId="{8A19874E-B042-4084-997F-D86584E45850}" dt="2025-02-10T17:46:40.269" v="41" actId="2696"/>
        <pc:sldMkLst>
          <pc:docMk/>
          <pc:sldMk cId="70440668" sldId="424"/>
        </pc:sldMkLst>
      </pc:sldChg>
      <pc:sldChg chg="delSp mod">
        <pc:chgData name="Jerry Sypkens" userId="50b5d4a2-da21-4ddc-9fa6-3b69f0ed7855" providerId="ADAL" clId="{8A19874E-B042-4084-997F-D86584E45850}" dt="2025-02-10T17:46:43.220" v="43" actId="478"/>
        <pc:sldMkLst>
          <pc:docMk/>
          <pc:sldMk cId="366822124" sldId="42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6DE53-FEE8-4A3F-A6A1-C33BEDE4483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10FBE-4518-49C6-AC65-37BDFF1EA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25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910FBE-4518-49C6-AC65-37BDFF1EA7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9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CF326E-FA7C-9A38-EFCF-AF8D0BB3C2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FF9DEA-1FEA-4034-DCE3-FEA58F2182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96A2E3-3E31-C447-B227-64EFC42DB2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617C7-5C0D-4A1C-8C87-B644AC6899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0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EDF201-5AE0-953C-7ECA-FBB43A7ADA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21B39F-6503-590F-EF9D-06B0CBA29D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8A7150-CB60-AC43-09C5-A0EF5D0D5A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778E0-6D1E-4260-A600-E4A6C41D0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357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CF84DA-E354-D55B-1F86-92B80F70FB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DACEE7-900D-5302-838B-7A41A03455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3FC93A-8346-C598-5307-2B0B4851B1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DA418-03A0-4760-8012-CF8F4037D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91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eiß, 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0D6E6-6989-451F-BC73-952B97739EFD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Titelplatzhalter 11"/>
          <p:cNvSpPr>
            <a:spLocks noGrp="1"/>
          </p:cNvSpPr>
          <p:nvPr>
            <p:ph type="title"/>
          </p:nvPr>
        </p:nvSpPr>
        <p:spPr bwMode="auto">
          <a:xfrm>
            <a:off x="239184" y="44450"/>
            <a:ext cx="96012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/>
              <a:t>Click to change</a:t>
            </a:r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527052" y="6457951"/>
            <a:ext cx="7969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 dirty="0"/>
              <a:t>Lecture FER 0000</a:t>
            </a:r>
          </a:p>
        </p:txBody>
      </p:sp>
    </p:spTree>
    <p:extLst>
      <p:ext uri="{BB962C8B-B14F-4D97-AF65-F5344CB8AC3E}">
        <p14:creationId xmlns:p14="http://schemas.microsoft.com/office/powerpoint/2010/main" val="207098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03C162-AFDD-0C7E-317A-386783DF8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821B33-852E-EEFD-3BE5-90E0F76EB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D7F25C-2607-9B71-022E-3A6A33ACF3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DAAEC-AA92-4B35-A5C3-37A9B1B2D7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21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2FD5D9-DC39-61B2-933F-2F7635C0A7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E191E8-6036-FB52-ABB3-5C44114DBD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DC6FBE-6A76-8E85-77D2-04F8EDEDAB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4978C-BC1D-431C-BE60-5CBD68D138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48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2AB5C2-8B6D-A7A8-85BD-B1D14A7E38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D279AC-64D2-EE2F-7ED8-40FE66EBEC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9797AF-C7A5-0B3B-6870-49B338586B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1E4E9-B05B-4B8F-8FE2-DC2F0F185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68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59CAA3-9D4A-FB63-8BB0-9D134A2F55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FF93B71-F890-AAE6-3935-6D80B0234B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7D8F33-535F-0F36-84B3-91C6896476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50A36-4FFD-40F4-AF1A-B7D234F95B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58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F2C22EC-FCAE-C655-D1B6-5B27AE952F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7586BB-2195-7780-A463-164F772211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5320488-D382-0336-EA53-14E44CB70D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12381-412B-46F3-A6B0-AF282D4E9D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312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A21AA4C-2C6F-57A5-A9C3-370B7A2052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FB4616A-30F1-8F38-2974-7A98B1A722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3B2777B-386B-73B2-F100-61E8F3EFD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D5296-C0AA-4E4F-961E-F419BCAF05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54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AFD855-5257-58D4-8F2A-3B4B1B5644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DC85D2-812A-654B-8E0E-225BE2615B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EFE4AC-BEFB-C597-0575-D1B0E3D93D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60474-A9A6-4164-AB90-1278006F6C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95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2EF54E-0A3E-DF48-2EBB-5B6FD7B589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1EF848-435C-CDFC-6959-10BA197482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AABDB2-19B2-BC2C-3077-9243F54460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4843E-42E9-4666-AB3B-BD8201C94F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147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023E45-0409-F471-CA67-6AE3970BEB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4E784B-F99D-F93B-C9C8-FCD6A5AEB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8D7C850-E785-90AD-0BAD-DCAB90211C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BD2A47E-4418-E3FC-D862-CA206E27EF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1B4D9B-26FD-30FA-A817-2E1560D19E8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F53CCE0-0BE9-4C9C-B085-5AE4E65F36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inesvinesanalytics.com/newsbriefs/article/194235/Two-New-Products-Stabilize-Tartrates-in-Wine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A3A8A9A8-ACBE-BFE4-41A2-B880D20B0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05561"/>
            <a:ext cx="9982200" cy="132343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Sustainability &amp; Efficient Winery Practices – Do More With Less</a:t>
            </a:r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63D73050-A83A-F44D-C8C9-3EEB85C7E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6019800" cy="76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052" name="Text Box 6">
            <a:extLst>
              <a:ext uri="{FF2B5EF4-FFF2-40B4-BE49-F238E27FC236}">
                <a16:creationId xmlns:a16="http://schemas.microsoft.com/office/drawing/2014/main" id="{EDF256EB-EFB0-84A4-AEEA-E5F1D22AE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810000"/>
            <a:ext cx="3352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Stephan Sommer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516661"/>
            <a:ext cx="9780439" cy="1584176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rPr>
              <a:t>Use in the industry (E 466):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rPr>
              <a:t>Thickener in toothpaste and syrups, water binder in ice-cream and baked goods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rPr>
              <a:t>Suspending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rPr>
              <a:t> aid in sauces, cosmetics, and beverages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rPr>
              <a:t>And many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rPr>
              <a:t>many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rPr>
              <a:t> more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81600" y="2800975"/>
            <a:ext cx="3888432" cy="89365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  <a:sym typeface="Wingdings" panose="05000000000000000000" pitchFamily="2" charset="2"/>
              </a:rPr>
              <a:t> Also widely used to stabilize tartrate in white wines and sparkling wines (legal limit: 100 mg/L)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a typeface="+mj-ea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93292" y="3597988"/>
            <a:ext cx="324036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/>
          </a:bodyPr>
          <a:lstStyle/>
          <a:p>
            <a:pPr algn="ctr"/>
            <a:r>
              <a:rPr lang="en-US" sz="2000" u="sng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Potassium </a:t>
            </a:r>
            <a:r>
              <a:rPr lang="en-US" sz="2000" u="sng" dirty="0" err="1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bitartrate</a:t>
            </a:r>
            <a:r>
              <a:rPr lang="en-US" sz="2000" u="sng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 crystal </a:t>
            </a:r>
          </a:p>
        </p:txBody>
      </p:sp>
      <p:sp>
        <p:nvSpPr>
          <p:cNvPr id="14" name="Textfeld 10"/>
          <p:cNvSpPr txBox="1"/>
          <p:nvPr/>
        </p:nvSpPr>
        <p:spPr>
          <a:xfrm>
            <a:off x="102903" y="5685408"/>
            <a:ext cx="9873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CMC attaches to bitartrate crystals in solution and inhibits crystal growth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no precipitation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6858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sz="3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Carboxymethyl</a:t>
            </a:r>
            <a:r>
              <a:rPr lang="de-DE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cellulose</a:t>
            </a:r>
            <a:r>
              <a:rPr lang="de-DE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CMC)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350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685800"/>
            <a:ext cx="8915400" cy="161426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Limited efficiency of CMC in red wine due to interaction with wine components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(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Moutounet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 et al. 2010, Sommer et al. 2016)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Crystals and turbidity in about 20 % of the red wines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(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Lasanta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 and Gómez 2012)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Protein instable wines tend to have more problems with haze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No prediction of haze formation possible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2971800"/>
            <a:ext cx="6553200" cy="2921133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CMC producers do not recommend use in red wine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Very stable in white wines, no degradation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Long term protection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Limitations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: check export regulations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ea typeface="+mj-ea"/>
              <a:cs typeface="Arial" pitchFamily="34" charset="0"/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  <a:sym typeface="Wingdings" panose="05000000000000000000" pitchFamily="2" charset="2"/>
              </a:rPr>
              <a:t> Development of new adapted products or application strategies for red wines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840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6858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sz="3600" dirty="0" err="1"/>
              <a:t>Potassium</a:t>
            </a:r>
            <a:r>
              <a:rPr lang="de-DE" sz="3600" dirty="0"/>
              <a:t> </a:t>
            </a:r>
            <a:r>
              <a:rPr lang="de-DE" sz="3600" dirty="0" err="1"/>
              <a:t>polyaspartate</a:t>
            </a:r>
            <a:r>
              <a:rPr lang="de-DE" sz="3600" dirty="0"/>
              <a:t> (</a:t>
            </a:r>
            <a:r>
              <a:rPr lang="en-US" sz="3600" dirty="0"/>
              <a:t>KPA)</a:t>
            </a:r>
            <a:endParaRPr lang="en-US" sz="2800" dirty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5943600" y="1524000"/>
            <a:ext cx="6096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Synthetic polyamide of L-aspartate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Inhibits crystal growth, no effect on color, no thermal degradation &lt;40°C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Addition close to filtration possible (no effect on filterability)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Negative charge at wine pH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binds K</a:t>
            </a:r>
            <a:r>
              <a:rPr lang="en-US" sz="2400" baseline="300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+</a:t>
            </a:r>
            <a:endParaRPr lang="en-US" sz="2400" baseline="30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4523" y="4765301"/>
            <a:ext cx="11887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Good long-term stability (1 year of storage)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Most studies do not find sensory impact</a:t>
            </a:r>
            <a:endParaRPr lang="en-US" sz="2400" baseline="30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401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6858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sz="3600" dirty="0" err="1"/>
              <a:t>Potassium</a:t>
            </a:r>
            <a:r>
              <a:rPr lang="de-DE" sz="3600" dirty="0"/>
              <a:t> </a:t>
            </a:r>
            <a:r>
              <a:rPr lang="de-DE" sz="3600" dirty="0" err="1"/>
              <a:t>polyaspartate</a:t>
            </a:r>
            <a:r>
              <a:rPr lang="de-DE" sz="3600" dirty="0"/>
              <a:t> (</a:t>
            </a:r>
            <a:r>
              <a:rPr lang="en-US" sz="3600" dirty="0"/>
              <a:t>KPA)</a:t>
            </a:r>
            <a:endParaRPr lang="en-US" sz="2800" dirty="0"/>
          </a:p>
        </p:txBody>
      </p:sp>
      <p:sp>
        <p:nvSpPr>
          <p:cNvPr id="3" name="Rechteck 2"/>
          <p:cNvSpPr/>
          <p:nvPr/>
        </p:nvSpPr>
        <p:spPr>
          <a:xfrm>
            <a:off x="866166" y="5766463"/>
            <a:ext cx="38683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Source: https://winesvinesanalytics.com/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727750" y="5304798"/>
            <a:ext cx="61943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Advantage over CMC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no effect on color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682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5715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Metatartaric acid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673225" y="5802868"/>
            <a:ext cx="30731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Source: https://www.eaton.com/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578490" y="1376581"/>
            <a:ext cx="751716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Internal ester of two tartrate molecules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Prevents crystal growth; more effective with higher esterification rate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Common addition at 10 g/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achieve stability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Problem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only temporary effect (ester hydrolyzes over time)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protection for max. 2 years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With ester hydrolysis increase in tartrate concentration  increased instability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Treatment only for wines in cold storage </a:t>
            </a:r>
            <a:r>
              <a:rPr lang="en-US" sz="2400" u="sng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and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with fast consumption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189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013810"/>
              </p:ext>
            </p:extLst>
          </p:nvPr>
        </p:nvGraphicFramePr>
        <p:xfrm>
          <a:off x="152400" y="304800"/>
          <a:ext cx="118872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Treatment </a:t>
                      </a:r>
                      <a:r>
                        <a:rPr lang="de-DE" sz="2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option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Pros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Cons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Cold</a:t>
                      </a:r>
                      <a:r>
                        <a:rPr lang="de-DE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de-DE" sz="2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stabilization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Simple procedure, “non-invasive” method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Very</a:t>
                      </a:r>
                      <a:r>
                        <a:rPr lang="en-US" sz="2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time and energy consuming, filtration required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Ion </a:t>
                      </a:r>
                      <a:r>
                        <a:rPr lang="de-DE" sz="2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exchange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Selective, easy to adjust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Limited by pH change (color), use of chemicals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Electrodialysis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Great process control, removal</a:t>
                      </a:r>
                      <a:r>
                        <a:rPr lang="en-US" sz="2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of </a:t>
                      </a: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sym typeface="Wingdings" panose="05000000000000000000" pitchFamily="2" charset="2"/>
                        </a:rPr>
                        <a:t>Ca</a:t>
                      </a:r>
                      <a:r>
                        <a:rPr lang="en-US" sz="200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sym typeface="Wingdings" panose="05000000000000000000" pitchFamily="2" charset="2"/>
                        </a:rPr>
                        <a:t>2+</a:t>
                      </a: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sym typeface="Wingdings" panose="05000000000000000000" pitchFamily="2" charset="2"/>
                        </a:rPr>
                        <a:t> and SO</a:t>
                      </a:r>
                      <a:r>
                        <a:rPr lang="en-US" sz="2000" baseline="-25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sym typeface="Wingdings" panose="05000000000000000000" pitchFamily="2" charset="2"/>
                        </a:rPr>
                        <a:t>4</a:t>
                      </a:r>
                      <a:r>
                        <a:rPr lang="en-US" sz="200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sym typeface="Wingdings" panose="05000000000000000000" pitchFamily="2" charset="2"/>
                        </a:rPr>
                        <a:t>2-</a:t>
                      </a: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sym typeface="Wingdings" panose="05000000000000000000" pitchFamily="2" charset="2"/>
                        </a:rPr>
                        <a:t> possible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Expensive equipment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Gum arabic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Simple addition, no filtration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Non-specific, unpredictable efficiency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Mannoproteins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Simple addition, no filtration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Possible color</a:t>
                      </a:r>
                      <a:r>
                        <a:rPr lang="en-US" sz="2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reduction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Carboxymethyl</a:t>
                      </a:r>
                      <a:r>
                        <a:rPr lang="de-DE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de-DE" sz="2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cellulose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Simple addition, no filtration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Only in protein-stable</a:t>
                      </a:r>
                      <a:r>
                        <a:rPr lang="en-US" sz="2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wines, not recommended in red wines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Potassium</a:t>
                      </a:r>
                      <a:r>
                        <a:rPr lang="de-DE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de-DE" sz="2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polyaspartate</a:t>
                      </a:r>
                      <a:r>
                        <a:rPr lang="de-DE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(KPA)</a:t>
                      </a:r>
                      <a:endParaRPr lang="en-US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Simple addition, no known side effects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Limited long-term data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677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96673" y="4620161"/>
            <a:ext cx="120111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This chart from </a:t>
            </a:r>
            <a:r>
              <a:rPr lang="en-US" sz="1600" dirty="0" err="1"/>
              <a:t>Enartis</a:t>
            </a:r>
            <a:r>
              <a:rPr lang="en-US" sz="1600" dirty="0"/>
              <a:t> compares the costs of using the new potassium </a:t>
            </a:r>
            <a:r>
              <a:rPr lang="en-US" sz="1600" dirty="0" err="1"/>
              <a:t>polyaspartate</a:t>
            </a:r>
            <a:r>
              <a:rPr lang="en-US" sz="1600" dirty="0"/>
              <a:t> products (KPA), compared to other cold-stabilization methods: GA = Gum Arabic; MP = </a:t>
            </a:r>
            <a:r>
              <a:rPr lang="en-US" sz="1600" dirty="0" err="1"/>
              <a:t>Mannoprotein</a:t>
            </a:r>
            <a:r>
              <a:rPr lang="en-US" sz="1600" dirty="0"/>
              <a:t>; CMC = </a:t>
            </a:r>
            <a:r>
              <a:rPr lang="en-US" sz="1600" dirty="0" err="1"/>
              <a:t>Carboxymethyl</a:t>
            </a:r>
            <a:r>
              <a:rPr lang="en-US" sz="1600" dirty="0"/>
              <a:t> cellulose; MTA = metatartaric acid; CE = Cation Exchange Resins -- </a:t>
            </a:r>
            <a:r>
              <a:rPr lang="en-US" sz="1600" dirty="0" err="1"/>
              <a:t>Electrodialysis</a:t>
            </a:r>
            <a:r>
              <a:rPr lang="en-US" sz="1600" dirty="0"/>
              <a:t>; Cold = Traditional cold method.</a:t>
            </a:r>
            <a:br>
              <a:rPr lang="en-US" sz="1600" dirty="0"/>
            </a:br>
            <a:r>
              <a:rPr lang="en-US" sz="1600" dirty="0"/>
              <a:t>Read more at: </a:t>
            </a:r>
            <a:r>
              <a:rPr lang="en-US" sz="1600" dirty="0">
                <a:hlinkClick r:id="rId2"/>
              </a:rPr>
              <a:t>https://winesvinesanalytics.com/newsbriefs/article/194235/Two-New-Products-Stabilize-Tartrates-in-Wine</a:t>
            </a:r>
            <a:br>
              <a:rPr lang="en-US" sz="1600" dirty="0"/>
            </a:br>
            <a:r>
              <a:rPr lang="en-US" sz="1600" dirty="0"/>
              <a:t>Copyright © Wines &amp; Vines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8305800" y="1089939"/>
            <a:ext cx="3679723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Enartis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study placed crystal inhibitors as most cost effective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Cation exchange and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electrodialysis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most cost effective treatments </a:t>
            </a:r>
            <a:endParaRPr lang="en-US" sz="2400" baseline="30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02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2"/>
          <p:cNvSpPr/>
          <p:nvPr/>
        </p:nvSpPr>
        <p:spPr>
          <a:xfrm>
            <a:off x="152399" y="5638800"/>
            <a:ext cx="33682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Source: </a:t>
            </a:r>
            <a:r>
              <a:rPr lang="en-US" sz="1600" dirty="0" err="1"/>
              <a:t>Lasanta</a:t>
            </a:r>
            <a:r>
              <a:rPr lang="en-US" sz="1600" dirty="0"/>
              <a:t> and Gomez, 2012</a:t>
            </a:r>
          </a:p>
        </p:txBody>
      </p:sp>
      <p:sp>
        <p:nvSpPr>
          <p:cNvPr id="2" name="Rectangle 1"/>
          <p:cNvSpPr/>
          <p:nvPr/>
        </p:nvSpPr>
        <p:spPr>
          <a:xfrm>
            <a:off x="2667000" y="1752600"/>
            <a:ext cx="79248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3596462"/>
            <a:ext cx="7924800" cy="2684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35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33962D45-2B74-DD5B-768D-264C91AC2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"/>
            <a:ext cx="571500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Protein removal strategies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8E8650-2907-D942-3936-C1BF0FE30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24691"/>
            <a:ext cx="8681013" cy="59030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404817" y="1078638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92849" y="1196752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0881" y="1412776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57217" y="1988840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08873" y="1772816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16785" y="2060848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84737" y="2132856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52689" y="2060848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92649" y="2060848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60601" y="1988840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00561" y="1772816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72569" y="1412776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60601" y="1231038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20641" y="1124744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52689" y="1124744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72769" y="1052736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612729" y="1124744"/>
            <a:ext cx="360040" cy="4320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Arial" pitchFamily="34" charset="0"/>
              </a:rPr>
              <a:t>-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82572" y="1573935"/>
            <a:ext cx="1800200" cy="39776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800" dirty="0">
                <a:solidFill>
                  <a:srgbClr val="595959"/>
                </a:solidFill>
                <a:ea typeface="+mj-ea"/>
                <a:cs typeface="Arial" pitchFamily="34" charset="0"/>
              </a:rPr>
              <a:t>Bentonite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882572" y="3031238"/>
            <a:ext cx="1800200" cy="39776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800" dirty="0">
                <a:solidFill>
                  <a:srgbClr val="595959"/>
                </a:solidFill>
                <a:ea typeface="+mj-ea"/>
                <a:cs typeface="Arial" pitchFamily="34" charset="0"/>
              </a:rPr>
              <a:t>Protein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678144" y="4886303"/>
            <a:ext cx="2209056" cy="39776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2800" dirty="0">
                <a:solidFill>
                  <a:srgbClr val="595959"/>
                </a:solidFill>
                <a:ea typeface="+mj-ea"/>
                <a:cs typeface="Arial" pitchFamily="34" charset="0"/>
              </a:rPr>
              <a:t>Polyphenol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B09809EF-0BA7-E655-3341-B05787743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"/>
            <a:ext cx="6121896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Principle of protein removal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572CCF9-0DA2-044E-5F2A-5C11B05C66E6}"/>
              </a:ext>
            </a:extLst>
          </p:cNvPr>
          <p:cNvSpPr txBox="1"/>
          <p:nvPr/>
        </p:nvSpPr>
        <p:spPr>
          <a:xfrm>
            <a:off x="341580" y="1546896"/>
            <a:ext cx="51059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Bentonite still the standard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Polysaccharides (Carrageenan; Irish moss) work with same limitations </a:t>
            </a:r>
            <a:r>
              <a:rPr lang="en-US" sz="2400" dirty="0">
                <a:sym typeface="Wingdings" panose="05000000000000000000" pitchFamily="2" charset="2"/>
              </a:rPr>
              <a:t> better at low pH</a:t>
            </a:r>
          </a:p>
          <a:p>
            <a:endParaRPr lang="en-US" sz="2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anose="05000000000000000000" pitchFamily="2" charset="2"/>
              </a:rPr>
              <a:t>Charge-based interactions much more specific and efficient</a:t>
            </a:r>
          </a:p>
          <a:p>
            <a:endParaRPr lang="en-US" sz="2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anose="05000000000000000000" pitchFamily="2" charset="2"/>
              </a:rPr>
              <a:t>Stabilization of proteins also possible  mannoproteins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091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>
            <a:extLst>
              <a:ext uri="{FF2B5EF4-FFF2-40B4-BE49-F238E27FC236}">
                <a16:creationId xmlns:a16="http://schemas.microsoft.com/office/drawing/2014/main" id="{FF9C65B2-31B5-D874-6F2E-452542684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416050"/>
            <a:ext cx="571500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accent3"/>
                </a:solidFill>
              </a:rPr>
              <a:t>Chart Title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4099" name="Text Box 5">
            <a:extLst>
              <a:ext uri="{FF2B5EF4-FFF2-40B4-BE49-F238E27FC236}">
                <a16:creationId xmlns:a16="http://schemas.microsoft.com/office/drawing/2014/main" id="{6FD59F13-EE0D-82D4-2CA2-E891345E4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828800"/>
            <a:ext cx="6172200" cy="313932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Tartrate stability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Protein removal strategies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>
            <a:extLst>
              <a:ext uri="{FF2B5EF4-FFF2-40B4-BE49-F238E27FC236}">
                <a16:creationId xmlns:a16="http://schemas.microsoft.com/office/drawing/2014/main" id="{C77217EA-653F-CE5B-805F-2A701E832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"/>
            <a:ext cx="571500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Bentonite alternatives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93E98-8882-F45A-4346-EF792FFD0D3C}"/>
              </a:ext>
            </a:extLst>
          </p:cNvPr>
          <p:cNvSpPr txBox="1"/>
          <p:nvPr/>
        </p:nvSpPr>
        <p:spPr>
          <a:xfrm>
            <a:off x="7315200" y="608266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Model wine trial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975E34-1D6D-6F6C-9BFC-F0A472271472}"/>
              </a:ext>
            </a:extLst>
          </p:cNvPr>
          <p:cNvSpPr txBox="1"/>
          <p:nvPr/>
        </p:nvSpPr>
        <p:spPr>
          <a:xfrm>
            <a:off x="930165" y="1469509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Wine trial (wide variety of wines)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B2A5C5-C0A0-AD9C-65C6-4356C6087878}"/>
              </a:ext>
            </a:extLst>
          </p:cNvPr>
          <p:cNvSpPr txBox="1"/>
          <p:nvPr/>
        </p:nvSpPr>
        <p:spPr>
          <a:xfrm>
            <a:off x="1143000" y="4800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n.s</a:t>
            </a:r>
            <a:r>
              <a:rPr lang="en-US" sz="1600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FD6089-FCD3-EBD2-50AA-7A0D8BED640B}"/>
              </a:ext>
            </a:extLst>
          </p:cNvPr>
          <p:cNvSpPr txBox="1"/>
          <p:nvPr/>
        </p:nvSpPr>
        <p:spPr>
          <a:xfrm>
            <a:off x="2286001" y="4800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n.s</a:t>
            </a:r>
            <a:r>
              <a:rPr lang="en-US" sz="1600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F30840-65A5-E5BA-E148-C461874D40BC}"/>
              </a:ext>
            </a:extLst>
          </p:cNvPr>
          <p:cNvSpPr txBox="1"/>
          <p:nvPr/>
        </p:nvSpPr>
        <p:spPr>
          <a:xfrm>
            <a:off x="3146323" y="5139154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n.s</a:t>
            </a:r>
            <a:r>
              <a:rPr lang="en-US" sz="1600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5F5B46-C188-FDF8-8CE3-0CDFE3DC3382}"/>
              </a:ext>
            </a:extLst>
          </p:cNvPr>
          <p:cNvSpPr txBox="1"/>
          <p:nvPr/>
        </p:nvSpPr>
        <p:spPr>
          <a:xfrm>
            <a:off x="5189483" y="57912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n.s</a:t>
            </a:r>
            <a:r>
              <a:rPr lang="en-US" sz="160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D651C0-8B5D-6D42-8CE3-5F37D4332978}"/>
              </a:ext>
            </a:extLst>
          </p:cNvPr>
          <p:cNvSpPr txBox="1"/>
          <p:nvPr/>
        </p:nvSpPr>
        <p:spPr>
          <a:xfrm>
            <a:off x="4104756" y="53295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66822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7391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255638" y="1371600"/>
            <a:ext cx="11680723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Most cost effective might not always be the best choice (example: CMC)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Non-additive treatment options: ion exchange and electrodialysis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Promising additive option: KPA (labelling requirements?)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Choice should be based on wine pH, color, expected shelf-life, cost analysis and export restrictions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Economy of scale important to balance equipment purchase costs and operational costs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Protein stabilization most effective with bentonite but options available to reduce usage and improve sustainability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5"/>
          <p:cNvSpPr txBox="1"/>
          <p:nvPr/>
        </p:nvSpPr>
        <p:spPr>
          <a:xfrm>
            <a:off x="3200400" y="304800"/>
            <a:ext cx="8902352" cy="112453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/>
          </a:bodyPr>
          <a:lstStyle/>
          <a:p>
            <a:r>
              <a:rPr lang="en-US" sz="4000" dirty="0">
                <a:ea typeface="+mj-ea"/>
                <a:cs typeface="Arial" pitchFamily="34" charset="0"/>
              </a:rPr>
              <a:t>Thank you very much for your attention</a:t>
            </a:r>
          </a:p>
        </p:txBody>
      </p:sp>
      <p:sp>
        <p:nvSpPr>
          <p:cNvPr id="9" name="Textfeld 6"/>
          <p:cNvSpPr txBox="1"/>
          <p:nvPr/>
        </p:nvSpPr>
        <p:spPr>
          <a:xfrm>
            <a:off x="8001000" y="3886200"/>
            <a:ext cx="3810000" cy="16561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3600" dirty="0">
                <a:ea typeface="+mj-ea"/>
                <a:cs typeface="Arial" pitchFamily="34" charset="0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98125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38200" y="1416050"/>
            <a:ext cx="571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accent3"/>
                </a:solidFill>
              </a:rPr>
              <a:t>Chart Title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025008" y="762000"/>
            <a:ext cx="716699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altLang="en-US" sz="280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Precipitation of crystals (especially tartrate) at different stages during winemaking</a:t>
            </a:r>
          </a:p>
          <a:p>
            <a:r>
              <a:rPr lang="de-DE" altLang="en-US" sz="280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Stability influenced by different factors (pH, alcohol, temperature, other macromolecules)</a:t>
            </a:r>
          </a:p>
          <a:p>
            <a:r>
              <a:rPr lang="de-DE" altLang="en-US" sz="280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Crystal stability influences other macromolecules as well (proteins for example)</a:t>
            </a:r>
          </a:p>
          <a:p>
            <a:r>
              <a:rPr lang="de-DE" altLang="en-US" sz="280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most cases stabilization possible (cold stabilization, fining or stabilizing agents)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9220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Available methods for tartrate stabilization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9600" y="1603950"/>
            <a:ext cx="69342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70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Cold stabilization (with or without seed crystals)</a:t>
            </a:r>
          </a:p>
          <a:p>
            <a:pPr eaLnBrk="1" hangingPunct="1">
              <a:spcBef>
                <a:spcPct val="50000"/>
              </a:spcBef>
              <a:buSzPct val="70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Gum Arabica</a:t>
            </a:r>
          </a:p>
          <a:p>
            <a:pPr eaLnBrk="1" hangingPunct="1">
              <a:spcBef>
                <a:spcPct val="50000"/>
              </a:spcBef>
              <a:buSzPct val="70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Ion exchange</a:t>
            </a:r>
          </a:p>
          <a:p>
            <a:pPr eaLnBrk="1" hangingPunct="1">
              <a:spcBef>
                <a:spcPct val="50000"/>
              </a:spcBef>
              <a:buSzPct val="70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Electrodialysis</a:t>
            </a:r>
          </a:p>
          <a:p>
            <a:pPr eaLnBrk="1" hangingPunct="1">
              <a:spcBef>
                <a:spcPct val="50000"/>
              </a:spcBef>
              <a:buSzPct val="70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Mannoproteins</a:t>
            </a:r>
          </a:p>
          <a:p>
            <a:pPr eaLnBrk="1" hangingPunct="1">
              <a:spcBef>
                <a:spcPct val="50000"/>
              </a:spcBef>
              <a:buSzPct val="70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Carboxymethyl cellulose</a:t>
            </a:r>
          </a:p>
          <a:p>
            <a:pPr eaLnBrk="1" hangingPunct="1">
              <a:spcBef>
                <a:spcPct val="50000"/>
              </a:spcBef>
              <a:buSzPct val="70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Potassium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Polyaspartate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(KPA)</a:t>
            </a:r>
          </a:p>
          <a:p>
            <a:pPr eaLnBrk="1" hangingPunct="1">
              <a:spcBef>
                <a:spcPct val="50000"/>
              </a:spcBef>
              <a:buSzPct val="70000"/>
              <a:buFontTx/>
              <a:buChar char="•"/>
              <a:defRPr/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Metatartaric acid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E35374-4F6C-9CDB-E9B8-8A0081500041}"/>
              </a:ext>
            </a:extLst>
          </p:cNvPr>
          <p:cNvSpPr txBox="1"/>
          <p:nvPr/>
        </p:nvSpPr>
        <p:spPr>
          <a:xfrm>
            <a:off x="7848600" y="2057400"/>
            <a:ext cx="2971800" cy="327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 (max. 1.9 g/L)</a:t>
            </a:r>
          </a:p>
          <a:p>
            <a:pPr>
              <a:lnSpc>
                <a:spcPct val="150000"/>
              </a:lnSpc>
            </a:pPr>
            <a:endParaRPr lang="en-US" sz="900" dirty="0"/>
          </a:p>
          <a:p>
            <a:pPr>
              <a:lnSpc>
                <a:spcPct val="150000"/>
              </a:lnSpc>
            </a:pPr>
            <a:r>
              <a:rPr lang="en-US" dirty="0"/>
              <a:t> (multiple restrictions)</a:t>
            </a:r>
          </a:p>
          <a:p>
            <a:pPr>
              <a:lnSpc>
                <a:spcPct val="150000"/>
              </a:lnSpc>
            </a:pPr>
            <a:endParaRPr lang="en-US" sz="600" dirty="0"/>
          </a:p>
          <a:p>
            <a:pPr>
              <a:lnSpc>
                <a:spcPct val="150000"/>
              </a:lnSpc>
            </a:pPr>
            <a:r>
              <a:rPr lang="en-US" dirty="0"/>
              <a:t> (must not alter character)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sz="1100" dirty="0"/>
          </a:p>
          <a:p>
            <a:pPr>
              <a:lnSpc>
                <a:spcPct val="150000"/>
              </a:lnSpc>
            </a:pPr>
            <a:r>
              <a:rPr lang="en-US" dirty="0"/>
              <a:t> (max 100 mg/L)</a:t>
            </a:r>
          </a:p>
          <a:p>
            <a:pPr>
              <a:lnSpc>
                <a:spcPct val="150000"/>
              </a:lnSpc>
            </a:pPr>
            <a:endParaRPr lang="en-US" sz="600" dirty="0"/>
          </a:p>
          <a:p>
            <a:pPr>
              <a:lnSpc>
                <a:spcPct val="150000"/>
              </a:lnSpc>
            </a:pPr>
            <a:r>
              <a:rPr lang="en-US" dirty="0"/>
              <a:t> (max. 100 mg/L)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571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Cold stabilization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52400" y="4725063"/>
            <a:ext cx="3290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Source: </a:t>
            </a:r>
            <a:r>
              <a:rPr lang="en-US" sz="1600" dirty="0" err="1"/>
              <a:t>Neradt</a:t>
            </a:r>
            <a:r>
              <a:rPr lang="en-US" sz="1600" dirty="0"/>
              <a:t> (1980)</a:t>
            </a:r>
          </a:p>
        </p:txBody>
      </p:sp>
      <p:sp>
        <p:nvSpPr>
          <p:cNvPr id="3" name="Rechteck 2"/>
          <p:cNvSpPr/>
          <p:nvPr/>
        </p:nvSpPr>
        <p:spPr>
          <a:xfrm>
            <a:off x="8892066" y="5568030"/>
            <a:ext cx="29897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https://www.ariduswineco.com/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581400" y="1410784"/>
            <a:ext cx="4953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Cool close to freezing point for 3 days up to 3 weeks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minimizes solubility of KHT (limited effect on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Time and energy consuming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Contact crystals increase efficiency (4 g/L, stir for 5h), can be reused but reduced effectiveness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Stirring and clarification present risk of oxidation and aroma loss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571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Gum Arabica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267200" y="1219200"/>
            <a:ext cx="782845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Highly branched polysaccharide from tree sap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Protective colloid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prevents agglomeration of wine components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Non-specific additive  tartrate stability only side effect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Based on observation that crystals mostly precipitate first, followed by proteins and other compounds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934200" y="4486592"/>
            <a:ext cx="472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Limited relevance as more specific additives become available</a:t>
            </a:r>
          </a:p>
        </p:txBody>
      </p:sp>
    </p:spTree>
    <p:extLst>
      <p:ext uri="{BB962C8B-B14F-4D97-AF65-F5344CB8AC3E}">
        <p14:creationId xmlns:p14="http://schemas.microsoft.com/office/powerpoint/2010/main" val="1978678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571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Ion exchange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253464" y="3871913"/>
            <a:ext cx="3290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Source: </a:t>
            </a:r>
            <a:r>
              <a:rPr lang="en-US" sz="1600" dirty="0" err="1"/>
              <a:t>Rhein</a:t>
            </a:r>
            <a:r>
              <a:rPr lang="en-US" sz="1600" dirty="0"/>
              <a:t> and </a:t>
            </a:r>
            <a:r>
              <a:rPr lang="en-US" sz="1600" dirty="0" err="1"/>
              <a:t>Neradt</a:t>
            </a:r>
            <a:r>
              <a:rPr lang="en-US" sz="1600" dirty="0"/>
              <a:t> (1979)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676055" y="838200"/>
            <a:ext cx="44196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Resin polymer loaded with ions to replace either K</a:t>
            </a:r>
            <a:r>
              <a:rPr lang="en-US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tartrate, or both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Cationic acid cycle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H</a:t>
            </a:r>
            <a:r>
              <a:rPr lang="en-US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 K</a:t>
            </a:r>
            <a:r>
              <a:rPr lang="en-US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Anionic basic cycle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OH</a:t>
            </a:r>
            <a:r>
              <a:rPr lang="en-US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 tartrate ion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Mixed treatment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two resins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419599" y="4233208"/>
            <a:ext cx="767605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Cation exchange reduces pH below 2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only treat portion of wine (10-20%); goal: final pH reduction ~0.2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Can affect color in red wines due to pH change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Works for all wines, low time and energy consumption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5715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Electrodialysis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8305799" y="762000"/>
            <a:ext cx="378985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Permeable membranes and electric field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ions move from wine to electrolyte in recirculation process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Electrodes enforce ion migration based on charge (endpoint determined by conductivity change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No effect on acidity and pH; reduction of Ca</a:t>
            </a:r>
            <a:r>
              <a:rPr lang="en-US" sz="2400" baseline="300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2+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and SO</a:t>
            </a:r>
            <a:r>
              <a:rPr lang="en-US" sz="2400" baseline="-250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4</a:t>
            </a:r>
            <a:r>
              <a:rPr lang="en-US" sz="2400" baseline="300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2-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possible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hteck 4"/>
          <p:cNvSpPr/>
          <p:nvPr/>
        </p:nvSpPr>
        <p:spPr>
          <a:xfrm>
            <a:off x="301232" y="5715000"/>
            <a:ext cx="8915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1502130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5715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Mannoproteins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568048" y="1852147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examples</a:t>
            </a:r>
            <a:r>
              <a:rPr lang="de-DE" dirty="0"/>
              <a:t>;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 </a:t>
            </a:r>
            <a:r>
              <a:rPr lang="de-DE" dirty="0" err="1"/>
              <a:t>available</a:t>
            </a:r>
            <a:endParaRPr lang="en-US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343400" y="3273674"/>
            <a:ext cx="76962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Glycoproteins as natural part of </a:t>
            </a: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S. cerevisiae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cell wall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Work by inhibiting crystal expansion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Stability achieved around 25 g/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no degradation over time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Positive side effect: may stabilize proteins and other macromolecules as well (color?), provides mouthfeel</a:t>
            </a:r>
          </a:p>
        </p:txBody>
      </p:sp>
    </p:spTree>
    <p:extLst>
      <p:ext uri="{BB962C8B-B14F-4D97-AF65-F5344CB8AC3E}">
        <p14:creationId xmlns:p14="http://schemas.microsoft.com/office/powerpoint/2010/main" val="198301571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e9e5e87a-4acd-4530-9121-52987b7c744c" xsi:nil="true"/>
    <lcf76f155ced4ddcb4097134ff3c332f xmlns="986d2df0-7854-4426-a8f5-9e3d3380399b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529E37F0B6844BE581A8E5E57E09C" ma:contentTypeVersion="21" ma:contentTypeDescription="Create a new document." ma:contentTypeScope="" ma:versionID="f41e56b8ca8d2fb4b867f3f22c064792">
  <xsd:schema xmlns:xsd="http://www.w3.org/2001/XMLSchema" xmlns:xs="http://www.w3.org/2001/XMLSchema" xmlns:p="http://schemas.microsoft.com/office/2006/metadata/properties" xmlns:ns1="http://schemas.microsoft.com/sharepoint/v3" xmlns:ns2="986d2df0-7854-4426-a8f5-9e3d3380399b" xmlns:ns3="e9e5e87a-4acd-4530-9121-52987b7c744c" targetNamespace="http://schemas.microsoft.com/office/2006/metadata/properties" ma:root="true" ma:fieldsID="7a422ae487b742fb801202878e53e09b" ns1:_="" ns2:_="" ns3:_="">
    <xsd:import namespace="http://schemas.microsoft.com/sharepoint/v3"/>
    <xsd:import namespace="986d2df0-7854-4426-a8f5-9e3d3380399b"/>
    <xsd:import namespace="e9e5e87a-4acd-4530-9121-52987b7c74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d2df0-7854-4426-a8f5-9e3d338039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fb13520-43c6-47af-a59c-5077eb3837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5e87a-4acd-4530-9121-52987b7c744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da5304f-ceeb-441a-b5ea-386044d0c3f1}" ma:internalName="TaxCatchAll" ma:showField="CatchAllData" ma:web="e9e5e87a-4acd-4530-9121-52987b7c74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4E4302-6E8F-47F1-87C2-74C3F173547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e9e5e87a-4acd-4530-9121-52987b7c744c"/>
    <ds:schemaRef ds:uri="986d2df0-7854-4426-a8f5-9e3d3380399b"/>
  </ds:schemaRefs>
</ds:datastoreItem>
</file>

<file path=customXml/itemProps2.xml><?xml version="1.0" encoding="utf-8"?>
<ds:datastoreItem xmlns:ds="http://schemas.openxmlformats.org/officeDocument/2006/customXml" ds:itemID="{AE96DA5B-0CEC-416C-91B4-69AB9BF618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DD009C-244B-435F-8A3A-CE0F20EA4DD0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C32DB5FD-4FE4-4641-A621-00DEDEB885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6d2df0-7854-4426-a8f5-9e3d3380399b"/>
    <ds:schemaRef ds:uri="e9e5e87a-4acd-4530-9121-52987b7c74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12122</TotalTime>
  <Words>1219</Words>
  <Application>Microsoft Office PowerPoint</Application>
  <PresentationFormat>Widescreen</PresentationFormat>
  <Paragraphs>176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Aptos</vt:lpstr>
      <vt:lpstr>Arial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ASEV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stephanie</dc:creator>
  <cp:lastModifiedBy>Jerry Sypkens</cp:lastModifiedBy>
  <cp:revision>28</cp:revision>
  <dcterms:created xsi:type="dcterms:W3CDTF">2008-09-25T23:33:29Z</dcterms:created>
  <dcterms:modified xsi:type="dcterms:W3CDTF">2025-02-13T00:38:28Z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Daniel Friedlander</vt:lpwstr>
  </property>
  <property fmtid="{D5CDD505-2E9C-101B-9397-08002B2CF9AE}" pid="3" name="Order">
    <vt:lpwstr>12476800.0000000</vt:lpwstr>
  </property>
  <property fmtid="{D5CDD505-2E9C-101B-9397-08002B2CF9AE}" pid="4" name="display_urn:schemas-microsoft-com:office:office#Author">
    <vt:lpwstr>Daniel Friedlander</vt:lpwstr>
  </property>
  <property fmtid="{D5CDD505-2E9C-101B-9397-08002B2CF9AE}" pid="5" name="ContentTypeId">
    <vt:lpwstr>0x010100C61529E37F0B6844BE581A8E5E57E09C</vt:lpwstr>
  </property>
  <property fmtid="{D5CDD505-2E9C-101B-9397-08002B2CF9AE}" pid="6" name="MediaServiceImageTags">
    <vt:lpwstr/>
  </property>
</Properties>
</file>