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1:56:51.917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5794-0BA2-2D6A-6AC9-1868CFEE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D58AA-B46A-21AE-5A0A-65B38B82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14AF-3391-4859-8C70-67A1AFF71B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7EB31-DE27-6496-D510-25F72189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DD10D-80F3-B6CD-DDF5-4F9EC164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69F-F138-44FF-AC27-74AE8A77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E3900-CFA8-16AF-CB1C-A1BF9F3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6C295-F784-17EE-9E5B-25214B12D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8B808-A351-66B4-FC84-7E8791CD3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C14AF-3391-4859-8C70-67A1AFF71B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50575-41FA-D6CF-0D91-E9094F795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D217-DB59-986F-CAD6-7D9AD8694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9069F-F138-44FF-AC27-74AE8A77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960947-817B-6640-00FF-02F6EE0D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ECEE7-07E5-73B8-11EB-2E24AA9A1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9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2EFE46-113D-1458-1850-D2AD974D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4DDA43-BE69-74E1-A9C6-0F05EC6A3A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2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ED88C8-22D6-B6E6-8A4F-E8283489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A6E26-0863-FB13-72B7-62859BC079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0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59CDC8-E334-CE06-678F-F6784D9A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B24B1-BCDC-6D91-26AE-A76CB953C9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8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361757-0122-143C-6C6B-DAAE81E3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3F820-51C3-4739-C111-36C45A22E4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1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E4C4EB-71E3-A322-C275-48246872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CB727-BFC2-CAF7-7126-FF17849A27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2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55AFAB-1260-AD9E-6D27-F77F7DF8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63BE4-E1C2-C35D-85EA-072779DE9A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0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4F8734-A738-6F96-3DE9-C56A164C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A9159-1AB0-17FC-D034-08438AA7CE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4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E135F6-2401-1865-330F-F583BF8AE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4AD5D-C8E2-C07B-3D9C-5A604DFE29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0745E9-C82C-2533-FBDB-D5DA7EB6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86047-D626-C9EF-141B-03D58454F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2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44E1CD-97CA-21EC-C63B-9C6F514B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477F2-AF3F-4825-956F-7C4117965D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9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29C75B-DEB1-BBB7-073E-B0BB863D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F43D4-B6B8-F470-EEE5-99ED496D77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8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101B7A-2AE1-2E19-E03A-ECF59560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89581-0D1B-46F6-8CC7-114B24307B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0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9E5953-3F6D-43C7-1C0C-FDAD959B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AD46B-D543-64D3-EDFE-C4F1F0BBB9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DA3894-4842-C4CE-FB77-3558A75E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13C03-1E0C-B7AD-824D-C87FC2D886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5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A482D6-0150-0492-F43E-1B4BEA2D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9DA92-3B79-A728-4E48-7A50B0D7A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5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5A06D4-7FA4-4A13-B56E-765A0034146D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986d2df0-7854-4426-a8f5-9e3d3380399b"/>
    <ds:schemaRef ds:uri="http://www.w3.org/XML/1998/namespace"/>
    <ds:schemaRef ds:uri="e9e5e87a-4acd-4530-9121-52987b7c744c"/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E2AF91C-776B-4540-8D41-6ED7AAD20B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DE684D-9AEA-48B0-BA8D-F18BAC9FF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2026-02-13T21:56:00Z</dcterms:created>
  <dcterms:modified xsi:type="dcterms:W3CDTF">2026-02-13T21:56:55Z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