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15:19.473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2269-68CA-B7EE-8538-BCE5D2EE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98437-3C0E-78E6-3CA0-9F41E040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218D-3727-4AEB-8ABC-D9DB6DC084DF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FEB06-6AFE-077E-3CB8-75E875CB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947B5-5751-89AB-EE79-84C33AA2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BF2D-C4B5-4088-93B4-37E1EB24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14254-756F-0904-BF5C-C276E927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79A68-16E6-83B1-161C-57B15EC86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223D6-7274-5163-E2B3-EAE0A4BFA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5E218D-3727-4AEB-8ABC-D9DB6DC084DF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B766-D38F-5E14-5743-FA90AF52D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E40C3-8004-1F57-650C-6962F4C1E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49BF2D-C4B5-4088-93B4-37E1EB24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B5E1E1-EEC5-F968-DB54-E70DB279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8114E-5620-A26C-7951-09D796A4CE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9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A5F5C7-34AD-1D22-8B79-45D68FD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5CDFB-F221-B518-9445-3BB5F3AC0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38F111-309B-558C-9E6F-F9E812F7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CBC3E-9A6C-A8CB-AA8B-4255706C9D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8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662C65-156E-6E6D-1EAC-D3E8316E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639E5-A638-9485-D655-D12227911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B7CA7-F372-C78C-AF01-D7F06BC0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AC25D-B9DE-1F45-3E9F-ED1636EE4B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4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E236F9-8813-34FA-6BA1-EFD8D8E8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F86FC-3891-0720-E085-1E23ACC9FA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5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C12A1E-BF06-B90F-C973-64AAD9AC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C75FE-2A34-EA34-B720-B7C7699D32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4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1C5D4-AF1A-F19A-C035-F0D2CC00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6BCBE-19FF-100A-36C2-4C41AE5044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9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77417-77FF-D4A0-0580-CF6BDB4C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94772A-0983-C6BC-D634-04A5442A19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0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DB8568-4456-5ABF-641B-083CE16E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D7CB-24E2-C314-2CB3-CE93BE6AA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AE810B-A2C9-08D9-CBEC-39F2B276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0EB16-2153-5187-ED59-7D6D596303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4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ED0512-5E13-A4ED-7792-FB037C59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2C681-5D45-0D6E-43F5-2814FFF2F0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3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0E7D48-D716-1767-D01F-4FAA1FAD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E7CB6-2EC5-CC1B-26EC-8E3C4C909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1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DC4B08-D14F-9873-436D-D9B7E5DB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681BD-EDD0-FD2D-D0DE-92E081091E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8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4C8CCA-8031-7A0F-4908-0669ADE9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1D649-A1B5-ADCF-4E4D-5E9E41C444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DD89B6-D972-C296-B72E-FF7CCA2F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7CD0A-6881-7514-8FC7-08AC01CBD7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9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4ED9A-ECD3-EB6B-99F3-7FCE13D1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0E5AD-81A2-0955-690C-51F5672F7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0A83EB-B492-C859-79C4-D93FA886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318B7-7162-6208-3170-AD3602954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3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2FCB7A-3C3B-93C6-992A-1C6731AD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111C0-D73D-3110-91DE-FDCAA2219E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2E902-F037-5B58-36FF-32061713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BC8B7-60BD-0165-38A5-4D6C8FB62A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3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38760-288A-45CD-87C2-217D32529628}">
  <ds:schemaRefs>
    <ds:schemaRef ds:uri="http://schemas.microsoft.com/office/2006/documentManagement/types"/>
    <ds:schemaRef ds:uri="http://purl.org/dc/elements/1.1/"/>
    <ds:schemaRef ds:uri="986d2df0-7854-4426-a8f5-9e3d3380399b"/>
    <ds:schemaRef ds:uri="http://purl.org/dc/dcmitype/"/>
    <ds:schemaRef ds:uri="e9e5e87a-4acd-4530-9121-52987b7c744c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2ED8FA9-2CDC-43F8-BCD5-D7F8D67C26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B1AD26-4613-411B-9574-B8C6DDC8A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2026-02-13T22:14:34Z</dcterms:created>
  <dcterms:modified xsi:type="dcterms:W3CDTF">2026-02-13T22:15:23Z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