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28:47.55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E477-FC20-F418-219F-65087077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9C32-B682-F53F-D291-45243E5B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97F6-8ADC-4645-8157-2E1D9007E7D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3A421-0DCE-6EDD-E7A6-AFB011A4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CF946-BFAF-7D37-0A55-FB91CEF5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DF92-0D8C-47D8-BDFD-915CCEC2C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F1E9E-00EB-BC42-6F7C-49E6BC6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7993-14DD-1C9C-CC6F-1AEBF5A1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FF1E9-7DC5-CA2D-BA79-2CECA3595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497F6-8ADC-4645-8157-2E1D9007E7D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5EA7-738F-E44A-7F41-DB73E67E7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6E05-A378-168B-7AB3-8BF4B8A16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F6DF92-0D8C-47D8-BDFD-915CCEC2C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0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FFE37-581B-DDF6-850C-FB5B3F4E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>
                <a:latin typeface="Georgia" panose="02040502050405020303" pitchFamily="18" charset="0"/>
              </a:rPr>
              <a:t>Charlie Hoppes</a:t>
            </a:r>
            <a:br>
              <a:rPr lang="en-US" sz="3200" i="1">
                <a:latin typeface="Georgia" panose="02040502050405020303" pitchFamily="18" charset="0"/>
              </a:rPr>
            </a:br>
            <a:r>
              <a:rPr lang="en-US" sz="3200" i="1">
                <a:latin typeface="Georgia" panose="02040502050405020303" pitchFamily="18" charset="0"/>
              </a:rPr>
              <a:t>Fidélitas Wines</a:t>
            </a:r>
            <a:br>
              <a:rPr lang="en-US" sz="3200" i="1">
                <a:latin typeface="Georgia" panose="02040502050405020303" pitchFamily="18" charset="0"/>
              </a:rPr>
            </a:br>
            <a:br>
              <a:rPr lang="en-US" sz="3200" i="1">
                <a:latin typeface="Georgia" panose="02040502050405020303" pitchFamily="18" charset="0"/>
              </a:rPr>
            </a:br>
            <a:r>
              <a:rPr lang="en-US" sz="3200" i="1">
                <a:latin typeface="Georgia" panose="02040502050405020303" pitchFamily="18" charset="0"/>
              </a:rPr>
              <a:t>Red Mountain</a:t>
            </a:r>
            <a:br>
              <a:rPr lang="en-US" sz="3200" i="1">
                <a:latin typeface="Georgia" panose="02040502050405020303" pitchFamily="18" charset="0"/>
              </a:rPr>
            </a:br>
            <a:r>
              <a:rPr lang="en-US" sz="3200" i="1">
                <a:latin typeface="Georgia" panose="02040502050405020303" pitchFamily="18" charset="0"/>
              </a:rPr>
              <a:t>Washington State</a:t>
            </a:r>
            <a:endParaRPr lang="en-US" sz="3200" i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65575-BD8D-9C65-A6D5-780B96CE4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C26A85-0B57-920B-A939-D0303902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Vineyard Management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E57B-592B-6DF1-ACB0-FDC2E99D3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5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02EE65-765B-F47B-F405-8FE815C6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Vineyard Management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79BD3-B7DE-4FEC-E2AA-EA983A70F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246D1C-C3AE-6AD3-D8D7-57615C5D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Sustainable WA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C8811-2D8D-5A4B-0891-038DB02C7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6FC47B-ADDB-0367-B176-89CDB3D1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dobe Garamond Pro" panose="02020502060506020403" pitchFamily="18" charset="0"/>
              </a:rPr>
              <a:t>2021 Fidélitas Estate Cabernet Sauvignon, Clone 169</a:t>
            </a:r>
            <a:endParaRPr lang="en-US" sz="3600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42319-C06C-28B4-B02B-3277B654F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7402B-2B00-1614-EAE6-D6AB2005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Washington State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C3BCB-EA4F-3492-228E-436979EFCB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1ACBB-1D8D-936C-4B5A-1D5F4B7A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ACA67-B257-92CF-8F4F-51F3B3211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144C2-117F-9F74-D464-27B9DBEB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9E55C-1D58-8E75-8936-A34C80B78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0F581-0896-CECA-F551-E521331E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Red Mountain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B07BE-D0C6-500B-2EDD-BC4D9163E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1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74AA84-E738-91DE-C685-D622C9D1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4EF1B-50B1-3D79-AE48-72CA202F8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40253F-4B60-E38B-83F1-CBD80FBC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Fidélitas Estate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0122E-6F23-BC2D-9C9B-317BCB320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6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9BE40-F414-3C6F-975B-50FE4D1E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Adobe Garamond Pro" panose="02020502060506020403" pitchFamily="18" charset="0"/>
              </a:rPr>
              <a:t>Red Mountain Climate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46D9D-3552-FAE9-532F-5052798EC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ABA5F7-EC86-5A23-EEFC-4CAFC237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Garamond Pro" panose="02020502060506020403" pitchFamily="18" charset="0"/>
              </a:rPr>
              <a:t>Red Mountain Soils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23118-A309-FD4D-DE0D-523552AEE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8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F4C725-B183-4432-8258-57A904410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61D9DD-8405-434D-8620-8890FB4F9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14FCE-00F4-42FF-857F-9EB3F8E1D26C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9e5e87a-4acd-4530-9121-52987b7c744c"/>
    <ds:schemaRef ds:uri="http://schemas.microsoft.com/office/2006/documentManagement/types"/>
    <ds:schemaRef ds:uri="986d2df0-7854-4426-a8f5-9e3d3380399b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Garamond Pro</vt:lpstr>
      <vt:lpstr>Aptos</vt:lpstr>
      <vt:lpstr>Aptos Display</vt:lpstr>
      <vt:lpstr>Arial</vt:lpstr>
      <vt:lpstr>Georgia</vt:lpstr>
      <vt:lpstr>Office Theme</vt:lpstr>
      <vt:lpstr>Charlie Hoppes Fidélitas Wines  Red Mountain Washington State</vt:lpstr>
      <vt:lpstr>Washington State</vt:lpstr>
      <vt:lpstr>PowerPoint Presentation</vt:lpstr>
      <vt:lpstr>PowerPoint Presentation</vt:lpstr>
      <vt:lpstr>Red Mountain</vt:lpstr>
      <vt:lpstr>PowerPoint Presentation</vt:lpstr>
      <vt:lpstr>Fidélitas Estate</vt:lpstr>
      <vt:lpstr>Red Mountain Climate</vt:lpstr>
      <vt:lpstr>Red Mountain Soils</vt:lpstr>
      <vt:lpstr>Vineyard Management</vt:lpstr>
      <vt:lpstr>Vineyard Management</vt:lpstr>
      <vt:lpstr>Sustainable WA</vt:lpstr>
      <vt:lpstr>2021 Fidélitas Estate Cabernet Sauvignon, Clone 169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2026-02-13T22:23:57Z</dcterms:created>
  <dcterms:modified xsi:type="dcterms:W3CDTF">2026-02-13T22:28:50Z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