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se Elliott" userId="561e06ab-8c59-4c5c-9d48-bb73468cde2d" providerId="ADAL" clId="{997E1E59-4F84-477F-81C4-4988053FBAF0}"/>
    <pc:docChg chg="mod addSld delSld">
      <pc:chgData name="Chase Elliott" userId="561e06ab-8c59-4c5c-9d48-bb73468cde2d" providerId="ADAL" clId="{997E1E59-4F84-477F-81C4-4988053FBAF0}" dt="2026-02-13T21:46:16.759" v="2"/>
      <pc:docMkLst>
        <pc:docMk/>
      </pc:docMkLst>
      <pc:sldChg chg="new del">
        <pc:chgData name="Chase Elliott" userId="561e06ab-8c59-4c5c-9d48-bb73468cde2d" providerId="ADAL" clId="{997E1E59-4F84-477F-81C4-4988053FBAF0}" dt="2026-02-13T21:45:56.291" v="1" actId="2696"/>
        <pc:sldMkLst>
          <pc:docMk/>
          <pc:sldMk cId="3475480686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14059-7CE2-DB04-2CE9-BA2EF45BC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C60381-216B-1B92-5E87-038817DC1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CE98-2938-48BB-BD14-0D8FCCF78D1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EA96E2-5C0D-2F19-6E2E-5C4A11006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3D8C7-97AF-85E4-7283-CE5F6B76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739E-CFED-41A8-B57F-B2FB8EEA7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0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139E27-AA6D-D4F6-FE8D-68F3D96A0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1B7DE-57C9-147B-F8B5-07F3ADC98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695EF-368E-F782-75D7-CF351B985E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B1CE98-2938-48BB-BD14-0D8FCCF78D1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6DDF1-482D-DFF6-F719-9A81F9CF4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8C331-A88A-EBD0-8158-BFB09FE8C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D3739E-CFED-41A8-B57F-B2FB8EEA7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6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09D282-46BD-7CE5-31DC-4E5628D63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16BB00-5EFF-B329-CFDC-8BCB687059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96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1E6145-ACF8-741E-6B66-43174A8E8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>
                <a:solidFill>
                  <a:schemeClr val="accent2">
                    <a:lumMod val="50000"/>
                  </a:schemeClr>
                </a:solidFill>
              </a:rPr>
              <a:t>Consumer Research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E66912-E5B3-7FC6-721B-0550E40183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74927D-E3CB-682E-5D3E-A5ECE3FE0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A421CD-BE3A-0EF5-B9DB-887048EEB9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84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26E721-6804-1C70-CC5C-A5D297A60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3342AC-F83E-E7DD-5A32-77D5F5A1DB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39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47FF9F-1639-AD1B-3087-1C0377D88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15905-049F-5133-4425-345A23B4C5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77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357690-C4A6-6F2D-3227-1F04FDB8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5D3178-F204-E153-2908-A9E9B443A6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35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030CA5-582B-4214-41C4-D5591FC62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2FF0CF-26DA-4F4B-80DE-A4A47990F4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0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30FDAA-BACD-4262-D1D7-132BEA62D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699AB-77A3-D0BE-9E56-087F9E64C1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2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790EB6-C41A-0BAF-4DF0-9F5F8EFC1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0C303B-561E-41FF-D392-7EF58D51EB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82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910132-C47A-54FB-4554-384B89DA6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2F7BE4-5E39-88C0-AFCE-047AE1776C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8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1C03E0-63F2-D705-F858-8A1B2EF91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66BE42-143D-7D4E-6278-4729CCAEED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8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A28AEF-C63B-AE45-257E-70419BD6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7D3E76-74F1-B2FE-0FAF-970015A4DC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05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37823D-4341-8AAD-CA03-6DBDD24DF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chemeClr val="accent5"/>
              </a:buClr>
              <a:buSzPct val="25000"/>
              <a:defRPr/>
            </a:pPr>
            <a:r>
              <a:rPr lang="en" sz="3733"/>
              <a:t>What Do 3</a:t>
            </a:r>
            <a:r>
              <a:rPr lang="en" sz="3733" baseline="30000"/>
              <a:t>rd</a:t>
            </a:r>
            <a:r>
              <a:rPr lang="en" sz="3733"/>
              <a:t> Party Data Sources Give You?</a:t>
            </a:r>
            <a:endParaRPr lang="en" sz="3733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2AF908-65FF-E02F-CA55-BAD3929FD3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65159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20612B-FC77-A950-A94B-D98684BD5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D5CFF2-DA61-166F-89AE-CE4018D316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75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FE9488-E35C-B9DB-4895-DD856D3A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2F065A-5846-9CF0-2873-88E7065E74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529E37F0B6844BE581A8E5E57E09C" ma:contentTypeVersion="21" ma:contentTypeDescription="Create a new document." ma:contentTypeScope="" ma:versionID="acac96c2fdd3a0abdaa541ec2450284a">
  <xsd:schema xmlns:xsd="http://www.w3.org/2001/XMLSchema" xmlns:xs="http://www.w3.org/2001/XMLSchema" xmlns:p="http://schemas.microsoft.com/office/2006/metadata/properties" xmlns:ns1="http://schemas.microsoft.com/sharepoint/v3" xmlns:ns2="986d2df0-7854-4426-a8f5-9e3d3380399b" xmlns:ns3="e9e5e87a-4acd-4530-9121-52987b7c744c" targetNamespace="http://schemas.microsoft.com/office/2006/metadata/properties" ma:root="true" ma:fieldsID="447129c84ae659ef88bd62c90856beb2" ns1:_="" ns2:_="" ns3:_="">
    <xsd:import namespace="http://schemas.microsoft.com/sharepoint/v3"/>
    <xsd:import namespace="986d2df0-7854-4426-a8f5-9e3d3380399b"/>
    <xsd:import namespace="e9e5e87a-4acd-4530-9121-52987b7c7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d2df0-7854-4426-a8f5-9e3d33803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b13520-43c6-47af-a59c-5077eb3837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5e87a-4acd-4530-9121-52987b7c744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da5304f-ceeb-441a-b5ea-386044d0c3f1}" ma:internalName="TaxCatchAll" ma:showField="CatchAllData" ma:web="e9e5e87a-4acd-4530-9121-52987b7c7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9e5e87a-4acd-4530-9121-52987b7c744c" xsi:nil="true"/>
    <lcf76f155ced4ddcb4097134ff3c332f xmlns="986d2df0-7854-4426-a8f5-9e3d3380399b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4DAED53-D82B-47EB-B2AF-6C2CAECFDF5D}"/>
</file>

<file path=customXml/itemProps2.xml><?xml version="1.0" encoding="utf-8"?>
<ds:datastoreItem xmlns:ds="http://schemas.openxmlformats.org/officeDocument/2006/customXml" ds:itemID="{1CFFBDFD-DA3D-4ED0-A1E8-737B3D78DF18}"/>
</file>

<file path=customXml/itemProps3.xml><?xml version="1.0" encoding="utf-8"?>
<ds:datastoreItem xmlns:ds="http://schemas.openxmlformats.org/officeDocument/2006/customXml" ds:itemID="{2A31C7B2-E190-4087-AC38-D61D2DDF36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Widescreen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3rd Party Data Sources Give You?</vt:lpstr>
      <vt:lpstr>PowerPoint Presentation</vt:lpstr>
      <vt:lpstr>PowerPoint Presentation</vt:lpstr>
      <vt:lpstr>Consumer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Chase Elliott</dc:creator>
  <cp:lastModifiedBy>Chase Elliott</cp:lastModifiedBy>
  <cp:revision>1</cp:revision>
  <dcterms:created xsi:type="dcterms:W3CDTF">2026-02-13T21:45:25Z</dcterms:created>
  <dcterms:modified xsi:type="dcterms:W3CDTF">2026-02-13T21:46:26Z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0x010100C61529E37F0B6844BE581A8E5E57E09C</vt:lpwstr>
  </property>
</Properties>
</file>