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42:52.622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F6A5-DD43-2C26-41C5-72B06068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B444D-4D74-AFAC-2914-BA11FE6B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A579-F313-4E6F-85B6-5BD7C7F056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06E66-7D9A-4E4A-C7E2-CA8F2C5B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01E2B-57E7-2DB2-BA34-88BAEBBE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D64B-CAAC-4EE5-9E37-A23C1392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CEB46-C01A-F49E-52E3-98776246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84014-610A-55BD-DD89-4F015F9A7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F36BC-5FBD-1533-9713-64170CCDB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DA579-F313-4E6F-85B6-5BD7C7F056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FC8E-9EF7-C1ED-D07B-7D8DA5E49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B00C-4587-652C-0D18-5E63557D1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BD64B-CAAC-4EE5-9E37-A23C1392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4DF052-5E75-6270-7DDC-CAD81B04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12969-B592-D38B-FEF8-B9F79519F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D73AA-04C3-0F2D-EA54-61AF24E4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BABC4-3DAF-5F99-8AAA-6235BDD6F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096A9-6D95-25D5-8CE1-CEBDE3A1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1C99B-1E59-BE30-3E72-82661A09F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8B796-5CC2-007B-53B2-5BB7E309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5EE46-2407-2E02-A037-59900D19B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86D386-3E97-E883-02FF-861C81A1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595EF-166C-F15D-20D0-BE1469836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7480E-2E92-1971-4B93-844FBC51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2FCFD-3E68-4895-F8A8-74A68218D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DAE43-3DF6-F5C4-585C-F8417119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63E23-CDB0-5EBE-1C0F-4952C8845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D362F-4B5E-1E0A-0E06-72D719C4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655D0-7CC7-A647-C192-EF3B09AC3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998AC5-B0AE-B4A2-3D88-CABA9B11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B02E3-FDD0-236E-D684-68C987483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F3AAE-574C-AB60-C73A-6B86A2BD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EE3CD-AD48-F74F-780D-A304B93B5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725775-4224-4B0D-C14F-07F520D0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2609A-AAFA-BC79-303F-D5834DFFD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6DE6A9-045E-CB58-A7DF-CEAE6F77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990F2-21BF-53CA-AE6F-8C1591AE4F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239C8-6E6D-59FC-B950-3CCF77A4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5C9CF-5FE3-F230-C276-7793C6339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6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99071F-07AE-8081-85A6-EFE8C28C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52C8B-E7A9-19CD-C9E9-47945E9E6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E414DF-440F-E98D-D344-D35F0A41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67BE9-AF0A-C9D0-B1BA-0068F959CF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CA266C-14BC-99EE-1C0E-FF59E373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D06D4-6948-F1F5-5F83-E862AE4E2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69278-992F-A1A1-16BE-C6FE01E2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5E96E-1C77-ED42-9CF9-2246CFDC3B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AC76B-8F2B-F813-646D-0DD4C1CF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F163E-9674-70FA-3D89-E91A8B931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18507B-96E0-7FEE-5D5D-33696405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00446-19FA-CDD5-1F6A-1B57F8EFE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2D7660-24E9-7590-8EC9-A9BB0C35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C9D4D-F1B2-4EF5-2F0C-210E8361D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DF253-D1BE-2A84-3F2A-F353980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CB6B7-58E1-2F03-709A-94F45EA77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54C901-905D-E63D-F4D3-3537BCC6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448D3-39BE-7897-5781-47B8BBC90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6519BF-7507-4062-93D0-3DAD222921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64C99F-14EC-4609-8810-912A7DFDD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F1D22C-ACD8-4847-A72C-6DFB1F961C8D}">
  <ds:schemaRefs>
    <ds:schemaRef ds:uri="986d2df0-7854-4426-a8f5-9e3d3380399b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e9e5e87a-4acd-4530-9121-52987b7c744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2026-02-13T22:42:21Z</dcterms:created>
  <dcterms:modified xsi:type="dcterms:W3CDTF">2026-02-13T22:42:54Z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