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3:04:20.62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25D4-903A-5748-4286-CC5C9B46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3372A-38B3-8EE7-8839-21A2B796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4AEF-8D39-42E6-BE37-5C2E3D2E7DB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567E3-3580-3FCD-17A5-30388DD4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57559-3239-AA13-053D-595B085C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8E6F-D9DF-4B36-8014-16ADE6EC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477DC-BBAC-503E-7A17-22731CE5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4A79A-22FF-291A-C6AD-CFBEBB8DB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9B11C-20B2-E78C-C5D0-9E32A1D2A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AB4AEF-8D39-42E6-BE37-5C2E3D2E7DBE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EEC44-5218-1F91-478D-21C5130D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FB6DC-3578-C04E-396F-77FB211F6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18E6F-D9DF-4B36-8014-16ADE6EC6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8D8625-B3E9-7172-1B25-60E087FC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4800" noProof="0"/>
              <a:t>Aplicaciones Practicas de la Inteligencia Artificial (AI) en Viticultura</a:t>
            </a:r>
            <a:endParaRPr lang="es-US" sz="48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D55B1-1FAA-4669-E488-6ABC661A15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2D0761-F1E3-A08A-538A-13EFC8BE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4096A-94B1-356B-A034-2AC21F453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9E6CA9-BCBE-45B5-DB7B-967E40C0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3200" noProof="0"/>
              <a:t>Crecimiento y caracterización de las raíces de dos porta-injertos típicos para usarlos como patrones de comparación </a:t>
            </a:r>
            <a:endParaRPr lang="es-US" sz="32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86CA8-9E3A-D046-7C03-7A035F5F02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2F3A94-0E7B-D4DC-DB67-1800D223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4C6CC-5F46-1746-E7E0-A4B943BD45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655D30-67DC-C1CF-9B50-AD8D6692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Aplicaciones prácticas del AI en el campo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8EFB9-729A-D6FF-D172-9222CFA79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E07AE-64F0-91F3-B3D0-3BD75985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Aplicaciones prácticas del AI en el campo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82213-4FE5-633E-3B62-FA734B7DC4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5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65C43F-C085-5C61-EB2C-0F3FD61A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Video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09192-E2DD-4B92-EE98-F214FE2D6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0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EABE25-2A7C-763D-6A39-0C27EA43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El futuro del AI en la viticultura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BCA63-F89D-E7FD-4A52-7958F4721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5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26D8E-B405-9B7A-74C8-7C52BD5E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Agradecimientos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4B5F8-8C45-3BAB-8AA6-9D28BD3CE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45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06277B-94E0-16F2-A7F0-B53161C4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Gracias!</a:t>
            </a:r>
            <a:br>
              <a:rPr lang="es-US" noProof="0"/>
            </a:br>
            <a:r>
              <a:rPr lang="es-US" sz="5000" noProof="0"/>
              <a:t>Preguntas? </a:t>
            </a:r>
            <a:endParaRPr lang="es-US" sz="5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63E83-9F29-D7B6-92B1-225F38BAE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3C108-BD13-B53C-EE08-9D30E707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US" noProof="0">
                <a:solidFill>
                  <a:schemeClr val="bg1"/>
                </a:solidFill>
              </a:rPr>
              <a:t>Agenda</a:t>
            </a:r>
            <a:endParaRPr lang="es-US" noProof="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9A10D-0AD6-C1FD-967C-54E925BCA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36CD2-DFAD-66B6-598C-7CF92D39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¿Qué es el AI y por qué importa en la viticultura?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520E9-2E77-5704-A1A6-A264128F7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6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5203F6-6F85-0DB7-0B14-674C0A3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¿Cómo funciona el AI? Una explicación sencilla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AC8B6-299A-6E9E-3365-7B2C0FAFF7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5DB258-E98D-3E99-F409-B418FBB4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Como funciona el AI – Redes Neuronales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632D6-7748-7382-D48E-B43D7D616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BB5BA9-6E3B-1C7D-D4E8-73DD6255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7A4893-F00C-F5F2-9AFD-095A20B8E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8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66BDE-3C24-C6F3-77EC-E13B0FDE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5000"/>
              <a:t>E</a:t>
            </a:r>
            <a:r>
              <a:rPr lang="es-US" sz="5000" noProof="0"/>
              <a:t>n perspectiva - Centros de Datos </a:t>
            </a:r>
            <a:endParaRPr lang="es-US" sz="5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E285D-0085-315F-F1BF-965020B53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1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D99A90-C396-4BB4-87EC-E898A772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AI en el mejoramiento genético de la uva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E7203-84D2-CCC2-02ED-553B0A3AD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B85EE8-23D2-98DF-8F13-AB20BA64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noProof="0"/>
              <a:t>Los </a:t>
            </a:r>
            <a:r>
              <a:rPr lang="es-US"/>
              <a:t>R</a:t>
            </a:r>
            <a:r>
              <a:rPr lang="es-US" noProof="0"/>
              <a:t>izotrones registran el </a:t>
            </a:r>
            <a:r>
              <a:rPr lang="es-US"/>
              <a:t>desarrollo</a:t>
            </a:r>
            <a:r>
              <a:rPr lang="es-US" noProof="0"/>
              <a:t> radical de miles de cruzas midiendo su Angulo crecimiento</a:t>
            </a:r>
            <a:endParaRPr lang="es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0AFDE-0EA8-8578-9914-1E249E87B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64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6FCDE7-1D9F-45D3-81C0-FF8BAE4F9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936D64-B604-44C7-A079-1481E6DD3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97DE0-6418-416D-BB6B-F8D2698D811C}">
  <ds:schemaRefs>
    <ds:schemaRef ds:uri="http://schemas.microsoft.com/sharepoint/v3"/>
    <ds:schemaRef ds:uri="http://purl.org/dc/elements/1.1/"/>
    <ds:schemaRef ds:uri="http://www.w3.org/XML/1998/namespace"/>
    <ds:schemaRef ds:uri="986d2df0-7854-4426-a8f5-9e3d3380399b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9e5e87a-4acd-4530-9121-52987b7c744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Aplicaciones Practicas de la Inteligencia Artificial (AI) en Viticultura</vt:lpstr>
      <vt:lpstr>Agenda</vt:lpstr>
      <vt:lpstr>¿Qué es el AI y por qué importa en la viticultura?</vt:lpstr>
      <vt:lpstr>¿Cómo funciona el AI? Una explicación sencilla</vt:lpstr>
      <vt:lpstr>Como funciona el AI – Redes Neuronales</vt:lpstr>
      <vt:lpstr>PowerPoint Presentation</vt:lpstr>
      <vt:lpstr>En perspectiva - Centros de Datos </vt:lpstr>
      <vt:lpstr>AI en el mejoramiento genético de la uva</vt:lpstr>
      <vt:lpstr>Los Rizotrones registran el desarrollo radical de miles de cruzas midiendo su Angulo crecimiento</vt:lpstr>
      <vt:lpstr>PowerPoint Presentation</vt:lpstr>
      <vt:lpstr>Crecimiento y caracterización de las raíces de dos porta-injertos típicos para usarlos como patrones de comparación </vt:lpstr>
      <vt:lpstr>PowerPoint Presentation</vt:lpstr>
      <vt:lpstr>Aplicaciones prácticas del AI en el campo</vt:lpstr>
      <vt:lpstr>Aplicaciones prácticas del AI en el campo</vt:lpstr>
      <vt:lpstr>Video</vt:lpstr>
      <vt:lpstr>El futuro del AI en la viticultura</vt:lpstr>
      <vt:lpstr>Agradecimientos</vt:lpstr>
      <vt:lpstr>Gracias! Preguntas?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2026-02-13T23:02:03Z</dcterms:created>
  <dcterms:modified xsi:type="dcterms:W3CDTF">2026-02-13T23:04:23Z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