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44:43.722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BF1D-A3E0-F898-A048-91E629DB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D1E52-475D-DE18-9529-297CC9BF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8834-5EF0-41FD-B40F-C08F09F6648C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F0CE9-29D0-C140-32AE-40CEBF68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110F6-BA0D-3632-567F-443C50FE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575F-0C71-4E5E-A658-C94651B2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4A647-D60D-101F-386A-16B908F0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0B902-C659-19B8-4703-6318A90D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CC7E-D423-24C9-6F24-84BB4A9B3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A8834-5EF0-41FD-B40F-C08F09F6648C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CB9A9-0962-5B2B-52C8-B2A31244B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F7603-E5CA-463A-CA83-4EA4BBC0A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AD575F-0C71-4E5E-A658-C94651B2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9D8F45-094C-AD2F-23F3-89EC87D7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>
                <a:solidFill>
                  <a:schemeClr val="bg1"/>
                </a:solidFill>
              </a:rPr>
              <a:t>“Wine </a:t>
            </a:r>
            <a:br>
              <a:rPr lang="en">
                <a:solidFill>
                  <a:schemeClr val="bg1"/>
                </a:solidFill>
              </a:rPr>
            </a:br>
            <a:r>
              <a:rPr lang="en">
                <a:solidFill>
                  <a:schemeClr val="bg1"/>
                </a:solidFill>
              </a:rPr>
              <a:t>AND ?”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17104-44AB-34EF-3D16-245C7842A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1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5F88B0-D622-92DD-7FA8-617F4C34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Unified Symposium	</a:t>
            </a:r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F6E27-7A37-CEA5-A9A8-5D6290162C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C86713-3C7C-FA02-A934-3C9184CC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Unified Symposium</a:t>
            </a:r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64EA5-A93A-CAB6-ECEF-25B173BC2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0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346D37-39D3-D3F9-CD2E-7060C7D8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1F118-6FA5-ECC7-532D-B866BE5767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2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12A235-8F69-D0B3-6A7C-BCA2DB3C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Meet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6FA00-57E5-F09B-6866-B29B811BC6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9FF2AA-6C2C-7793-2E79-8A7D76B5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18652-BF20-CB84-F09A-09664FB17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6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6E2949-61C6-3367-D455-E0A6348A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How Does Experience Impact Consumption?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By the Numbers*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4E838-447C-9F04-6421-D034EA4688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E4B160-A79F-533E-D67E-D534436D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u="sng"/>
              <a:t>Discovery + experience = the new luxury for consumers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9C13D-9B6E-A3EB-5FF3-77AAA5D2FD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9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7B97E3-A3AA-88A3-FDCE-412851D4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Time = $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Time is the most important commodity for the new consumer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32C50-3AE9-870D-AA7C-8A3A543BB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2EDE66-F4CD-0AD1-AB38-A705FDD8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B00EC-3A8C-8614-B3EC-B4FFF26151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3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5E49DA-0EEE-282C-0E03-D24AC50E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E55CD-7D84-534E-9D09-AD49A3E43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180A87-DBA0-96B0-0FBC-39597861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D7F5E-1C42-3EA3-3592-36356FD55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7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5A9F1-439C-4C18-B809-BAB5DB37416E}">
  <ds:schemaRefs>
    <ds:schemaRef ds:uri="986d2df0-7854-4426-a8f5-9e3d3380399b"/>
    <ds:schemaRef ds:uri="http://purl.org/dc/elements/1.1/"/>
    <ds:schemaRef ds:uri="e9e5e87a-4acd-4530-9121-52987b7c744c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B6B546-A441-48C0-B947-7943E7AD5B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2E4F9-E2BE-4F8D-B6C4-0ED5A9F89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On-screen Show (16:9)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“Wine  AND ?”</vt:lpstr>
      <vt:lpstr>Meet  the Band</vt:lpstr>
      <vt:lpstr>Today’s Experience</vt:lpstr>
      <vt:lpstr>How Does Experience Impact Consumption?  By the Numbers*</vt:lpstr>
      <vt:lpstr>Discovery + experience = the new luxury for consumers </vt:lpstr>
      <vt:lpstr>Time = $ Time is the most important commodity for the new consumer</vt:lpstr>
      <vt:lpstr>Track 1</vt:lpstr>
      <vt:lpstr>Track 2</vt:lpstr>
      <vt:lpstr>Track 3</vt:lpstr>
      <vt:lpstr>Unified Symposium </vt:lpstr>
      <vt:lpstr>Unified Symposium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2026-02-13T22:43:47Z</dcterms:created>
  <dcterms:modified xsi:type="dcterms:W3CDTF">2026-02-13T22:44:46Z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