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7102475" cy="9388475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1:49:27.352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157C-544D-8364-CB25-30DF4F87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402DF-3839-DACA-6643-F71BB235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87C-E35E-4D9D-B1C1-DA224F9F447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CB030-C57D-73C1-0A80-4D5FC6B2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593AB-EA40-4CFF-A261-C146FC72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B899-AF92-4B4D-8451-B1C719AC7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1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D73A6-A803-DB2B-53EF-16289204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93850-5B14-33A6-F4FA-4FC6AA5E9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DD8C8-BA91-B127-F4DA-82CC1BD06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1287C-E35E-4D9D-B1C1-DA224F9F447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E4775-533F-CF88-30EC-A61691E81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8079-814A-6053-73DC-6027633FC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78B899-AF92-4B4D-8451-B1C719AC7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4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2B4955-5158-82E1-D94F-9D824FB0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36344-DC3D-4C6E-1610-CF8CA8AE9A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5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5384DA-A5A3-3042-9917-44D0F26E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54069-93C1-B73D-A709-DAC5A09BC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1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125E78-A24E-F029-57C3-7DD395BA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25309-4AF3-A0A0-DD87-AA33B12D67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2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5EF263-1251-803E-82A1-C42A6908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C820E-866F-9C2F-BDE2-A6BD378D1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979301-77AB-E7C1-FEE4-9F94BB7F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FA613-F7DB-521A-84C6-9722CB150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2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090D62-CA41-72F7-3AB6-B53409EE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60D1D-2933-91DC-DC71-25F32B7C74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2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9A52C1-DA1B-4D97-82EA-5853DB7B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ECC18-F959-3279-86E5-0A5EB6AD5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1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C64E11-3746-084B-317B-B2ED22DF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173C0-2F59-CCEA-005E-E2D03A5C0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2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121A37-5AFD-CE6D-33E5-D6C6C37A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8335C-1402-A528-5C96-28772DD00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7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89CAFB-3BD3-2806-9A88-D7008C6C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39444-2914-11B3-C3DA-E5A9CF18E3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8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571E4E-FD74-05CE-AF43-4F27BB0B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8C432-A1B1-2517-606C-2282CD27A2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D904BC-6C07-C46B-22A2-30FECA92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BCA98-3476-BED8-88B8-26AC9C2F5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6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342B8-A5E1-4944-A3E7-6A6325BCC361}">
  <ds:schemaRefs>
    <ds:schemaRef ds:uri="http://schemas.microsoft.com/office/2006/documentManagement/types"/>
    <ds:schemaRef ds:uri="e9e5e87a-4acd-4530-9121-52987b7c744c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86d2df0-7854-4426-a8f5-9e3d3380399b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211B40-E4A0-4107-B02F-18956AA2F7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92690C-6275-46F0-9113-964B9D0EF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2026-02-13T21:48:40Z</dcterms:created>
  <dcterms:modified xsi:type="dcterms:W3CDTF">2026-02-13T21:49:38Z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