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29:59.246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4AC3-AE62-BEA0-F191-CE1C7CBA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28211-AF7C-9ED0-23B7-B3565C03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BDC7-3AD0-44A1-B013-8E1977164A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8EAF3-31E5-CBF4-651C-1B1D51A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C4A6C-A56C-B39C-77E6-827EB880C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5FB53-59ED-4C72-B15B-5F3FC2B3B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9C763-E00A-74FA-236D-A0CD5184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97060-B818-9418-0ACB-2946A1D12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E61B9-BE5E-E7F4-826A-1A4041236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CBDC7-3AD0-44A1-B013-8E1977164A3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6FFFA-CAC4-BC4C-4105-DACB14147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E0838-1D14-320F-3946-23131A982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5FB53-59ED-4C72-B15B-5F3FC2B3B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4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FE186F-CE3F-F9CA-5F7F-FBFC4554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C2E8C-3967-02B5-DC05-35B4DF1E6C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16A650-C8B9-D328-8AB5-AE1CB76D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E2033-1AB2-1EB7-D573-8C9C1088CA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9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8D148F-8915-69B0-31FE-9B92FEB2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FE886-5742-C960-4D52-4A24CC2EE0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C60BD1-89FF-257C-8267-37002CF9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10252-D65D-1C14-5FB8-02F2BD5FBD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2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B89F71-A1FF-202A-1D22-AD0EC650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A8B8A-E5AE-42E9-2CAB-8DC962DDF8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9061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09500E-EBA0-9700-65F6-3D91984C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7751B-0D2A-72F7-141E-FA960FB9F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9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E2F88A-9C9A-F297-E76A-BE37036D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7FF99-DACD-BFA2-0E84-6820CF1C8F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9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A93466-2A65-132B-C649-0FDED990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F4D22-E61F-FDC8-AB29-D32357BA71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63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B2C509-DB8B-44E0-881C-2F4FE7987935}">
  <ds:schemaRefs>
    <ds:schemaRef ds:uri="e9e5e87a-4acd-4530-9121-52987b7c744c"/>
    <ds:schemaRef ds:uri="http://schemas.microsoft.com/sharepoint/v3"/>
    <ds:schemaRef ds:uri="http://purl.org/dc/elements/1.1/"/>
    <ds:schemaRef ds:uri="http://schemas.microsoft.com/office/2006/documentManagement/types"/>
    <ds:schemaRef ds:uri="http://www.w3.org/XML/1998/namespace"/>
    <ds:schemaRef ds:uri="986d2df0-7854-4426-a8f5-9e3d3380399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3E9EC79-8360-4077-B7D4-E53AD2D615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F4FC07-414A-453F-9FAB-007DE6DF9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2026-02-13T22:29:26Z</dcterms:created>
  <dcterms:modified xsi:type="dcterms:W3CDTF">2026-02-13T22:30:01Z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