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se Elliott" userId="561e06ab-8c59-4c5c-9d48-bb73468cde2d" providerId="ADAL" clId="{997E1E59-4F84-477F-81C4-4988053FBAF0}"/>
    <pc:docChg chg="mod">
      <pc:chgData name="Chase Elliott" userId="561e06ab-8c59-4c5c-9d48-bb73468cde2d" providerId="ADAL" clId="{997E1E59-4F84-477F-81C4-4988053FBAF0}" dt="2026-02-13T22:04:50.723" v="0"/>
      <pc:docMkLst>
        <pc:docMk/>
      </pc:docMkLst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718C1-6262-08CD-D8A8-851F5AC8C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F68C72-8E1F-F105-F101-4332678D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92816-4E16-46BA-B8D6-2D4CF58311F8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F8AFEA-B868-A40A-698F-C74C1950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465C4-BB7D-8635-C8A5-6FBA4A0C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A2D0C-9564-4417-B916-54C6E7D8D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4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83327F-A446-4CA5-EE85-9B77A8A45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68510-49E8-0429-7FCB-F916E23CD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E8073-9E2A-B89D-73AB-286462849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A92816-4E16-46BA-B8D6-2D4CF58311F8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E719C-2C02-49DD-A45C-1DD288C94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49EF7-0F1F-04D2-BCAC-26596AB8C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2A2D0C-9564-4417-B916-54C6E7D8D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3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EBD406-A467-E043-E827-8D5968FC4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E4535"/>
                </a:solidFill>
                <a:effectLst/>
                <a:uLnTx/>
                <a:uFillTx/>
                <a:latin typeface="Arial Black" panose="020B0604020202020204" pitchFamily="34" charset="0"/>
              </a:rPr>
              <a:t>WINE, MODERATION &amp; HEALTH: </a:t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E4535"/>
                </a:solidFill>
                <a:effectLst/>
                <a:uLnTx/>
                <a:uFillTx/>
                <a:latin typeface="Arial Black" panose="020B0604020202020204" pitchFamily="34" charset="0"/>
              </a:rPr>
            </a:b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E4535"/>
                </a:solidFill>
                <a:effectLst/>
                <a:uLnTx/>
                <a:uFillTx/>
                <a:latin typeface="Arial Black" panose="020B0604020202020204" pitchFamily="34" charset="0"/>
              </a:rPr>
              <a:t>WHAT WE KNOW AND WHAT WE DON’T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F99FF5-0817-2C23-17AE-59F5E6BA8A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96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D673A4-4E59-D3D7-2C97-51BEBC62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AMERICAN HEART ASSOCIATION CIRCULATION – JUNE 2025: ALCOHOL INTAKE AND CARDIOVASCULAR DISEASE</a:t>
            </a:r>
            <a:endParaRPr lang="es-AR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633257-6982-D1FD-7316-EDB877E2FB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31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0D3766-2555-17A7-F206-6676F6041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STUDY – 2023: STRESS, NEURAL NETWORK ACTIVITY AND ALCOHOL</a:t>
            </a:r>
            <a:endParaRPr lang="es-A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8277AD-D903-CA59-C414-A75C9ECB35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45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B3274E-6300-B1DB-C7B8-F89C9C1B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ALCOHOL &amp; CANCER</a:t>
            </a:r>
            <a:endParaRPr lang="es-A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1CB8B-4590-D452-45B3-6EBDC30555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11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299573-C340-6ABA-E9DA-691323A6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DCFDD3-6992-5480-95A6-691B605665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87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DCF751-B6BE-AF48-44A5-E9D0DEA9C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E501D7-83A4-BCA8-F5D1-B6575271CF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05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B02D7F-31B0-31D5-346C-37E76124E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UNATI STUDY — UNIVERSITY OF NAVARRA, SPAIN SUPPORTED BY EUROPEAN RESEARCH COUNCIL</a:t>
            </a:r>
            <a:endParaRPr lang="es-A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512CD1-E907-CE60-AD4F-A3A7340426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36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7EFCD1-EF17-47A1-C295-85475E97F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NEW METABOLOMICS FRONTIER: </a:t>
            </a:r>
            <a:br>
              <a:rPr lang="en-US"/>
            </a:br>
            <a:r>
              <a:rPr lang="en-US"/>
              <a:t>WINE AND GUT MICROBIOME</a:t>
            </a:r>
            <a:endParaRPr lang="es-A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0219AF-C223-3C65-EA92-A0D665A0DD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82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E2AD42-7953-F3FB-191F-8F2FF38D7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/>
              <a:t>THE MEDITERRANEAN DRINKING PATTERN</a:t>
            </a:r>
            <a:endParaRPr lang="es-A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D50245-28F5-FC2E-0B74-47A089E10F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77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8FA22B-AE7E-629E-51A8-3B4E248C8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 KHAYAT’S CONSUMPTION GUIDELINES</a:t>
            </a:r>
            <a:endParaRPr lang="es-A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A1487C-6008-0B8B-565C-961C58A7F3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93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0AA35A-2ABB-62D3-73F9-E61F293A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D7607D-220E-1F74-AED7-D6BE392C58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23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F590A3-4DB6-B933-FD6F-93AF67BC2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DR. LAURA CATENA</a:t>
            </a:r>
            <a:endParaRPr lang="es-A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9358C7-E114-5A13-D699-0B9A8E2378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75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E47A9B-6F30-CA45-9700-98D6945D3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DIETARY GUIDELINES</a:t>
            </a:r>
            <a:endParaRPr lang="es-A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131D04-445F-11F5-7922-944373E092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22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8E8798-14BD-B924-963A-CF206006A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KEY TAKE AWAYS</a:t>
            </a:r>
            <a:endParaRPr lang="es-A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0FB8C7-80EE-2B2A-7872-DE768B4DB5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11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D6AB15-8496-91A1-FAE5-7AF51F928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EF697C-3C21-EF2A-8828-E8F66EDBD2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4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6D927D-4E2C-0A1C-D5E4-28527CCC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BFC59-2607-B766-CE17-BD5ABD9689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21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8566A3-7602-8176-A0CD-A9FE65C7E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ALCOHOL AND TOBACCO ARE NOT EQUIVALENT: WHAT THE SCIENCE SHOWS</a:t>
            </a:r>
            <a:endParaRPr lang="es-A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FA30D6-F4DB-751B-4B2E-60D32EA0D5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3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00C2E0-6AC9-A0B8-4A93-A11B273F2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E0127B-2D10-4610-D4DD-9B658F5567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2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31B9BA-5F15-AB17-7336-B3CFFEE4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SCIENTIFIC EVIDENCE IS EVOLVING: </a:t>
            </a:r>
            <a:br>
              <a:rPr lang="en-US"/>
            </a:br>
            <a:r>
              <a:rPr lang="en-US"/>
              <a:t>WHAT THE LATEST RESEARCH SHOWS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BD3DE7-A8C6-93A3-88FB-D2D32F85F9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05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A4AD2C-107B-0AD0-1907-EE073FF40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U.S.A: THE TWO VERY DIFFERENT REPORTS THAT WERE BEING USED TO DRAFT THE 2025-2030 U.S. DIETARY GUIDELINES FOR AMERICANS: NASEM AND ICCPUD</a:t>
            </a:r>
            <a:endParaRPr lang="es-AR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5EE713-F09E-68CE-B00D-99B6C5CAC5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03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962026-A9A2-22CD-93D0-E5DF4C6A9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NASEM REPORT HIGHLIGHTS</a:t>
            </a:r>
            <a:br>
              <a:rPr lang="en-US"/>
            </a:br>
            <a:r>
              <a:rPr lang="en-US"/>
              <a:t>JANUARY 2025</a:t>
            </a:r>
            <a:endParaRPr lang="es-A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971622-6D40-702F-C8D8-08A109C39E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00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571564-2C19-3025-2146-4838EDA21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POSSIBLE MECHANISMS FOR LIGHT / MODERATE ALCOHOL CARDIOPROTECTIVE EFFECTS</a:t>
            </a:r>
            <a:endParaRPr lang="es-A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B0B105-A5DA-AC5D-5B65-386C8DA545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529E37F0B6844BE581A8E5E57E09C" ma:contentTypeVersion="21" ma:contentTypeDescription="Create a new document." ma:contentTypeScope="" ma:versionID="acac96c2fdd3a0abdaa541ec2450284a">
  <xsd:schema xmlns:xsd="http://www.w3.org/2001/XMLSchema" xmlns:xs="http://www.w3.org/2001/XMLSchema" xmlns:p="http://schemas.microsoft.com/office/2006/metadata/properties" xmlns:ns1="http://schemas.microsoft.com/sharepoint/v3" xmlns:ns2="986d2df0-7854-4426-a8f5-9e3d3380399b" xmlns:ns3="e9e5e87a-4acd-4530-9121-52987b7c744c" targetNamespace="http://schemas.microsoft.com/office/2006/metadata/properties" ma:root="true" ma:fieldsID="447129c84ae659ef88bd62c90856beb2" ns1:_="" ns2:_="" ns3:_="">
    <xsd:import namespace="http://schemas.microsoft.com/sharepoint/v3"/>
    <xsd:import namespace="986d2df0-7854-4426-a8f5-9e3d3380399b"/>
    <xsd:import namespace="e9e5e87a-4acd-4530-9121-52987b7c7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d2df0-7854-4426-a8f5-9e3d33803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fb13520-43c6-47af-a59c-5077eb3837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5e87a-4acd-4530-9121-52987b7c744c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da5304f-ceeb-441a-b5ea-386044d0c3f1}" ma:internalName="TaxCatchAll" ma:showField="CatchAllData" ma:web="e9e5e87a-4acd-4530-9121-52987b7c7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9e5e87a-4acd-4530-9121-52987b7c744c" xsi:nil="true"/>
    <lcf76f155ced4ddcb4097134ff3c332f xmlns="986d2df0-7854-4426-a8f5-9e3d3380399b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B9C632C-273D-4B91-A7EB-0AA630634E14}"/>
</file>

<file path=customXml/itemProps2.xml><?xml version="1.0" encoding="utf-8"?>
<ds:datastoreItem xmlns:ds="http://schemas.openxmlformats.org/officeDocument/2006/customXml" ds:itemID="{C67B49DA-5F2A-4572-B7C7-314A6A6C19F2}"/>
</file>

<file path=customXml/itemProps3.xml><?xml version="1.0" encoding="utf-8"?>
<ds:datastoreItem xmlns:ds="http://schemas.openxmlformats.org/officeDocument/2006/customXml" ds:itemID="{D3737A74-213A-499C-9B21-B88E41B8FC3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Widescreen</PresentationFormat>
  <Paragraphs>16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Aptos Display</vt:lpstr>
      <vt:lpstr>Arial</vt:lpstr>
      <vt:lpstr>Arial Black</vt:lpstr>
      <vt:lpstr>Office Theme</vt:lpstr>
      <vt:lpstr>WINE, MODERATION &amp; HEALTH:  WHAT WE KNOW AND WHAT WE DON’T</vt:lpstr>
      <vt:lpstr>DR. LAURA CATENA</vt:lpstr>
      <vt:lpstr>PowerPoint Presentation</vt:lpstr>
      <vt:lpstr>WHY ALCOHOL AND TOBACCO ARE NOT EQUIVALENT: WHAT THE SCIENCE SHOWS</vt:lpstr>
      <vt:lpstr>PowerPoint Presentation</vt:lpstr>
      <vt:lpstr>SCIENTIFIC EVIDENCE IS EVOLVING:  WHAT THE LATEST RESEARCH SHOWS</vt:lpstr>
      <vt:lpstr>U.S.A: THE TWO VERY DIFFERENT REPORTS THAT WERE BEING USED TO DRAFT THE 2025-2030 U.S. DIETARY GUIDELINES FOR AMERICANS: NASEM AND ICCPUD</vt:lpstr>
      <vt:lpstr>NASEM REPORT HIGHLIGHTS JANUARY 2025</vt:lpstr>
      <vt:lpstr>POSSIBLE MECHANISMS FOR LIGHT / MODERATE ALCOHOL CARDIOPROTECTIVE EFFECTS</vt:lpstr>
      <vt:lpstr>AMERICAN HEART ASSOCIATION CIRCULATION – JUNE 2025: ALCOHOL INTAKE AND CARDIOVASCULAR DISEASE</vt:lpstr>
      <vt:lpstr>NEW STUDY – 2023: STRESS, NEURAL NETWORK ACTIVITY AND ALCOHOL</vt:lpstr>
      <vt:lpstr>ALCOHOL &amp; CANCER</vt:lpstr>
      <vt:lpstr>PowerPoint Presentation</vt:lpstr>
      <vt:lpstr>PowerPoint Presentation</vt:lpstr>
      <vt:lpstr>UNATI STUDY — UNIVERSITY OF NAVARRA, SPAIN SUPPORTED BY EUROPEAN RESEARCH COUNCIL</vt:lpstr>
      <vt:lpstr>THE NEW METABOLOMICS FRONTIER:  WINE AND GUT MICROBIOME</vt:lpstr>
      <vt:lpstr>THE MEDITERRANEAN DRINKING PATTERN</vt:lpstr>
      <vt:lpstr>DR KHAYAT’S CONSUMPTION GUIDELINES</vt:lpstr>
      <vt:lpstr>PowerPoint Presentation</vt:lpstr>
      <vt:lpstr>DIETARY GUIDELINES</vt:lpstr>
      <vt:lpstr>KEY TAKE AWAYS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Chase Elliott</dc:creator>
  <cp:lastModifiedBy>Chase Elliott</cp:lastModifiedBy>
  <cp:revision>1</cp:revision>
  <dcterms:created xsi:type="dcterms:W3CDTF">2026-02-13T22:04:25Z</dcterms:created>
  <dcterms:modified xsi:type="dcterms:W3CDTF">2026-02-13T22:04:53Z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0x010100C61529E37F0B6844BE581A8E5E57E09C</vt:lpwstr>
  </property>
</Properties>
</file>