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0" d="100"/>
          <a:sy n="120" d="100"/>
        </p:scale>
        <p:origin x="1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ase Elliott" userId="561e06ab-8c59-4c5c-9d48-bb73468cde2d" providerId="ADAL" clId="{997E1E59-4F84-477F-81C4-4988053FBAF0}"/>
    <pc:docChg chg="mod">
      <pc:chgData name="Chase Elliott" userId="561e06ab-8c59-4c5c-9d48-bb73468cde2d" providerId="ADAL" clId="{997E1E59-4F84-477F-81C4-4988053FBAF0}" dt="2026-02-13T22:48:08.143" v="0"/>
      <pc:docMkLst>
        <pc:docMk/>
      </pc:docMkLst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D0DCFD-9C2D-6B7C-0E8F-77A1C76B89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97E7337-28FD-FC8B-056D-343D636E3A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519F8-362F-49BB-802F-8C185E47B608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03C0FB5-4F8A-6FEF-B1FA-EEE3173BD9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7CC9937-D681-FFB2-97C2-BDDA6A5D9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9D5CD-4339-495D-AD6D-168B7F9833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519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A95FBE9-D09A-B3C8-FDAC-11AE83D1F9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812988-ED60-B596-40F3-4A2DB4644E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B4583E-67D8-DD50-8143-012E940BF7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A1519F8-362F-49BB-802F-8C185E47B608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3DEE06-C1B7-7414-5310-B57E23B268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A4DCB7-85EF-9F76-206D-2A58A070DE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079D5CD-4339-495D-AD6D-168B7F9833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574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:a16="http://schemas.microsoft.com/office/drawing/2014/main" id="{952B42C5-0155-F969-C9BF-1DF1E7BAB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Bridging Tradition with Innovation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4C12314-7304-58EB-1041-248DEA3AB7F0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04016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:a16="http://schemas.microsoft.com/office/drawing/2014/main" id="{B5EF86C2-A610-F008-9D2A-C4D3DFC0F9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/>
              <a:t>Summer 1990…..Big Lake, Oregon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ABF7746-C7D4-4ACB-BF97-D3C9DE00632E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13869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:a16="http://schemas.microsoft.com/office/drawing/2014/main" id="{8C4B0916-DC13-0175-101A-8E59960CA9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OTS Evolution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0DBD174-B383-E2C2-227F-FB4CA4097EA1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59569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:a16="http://schemas.microsoft.com/office/drawing/2014/main" id="{FF9AD6A0-9CF0-7E0C-74F3-3581A5DEDE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/>
              <a:t>35 years later………..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EBA54A2-8869-BED6-AC4C-58A0A49A6A06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54302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:a16="http://schemas.microsoft.com/office/drawing/2014/main" id="{0D37DA54-EB32-2554-B8F6-17F459EE6B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FFFFFF"/>
                </a:solidFill>
              </a:rPr>
              <a:t>What I have learned…</a:t>
            </a:r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D6CE8CD-7169-AEBA-3E1B-4F4ED359A6BC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71423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:a16="http://schemas.microsoft.com/office/drawing/2014/main" id="{C0910F87-A7B8-B096-5DA6-8BC8211B6B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Staying ahead requires curiosity upstream, collaboration early, and observation in the real world.</a:t>
            </a:r>
            <a:endParaRPr lang="en-US" sz="37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AE35246-52E9-1159-38D8-C48A4766B3C6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50999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:a16="http://schemas.microsoft.com/office/drawing/2014/main" id="{0FC0DC87-90AB-B89C-6C17-E5DA3FBBA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/>
              <a:t>Signals to Watch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ADC67CB-BA0C-9149-A076-B31DC8BBDB9F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01875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:a16="http://schemas.microsoft.com/office/drawing/2014/main" id="{07ECEAF2-161B-FC85-1941-D1E64FAAF5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Reflections &amp; Connection</a:t>
            </a:r>
            <a:endParaRPr lang="en-US" sz="40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9D53991-B832-B807-A2C2-14225D52241D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15225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TaxCatchAll xmlns="e9e5e87a-4acd-4530-9121-52987b7c744c" xsi:nil="true"/>
    <lcf76f155ced4ddcb4097134ff3c332f xmlns="986d2df0-7854-4426-a8f5-9e3d3380399b">
      <Terms xmlns="http://schemas.microsoft.com/office/infopath/2007/PartnerControls"/>
    </lcf76f155ced4ddcb4097134ff3c332f>
    <_ip_UnifiedCompliancePolicyProperties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61529E37F0B6844BE581A8E5E57E09C" ma:contentTypeVersion="21" ma:contentTypeDescription="Create a new document." ma:contentTypeScope="" ma:versionID="acac96c2fdd3a0abdaa541ec2450284a">
  <xsd:schema xmlns:xsd="http://www.w3.org/2001/XMLSchema" xmlns:xs="http://www.w3.org/2001/XMLSchema" xmlns:p="http://schemas.microsoft.com/office/2006/metadata/properties" xmlns:ns1="http://schemas.microsoft.com/sharepoint/v3" xmlns:ns2="986d2df0-7854-4426-a8f5-9e3d3380399b" xmlns:ns3="e9e5e87a-4acd-4530-9121-52987b7c744c" targetNamespace="http://schemas.microsoft.com/office/2006/metadata/properties" ma:root="true" ma:fieldsID="447129c84ae659ef88bd62c90856beb2" ns1:_="" ns2:_="" ns3:_="">
    <xsd:import namespace="http://schemas.microsoft.com/sharepoint/v3"/>
    <xsd:import namespace="986d2df0-7854-4426-a8f5-9e3d3380399b"/>
    <xsd:import namespace="e9e5e87a-4acd-4530-9121-52987b7c744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1:_ip_UnifiedCompliancePolicyProperties" minOccurs="0"/>
                <xsd:element ref="ns1:_ip_UnifiedCompliancePolicyUIAction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ObjectDetectorVersion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9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0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6d2df0-7854-4426-a8f5-9e3d3380399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9fb13520-43c6-47af-a59c-5077eb3837f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BillingMetadata" ma:index="28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e5e87a-4acd-4530-9121-52987b7c744c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2da5304f-ceeb-441a-b5ea-386044d0c3f1}" ma:internalName="TaxCatchAll" ma:showField="CatchAllData" ma:web="e9e5e87a-4acd-4530-9121-52987b7c744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0756FE2-4EC4-4B8D-BD7F-195C2C9F0164}">
  <ds:schemaRefs>
    <ds:schemaRef ds:uri="http://www.w3.org/XML/1998/namespace"/>
    <ds:schemaRef ds:uri="http://schemas.microsoft.com/office/2006/metadata/properties"/>
    <ds:schemaRef ds:uri="http://schemas.microsoft.com/sharepoint/v3"/>
    <ds:schemaRef ds:uri="http://purl.org/dc/dcmitype/"/>
    <ds:schemaRef ds:uri="http://purl.org/dc/elements/1.1/"/>
    <ds:schemaRef ds:uri="http://schemas.microsoft.com/office/2006/documentManagement/types"/>
    <ds:schemaRef ds:uri="http://purl.org/dc/terms/"/>
    <ds:schemaRef ds:uri="e9e5e87a-4acd-4530-9121-52987b7c744c"/>
    <ds:schemaRef ds:uri="http://schemas.microsoft.com/office/infopath/2007/PartnerControls"/>
    <ds:schemaRef ds:uri="http://schemas.openxmlformats.org/package/2006/metadata/core-properties"/>
    <ds:schemaRef ds:uri="986d2df0-7854-4426-a8f5-9e3d3380399b"/>
  </ds:schemaRefs>
</ds:datastoreItem>
</file>

<file path=customXml/itemProps2.xml><?xml version="1.0" encoding="utf-8"?>
<ds:datastoreItem xmlns:ds="http://schemas.openxmlformats.org/officeDocument/2006/customXml" ds:itemID="{6429C5FC-80B2-4A9D-A932-C73374CF3C2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E2ACB6D-985F-40ED-BACA-E86211C4502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986d2df0-7854-4426-a8f5-9e3d3380399b"/>
    <ds:schemaRef ds:uri="e9e5e87a-4acd-4530-9121-52987b7c744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</Words>
  <Application>Microsoft Office PowerPoint</Application>
  <PresentationFormat>Widescreen</PresentationFormat>
  <Paragraphs>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Office Theme</vt:lpstr>
      <vt:lpstr>Bridging Tradition with Innovation</vt:lpstr>
      <vt:lpstr>Summer 1990…..Big Lake, Oregon</vt:lpstr>
      <vt:lpstr>OTS Evolution</vt:lpstr>
      <vt:lpstr>35 years later………..</vt:lpstr>
      <vt:lpstr>What I have learned…</vt:lpstr>
      <vt:lpstr>Staying ahead requires curiosity upstream, collaboration early, and observation in the real world.</vt:lpstr>
      <vt:lpstr>Signals to Watch</vt:lpstr>
      <vt:lpstr>Reflections &amp; Connection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Chase Elliott</dc:creator>
  <cp:lastModifiedBy>Chase Elliott</cp:lastModifiedBy>
  <cp:revision>1</cp:revision>
  <dcterms:created xsi:type="dcterms:W3CDTF">2026-02-13T22:47:40Z</dcterms:created>
  <dcterms:modified xsi:type="dcterms:W3CDTF">2026-02-13T22:48:11Z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0x010100C61529E37F0B6844BE581A8E5E57E09C</vt:lpwstr>
  </property>
  <property fmtid="{D5CDD505-2E9C-101B-9397-08002B2CF9AE}" pid="3" name="MediaServiceImageTags">
    <vt:lpwstr/>
  </property>
</Properties>
</file>