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8288000" cy="10287000"/>
  <p:notesSz cx="7010400" cy="92964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se Elliott" userId="561e06ab-8c59-4c5c-9d48-bb73468cde2d" providerId="ADAL" clId="{997E1E59-4F84-477F-81C4-4988053FBAF0}"/>
    <pc:docChg chg="mod">
      <pc:chgData name="Chase Elliott" userId="561e06ab-8c59-4c5c-9d48-bb73468cde2d" providerId="ADAL" clId="{997E1E59-4F84-477F-81C4-4988053FBAF0}" dt="2026-02-13T23:07:04.653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981D7-7FA3-D26E-BFA5-530192CE9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F8A69C-0224-3767-E145-35B0CE311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F31F-CA62-4EA0-9E17-CD4477BF74DC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076BD-874A-D055-766E-893949721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3CAD6-4694-30C4-80A6-B09847375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F103F-4272-428E-8BAB-8D041403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2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CD7954-E8D7-DCCD-63E9-5A3E3A926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2BA49-4994-63C7-C36F-396173D66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66F83-5876-5030-C93F-23955533D3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C1F31F-CA62-4EA0-9E17-CD4477BF74DC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B3DC5-E09D-A691-9874-9ACC5AFF4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4653F-BA4D-9E7E-BAAC-6EEA89353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AF103F-4272-428E-8BAB-8D041403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9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D16F55E6-2616-A0D9-06F3-E56D8B351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A01303-FDB1-2BFC-66A4-5CE56E8D683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0531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C3ACF3C-FBB7-F8C9-BC3D-5459F9658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93CB41-4238-6D2F-7ED5-AAEB6039EFA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851975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e9e5e87a-4acd-4530-9121-52987b7c744c" xsi:nil="true"/>
    <lcf76f155ced4ddcb4097134ff3c332f xmlns="986d2df0-7854-4426-a8f5-9e3d3380399b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529E37F0B6844BE581A8E5E57E09C" ma:contentTypeVersion="21" ma:contentTypeDescription="Create a new document." ma:contentTypeScope="" ma:versionID="acac96c2fdd3a0abdaa541ec2450284a">
  <xsd:schema xmlns:xsd="http://www.w3.org/2001/XMLSchema" xmlns:xs="http://www.w3.org/2001/XMLSchema" xmlns:p="http://schemas.microsoft.com/office/2006/metadata/properties" xmlns:ns1="http://schemas.microsoft.com/sharepoint/v3" xmlns:ns2="986d2df0-7854-4426-a8f5-9e3d3380399b" xmlns:ns3="e9e5e87a-4acd-4530-9121-52987b7c744c" targetNamespace="http://schemas.microsoft.com/office/2006/metadata/properties" ma:root="true" ma:fieldsID="447129c84ae659ef88bd62c90856beb2" ns1:_="" ns2:_="" ns3:_="">
    <xsd:import namespace="http://schemas.microsoft.com/sharepoint/v3"/>
    <xsd:import namespace="986d2df0-7854-4426-a8f5-9e3d3380399b"/>
    <xsd:import namespace="e9e5e87a-4acd-4530-9121-52987b7c74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d2df0-7854-4426-a8f5-9e3d338039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b13520-43c6-47af-a59c-5077eb3837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5e87a-4acd-4530-9121-52987b7c744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da5304f-ceeb-441a-b5ea-386044d0c3f1}" ma:internalName="TaxCatchAll" ma:showField="CatchAllData" ma:web="e9e5e87a-4acd-4530-9121-52987b7c74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5A992C-1C9F-49A1-87BD-A036334AFBA5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sharepoint/v3"/>
    <ds:schemaRef ds:uri="986d2df0-7854-4426-a8f5-9e3d3380399b"/>
    <ds:schemaRef ds:uri="e9e5e87a-4acd-4530-9121-52987b7c744c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B5446E5-EF54-435C-8586-40DB78235E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663669-5AF8-4932-A484-21B5F5575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86d2df0-7854-4426-a8f5-9e3d3380399b"/>
    <ds:schemaRef ds:uri="e9e5e87a-4acd-4530-9121-52987b7c74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Chase Elliott</dc:creator>
  <cp:lastModifiedBy>Chase Elliott</cp:lastModifiedBy>
  <cp:revision>1</cp:revision>
  <dcterms:created xsi:type="dcterms:W3CDTF">2026-02-13T23:06:27Z</dcterms:created>
  <dcterms:modified xsi:type="dcterms:W3CDTF">2026-02-13T23:07:06Z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0x010100C61529E37F0B6844BE581A8E5E57E09C</vt:lpwstr>
  </property>
  <property fmtid="{D5CDD505-2E9C-101B-9397-08002B2CF9AE}" pid="3" name="MediaServiceImageTags">
    <vt:lpwstr/>
  </property>
</Properties>
</file>