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se Elliott" userId="561e06ab-8c59-4c5c-9d48-bb73468cde2d" providerId="ADAL" clId="{997E1E59-4F84-477F-81C4-4988053FBAF0}"/>
    <pc:docChg chg="mod">
      <pc:chgData name="Chase Elliott" userId="561e06ab-8c59-4c5c-9d48-bb73468cde2d" providerId="ADAL" clId="{997E1E59-4F84-477F-81C4-4988053FBAF0}" dt="2026-02-13T23:08:21.563" v="0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44A9B-A354-CC9B-C591-B5D19D54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63268C-AD7C-1CB4-96E7-105780CA6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9379-FEB7-480E-85E0-24B4CCAAFE2D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D35CFE-2724-43DB-4A64-F3D9396F9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7B6F2C-6FB1-BD2A-8B14-655608902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1B8C-A129-4033-AF7C-052971A0D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6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DE2835-C027-40B5-483E-47327362F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B95F8-363C-DB69-F4EB-7D986107A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0A7EC-1F06-0401-C9C4-98BC8FD12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1E9379-FEB7-480E-85E0-24B4CCAAFE2D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95445-5384-AF96-2DB9-E7AC36D7D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2E70A-DD28-6FEB-B2A8-25000BC768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1A1B8C-A129-4033-AF7C-052971A0D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6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E711CB-1E02-3108-26B2-9D9EBCA6D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DCD146-D7EB-1009-B604-57940CC584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01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10CD66-B8F2-E53C-A7F6-A9E4A6872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90000"/>
              </a:lnSpc>
            </a:pPr>
            <a:r>
              <a:rPr lang="es-CL" sz="4600" b="1" noProof="0"/>
              <a:t>Factor de decisión, por que adquirir estos Sensores</a:t>
            </a:r>
            <a:endParaRPr lang="es-CL" sz="4600" b="1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6B6E0B-DB01-A47D-A7FC-8B56212AE7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45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333C21-72C4-937E-B68A-92FA91518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CE010F-51C1-D057-BF7E-68BFFA69AF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73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FD9018-A29D-4E8F-E4EE-4C2B20728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noProof="0">
                <a:solidFill>
                  <a:schemeClr val="tx1"/>
                </a:solidFill>
              </a:rPr>
              <a:t>Simplicidad</a:t>
            </a:r>
            <a:endParaRPr lang="es-CL" b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C7E156-818A-1EBC-7744-6F5487C374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25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2D3806-942E-D7BF-51AF-10B3A6B45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noProof="0">
                <a:solidFill>
                  <a:schemeClr val="tx1"/>
                </a:solidFill>
              </a:rPr>
              <a:t>Errores del sistema</a:t>
            </a:r>
            <a:endParaRPr lang="es-CL" b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8DF712-46C4-5FE5-B24C-D4A16523E0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76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3C0DFE-0D6F-818A-3E35-B3829A133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noProof="0"/>
              <a:t>Conclusión</a:t>
            </a:r>
            <a:endParaRPr lang="es-CL" b="1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0A62B-BDB7-8587-321A-DF8DABE935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52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606271-5585-7BA9-5CBB-5296D4C30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BE0F6D-CDB9-278E-358A-92B3DA33D9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34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7B111F-D4FE-E950-F3D7-9AC40FDA3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936E95-7C1A-1025-5E6B-D678C1E91F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74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5AB3EC-221D-7182-0BD5-6B4A245A4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90000"/>
              </a:lnSpc>
            </a:pPr>
            <a:r>
              <a:rPr lang="es-CL" sz="4200" noProof="0">
                <a:solidFill>
                  <a:schemeClr val="tx1"/>
                </a:solidFill>
              </a:rPr>
              <a:t>Sensores Enológicos de seguimiento de temperatura, Brix, con sistema de alertas integrados </a:t>
            </a:r>
            <a:endParaRPr lang="es-CL" sz="4200" noProof="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E73D91-7F69-FEB6-EDB1-251DB705E7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54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1D7EAD-0FAD-E0EC-52A2-D65A1F233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6E65E-8F33-F302-A884-51221C80ED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77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9FDF7E-6FD3-C222-C6D4-34C560D3E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9AAFF2-D260-D715-29F1-64C3337946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17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00BD63-E45A-E4EE-5FA7-ACCF6A141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9626EE-E7F5-1104-F60E-65CA82B570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98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D7D575-31F3-6190-4280-1876FF043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366014-88EB-DEE2-C66B-E1326AF7B9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62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01B968-F141-2A85-63C3-930A05CA8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noProof="0">
                <a:solidFill>
                  <a:schemeClr val="tx1"/>
                </a:solidFill>
              </a:rPr>
              <a:t>Costo del Equipo</a:t>
            </a:r>
            <a:endParaRPr lang="es-CL" b="1" noProof="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F38CE3-D436-5829-E052-CD9DACE5C5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09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1529E37F0B6844BE581A8E5E57E09C" ma:contentTypeVersion="21" ma:contentTypeDescription="Create a new document." ma:contentTypeScope="" ma:versionID="acac96c2fdd3a0abdaa541ec2450284a">
  <xsd:schema xmlns:xsd="http://www.w3.org/2001/XMLSchema" xmlns:xs="http://www.w3.org/2001/XMLSchema" xmlns:p="http://schemas.microsoft.com/office/2006/metadata/properties" xmlns:ns1="http://schemas.microsoft.com/sharepoint/v3" xmlns:ns2="986d2df0-7854-4426-a8f5-9e3d3380399b" xmlns:ns3="e9e5e87a-4acd-4530-9121-52987b7c744c" targetNamespace="http://schemas.microsoft.com/office/2006/metadata/properties" ma:root="true" ma:fieldsID="447129c84ae659ef88bd62c90856beb2" ns1:_="" ns2:_="" ns3:_="">
    <xsd:import namespace="http://schemas.microsoft.com/sharepoint/v3"/>
    <xsd:import namespace="986d2df0-7854-4426-a8f5-9e3d3380399b"/>
    <xsd:import namespace="e9e5e87a-4acd-4530-9121-52987b7c74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d2df0-7854-4426-a8f5-9e3d338039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fb13520-43c6-47af-a59c-5077eb3837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5e87a-4acd-4530-9121-52987b7c744c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da5304f-ceeb-441a-b5ea-386044d0c3f1}" ma:internalName="TaxCatchAll" ma:showField="CatchAllData" ma:web="e9e5e87a-4acd-4530-9121-52987b7c74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9e5e87a-4acd-4530-9121-52987b7c744c" xsi:nil="true"/>
    <lcf76f155ced4ddcb4097134ff3c332f xmlns="986d2df0-7854-4426-a8f5-9e3d3380399b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FFE74A-AB56-40DC-A273-1A0E9D08C4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6d2df0-7854-4426-a8f5-9e3d3380399b"/>
    <ds:schemaRef ds:uri="e9e5e87a-4acd-4530-9121-52987b7c74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1B04E7-33AE-406F-8680-6575B155E1A4}">
  <ds:schemaRefs>
    <ds:schemaRef ds:uri="http://schemas.microsoft.com/office/infopath/2007/PartnerControls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schemas.microsoft.com/sharepoint/v3"/>
    <ds:schemaRef ds:uri="986d2df0-7854-4426-a8f5-9e3d3380399b"/>
    <ds:schemaRef ds:uri="http://schemas.microsoft.com/office/2006/documentManagement/types"/>
    <ds:schemaRef ds:uri="e9e5e87a-4acd-4530-9121-52987b7c744c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547FE20-B4E3-4B74-B6A5-4653D6FB09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Widescreen</PresentationFormat>
  <Paragraphs>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Sensores Enológicos de seguimiento de temperatura, Brix, con sistema de alertas integrados </vt:lpstr>
      <vt:lpstr>PowerPoint Presentation</vt:lpstr>
      <vt:lpstr>PowerPoint Presentation</vt:lpstr>
      <vt:lpstr>PowerPoint Presentation</vt:lpstr>
      <vt:lpstr>PowerPoint Presentation</vt:lpstr>
      <vt:lpstr>Costo del Equipo</vt:lpstr>
      <vt:lpstr>Factor de decisión, por que adquirir estos Sensores</vt:lpstr>
      <vt:lpstr>PowerPoint Presentation</vt:lpstr>
      <vt:lpstr>Simplicidad</vt:lpstr>
      <vt:lpstr>Errores del sistema</vt:lpstr>
      <vt:lpstr>Conclusión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Chase Elliott</dc:creator>
  <cp:lastModifiedBy>Chase Elliott</cp:lastModifiedBy>
  <cp:revision>1</cp:revision>
  <dcterms:created xsi:type="dcterms:W3CDTF">2026-02-13T23:07:46Z</dcterms:created>
  <dcterms:modified xsi:type="dcterms:W3CDTF">2026-02-13T23:08:23Z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0x010100C61529E37F0B6844BE581A8E5E57E09C</vt:lpwstr>
  </property>
  <property fmtid="{D5CDD505-2E9C-101B-9397-08002B2CF9AE}" pid="3" name="MediaServiceImageTags">
    <vt:lpwstr/>
  </property>
</Properties>
</file>