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54:59.920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8250-E74D-E19A-C017-513D584E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510E6-F0E7-5513-3A25-B4C4AB14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1A97-F2D4-4F2F-95A5-8FB12D908A3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4A7DD-3EA5-6561-A8E6-E70C4918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7F865-9A66-3E06-87F4-3A961EDC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C16A-59B2-44FB-964E-78FC51D0B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7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EC310-A580-A5F5-20BA-2F3AC2DB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320B4-823C-A81D-C8D3-F18080644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DC6A-1970-25D2-7D84-BB0154486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81A97-F2D4-4F2F-95A5-8FB12D908A3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3FE-E806-0367-5852-ED1641D7B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E5AA0-B90F-D10B-12E9-1EB96BAC2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38C16A-59B2-44FB-964E-78FC51D0B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0B0430-DC5E-155D-2001-7988330D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B5764-191E-6101-815C-48C47EF88C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4E03AD-3B6A-1A67-364E-D4D75B67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11553-3ACB-97D0-BCB4-3A8D8DA7C7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34AEC2-FF3A-FFF2-7086-3D0A112D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D142D-C6B5-F542-7F96-D34363B687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2F060-9DED-CE79-F35D-E5240A12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30C4A-DADE-3A29-3894-0BC02E7D5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8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A2F015-BBF3-E9DF-81BA-86630947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3FF34-5F73-E49A-2D9C-29A953626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1356B9-4176-9BE4-42DB-8524D8D8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C87CE-90B2-F870-8B06-10D49583D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16F191-A200-A250-1795-35C0E720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B9BEE-7407-B2FF-EBF0-0636E9177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5845F-485E-5E9F-E898-2AE4F6E0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50CA9-3560-C3A6-D3F2-326053660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A3EA65-3AE2-F06B-247F-780F54AF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62343-5EC9-16B9-9D3E-FE192D9423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31BA51-B7AA-7B1A-E857-DDCC4489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6B65A-55BE-EA0C-939D-FC2A64987E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B1A794-5586-FA6C-C2CB-C2785D46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086B1-3BF5-409C-7A0A-0890E92213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828F0D-29FC-0535-2D6C-A454E779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4B504-DC9C-D8AC-F28B-1A8D39999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33D97A-EBC1-034F-708A-D87F7CFD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0AAA3-5D8A-7F67-8B6F-189F5415F7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B264A1-50DE-B91A-EAB0-C8C1A3EC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5A681-F6B3-703E-D1EC-6CF070810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F72300-8F0B-2E23-3BA9-6F48DDCD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A20C0-5DBD-6FEC-F7B1-0CC73B44B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90A7C6-D2DD-9251-1E05-029E0747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67CA1-1CB9-32C2-5C7A-34EC34A92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A16B4B-28FB-E345-BB29-AAF464EF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75C80-5F2F-E354-ED15-9B9C50D6A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FC9BFD-EDC3-7ADF-828A-D785F5BE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1A237-974B-1C6D-E93A-5EFD00166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EA1BB4-EF7B-08B2-2A25-31BA92E7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FE52B-3E78-FF2A-CFEB-677ABF540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48AFA2-FBF1-87EC-BA3A-C09CF16F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FCBB8-0C4B-1E61-07ED-088E7975CB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6E690D-9D04-2015-50DA-8625EC2D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8C497-27F3-B664-F053-61BB7E9D6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3C6794-D2E1-1846-33BF-038332AC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83A8F-6427-4246-0D58-9F4D4FF4E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31A84B-B35F-B60B-A2D6-1C79C7BA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D7801-D43B-6FED-C551-F0F40FD0F5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F4801-0A1E-4357-814A-B41E5B2A6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1FC2F6-D762-477D-B8F2-3CA3E1E58214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986d2df0-7854-4426-a8f5-9e3d3380399b"/>
    <ds:schemaRef ds:uri="http://schemas.microsoft.com/sharepoint/v3"/>
    <ds:schemaRef ds:uri="http://www.w3.org/XML/1998/namespace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FB50C8-8959-495F-A0BC-9CB877278C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2026-02-13T22:53:39Z</dcterms:created>
  <dcterms:modified xsi:type="dcterms:W3CDTF">2026-02-13T22:55:01Z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