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e Elliott" userId="561e06ab-8c59-4c5c-9d48-bb73468cde2d" providerId="ADAL" clId="{997E1E59-4F84-477F-81C4-4988053FBAF0}"/>
    <pc:docChg chg="mod">
      <pc:chgData name="Chase Elliott" userId="561e06ab-8c59-4c5c-9d48-bb73468cde2d" providerId="ADAL" clId="{997E1E59-4F84-477F-81C4-4988053FBAF0}" dt="2026-02-13T22:49:42.773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272C4-BE8E-091E-9383-966978C98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14AAFD-33FF-A774-4894-E1D64097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7938-BEEF-4887-A5D7-DDF1B09AB85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C35BB4-4F6B-0691-1770-F8E492136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C86742-8005-4E4F-EC7E-EDBEED75E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08471-EBFC-440F-82E7-551599A2F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D56AD8-36CF-DAE8-1673-6B1250F3E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077F3-9A2D-644F-A5A5-F906D58EC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CCBF3-5600-B442-0DCE-5FBC341712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E7938-BEEF-4887-A5D7-DDF1B09AB85D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A0AC9-4CC9-FB4A-37C5-E48AB1B2D4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8CDE-672E-C694-2CE6-F6A01BA08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08471-EBFC-440F-82E7-551599A2F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0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C5A954A-DBF5-D540-6394-B0467780A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C864A6-E782-5537-0FC5-51506435B6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7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27A04D1-A8F1-5764-068E-0141AE8BA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F0C50D-588D-11E7-D4F9-EDB99C83758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74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DA55386-F85A-3088-777F-D4153891A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D2DC86-C29E-1A33-B9DD-D1C876860CE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50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5F5253A-4FCF-D3A4-A2D2-AC3D00DAC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E948A2-F4CE-9564-6D60-A69DE864583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48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529E37F0B6844BE581A8E5E57E09C" ma:contentTypeVersion="21" ma:contentTypeDescription="Create a new document." ma:contentTypeScope="" ma:versionID="acac96c2fdd3a0abdaa541ec2450284a">
  <xsd:schema xmlns:xsd="http://www.w3.org/2001/XMLSchema" xmlns:xs="http://www.w3.org/2001/XMLSchema" xmlns:p="http://schemas.microsoft.com/office/2006/metadata/properties" xmlns:ns1="http://schemas.microsoft.com/sharepoint/v3" xmlns:ns2="986d2df0-7854-4426-a8f5-9e3d3380399b" xmlns:ns3="e9e5e87a-4acd-4530-9121-52987b7c744c" targetNamespace="http://schemas.microsoft.com/office/2006/metadata/properties" ma:root="true" ma:fieldsID="447129c84ae659ef88bd62c90856beb2" ns1:_="" ns2:_="" ns3:_="">
    <xsd:import namespace="http://schemas.microsoft.com/sharepoint/v3"/>
    <xsd:import namespace="986d2df0-7854-4426-a8f5-9e3d3380399b"/>
    <xsd:import namespace="e9e5e87a-4acd-4530-9121-52987b7c74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6d2df0-7854-4426-a8f5-9e3d33803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fb13520-43c6-47af-a59c-5077eb3837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5e87a-4acd-4530-9121-52987b7c744c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2da5304f-ceeb-441a-b5ea-386044d0c3f1}" ma:internalName="TaxCatchAll" ma:showField="CatchAllData" ma:web="e9e5e87a-4acd-4530-9121-52987b7c74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e9e5e87a-4acd-4530-9121-52987b7c744c" xsi:nil="true"/>
    <lcf76f155ced4ddcb4097134ff3c332f xmlns="986d2df0-7854-4426-a8f5-9e3d3380399b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5EC5503-AA96-45A4-87FF-7A267115F0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429FDD-542F-4200-9ABC-5E2A38F15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86d2df0-7854-4426-a8f5-9e3d3380399b"/>
    <ds:schemaRef ds:uri="e9e5e87a-4acd-4530-9121-52987b7c74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010576-B302-42D0-8DF0-FBAD70A25756}">
  <ds:schemaRefs>
    <ds:schemaRef ds:uri="http://purl.org/dc/terms/"/>
    <ds:schemaRef ds:uri="http://schemas.microsoft.com/office/2006/documentManagement/types"/>
    <ds:schemaRef ds:uri="986d2df0-7854-4426-a8f5-9e3d3380399b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e9e5e87a-4acd-4530-9121-52987b7c744c"/>
    <ds:schemaRef ds:uri="http://purl.org/dc/dcmitype/"/>
    <ds:schemaRef ds:uri="http://schemas.microsoft.com/sharepoint/v3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Chase Elliott</dc:creator>
  <cp:lastModifiedBy>Chase Elliott</cp:lastModifiedBy>
  <cp:revision>1</cp:revision>
  <dcterms:created xsi:type="dcterms:W3CDTF">2026-02-13T22:49:02Z</dcterms:created>
  <dcterms:modified xsi:type="dcterms:W3CDTF">2026-02-13T22:49:44Z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0x010100C61529E37F0B6844BE581A8E5E57E09C</vt:lpwstr>
  </property>
  <property fmtid="{D5CDD505-2E9C-101B-9397-08002B2CF9AE}" pid="3" name="MediaServiceImageTags">
    <vt:lpwstr/>
  </property>
</Properties>
</file>