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se Elliott" userId="561e06ab-8c59-4c5c-9d48-bb73468cde2d" providerId="ADAL" clId="{997E1E59-4F84-477F-81C4-4988053FBAF0}"/>
    <pc:docChg chg="mod">
      <pc:chgData name="Chase Elliott" userId="561e06ab-8c59-4c5c-9d48-bb73468cde2d" providerId="ADAL" clId="{997E1E59-4F84-477F-81C4-4988053FBAF0}" dt="2026-02-13T22:35:16.468" v="0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69428-1B4A-0B43-0A39-07D894A52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918BDE-F262-C023-409F-5A87B1374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C4EF0-A7BB-4F73-B7A4-B470F76E0BAA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277162-B3D8-AB02-C1C9-2B884E9C2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3464E2-D2C9-EE91-A60C-2C9E5854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8BB3-A782-4B4B-B875-C0C0368D5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58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85BB26-57B2-6129-BF9A-46D4059B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E8CA6-34BF-844F-DE45-020ADA7DD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11DFF-4930-9592-A027-589A6199E5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BC4EF0-A7BB-4F73-B7A4-B470F76E0BAA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20BC4-2720-8539-A866-97C4CEBD4C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BA5F8-0091-44E8-D798-DC38947D5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C48BB3-A782-4B4B-B875-C0C0368D5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6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1AB632-AD83-65C2-3742-1583620EB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200AAC-61BF-17EC-2A94-B027255497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55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3AB5DD-9FEF-5F8E-A1AD-37FB1CE52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98AC6D-0C88-180A-A781-C2105043E4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11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672F72-33B7-B4F4-E40A-73889B15D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2D6DFF-C8BE-38E9-331B-BF3595391A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49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57379D-6987-40CD-BCCE-E201FC391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51D077-40EC-64F8-DD17-D3ED698D9B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05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F805DF-6FEB-BCF7-581F-88106A1FC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Know where materials come from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C05EFA-5ABC-C7C9-9C92-439D41E78E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71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4C8CC5-6CFE-171D-4506-4745E8E8E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Waste audit vs. zero waste audit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D2708D-F4DF-7C84-7296-0742CB45D7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79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AAEB14-F89F-C65C-0452-342CBD93B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5">
                    <a:lumMod val="60000"/>
                    <a:lumOff val="4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 THE CHANGE</a:t>
            </a: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A7F12C-B272-0E77-2A47-8D1501E8BB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4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AE5A88-B076-F1AA-CFB0-82075D06A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olidFill>
                  <a:schemeClr val="accent6"/>
                </a:solidFill>
                <a:latin typeface="Akzidenz-Grotesk Pro ExtraBold" pitchFamily="50" charset="0"/>
              </a:rPr>
              <a:t>Where is your Organization At?</a:t>
            </a:r>
            <a:endParaRPr lang="en-CA" dirty="0">
              <a:solidFill>
                <a:schemeClr val="accent6"/>
              </a:solidFill>
              <a:latin typeface="Akzidenz-Grotesk Pro ExtraBold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3FCDC5-D691-72D4-1D6F-63DF69FE39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0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300383-C54D-23C4-0CAB-012296A9D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B88DB1-1688-8708-93FF-1CE2BF473F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48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39DCA9-29D3-4FAD-7209-B9CAB2ABB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DBCB17-9A46-BA01-F6F2-2DD7D95B88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32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57B56B-519C-E73E-5617-60781301C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390FE7-3DBD-2E5F-6917-E82B906652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8435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631A52-D317-15AC-0250-62FE836EB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C76538-056E-6F85-9EF3-C3441D39AD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19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45EED8-D3C4-4EE8-B881-C44E97CBA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2018DE-E23C-E062-C1F4-BC3A29F9E3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10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4B739F-7B97-290D-99A6-8FCB75662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solidFill>
                  <a:schemeClr val="accent5">
                    <a:lumMod val="60000"/>
                    <a:lumOff val="40000"/>
                  </a:schemeClr>
                </a:solidFill>
                <a:latin typeface="Source Sans Pro"/>
                <a:ea typeface="Source Sans Pro"/>
              </a:rPr>
              <a:t>Distribution Centers</a:t>
            </a:r>
            <a:endParaRPr lang="en-US" sz="4800" dirty="0">
              <a:solidFill>
                <a:schemeClr val="accent5">
                  <a:lumMod val="60000"/>
                  <a:lumOff val="40000"/>
                </a:schemeClr>
              </a:solidFill>
              <a:latin typeface="Source Sans Pro"/>
              <a:ea typeface="Source Sans Pr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AD53A-77A5-C4BC-DA8A-E61B21239E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6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462EBD-18F0-DC48-1C38-6076A5252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02A2C0-F02E-41A3-D466-CD5DB9B4A0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54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4926ED-9CC6-31D3-AAF8-7C291D5D4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DBE0D1-ECC5-DF55-1FA2-2C63686885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65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121FCB-E60F-B4DB-4029-7750F303E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239B04-DCC5-2CB1-F950-74AF657729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9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910340-336C-3B71-BF69-9BA87E30F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961FAB-E60F-ED32-DCE1-6B6A54F358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59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6BE77A-F18C-4F38-0532-F50158B3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5EF31A-EA66-905C-3F88-612A884FF1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95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6904CF-6E6B-60DE-B662-9C05F186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F0C7D3-99E7-6595-79D7-545D2F6E01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35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A58CAA-F105-9FC5-B13A-812D93C46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1DF0AA-D573-EF74-256A-56395B52DF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71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D277B8-EA37-907E-F164-CBEE02123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EDF502-EF7B-149A-9057-31938CABA4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6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AFA6E8-0203-4527-B2FE-050899959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TRUE Drivers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496B7D-A8CF-1F3E-699E-B789B109FB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41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716030-E583-0F2A-5DAD-651D82975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ct val="120100"/>
              </a:lnSpc>
              <a:spcBef>
                <a:spcPts val="100"/>
              </a:spcBef>
            </a:pPr>
            <a:r>
              <a:rPr lang="en-US"/>
              <a:t>Determine</a:t>
            </a:r>
            <a:r>
              <a:rPr lang="en-US" spc="-51"/>
              <a:t> </a:t>
            </a:r>
            <a:r>
              <a:rPr lang="en-US"/>
              <a:t>how</a:t>
            </a:r>
            <a:r>
              <a:rPr lang="en-US" spc="-71"/>
              <a:t> </a:t>
            </a:r>
            <a:r>
              <a:rPr lang="en-US"/>
              <a:t>much</a:t>
            </a:r>
            <a:r>
              <a:rPr lang="en-US" spc="-60"/>
              <a:t> </a:t>
            </a:r>
            <a:r>
              <a:rPr lang="en-US" spc="-11"/>
              <a:t>materials </a:t>
            </a:r>
            <a:r>
              <a:rPr lang="en-US" i="1"/>
              <a:t>is</a:t>
            </a:r>
            <a:r>
              <a:rPr lang="en-US" spc="-20"/>
              <a:t> </a:t>
            </a:r>
            <a:r>
              <a:rPr lang="en-US" i="1"/>
              <a:t>being</a:t>
            </a:r>
            <a:r>
              <a:rPr lang="en-US" spc="-15"/>
              <a:t> </a:t>
            </a:r>
            <a:r>
              <a:rPr lang="en-US" spc="-11"/>
              <a:t>generated</a:t>
            </a:r>
            <a:endParaRPr lang="en-US" spc="-1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5BE39A-B3E0-743C-2D0F-D0814AFB33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96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C7B7CF-5E3D-6466-268A-164FF8A9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E2ADB3-DC67-869F-4E3D-A6B4D2A8FB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12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8F7B60-9673-43E0-A05E-F447FBA16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65234D-CE66-1233-D884-08A0C63F71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299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1192A8-59D2-E54B-AE50-E24AF0B2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8CD8D3-0294-F779-8BDA-52C8B8E69E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968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F49166-09DC-9666-8D33-B440D668C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084AE1-6211-E5F6-C154-159710F70C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668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F5A78B-4065-6695-E5ED-C3F91B7B6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BCBD78-536C-78C7-1C66-9C78FCF0FB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717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819DF8-60DC-4C92-E168-A56B01F9F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9020BD-57DD-972B-5C90-D5A5C6316B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094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B03F32-ABD4-B35E-6EB4-3E96C0EE7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Changing the </a:t>
            </a:r>
            <a:br>
              <a:rPr lang="en-US" sz="3500"/>
            </a:br>
            <a:r>
              <a:rPr lang="en-US" sz="3500"/>
              <a:t>Definition of Waste</a:t>
            </a:r>
            <a:br>
              <a:rPr lang="en-US" sz="3500"/>
            </a:br>
            <a:br>
              <a:rPr lang="en-US" sz="3500"/>
            </a:br>
            <a:endParaRPr lang="en-US" sz="350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8D243A-AE3D-FC27-3D6B-90C0F2D5BE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6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F7B381-B617-D697-3B1A-51189779E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kern="1200">
                <a:solidFill>
                  <a:srgbClr val="FFFFFF"/>
                </a:solidFill>
                <a:latin typeface="Poppins Bold"/>
                <a:cs typeface="Poppins Bold"/>
              </a:rPr>
              <a:t>Zero Waste Partners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50E5DA-6F1E-5BE6-2CFA-3AB60AE6FB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19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A4C77F-8939-A9F1-603B-7ACACFACF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9214B5-29C8-6D34-AB57-AF88DBA345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62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3401A3-E5D8-F42E-69E2-BB9C051A6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A8A9D9-41AB-D333-BA75-5B113CBE03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072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B4924B-2A1D-A366-EBBD-A6DB17199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br>
              <a:rPr lang="en-US"/>
            </a:b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3CDB8D-9D86-15A5-6A0F-90314B6CB4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512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2F54EC-DB6B-E0D9-46AC-312AAF721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FFFFFF"/>
                </a:solidFill>
              </a:rPr>
              <a:t> </a:t>
            </a:r>
            <a:r>
              <a:rPr lang="en-US" sz="4000">
                <a:solidFill>
                  <a:srgbClr val="FFFFFF"/>
                </a:solidFill>
                <a:latin typeface="Poppins"/>
                <a:cs typeface="Poppins"/>
              </a:rPr>
              <a:t>Impacts to 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D39B56-DB4F-B216-8B46-58DF30B6E1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791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95D5CA-9E6F-F3B1-89CF-B85CFA705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b="1">
                <a:latin typeface="Poppins"/>
                <a:cs typeface="Poppins"/>
              </a:rPr>
              <a:t>Supplier Responsibility in the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83C7F9-3C0B-1D53-2A09-014668CE56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58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DB69CE-D383-5617-9339-8034E880C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C483BF-A09B-09FB-DAA3-2863C69CDE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975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817666-7DDA-0A28-84CF-F426CA7D8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8690B2-59C6-5DBF-C6F7-BDEB76E26D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003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FA7C4D-2773-EF0B-18DA-37B29C3F0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1097280"/>
            <a:r>
              <a:rPr lang="en-US"/>
              <a:t>Who CCNB Serves</a:t>
            </a:r>
            <a:endParaRPr lang="en-US" sz="6720" dirty="0">
              <a:solidFill>
                <a:srgbClr val="13352F"/>
              </a:solidFill>
              <a:latin typeface="Meta" panose="0200050304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24062E-275E-ADD6-9B80-6C871D4D85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622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1E6706-9332-DF2C-4238-20A656C64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Materials Collected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D803BD-22D6-F8BE-605C-E4B650C91D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050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5567B7-429F-8CCB-FE6F-BC3C63CB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74">
                <a:solidFill>
                  <a:srgbClr val="6BCABA"/>
                </a:solidFill>
                <a:latin typeface="MetaBold-Caps" panose="020B0502030000020004" pitchFamily="34" charset="0"/>
              </a:rPr>
              <a:t>Skill-Based Certifications</a:t>
            </a:r>
            <a:endParaRPr lang="en-US" sz="4374" dirty="0">
              <a:solidFill>
                <a:srgbClr val="6BCABA"/>
              </a:solidFill>
              <a:latin typeface="MetaBold-Caps" panose="020B05020300000200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C5085C-2376-1267-ECF3-E14F99631C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169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87305A-6215-7D51-1B89-573BADC37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28B463-6E2C-6A05-FE15-859DD5DB88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466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D2B277-0FBD-C712-7EF1-4770F9497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C46FA8-4B11-8A4E-5951-20D7E4C41E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0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F818ED-8552-DB8A-37E5-D54F5AB7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Zero Waste Stakeholders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D49B97-D3FE-C64E-3F45-EB7CA55760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823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26D94E-D73B-C0F6-0141-255FE5814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A524A0-9FAA-5349-14A2-2A45F8133B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550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A9CE08-E9EE-BE03-1AAB-80F50EBAC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71259C-6961-2805-DE03-4A5BEB30EB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195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F51363-1248-2E2C-08DA-583616718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28BF1A-4DE6-37E9-82F5-9BB6971855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453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62805D-1D40-8ABF-1880-770AF6876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Montserrat"/>
                <a:cs typeface="Arial"/>
              </a:rPr>
              <a:t>SOME WINERY WASTE IS OBVIOUS...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28D903-1D30-AC32-BE28-F979F4ED5F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867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D3D0EC-9215-D1B6-7036-CE9363791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7E32D6-B3D2-ADCD-9CA9-22B08DA06E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795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85268B-F26B-0E89-A554-9D441B179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D9512D-6493-908E-14B7-4D9C068967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423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A9E349-F5E3-AA2F-43DC-7BF58772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3AE409-E544-B432-D124-AD58F83CDF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576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DFB1A1-09AA-1FF5-64F4-9BA77B924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97E523-BE1A-5BC6-E0A7-8DEEEA0337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905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FDFC06-4D8E-67FB-EFC8-D18049FB7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D505B9-D2C8-4BFC-91F5-D71CED11F7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90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0DE2F5-3CE4-4FF1-0C9E-94D0EBB76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Partnerships and Events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93EB55-7E75-1D72-8D73-0E66D08342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9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72D0B2-6DEF-0E4B-28A7-66DAF4BEE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B85F5E-9F0E-725A-AB8D-196250DB62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45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8D15A5-E8E6-494F-D5A4-A999A5D92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A0D63B-4D50-05F9-8D21-D339149819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66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DCE2BA-EDB2-DE12-FB61-741CBB5B3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BE30E1-15E3-87E3-948D-437E1017EC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48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9e5e87a-4acd-4530-9121-52987b7c744c" xsi:nil="true"/>
    <lcf76f155ced4ddcb4097134ff3c332f xmlns="986d2df0-7854-4426-a8f5-9e3d3380399b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1529E37F0B6844BE581A8E5E57E09C" ma:contentTypeVersion="21" ma:contentTypeDescription="Create a new document." ma:contentTypeScope="" ma:versionID="acac96c2fdd3a0abdaa541ec2450284a">
  <xsd:schema xmlns:xsd="http://www.w3.org/2001/XMLSchema" xmlns:xs="http://www.w3.org/2001/XMLSchema" xmlns:p="http://schemas.microsoft.com/office/2006/metadata/properties" xmlns:ns1="http://schemas.microsoft.com/sharepoint/v3" xmlns:ns2="986d2df0-7854-4426-a8f5-9e3d3380399b" xmlns:ns3="e9e5e87a-4acd-4530-9121-52987b7c744c" targetNamespace="http://schemas.microsoft.com/office/2006/metadata/properties" ma:root="true" ma:fieldsID="447129c84ae659ef88bd62c90856beb2" ns1:_="" ns2:_="" ns3:_="">
    <xsd:import namespace="http://schemas.microsoft.com/sharepoint/v3"/>
    <xsd:import namespace="986d2df0-7854-4426-a8f5-9e3d3380399b"/>
    <xsd:import namespace="e9e5e87a-4acd-4530-9121-52987b7c74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d2df0-7854-4426-a8f5-9e3d338039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fb13520-43c6-47af-a59c-5077eb3837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5e87a-4acd-4530-9121-52987b7c744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da5304f-ceeb-441a-b5ea-386044d0c3f1}" ma:internalName="TaxCatchAll" ma:showField="CatchAllData" ma:web="e9e5e87a-4acd-4530-9121-52987b7c74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A3AD2A-DBAD-4226-9401-8D9800288E06}">
  <ds:schemaRefs>
    <ds:schemaRef ds:uri="http://schemas.microsoft.com/office/2006/metadata/properties"/>
    <ds:schemaRef ds:uri="http://purl.org/dc/terms/"/>
    <ds:schemaRef ds:uri="986d2df0-7854-4426-a8f5-9e3d3380399b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e9e5e87a-4acd-4530-9121-52987b7c744c"/>
    <ds:schemaRef ds:uri="http://schemas.microsoft.com/sharepoint/v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0BC6C41-8F38-4C99-9129-9DEEED9E49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6d2df0-7854-4426-a8f5-9e3d3380399b"/>
    <ds:schemaRef ds:uri="e9e5e87a-4acd-4530-9121-52987b7c74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B60A14-D72E-4B67-8985-96564B9105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Widescreen</PresentationFormat>
  <Paragraphs>18</Paragraphs>
  <Slides>58</Slides>
  <Notes>0</Notes>
  <HiddenSlides>7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Akzidenz-Grotesk Pro ExtraBold</vt:lpstr>
      <vt:lpstr>Aptos</vt:lpstr>
      <vt:lpstr>Aptos Display</vt:lpstr>
      <vt:lpstr>Arial</vt:lpstr>
      <vt:lpstr>Meta</vt:lpstr>
      <vt:lpstr>MetaBold-Caps</vt:lpstr>
      <vt:lpstr>Montserrat</vt:lpstr>
      <vt:lpstr>Poppins</vt:lpstr>
      <vt:lpstr>Poppins Bold</vt:lpstr>
      <vt:lpstr>Source Sans Pro</vt:lpstr>
      <vt:lpstr>Office Theme</vt:lpstr>
      <vt:lpstr>PowerPoint Presentation</vt:lpstr>
      <vt:lpstr>PowerPoint Presentation</vt:lpstr>
      <vt:lpstr>TRUE Drivers</vt:lpstr>
      <vt:lpstr>PowerPoint Presentation</vt:lpstr>
      <vt:lpstr>Zero Waste Stakeholders</vt:lpstr>
      <vt:lpstr>Partnerships and Events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Know where materials come from</vt:lpstr>
      <vt:lpstr>Waste audit vs. zero waste audit</vt:lpstr>
      <vt:lpstr>BE THE CHANGE</vt:lpstr>
      <vt:lpstr>Where is your Organization At?</vt:lpstr>
      <vt:lpstr>PowerPoint Presentation</vt:lpstr>
      <vt:lpstr>PowerPoint Presentation</vt:lpstr>
      <vt:lpstr>PowerPoint Presentation</vt:lpstr>
      <vt:lpstr>PowerPoint Presentation</vt:lpstr>
      <vt:lpstr>Distribution Centers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Determine how much materials is being generated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Changing the  Definition of Waste  </vt:lpstr>
      <vt:lpstr>Zero Waste Partners</vt:lpstr>
      <vt:lpstr>PowerPoint Presentation</vt:lpstr>
      <vt:lpstr>  </vt:lpstr>
      <vt:lpstr> Impacts to Date</vt:lpstr>
      <vt:lpstr>Supplier Responsibility in the System</vt:lpstr>
      <vt:lpstr>PowerPoint Presentation</vt:lpstr>
      <vt:lpstr>PowerPoint Presentation</vt:lpstr>
      <vt:lpstr>Who CCNB Serves</vt:lpstr>
      <vt:lpstr>Materials Collected</vt:lpstr>
      <vt:lpstr>Skill-Based Certifications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WINERY WASTE IS OBVIOUS...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Chase Elliott</dc:creator>
  <cp:lastModifiedBy>Chase Elliott</cp:lastModifiedBy>
  <cp:revision>1</cp:revision>
  <dcterms:created xsi:type="dcterms:W3CDTF">2026-02-13T22:33:05Z</dcterms:created>
  <dcterms:modified xsi:type="dcterms:W3CDTF">2026-02-13T22:35:19Z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0x010100C61529E37F0B6844BE581A8E5E57E09C</vt:lpwstr>
  </property>
  <property fmtid="{D5CDD505-2E9C-101B-9397-08002B2CF9AE}" pid="3" name="MediaServiceImageTags">
    <vt:lpwstr/>
  </property>
</Properties>
</file>