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26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se Elliott" userId="561e06ab-8c59-4c5c-9d48-bb73468cde2d" providerId="ADAL" clId="{997E1E59-4F84-477F-81C4-4988053FBAF0}"/>
    <pc:docChg chg="mod">
      <pc:chgData name="Chase Elliott" userId="561e06ab-8c59-4c5c-9d48-bb73468cde2d" providerId="ADAL" clId="{997E1E59-4F84-477F-81C4-4988053FBAF0}" dt="2026-02-13T22:06:32.388" v="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E9A95-95F7-CA5B-6790-CC210A935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056548-AA24-C268-6831-0D0D68B36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FB02-03BF-441F-A942-E6975AF04DA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C1433-0B77-C966-68E2-D6A0FE8F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D4F28-D71C-3832-3BC4-95A41DDBF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7E42-1EF9-4EAF-94A5-CBD656A4B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9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5290AB-074B-E37A-B7F7-386D865E3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1C019-BF6B-C3E8-6232-8B3845CD5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BC2A3-8261-86FF-1A99-5BB4FBBCE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80FB02-03BF-441F-A942-E6975AF04DA3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C7B5E-F739-851D-5AFB-E616E43FC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60452-6C76-50D5-6DA4-69B51B182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667E42-1EF9-4EAF-94A5-CBD656A4B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6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801195A5-7B68-666B-32A3-38E00DE23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7BD85E-9FB7-46DC-BE9D-2CC6ABB0748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38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97212A9-7BDB-23BC-B64F-19E96E7FE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55B89A-B45C-2935-62F0-3597C9AE496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07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1ED7EC6-8B73-1AD7-2D60-17C29F08F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8FB265-73D5-E0B4-CB5C-758DB07C31B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80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EA86595B-8541-005E-56EA-4AF7B1ACA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E8B9C5-0EC2-B7F5-DD20-5E5BDAD1267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86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9B2BFBD2-454E-8084-A5E0-78BDE27CD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E4A108-316D-28EF-E07F-3339E1AA6E0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002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37FDE23-34E4-DB38-FD7D-2710E1013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5DD3EF-5AD8-9BF5-CFF9-FD01A8AA835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02AAD1B1-B37A-B9C2-FFF2-0DA9EABA5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065683-4946-6102-BE72-057B7513207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838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C736856-A21A-2055-6261-8B7792BE6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A3B753-54A4-F9A8-029E-454BEB421AF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787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EBCF6A57-D3D4-C516-1991-4CFF534E0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4132EF-29FF-D2E3-DFF6-850B7B2BE29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180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529E37F0B6844BE581A8E5E57E09C" ma:contentTypeVersion="21" ma:contentTypeDescription="Create a new document." ma:contentTypeScope="" ma:versionID="acac96c2fdd3a0abdaa541ec2450284a">
  <xsd:schema xmlns:xsd="http://www.w3.org/2001/XMLSchema" xmlns:xs="http://www.w3.org/2001/XMLSchema" xmlns:p="http://schemas.microsoft.com/office/2006/metadata/properties" xmlns:ns1="http://schemas.microsoft.com/sharepoint/v3" xmlns:ns2="986d2df0-7854-4426-a8f5-9e3d3380399b" xmlns:ns3="e9e5e87a-4acd-4530-9121-52987b7c744c" targetNamespace="http://schemas.microsoft.com/office/2006/metadata/properties" ma:root="true" ma:fieldsID="447129c84ae659ef88bd62c90856beb2" ns1:_="" ns2:_="" ns3:_="">
    <xsd:import namespace="http://schemas.microsoft.com/sharepoint/v3"/>
    <xsd:import namespace="986d2df0-7854-4426-a8f5-9e3d3380399b"/>
    <xsd:import namespace="e9e5e87a-4acd-4530-9121-52987b7c74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6d2df0-7854-4426-a8f5-9e3d338039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fb13520-43c6-47af-a59c-5077eb3837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e5e87a-4acd-4530-9121-52987b7c744c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da5304f-ceeb-441a-b5ea-386044d0c3f1}" ma:internalName="TaxCatchAll" ma:showField="CatchAllData" ma:web="e9e5e87a-4acd-4530-9121-52987b7c74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e9e5e87a-4acd-4530-9121-52987b7c744c" xsi:nil="true"/>
    <lcf76f155ced4ddcb4097134ff3c332f xmlns="986d2df0-7854-4426-a8f5-9e3d3380399b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C2074C0-9265-4AE7-BCAD-AE5A750A8C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019884-83A5-4B3B-B9E3-ECE6949DE9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86d2df0-7854-4426-a8f5-9e3d3380399b"/>
    <ds:schemaRef ds:uri="e9e5e87a-4acd-4530-9121-52987b7c74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E817FD-4F7B-45F6-B659-A3C23ECF156D}">
  <ds:schemaRefs>
    <ds:schemaRef ds:uri="http://schemas.microsoft.com/office/2006/documentManagement/types"/>
    <ds:schemaRef ds:uri="http://purl.org/dc/dcmitype/"/>
    <ds:schemaRef ds:uri="e9e5e87a-4acd-4530-9121-52987b7c744c"/>
    <ds:schemaRef ds:uri="986d2df0-7854-4426-a8f5-9e3d3380399b"/>
    <ds:schemaRef ds:uri="http://purl.org/dc/elements/1.1/"/>
    <ds:schemaRef ds:uri="http://purl.org/dc/terms/"/>
    <ds:schemaRef ds:uri="http://schemas.microsoft.com/sharepoint/v3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Chase Elliott</dc:creator>
  <cp:lastModifiedBy>Chase Elliott</cp:lastModifiedBy>
  <cp:revision>1</cp:revision>
  <dcterms:created xsi:type="dcterms:W3CDTF">2026-02-13T22:06:12Z</dcterms:created>
  <dcterms:modified xsi:type="dcterms:W3CDTF">2026-02-13T22:06:36Z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0x010100C61529E37F0B6844BE581A8E5E57E09C</vt:lpwstr>
  </property>
  <property fmtid="{D5CDD505-2E9C-101B-9397-08002B2CF9AE}" pid="3" name="MediaServiceImageTags">
    <vt:lpwstr/>
  </property>
</Properties>
</file>