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3:09:46.114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DC1D-4FDB-C515-0EAD-7E48D167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96D22-2A9E-DE47-22F3-77179EE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36B-FF8E-49C7-96FE-78541A12146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34429-EA60-EFC9-C338-5DBA5549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E2068-E241-9E10-C7DA-74DEAE0A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E1E-20A6-47B0-8073-9176D0DD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54276-4B6F-65CA-43AE-9E1BFA1F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9C3E7-5BA9-F987-C497-CD961BC7F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52B37-80CB-2974-4218-E87CE5925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2736B-FF8E-49C7-96FE-78541A12146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8DDB-EF01-E110-3478-7B376E213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2EF4A-6040-739B-9A65-583332278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7DE1E-20A6-47B0-8073-9176D0DD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85DFD-3BE2-AEFE-2167-C3531D2E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13D09-FA79-473F-AB47-956CC45DF8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DB0D63-7F15-6D9B-85DC-99884FA6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3CF22-C185-1999-B209-E8B1A676D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28BE7-D5DA-8AFB-837E-ACD43473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B948A-2FA2-4979-7882-777729775A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3874D-0633-AC16-D875-E702A65E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C7D5B-FC9C-51E7-C4E2-DA6635F86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215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ABDCB9-6651-C8EA-6DC1-AC7571EE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E0659-F092-5CA9-07B9-714F4DCC6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091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FE4EC3-D465-E74B-79DD-4DAA2727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00BD2-509A-C805-CB2B-5E1411B02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E01A1-83EF-A438-9BA2-85CA69BB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6779F-B931-CD06-7C69-833D30F83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1E512-4E7A-087A-0A13-7FDA4460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¡ Muchas Gracias!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9BB0D-E946-7E10-72F0-38EB406D6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129E63-A75B-FC37-29D0-BB192A24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300B8-9795-7B0C-AF9C-06E49DEC1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46E83-8C24-D2C7-8C9A-C4858769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03E33-326F-5AC2-79A2-CD338B545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33345-C47A-F5C5-238A-685F3B93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3F5DF-F5D8-7269-7BD9-B14491C67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F35134-F1F8-70CD-D779-3FE1123B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37241-830C-76B1-DF8E-D8A45D0C1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A90C31-F995-40E6-F2AA-FDEC88FD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ea typeface="+mj-ea"/>
              </a:rPr>
              <a:t>Maridajes</a:t>
            </a:r>
            <a:br>
              <a:rPr lang="en-US" kern="1200">
                <a:solidFill>
                  <a:schemeClr val="tx1"/>
                </a:solidFill>
                <a:ea typeface="+mj-ea"/>
              </a:rPr>
            </a:br>
            <a:br>
              <a:rPr lang="en-US" kern="1200">
                <a:solidFill>
                  <a:schemeClr val="tx1"/>
                </a:solidFill>
                <a:ea typeface="+mj-ea"/>
              </a:rPr>
            </a:br>
            <a:endParaRPr lang="en-US" kern="12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1A41F-2365-C7E7-E290-78280A565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62D09-F5BB-1AD1-696F-742BED69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/>
              <a:t>¿En qué momento sucede el maridaje (unión) entre un vino y un alimento?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56F95-3AB1-BB9A-5B6B-9AA7B1834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50D8D7-F2BD-A6E1-737F-E2C43E68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6A6EC-E119-34F0-28C1-CC2E20873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29C9E3-B7E9-8A5F-F45B-31BB0DDA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83314-ABAC-B637-D3BB-6B9D2A65A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CA644-5C54-4113-915B-59FA4B8BED71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9e5e87a-4acd-4530-9121-52987b7c744c"/>
    <ds:schemaRef ds:uri="http://schemas.microsoft.com/office/2006/metadata/properties"/>
    <ds:schemaRef ds:uri="986d2df0-7854-4426-a8f5-9e3d3380399b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E4908A-B3CA-46A8-A7DB-E5D2F66B1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25503-90F8-4092-9F21-B71AD41DD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Maridajes  </vt:lpstr>
      <vt:lpstr>¿En qué momento sucede el maridaje (unión) entre un vino y un alimento?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 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2026-02-13T23:09:15Z</dcterms:created>
  <dcterms:modified xsi:type="dcterms:W3CDTF">2026-02-13T23:09:48Z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