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3588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40:49.887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C6C8-11F5-4C81-BD53-F082C899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00A0A-99AE-1CE7-1BE6-A018CC53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3BE9-2650-49B1-999D-A8D4FFE66F5F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CD808-1D79-6E8B-FC06-15FF29DF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89995-894E-6042-BD18-136DC1D8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3D63-1869-4C69-8BE0-1E82557D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A3AE1-3791-11F2-7F6D-A4A42223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09" y="365126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0DC5-B056-8798-96EB-5C2C4F3E3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309" y="1825625"/>
            <a:ext cx="105169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FE56-D5B2-0AFD-1505-038DD62BA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309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53BE9-2650-49B1-999D-A8D4FFE66F5F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C55BA-069B-9EE9-6446-C119EA300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126" y="6356351"/>
            <a:ext cx="4115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016B3-80B2-6359-6C15-9D406159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722" y="6356351"/>
            <a:ext cx="2743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3D63-1869-4C69-8BE0-1E82557DD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ACF808-7D8C-7725-4FDB-E0BA7511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FEE83-1500-46CF-FC02-E5FFFDB74E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9444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74022A-9A34-0DFE-2C79-6634D1C9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6DEB5B-B96E-9ABA-D33C-E9619347B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064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E7AF81-0736-06CC-F945-C8D73CA9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33528-4749-C571-A100-464046789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314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38A172-562C-D5A4-73FA-15191E4B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FC09A-CA57-B97E-2DDC-D881F49B6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7090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858C2-718E-14F1-E676-FE73F76B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B3E74-C64B-27C5-F14F-9AAC23A7C1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78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EB0C7-84DB-6BEE-00CE-C5E161B6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B0010-D0CC-19EE-5300-7D985CAD0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35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3AFC6-A3C5-202A-E7BB-7819AF99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D11E56-D1B3-F292-F8A4-C6EA767A2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3316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97986F-3065-0310-F5D8-18904A07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F6629-8E10-841E-AF48-225CA885F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56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EC9C1C-5CC0-94A0-CD30-FEEC6AD0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D94550-F2CB-84CE-5026-8075087BA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724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C3A798-033C-0916-A38B-F1A9693A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2AB8B-D567-026A-89E5-D2023C6FF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180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A46008-7D2E-A22C-31F2-6FB6B191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575B1-FC6B-DC01-DFCA-9C9B86DA5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72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DD7F2-B2F2-046E-9E82-B033D989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E464E-52E0-2961-F363-6E1C74BE5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332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3BF5E-E181-8E3B-529D-EE25618E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237EE-6ECD-BFC0-488A-A7ADAC09C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58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8AABE2-3AA6-6DE1-ED43-2B19F64B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73A93C-7841-8217-8466-FEC269B4B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112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6EB5EE-044B-DB0E-65C6-5A22F9850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C7AC4-2616-4CD5-521A-4E62D8C10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799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91510B-5D0A-80EF-9ABD-5F9BEE15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E1B3E-9528-D4D9-6EB4-CABD97FC40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410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477229-E45B-8D3F-B379-DF38E0F5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F29D-75F8-89E8-1B99-FD09465D5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006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7EAB9-3606-4D97-A3FC-84F4B03816D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986d2df0-7854-4426-a8f5-9e3d3380399b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e9e5e87a-4acd-4530-9121-52987b7c744c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84B6D0D-98E6-41FE-AAB8-A6EA6227D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0262B-5491-4A42-B89A-EC4A4BEA0F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6d2df0-7854-4426-a8f5-9e3d3380399b"/>
    <ds:schemaRef ds:uri="e9e5e87a-4acd-4530-9121-52987b7c7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2026-02-13T22:38:21Z</dcterms:created>
  <dcterms:modified xsi:type="dcterms:W3CDTF">2026-02-13T22:40:52Z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  <property fmtid="{D5CDD505-2E9C-101B-9397-08002B2CF9AE}" pid="3" name="MediaServiceImageTags">
    <vt:lpwstr/>
  </property>
</Properties>
</file>