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2:51:29.208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F6F3-5B67-8199-BC99-555633D5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4EC170-EDFF-7A89-ECD8-BB3BBBD8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7157-5AE6-4CD6-8FCC-F191A080A3D6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97FF9-63DB-5FD5-B2D3-F07870E8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B4EAD-A531-E004-BEE1-2776764C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8012-B332-47D1-97E5-0ECA9EB34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4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8B9073-A553-8436-92CD-584313788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38494-2DAE-A783-6F83-B858B9E8A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36AD6-370E-87A2-5FDA-6D8390DB8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187157-5AE6-4CD6-8FCC-F191A080A3D6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B6ED8-D6CA-501D-5306-93A7F48AF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42BE2-6D9F-7D64-FE6A-84C81AC28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5B8012-B332-47D1-97E5-0ECA9EB34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E4BF9D-C226-F71F-F48E-470D5D26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8914C-86F6-B614-16EC-E0A918D61C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FD394D-0E1D-EC20-058A-AA00A39D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Oliver Winery 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36B7A-2452-4044-2288-8E46FACD95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8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4D3508-0E2A-AA7D-FE7F-0A077F72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ea typeface="ＭＳ Ｐゴシック" panose="020B0600070205080204" pitchFamily="34" charset="-128"/>
              </a:rPr>
              <a:t>Brief History of Fruit/Botanical-Infused Wine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A9926-6DC7-F207-4E05-D4F8076C36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5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9A52F6-956D-937C-D50B-DC6AA58E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ea typeface="ＭＳ Ｐゴシック" panose="020B0600070205080204" pitchFamily="34" charset="-128"/>
              </a:rPr>
              <a:t>Important Considerations with Extracts and Essences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45E45-7B80-9560-F2C9-0DCF9B768F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0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B19DEB-F858-CD7B-64D0-E5B5394F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ea typeface="ＭＳ Ｐゴシック" panose="020B0600070205080204" pitchFamily="34" charset="-128"/>
              </a:rPr>
              <a:t>Important Considerations With Fruit and Fruit-Infused Wines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7800B-F18E-4087-288F-9CF7F7DF96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5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1FA91B-84F1-65C6-8562-5C32465F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ea typeface="ＭＳ Ｐゴシック" panose="020B0600070205080204" pitchFamily="34" charset="-128"/>
              </a:rPr>
              <a:t>Important Considerations with Natural and Artificial Flavors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654689-82EE-F26B-6636-D765F231CB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1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7ECAC5-0D5C-36BD-309C-B5E3BB899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Go Hoosiers!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85E87-CFEC-6EA8-7DDE-7D21B78E6B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13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16DDA7-D115-4FB7-9E91-B69AF07B2D2C}">
  <ds:schemaRefs>
    <ds:schemaRef ds:uri="http://schemas.microsoft.com/sharepoint/v3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e9e5e87a-4acd-4530-9121-52987b7c744c"/>
    <ds:schemaRef ds:uri="986d2df0-7854-4426-a8f5-9e3d3380399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D92FFB1-2D9F-48EE-8156-4816FE0A6D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DC9225-03A4-4F15-8108-230C4250DF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Aptos</vt:lpstr>
      <vt:lpstr>Aptos Display</vt:lpstr>
      <vt:lpstr>Arial</vt:lpstr>
      <vt:lpstr>Office Theme</vt:lpstr>
      <vt:lpstr>PowerPoint Presentation</vt:lpstr>
      <vt:lpstr>Oliver Winery History</vt:lpstr>
      <vt:lpstr>Brief History of Fruit/Botanical-Infused Wine</vt:lpstr>
      <vt:lpstr>Important Considerations with Extracts and Essences</vt:lpstr>
      <vt:lpstr>Important Considerations With Fruit and Fruit-Infused Wines</vt:lpstr>
      <vt:lpstr>Important Considerations with Natural and Artificial Flavors</vt:lpstr>
      <vt:lpstr>Go Hoosiers!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2026-02-13T22:50:32Z</dcterms:created>
  <dcterms:modified xsi:type="dcterms:W3CDTF">2026-02-13T22:51:30Z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