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se Elliott" userId="561e06ab-8c59-4c5c-9d48-bb73468cde2d" providerId="ADAL" clId="{997E1E59-4F84-477F-81C4-4988053FBAF0}"/>
    <pc:docChg chg="mod">
      <pc:chgData name="Chase Elliott" userId="561e06ab-8c59-4c5c-9d48-bb73468cde2d" providerId="ADAL" clId="{997E1E59-4F84-477F-81C4-4988053FBAF0}" dt="2026-02-13T22:52:52.220" v="0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4507E-1F75-0744-BB1A-D254D982C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0513D-0A04-1B4F-49CA-9F132AF92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12FF1-7235-4158-AEEC-F827288BCC5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E1207-78CB-D1D8-F7B1-13A74D58A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17BF4E-35BB-C768-BDAB-627BE8E04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BC75E-ADE5-4890-A48F-D695F4842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1D1EE7-40B3-566F-C35D-9ADAC7710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D01A9-DB12-39FD-CC13-08A401067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DB1FD3-5265-BE30-7F97-F7B9F7235F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012FF1-7235-4158-AEEC-F827288BCC5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98357-9CD6-4953-B5A0-B15E142E9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2BCE7-BA8D-C2CB-543E-6B30B70B33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5BC75E-ADE5-4890-A48F-D695F4842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65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EE3A87E0-FCC7-DD12-5813-AB5EB3CA2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EFAB33-FC65-EACF-5621-ECCB9977EC3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53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9A3A2C7E-05A5-3C63-A3B0-D95290FFC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Social and economic factors continue to drive change in beverage alcohol.  RTD flavors are still a growth factor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9BD9AB-A52A-8554-B051-78514150EA8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591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0991D1DE-B138-5385-2FAD-73993AF47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Ready to drink </a:t>
            </a:r>
            <a:r>
              <a:rPr lang="en-US" i="1">
                <a:solidFill>
                  <a:schemeClr val="accent1"/>
                </a:solidFill>
              </a:rPr>
              <a:t>wine cocktails </a:t>
            </a:r>
            <a:r>
              <a:rPr lang="en-US"/>
              <a:t>are moving the category into more flavor orientated products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C323B0-B5C2-745C-79BF-3ACF69EF335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311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C87B1B74-6DB9-3BC7-8EED-C168BEFC7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Flavor is making a bold statement in wine based RTD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D30EAE-3112-E605-164F-3AF64C4445D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245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F8FA8F16-4FB7-AECE-C716-D05A72892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54E5EB-6317-47DC-8BBD-6032E93FF58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525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C8A61E01-936C-6854-D7F7-329BB7E8A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D8416B-CA24-B0C3-9341-FA57A2F11B4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770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89B55F43-11A7-C25C-8D8B-0A3046212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B7267A9-457E-8142-D4DA-E7AD05948B1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065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e9e5e87a-4acd-4530-9121-52987b7c744c" xsi:nil="true"/>
    <lcf76f155ced4ddcb4097134ff3c332f xmlns="986d2df0-7854-4426-a8f5-9e3d3380399b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529E37F0B6844BE581A8E5E57E09C" ma:contentTypeVersion="21" ma:contentTypeDescription="Create a new document." ma:contentTypeScope="" ma:versionID="acac96c2fdd3a0abdaa541ec2450284a">
  <xsd:schema xmlns:xsd="http://www.w3.org/2001/XMLSchema" xmlns:xs="http://www.w3.org/2001/XMLSchema" xmlns:p="http://schemas.microsoft.com/office/2006/metadata/properties" xmlns:ns1="http://schemas.microsoft.com/sharepoint/v3" xmlns:ns2="986d2df0-7854-4426-a8f5-9e3d3380399b" xmlns:ns3="e9e5e87a-4acd-4530-9121-52987b7c744c" targetNamespace="http://schemas.microsoft.com/office/2006/metadata/properties" ma:root="true" ma:fieldsID="447129c84ae659ef88bd62c90856beb2" ns1:_="" ns2:_="" ns3:_="">
    <xsd:import namespace="http://schemas.microsoft.com/sharepoint/v3"/>
    <xsd:import namespace="986d2df0-7854-4426-a8f5-9e3d3380399b"/>
    <xsd:import namespace="e9e5e87a-4acd-4530-9121-52987b7c74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6d2df0-7854-4426-a8f5-9e3d338039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fb13520-43c6-47af-a59c-5077eb3837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e5e87a-4acd-4530-9121-52987b7c744c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2da5304f-ceeb-441a-b5ea-386044d0c3f1}" ma:internalName="TaxCatchAll" ma:showField="CatchAllData" ma:web="e9e5e87a-4acd-4530-9121-52987b7c74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8573D6-62AB-43C3-AC3A-DC3A2CE7F47F}">
  <ds:schemaRefs>
    <ds:schemaRef ds:uri="http://schemas.openxmlformats.org/package/2006/metadata/core-properties"/>
    <ds:schemaRef ds:uri="http://purl.org/dc/terms/"/>
    <ds:schemaRef ds:uri="http://www.w3.org/XML/1998/namespace"/>
    <ds:schemaRef ds:uri="http://purl.org/dc/elements/1.1/"/>
    <ds:schemaRef ds:uri="http://schemas.microsoft.com/office/2006/metadata/properties"/>
    <ds:schemaRef ds:uri="986d2df0-7854-4426-a8f5-9e3d3380399b"/>
    <ds:schemaRef ds:uri="http://schemas.microsoft.com/office/2006/documentManagement/types"/>
    <ds:schemaRef ds:uri="http://schemas.microsoft.com/office/infopath/2007/PartnerControls"/>
    <ds:schemaRef ds:uri="e9e5e87a-4acd-4530-9121-52987b7c744c"/>
    <ds:schemaRef ds:uri="http://schemas.microsoft.com/sharepoint/v3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7BFF659-C9C8-4A53-9663-98BC874733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EA8E25-305F-406B-A7D2-8FBFAAF8FC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86d2df0-7854-4426-a8f5-9e3d3380399b"/>
    <ds:schemaRef ds:uri="e9e5e87a-4acd-4530-9121-52987b7c74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Widescreen</PresentationFormat>
  <Paragraphs>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PowerPoint Presentation</vt:lpstr>
      <vt:lpstr>Social and economic factors continue to drive change in beverage alcohol.  RTD flavors are still a growth factor</vt:lpstr>
      <vt:lpstr>Ready to drink wine cocktails are moving the category into more flavor orientated products</vt:lpstr>
      <vt:lpstr>Flavor is making a bold statement in wine based RTD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Chase Elliott</dc:creator>
  <cp:lastModifiedBy>Chase Elliott</cp:lastModifiedBy>
  <cp:revision>1</cp:revision>
  <dcterms:created xsi:type="dcterms:W3CDTF">2026-02-13T22:52:12Z</dcterms:created>
  <dcterms:modified xsi:type="dcterms:W3CDTF">2026-02-13T22:52:54Z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0x010100C61529E37F0B6844BE581A8E5E57E09C</vt:lpwstr>
  </property>
  <property fmtid="{D5CDD505-2E9C-101B-9397-08002B2CF9AE}" pid="3" name="MediaServiceImageTags">
    <vt:lpwstr/>
  </property>
</Properties>
</file>