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03:38.243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EF52-C6BD-FD84-3C14-9B709C81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ABEF0-D89D-C1D8-DAD7-8DEA4775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0454-26D4-4C67-A16A-A023E985205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D6805-675F-4357-0255-14F5040A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824BC-55E0-3810-975B-0DC28E3F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D156-FFA4-43FF-A34F-B89F0928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2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87B8D-C3D0-534E-4E20-C7C3BC52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E80AA-FCF2-0C77-9BCA-DECADD25E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9AE2B-E747-5FA8-9320-E73B4AA27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00454-26D4-4C67-A16A-A023E985205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78EA5-A141-6F06-89F6-8BA48F0C0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6E9E5-2832-CAA4-EA5C-7AEBB3FBA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D2D156-FFA4-43FF-A34F-B89F09284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D5F462-6F7E-4D13-4999-787081FA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EDBC6-B475-84CF-16C7-CA704DF1E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2362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5D4BAE-E5EC-DAED-78AF-7520E2AA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70230-903F-4805-C12A-6F5D8AFC8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ECFBD6-3D16-A46B-AE53-0ABE3DF0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ACD47-B5EC-ED95-BE8D-217A5D9DB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98C76A-08B0-FCE0-2ED8-38C7C47F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EED15-2888-693A-287A-DDB1038585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9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B36914-AF74-95E4-8F3C-FA76A4AA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2A5BF-A6D1-3B1E-5E88-A9D1FD9DE8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3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2CE517-A329-BCA8-8A3C-8CB2DAC4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9B49C-0D86-D2C8-059A-EBD4B39283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3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B73F5-23F0-8F2D-61E7-06EBFB4C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90250-83DB-9E4C-165E-7B1FEC2A4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7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C81EE7-F424-18E3-1F8A-41B4FD8F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5336C-C0B2-0538-DE14-5AD3B60243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EC8025-661F-331C-5E2C-3C448C56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4A9AA-3D47-F173-95C7-CF6A28AAE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AADE96-C66F-E2BC-1EC7-5CDF6A28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8C47E-54A1-85DD-A728-7A4E41B27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2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19C569-04B7-50B9-6F3F-7A38AB03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B9ADE-2F08-287C-D182-24DF4E085E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5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A506C7-4F89-1E69-B3B1-A7307754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4135B-A6BF-AC9A-9A36-1F56320F3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E2C2E8-13E1-2E94-3958-C9D4FBBE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14EE8-DAEC-A682-EA64-88F5D94685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5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FBE04-F0F0-44C2-A7BF-EE2F00924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9EEAC8-32E3-41B7-8001-746D011F08F6}">
  <ds:schemaRefs>
    <ds:schemaRef ds:uri="http://purl.org/dc/elements/1.1/"/>
    <ds:schemaRef ds:uri="http://purl.org/dc/dcmitype/"/>
    <ds:schemaRef ds:uri="http://www.w3.org/XML/1998/namespace"/>
    <ds:schemaRef ds:uri="http://schemas.microsoft.com/sharepoint/v3"/>
    <ds:schemaRef ds:uri="986d2df0-7854-4426-a8f5-9e3d3380399b"/>
    <ds:schemaRef ds:uri="http://schemas.microsoft.com/office/2006/documentManagement/types"/>
    <ds:schemaRef ds:uri="e9e5e87a-4acd-4530-9121-52987b7c744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D22839-E469-4A1E-8BBD-0144205739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2026-02-13T22:00:36Z</dcterms:created>
  <dcterms:modified xsi:type="dcterms:W3CDTF">2026-02-13T22:03:41Z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