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se Elliott" userId="561e06ab-8c59-4c5c-9d48-bb73468cde2d" providerId="ADAL" clId="{997E1E59-4F84-477F-81C4-4988053FBAF0}"/>
    <pc:docChg chg="mod">
      <pc:chgData name="Chase Elliott" userId="561e06ab-8c59-4c5c-9d48-bb73468cde2d" providerId="ADAL" clId="{997E1E59-4F84-477F-81C4-4988053FBAF0}" dt="2026-02-13T23:01:09.277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8B4DC-504B-5095-B7D8-D5AF1F42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D82BA-D769-681F-4D3B-22EE400E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F0F5-4895-461F-9F77-ADA48025B77E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C525E-A5C6-E679-B6F7-F9ADA319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3E4F9-194D-D719-3BE4-37884B643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7E4C-8CF0-40F5-8081-69560F131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4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C88D75-7235-D1E3-C3EA-6F729032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92CDE-9C5D-26BF-5606-C73A0DFAF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0C17C-11EE-238F-BAB4-B09E40D33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87F0F5-4895-461F-9F77-ADA48025B77E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2DFA5-7FC0-17E1-6B1D-3B3FD11FF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32A46-70DC-2D0C-FD36-2DEED15B1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B17E4C-8CF0-40F5-8081-69560F131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0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0D8027-2D0F-B9A9-B003-06AADAA8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4E25F1-ACA5-0016-CEFF-CE107438A0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34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2E331F-16AA-029D-CF20-8D4E6B618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B0B852-3BFA-0BC4-6CF7-E2F9FD2A63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9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37A969-4A3F-29A6-2E5E-23914D32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8C80C3-A90B-1DC6-222B-27EFEAC834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3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AB2514-C86E-F651-C318-A36F38A1C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F8F977-6919-8BFD-5C46-84A077D992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3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692072-03C8-14C0-0AF0-E3EDF15D3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n-US" sz="2800" b="1">
                <a:solidFill>
                  <a:srgbClr val="7F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How can we win together as an industry? </a:t>
            </a:r>
            <a:endParaRPr lang="en-US" sz="2800" b="1" dirty="0">
              <a:solidFill>
                <a:srgbClr val="6C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08D79C-AFD5-0252-CB6D-C5FD7A815F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2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F7324C-CAEF-F0FC-1B7C-D7AF4BDF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89EFBB-CB79-89D7-4D7C-871285779B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07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9e5e87a-4acd-4530-9121-52987b7c744c" xsi:nil="true"/>
    <lcf76f155ced4ddcb4097134ff3c332f xmlns="986d2df0-7854-4426-a8f5-9e3d3380399b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529E37F0B6844BE581A8E5E57E09C" ma:contentTypeVersion="21" ma:contentTypeDescription="Create a new document." ma:contentTypeScope="" ma:versionID="acac96c2fdd3a0abdaa541ec2450284a">
  <xsd:schema xmlns:xsd="http://www.w3.org/2001/XMLSchema" xmlns:xs="http://www.w3.org/2001/XMLSchema" xmlns:p="http://schemas.microsoft.com/office/2006/metadata/properties" xmlns:ns1="http://schemas.microsoft.com/sharepoint/v3" xmlns:ns2="986d2df0-7854-4426-a8f5-9e3d3380399b" xmlns:ns3="e9e5e87a-4acd-4530-9121-52987b7c744c" targetNamespace="http://schemas.microsoft.com/office/2006/metadata/properties" ma:root="true" ma:fieldsID="447129c84ae659ef88bd62c90856beb2" ns1:_="" ns2:_="" ns3:_="">
    <xsd:import namespace="http://schemas.microsoft.com/sharepoint/v3"/>
    <xsd:import namespace="986d2df0-7854-4426-a8f5-9e3d3380399b"/>
    <xsd:import namespace="e9e5e87a-4acd-4530-9121-52987b7c7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d2df0-7854-4426-a8f5-9e3d33803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b13520-43c6-47af-a59c-5077eb3837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5e87a-4acd-4530-9121-52987b7c744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da5304f-ceeb-441a-b5ea-386044d0c3f1}" ma:internalName="TaxCatchAll" ma:showField="CatchAllData" ma:web="e9e5e87a-4acd-4530-9121-52987b7c7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7A3E31-688F-4196-9C3B-29F1372E4B90}">
  <ds:schemaRefs>
    <ds:schemaRef ds:uri="http://schemas.microsoft.com/office/2006/metadata/properties"/>
    <ds:schemaRef ds:uri="e9e5e87a-4acd-4530-9121-52987b7c744c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986d2df0-7854-4426-a8f5-9e3d3380399b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5A8206A-6E11-4EA2-8C08-2996C52C86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BA0DA2-04F6-4B72-A5FE-920DEA2C49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6d2df0-7854-4426-a8f5-9e3d3380399b"/>
    <ds:schemaRef ds:uri="e9e5e87a-4acd-4530-9121-52987b7c7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How can we win together as an industry?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Chase Elliott</dc:creator>
  <cp:lastModifiedBy>Chase Elliott</cp:lastModifiedBy>
  <cp:revision>1</cp:revision>
  <dcterms:created xsi:type="dcterms:W3CDTF">2026-02-13T23:00:21Z</dcterms:created>
  <dcterms:modified xsi:type="dcterms:W3CDTF">2026-02-13T23:01:11Z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0x010100C61529E37F0B6844BE581A8E5E57E09C</vt:lpwstr>
  </property>
  <property fmtid="{D5CDD505-2E9C-101B-9397-08002B2CF9AE}" pid="3" name="MediaServiceImageTags">
    <vt:lpwstr/>
  </property>
</Properties>
</file>